
<file path=[Content_Types].xml><?xml version="1.0" encoding="utf-8"?>
<Types xmlns="http://schemas.openxmlformats.org/package/2006/content-types">
  <Default Extension="bin" ContentType="image/unknown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641" r:id="rId2"/>
    <p:sldId id="257" r:id="rId3"/>
    <p:sldId id="258" r:id="rId4"/>
    <p:sldId id="643" r:id="rId5"/>
    <p:sldId id="644" r:id="rId6"/>
    <p:sldId id="642" r:id="rId7"/>
    <p:sldId id="645" r:id="rId8"/>
    <p:sldId id="646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D9F1"/>
    <a:srgbClr val="89CFEB"/>
    <a:srgbClr val="B6B6B6"/>
    <a:srgbClr val="FFFFFF"/>
    <a:srgbClr val="B44F45"/>
    <a:srgbClr val="DB030E"/>
    <a:srgbClr val="B01736"/>
    <a:srgbClr val="B50529"/>
    <a:srgbClr val="5AACDF"/>
    <a:srgbClr val="CFE3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9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156" y="90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E0B2F-860E-4235-929F-8867A4114DC3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CAEAB-0968-4CEC-B4C9-7E8A2C8E0D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773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54075"/>
            <a:fld id="{2A49D2DB-C05D-4364-BBD0-320AD56B8BC0}" type="slidenum">
              <a:rPr lang="zh-CN" altLang="en-US" smtClean="0">
                <a:latin typeface="Arial" panose="020B0604020202020204" pitchFamily="34" charset="0"/>
              </a:rPr>
              <a:t>1</a:t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025" y="746125"/>
            <a:ext cx="6626225" cy="3727450"/>
          </a:xfrm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71C28D-FB4F-47FF-953E-16C82987C1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5026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71C28D-FB4F-47FF-953E-16C82987C1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300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54075"/>
            <a:fld id="{2A49D2DB-C05D-4364-BBD0-320AD56B8BC0}" type="slidenum">
              <a:rPr lang="zh-CN" altLang="en-US" smtClean="0">
                <a:latin typeface="Arial" panose="020B0604020202020204" pitchFamily="34" charset="0"/>
              </a:rPr>
              <a:t>8</a:t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025" y="746125"/>
            <a:ext cx="6626225" cy="3727450"/>
          </a:xfrm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312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E5A024-141F-02E2-A959-D0852D2023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6182045-D2D9-8AEE-719E-383BF69E69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CEB96-FADC-782C-8201-2590100DE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6B82C5-B987-D459-6295-E402615D5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E053C9-D244-2632-7107-D673486FB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17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544495-F60E-49AA-C9B2-CC8E40DCA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43BFC9A-7D8A-E1C5-B559-739F877B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8A22E4-4121-A67C-1732-1D05F47F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9BBA01-A499-B0AF-10BC-949D0F335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A8A713-5ECE-619E-EA27-1AADC1168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53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4171218-051D-E56B-BB3F-BD372C31F2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63CB359-7A9F-E8E5-E589-819A6F779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A7EC42-2989-54BE-BCBA-D2EA2AFA8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9074A5-C3B4-E7F1-16DD-E86010E76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26E8A9-7705-4DB8-DCE8-F425BB05A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382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1"/>
            <a:ext cx="11582400" cy="612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                                 </a:t>
            </a:r>
            <a:r>
              <a:rPr lang="en-US" altLang="zh-CN"/>
              <a:t>&lt;28</a:t>
            </a:r>
          </a:p>
          <a:p>
            <a:pPr>
              <a:defRPr/>
            </a:pPr>
            <a:r>
              <a:rPr lang="en-US" altLang="zh-CN"/>
              <a:t>&gt;</a:t>
            </a:r>
          </a:p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www.gultech.com</a:t>
            </a:r>
          </a:p>
          <a:p>
            <a:pPr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9027513"/>
      </p:ext>
    </p:extLst>
  </p:cSld>
  <p:clrMapOvr>
    <a:masterClrMapping/>
  </p:clrMapOvr>
  <p:transition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771152"/>
      </p:ext>
    </p:extLst>
  </p:cSld>
  <p:clrMapOvr>
    <a:masterClrMapping/>
  </p:clrMapOvr>
  <p:transition spd="slow" advTm="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CD79A-012D-2ECD-F72E-C4E0EF026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2A8002-6C95-5E86-CCF1-22E5C71ACA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D72E53-A6D8-02E2-1127-733D2A831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434EB1-D819-D47F-ADC1-293493F51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FF0C51-A941-692F-7CB3-558E34B89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77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A59D46-784F-FA1C-A948-ADAD442EE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7B3028-22F0-084D-F80B-45FB5E7CA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E33219-CE63-0E7A-6D55-323C6B10F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99C45A-1DD7-8DD6-5A05-EFA13615D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1AAD3D-194E-B357-CF8E-D3AFBB6ED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38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7815FB-11E8-BDFA-FB97-CA34C81C6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7B82C2-D7C1-EB97-D889-412C985992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7DB934B-4921-9B9B-BD26-213B23951B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2AD6884-C3F6-2226-0627-13CC9790C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D42ACF-CCF7-15F0-C6A4-767CA77ED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7F827C-AD2F-55A2-9C06-547F06DBE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108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D2E6AC-6FA9-BFA3-2D54-6C0F41825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DDCBB9-2FD5-D4C6-2C00-53C6C3FDE3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A25CA3-A295-3EC8-4321-3C2FEFA3BD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34485B5-E8AF-1628-29A4-FFF36145A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EC512F4-6027-C3AA-CA7F-EB35646CEE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A801AD1-5017-06A1-49DD-E2FBC021E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7866166-AD98-2463-2C27-D5C1C9B38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2126110-3355-21A3-18CE-F431C899F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3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A15D9C-8F2F-4876-12B2-08FF00B73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EF6C24-A8EA-13ED-13E8-E79EA6089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24D5CF6-F340-1AB2-4F3E-C571F0176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87790F7-A6CA-1EBD-C772-C355EDB3C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145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1BC69DA-4F0D-39CA-9DA4-283CEEE8D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116628A-03AE-F26F-D97E-587E34006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062727-9A72-5A32-9D0C-8BD33254C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43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984E01-BB39-3F6C-4E36-C3B099B7D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3E21D3-5378-DB57-4A20-C26F7BF99D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B0C384-647C-D1EC-3E15-EE901D26C7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CE11FFE-5DC0-FDF4-46A6-6581CC979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9AE852-C161-6633-B786-4C748F487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C0ADD79-E883-F452-36BF-0E8AAD2C0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07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530B44-8C00-8615-0F79-7966FDEDB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B900F29-7AC7-A156-54D6-B81C104D3F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88A3B21-662F-0949-B8FF-DA6312B02E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07C1E75-A0A8-742F-562D-3C47BBE0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9AF0D9-3267-DF01-C796-5FB0B51BA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0EB4F92-DCF2-6929-4B92-91B637C46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46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eb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4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BE06561-EE7B-3398-E7E1-DD1837F06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6F26A4-EFD3-8793-D251-B2C7457BD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9CA58D-CD24-3F4F-7465-A8B5B4743B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07EAF-FF84-4477-AB75-82228ACA050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D268B9-665F-91E0-2EBF-BAAA9FA690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4129C9-5445-E42A-264B-297670277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E35F9-CDD3-4B76-B78F-73326666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453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10" Type="http://schemas.openxmlformats.org/officeDocument/2006/relationships/image" Target="../media/image6.bin"/><Relationship Id="rId4" Type="http://schemas.openxmlformats.org/officeDocument/2006/relationships/image" Target="../media/image2.jfif"/><Relationship Id="rId9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6.bin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6.bin"/><Relationship Id="rId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11.png"/><Relationship Id="rId9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6.bin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10" Type="http://schemas.openxmlformats.org/officeDocument/2006/relationships/image" Target="../media/image6.bin"/><Relationship Id="rId4" Type="http://schemas.openxmlformats.org/officeDocument/2006/relationships/image" Target="../media/image2.jfif"/><Relationship Id="rId9" Type="http://schemas.openxmlformats.org/officeDocument/2006/relationships/image" Target="../media/image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28"/>
          <p:cNvSpPr/>
          <p:nvPr>
            <p:custDataLst>
              <p:tags r:id="rId1"/>
            </p:custDataLst>
          </p:nvPr>
        </p:nvSpPr>
        <p:spPr>
          <a:xfrm rot="10800000" flipH="1">
            <a:off x="40969" y="3671375"/>
            <a:ext cx="12192000" cy="4238585"/>
          </a:xfrm>
          <a:custGeom>
            <a:avLst/>
            <a:gdLst>
              <a:gd name="connsiteX0" fmla="*/ 0 w 12172596"/>
              <a:gd name="connsiteY0" fmla="*/ 0 h 2412891"/>
              <a:gd name="connsiteX1" fmla="*/ 12172596 w 12172596"/>
              <a:gd name="connsiteY1" fmla="*/ 0 h 2412891"/>
              <a:gd name="connsiteX2" fmla="*/ 12172596 w 12172596"/>
              <a:gd name="connsiteY2" fmla="*/ 1498922 h 2412891"/>
              <a:gd name="connsiteX3" fmla="*/ 12144792 w 12172596"/>
              <a:gd name="connsiteY3" fmla="*/ 1511052 h 2412891"/>
              <a:gd name="connsiteX4" fmla="*/ 6722354 w 12172596"/>
              <a:gd name="connsiteY4" fmla="*/ 2408909 h 2412891"/>
              <a:gd name="connsiteX5" fmla="*/ 6293134 w 12172596"/>
              <a:gd name="connsiteY5" fmla="*/ 2412891 h 2412891"/>
              <a:gd name="connsiteX6" fmla="*/ 5814463 w 12172596"/>
              <a:gd name="connsiteY6" fmla="*/ 2407957 h 2412891"/>
              <a:gd name="connsiteX7" fmla="*/ 3144 w 12172596"/>
              <a:gd name="connsiteY7" fmla="*/ 1320251 h 2412891"/>
              <a:gd name="connsiteX8" fmla="*/ 0 w 12172596"/>
              <a:gd name="connsiteY8" fmla="*/ 1318564 h 2412891"/>
              <a:gd name="connsiteX0" fmla="*/ 0 w 12184696"/>
              <a:gd name="connsiteY0" fmla="*/ 0 h 2412891"/>
              <a:gd name="connsiteX1" fmla="*/ 12172596 w 12184696"/>
              <a:gd name="connsiteY1" fmla="*/ 0 h 2412891"/>
              <a:gd name="connsiteX2" fmla="*/ 12172596 w 12184696"/>
              <a:gd name="connsiteY2" fmla="*/ 1498922 h 2412891"/>
              <a:gd name="connsiteX3" fmla="*/ 12182832 w 12184696"/>
              <a:gd name="connsiteY3" fmla="*/ 1332010 h 2412891"/>
              <a:gd name="connsiteX4" fmla="*/ 6722354 w 12184696"/>
              <a:gd name="connsiteY4" fmla="*/ 2408909 h 2412891"/>
              <a:gd name="connsiteX5" fmla="*/ 6293134 w 12184696"/>
              <a:gd name="connsiteY5" fmla="*/ 2412891 h 2412891"/>
              <a:gd name="connsiteX6" fmla="*/ 5814463 w 12184696"/>
              <a:gd name="connsiteY6" fmla="*/ 2407957 h 2412891"/>
              <a:gd name="connsiteX7" fmla="*/ 3144 w 12184696"/>
              <a:gd name="connsiteY7" fmla="*/ 1320251 h 2412891"/>
              <a:gd name="connsiteX8" fmla="*/ 0 w 12184696"/>
              <a:gd name="connsiteY8" fmla="*/ 1318564 h 2412891"/>
              <a:gd name="connsiteX9" fmla="*/ 0 w 12184696"/>
              <a:gd name="connsiteY9" fmla="*/ 0 h 2412891"/>
              <a:gd name="connsiteX0" fmla="*/ 0 w 12184696"/>
              <a:gd name="connsiteY0" fmla="*/ 0 h 2412891"/>
              <a:gd name="connsiteX1" fmla="*/ 12172596 w 12184696"/>
              <a:gd name="connsiteY1" fmla="*/ 0 h 2412891"/>
              <a:gd name="connsiteX2" fmla="*/ 12172596 w 12184696"/>
              <a:gd name="connsiteY2" fmla="*/ 1498922 h 2412891"/>
              <a:gd name="connsiteX3" fmla="*/ 12182832 w 12184696"/>
              <a:gd name="connsiteY3" fmla="*/ 1332010 h 2412891"/>
              <a:gd name="connsiteX4" fmla="*/ 6722354 w 12184696"/>
              <a:gd name="connsiteY4" fmla="*/ 2381781 h 2412891"/>
              <a:gd name="connsiteX5" fmla="*/ 6293134 w 12184696"/>
              <a:gd name="connsiteY5" fmla="*/ 2412891 h 2412891"/>
              <a:gd name="connsiteX6" fmla="*/ 5814463 w 12184696"/>
              <a:gd name="connsiteY6" fmla="*/ 2407957 h 2412891"/>
              <a:gd name="connsiteX7" fmla="*/ 3144 w 12184696"/>
              <a:gd name="connsiteY7" fmla="*/ 1320251 h 2412891"/>
              <a:gd name="connsiteX8" fmla="*/ 0 w 12184696"/>
              <a:gd name="connsiteY8" fmla="*/ 1318564 h 2412891"/>
              <a:gd name="connsiteX9" fmla="*/ 0 w 12184696"/>
              <a:gd name="connsiteY9" fmla="*/ 0 h 2412891"/>
              <a:gd name="connsiteX0" fmla="*/ 0 w 12184696"/>
              <a:gd name="connsiteY0" fmla="*/ 0 h 2414334"/>
              <a:gd name="connsiteX1" fmla="*/ 12172596 w 12184696"/>
              <a:gd name="connsiteY1" fmla="*/ 0 h 2414334"/>
              <a:gd name="connsiteX2" fmla="*/ 12172596 w 12184696"/>
              <a:gd name="connsiteY2" fmla="*/ 1498922 h 2414334"/>
              <a:gd name="connsiteX3" fmla="*/ 12182832 w 12184696"/>
              <a:gd name="connsiteY3" fmla="*/ 1332010 h 2414334"/>
              <a:gd name="connsiteX4" fmla="*/ 6731864 w 12184696"/>
              <a:gd name="connsiteY4" fmla="*/ 2414334 h 2414334"/>
              <a:gd name="connsiteX5" fmla="*/ 6293134 w 12184696"/>
              <a:gd name="connsiteY5" fmla="*/ 2412891 h 2414334"/>
              <a:gd name="connsiteX6" fmla="*/ 5814463 w 12184696"/>
              <a:gd name="connsiteY6" fmla="*/ 2407957 h 2414334"/>
              <a:gd name="connsiteX7" fmla="*/ 3144 w 12184696"/>
              <a:gd name="connsiteY7" fmla="*/ 1320251 h 2414334"/>
              <a:gd name="connsiteX8" fmla="*/ 0 w 12184696"/>
              <a:gd name="connsiteY8" fmla="*/ 1318564 h 2414334"/>
              <a:gd name="connsiteX9" fmla="*/ 0 w 12184696"/>
              <a:gd name="connsiteY9" fmla="*/ 0 h 2414334"/>
              <a:gd name="connsiteX0" fmla="*/ 0 w 12184696"/>
              <a:gd name="connsiteY0" fmla="*/ 0 h 2414334"/>
              <a:gd name="connsiteX1" fmla="*/ 12172596 w 12184696"/>
              <a:gd name="connsiteY1" fmla="*/ 0 h 2414334"/>
              <a:gd name="connsiteX2" fmla="*/ 12172596 w 12184696"/>
              <a:gd name="connsiteY2" fmla="*/ 1330731 h 2414334"/>
              <a:gd name="connsiteX3" fmla="*/ 12182832 w 12184696"/>
              <a:gd name="connsiteY3" fmla="*/ 1332010 h 2414334"/>
              <a:gd name="connsiteX4" fmla="*/ 6731864 w 12184696"/>
              <a:gd name="connsiteY4" fmla="*/ 2414334 h 2414334"/>
              <a:gd name="connsiteX5" fmla="*/ 6293134 w 12184696"/>
              <a:gd name="connsiteY5" fmla="*/ 2412891 h 2414334"/>
              <a:gd name="connsiteX6" fmla="*/ 5814463 w 12184696"/>
              <a:gd name="connsiteY6" fmla="*/ 2407957 h 2414334"/>
              <a:gd name="connsiteX7" fmla="*/ 3144 w 12184696"/>
              <a:gd name="connsiteY7" fmla="*/ 1320251 h 2414334"/>
              <a:gd name="connsiteX8" fmla="*/ 0 w 12184696"/>
              <a:gd name="connsiteY8" fmla="*/ 1318564 h 2414334"/>
              <a:gd name="connsiteX9" fmla="*/ 0 w 12184696"/>
              <a:gd name="connsiteY9" fmla="*/ 0 h 2414334"/>
              <a:gd name="connsiteX0" fmla="*/ 0 w 12184696"/>
              <a:gd name="connsiteY0" fmla="*/ 0 h 2414334"/>
              <a:gd name="connsiteX1" fmla="*/ 12172596 w 12184696"/>
              <a:gd name="connsiteY1" fmla="*/ 0 h 2414334"/>
              <a:gd name="connsiteX2" fmla="*/ 12172596 w 12184696"/>
              <a:gd name="connsiteY2" fmla="*/ 1330731 h 2414334"/>
              <a:gd name="connsiteX3" fmla="*/ 12182832 w 12184696"/>
              <a:gd name="connsiteY3" fmla="*/ 1332010 h 2414334"/>
              <a:gd name="connsiteX4" fmla="*/ 6731864 w 12184696"/>
              <a:gd name="connsiteY4" fmla="*/ 2414334 h 2414334"/>
              <a:gd name="connsiteX5" fmla="*/ 6293134 w 12184696"/>
              <a:gd name="connsiteY5" fmla="*/ 2412891 h 2414334"/>
              <a:gd name="connsiteX6" fmla="*/ 5814463 w 12184696"/>
              <a:gd name="connsiteY6" fmla="*/ 2407957 h 2414334"/>
              <a:gd name="connsiteX7" fmla="*/ 3144 w 12184696"/>
              <a:gd name="connsiteY7" fmla="*/ 1320251 h 2414334"/>
              <a:gd name="connsiteX8" fmla="*/ 0 w 12184696"/>
              <a:gd name="connsiteY8" fmla="*/ 1318564 h 2414334"/>
              <a:gd name="connsiteX9" fmla="*/ 0 w 12184696"/>
              <a:gd name="connsiteY9" fmla="*/ 0 h 2414334"/>
              <a:gd name="connsiteX0" fmla="*/ 0 w 12184696"/>
              <a:gd name="connsiteY0" fmla="*/ 0 h 2414334"/>
              <a:gd name="connsiteX1" fmla="*/ 12172596 w 12184696"/>
              <a:gd name="connsiteY1" fmla="*/ 0 h 2414334"/>
              <a:gd name="connsiteX2" fmla="*/ 12172596 w 12184696"/>
              <a:gd name="connsiteY2" fmla="*/ 1330731 h 2414334"/>
              <a:gd name="connsiteX3" fmla="*/ 12182832 w 12184696"/>
              <a:gd name="connsiteY3" fmla="*/ 1332010 h 2414334"/>
              <a:gd name="connsiteX4" fmla="*/ 6731864 w 12184696"/>
              <a:gd name="connsiteY4" fmla="*/ 2414334 h 2414334"/>
              <a:gd name="connsiteX5" fmla="*/ 6302644 w 12184696"/>
              <a:gd name="connsiteY5" fmla="*/ 2402040 h 2414334"/>
              <a:gd name="connsiteX6" fmla="*/ 5814463 w 12184696"/>
              <a:gd name="connsiteY6" fmla="*/ 2407957 h 2414334"/>
              <a:gd name="connsiteX7" fmla="*/ 3144 w 12184696"/>
              <a:gd name="connsiteY7" fmla="*/ 1320251 h 2414334"/>
              <a:gd name="connsiteX8" fmla="*/ 0 w 12184696"/>
              <a:gd name="connsiteY8" fmla="*/ 1318564 h 2414334"/>
              <a:gd name="connsiteX9" fmla="*/ 0 w 121846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841944 w 12172596"/>
              <a:gd name="connsiteY3" fmla="*/ 1814881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841944 w 12172596"/>
              <a:gd name="connsiteY3" fmla="*/ 1814881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841944 w 12172596"/>
              <a:gd name="connsiteY3" fmla="*/ 1814881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841944 w 12172596"/>
              <a:gd name="connsiteY3" fmla="*/ 1814881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40019"/>
              <a:gd name="connsiteX1" fmla="*/ 12172596 w 12172596"/>
              <a:gd name="connsiteY1" fmla="*/ 0 h 2440019"/>
              <a:gd name="connsiteX2" fmla="*/ 12172596 w 12172596"/>
              <a:gd name="connsiteY2" fmla="*/ 1330731 h 2440019"/>
              <a:gd name="connsiteX3" fmla="*/ 10946552 w 12172596"/>
              <a:gd name="connsiteY3" fmla="*/ 1776902 h 2440019"/>
              <a:gd name="connsiteX4" fmla="*/ 6731864 w 12172596"/>
              <a:gd name="connsiteY4" fmla="*/ 2414334 h 2440019"/>
              <a:gd name="connsiteX5" fmla="*/ 6302644 w 12172596"/>
              <a:gd name="connsiteY5" fmla="*/ 2440019 h 2440019"/>
              <a:gd name="connsiteX6" fmla="*/ 5814463 w 12172596"/>
              <a:gd name="connsiteY6" fmla="*/ 2407957 h 2440019"/>
              <a:gd name="connsiteX7" fmla="*/ 3144 w 12172596"/>
              <a:gd name="connsiteY7" fmla="*/ 1320251 h 2440019"/>
              <a:gd name="connsiteX8" fmla="*/ 0 w 12172596"/>
              <a:gd name="connsiteY8" fmla="*/ 1318564 h 2440019"/>
              <a:gd name="connsiteX9" fmla="*/ 0 w 12172596"/>
              <a:gd name="connsiteY9" fmla="*/ 0 h 2440019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6731864 w 12172596"/>
              <a:gd name="connsiteY4" fmla="*/ 2414334 h 2414334"/>
              <a:gd name="connsiteX5" fmla="*/ 6302644 w 12172596"/>
              <a:gd name="connsiteY5" fmla="*/ 2412891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8511307 w 12172596"/>
              <a:gd name="connsiteY4" fmla="*/ 2273293 h 2414334"/>
              <a:gd name="connsiteX5" fmla="*/ 6731864 w 12172596"/>
              <a:gd name="connsiteY5" fmla="*/ 2414334 h 2414334"/>
              <a:gd name="connsiteX6" fmla="*/ 6302644 w 12172596"/>
              <a:gd name="connsiteY6" fmla="*/ 2412891 h 2414334"/>
              <a:gd name="connsiteX7" fmla="*/ 5814463 w 12172596"/>
              <a:gd name="connsiteY7" fmla="*/ 2407957 h 2414334"/>
              <a:gd name="connsiteX8" fmla="*/ 3144 w 12172596"/>
              <a:gd name="connsiteY8" fmla="*/ 1320251 h 2414334"/>
              <a:gd name="connsiteX9" fmla="*/ 0 w 12172596"/>
              <a:gd name="connsiteY9" fmla="*/ 1318564 h 2414334"/>
              <a:gd name="connsiteX10" fmla="*/ 0 w 12172596"/>
              <a:gd name="connsiteY10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8511307 w 12172596"/>
              <a:gd name="connsiteY4" fmla="*/ 2273293 h 2414334"/>
              <a:gd name="connsiteX5" fmla="*/ 6731864 w 12172596"/>
              <a:gd name="connsiteY5" fmla="*/ 2414334 h 2414334"/>
              <a:gd name="connsiteX6" fmla="*/ 6302644 w 12172596"/>
              <a:gd name="connsiteY6" fmla="*/ 2412891 h 2414334"/>
              <a:gd name="connsiteX7" fmla="*/ 5814463 w 12172596"/>
              <a:gd name="connsiteY7" fmla="*/ 2407957 h 2414334"/>
              <a:gd name="connsiteX8" fmla="*/ 3144 w 12172596"/>
              <a:gd name="connsiteY8" fmla="*/ 1320251 h 2414334"/>
              <a:gd name="connsiteX9" fmla="*/ 0 w 12172596"/>
              <a:gd name="connsiteY9" fmla="*/ 1318564 h 2414334"/>
              <a:gd name="connsiteX10" fmla="*/ 0 w 12172596"/>
              <a:gd name="connsiteY10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8511307 w 12172596"/>
              <a:gd name="connsiteY4" fmla="*/ 2273293 h 2414334"/>
              <a:gd name="connsiteX5" fmla="*/ 6731864 w 12172596"/>
              <a:gd name="connsiteY5" fmla="*/ 2414334 h 2414334"/>
              <a:gd name="connsiteX6" fmla="*/ 6302644 w 12172596"/>
              <a:gd name="connsiteY6" fmla="*/ 2412891 h 2414334"/>
              <a:gd name="connsiteX7" fmla="*/ 5814463 w 12172596"/>
              <a:gd name="connsiteY7" fmla="*/ 2407957 h 2414334"/>
              <a:gd name="connsiteX8" fmla="*/ 3144 w 12172596"/>
              <a:gd name="connsiteY8" fmla="*/ 1320251 h 2414334"/>
              <a:gd name="connsiteX9" fmla="*/ 0 w 12172596"/>
              <a:gd name="connsiteY9" fmla="*/ 1318564 h 2414334"/>
              <a:gd name="connsiteX10" fmla="*/ 0 w 12172596"/>
              <a:gd name="connsiteY10" fmla="*/ 0 h 241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72596" h="2414334">
                <a:moveTo>
                  <a:pt x="0" y="0"/>
                </a:moveTo>
                <a:lnTo>
                  <a:pt x="12172596" y="0"/>
                </a:lnTo>
                <a:lnTo>
                  <a:pt x="12172596" y="1330731"/>
                </a:lnTo>
                <a:cubicBezTo>
                  <a:pt x="12163328" y="1334774"/>
                  <a:pt x="10955820" y="1772859"/>
                  <a:pt x="10946552" y="1776902"/>
                </a:cubicBezTo>
                <a:cubicBezTo>
                  <a:pt x="10336337" y="1937613"/>
                  <a:pt x="9223264" y="2172479"/>
                  <a:pt x="8511307" y="2273293"/>
                </a:cubicBezTo>
                <a:cubicBezTo>
                  <a:pt x="7808859" y="2346979"/>
                  <a:pt x="7099975" y="2394685"/>
                  <a:pt x="6731864" y="2414334"/>
                </a:cubicBezTo>
                <a:lnTo>
                  <a:pt x="6302644" y="2412891"/>
                </a:lnTo>
                <a:lnTo>
                  <a:pt x="5814463" y="2407957"/>
                </a:lnTo>
                <a:cubicBezTo>
                  <a:pt x="3394879" y="2357922"/>
                  <a:pt x="1282978" y="1938324"/>
                  <a:pt x="3144" y="1320251"/>
                </a:cubicBezTo>
                <a:lnTo>
                  <a:pt x="0" y="131856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" dist="38100" dir="2700000" algn="ctr" rotWithShape="0">
              <a:srgbClr val="14286A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 36"/>
          <p:cNvSpPr/>
          <p:nvPr/>
        </p:nvSpPr>
        <p:spPr>
          <a:xfrm rot="10800000">
            <a:off x="156962" y="5769780"/>
            <a:ext cx="12240698" cy="2585272"/>
          </a:xfrm>
          <a:custGeom>
            <a:avLst/>
            <a:gdLst>
              <a:gd name="connsiteX0" fmla="*/ 0 w 12172596"/>
              <a:gd name="connsiteY0" fmla="*/ 0 h 1494589"/>
              <a:gd name="connsiteX1" fmla="*/ 3144 w 12172596"/>
              <a:gd name="connsiteY1" fmla="*/ 2155 h 1494589"/>
              <a:gd name="connsiteX2" fmla="*/ 6302326 w 12172596"/>
              <a:gd name="connsiteY2" fmla="*/ 1397604 h 1494589"/>
              <a:gd name="connsiteX3" fmla="*/ 12164196 w 12172596"/>
              <a:gd name="connsiteY3" fmla="*/ 245812 h 1494589"/>
              <a:gd name="connsiteX4" fmla="*/ 12172596 w 12172596"/>
              <a:gd name="connsiteY4" fmla="*/ 241132 h 1494589"/>
              <a:gd name="connsiteX5" fmla="*/ 12172596 w 12172596"/>
              <a:gd name="connsiteY5" fmla="*/ 588990 h 1494589"/>
              <a:gd name="connsiteX6" fmla="*/ 12164196 w 12172596"/>
              <a:gd name="connsiteY6" fmla="*/ 592655 h 1494589"/>
              <a:gd name="connsiteX7" fmla="*/ 6302326 w 12172596"/>
              <a:gd name="connsiteY7" fmla="*/ 1494589 h 1494589"/>
              <a:gd name="connsiteX8" fmla="*/ 3144 w 12172596"/>
              <a:gd name="connsiteY8" fmla="*/ 401854 h 1494589"/>
              <a:gd name="connsiteX9" fmla="*/ 0 w 12172596"/>
              <a:gd name="connsiteY9" fmla="*/ 400167 h 1494589"/>
              <a:gd name="connsiteX0" fmla="*/ 0 w 12172596"/>
              <a:gd name="connsiteY0" fmla="*/ 365914 h 1860503"/>
              <a:gd name="connsiteX1" fmla="*/ 3144 w 12172596"/>
              <a:gd name="connsiteY1" fmla="*/ 368069 h 1860503"/>
              <a:gd name="connsiteX2" fmla="*/ 6302326 w 12172596"/>
              <a:gd name="connsiteY2" fmla="*/ 1763518 h 1860503"/>
              <a:gd name="connsiteX3" fmla="*/ 12164196 w 12172596"/>
              <a:gd name="connsiteY3" fmla="*/ 611726 h 1860503"/>
              <a:gd name="connsiteX4" fmla="*/ 12144066 w 12172596"/>
              <a:gd name="connsiteY4" fmla="*/ 0 h 1860503"/>
              <a:gd name="connsiteX5" fmla="*/ 12172596 w 12172596"/>
              <a:gd name="connsiteY5" fmla="*/ 954904 h 1860503"/>
              <a:gd name="connsiteX6" fmla="*/ 12164196 w 12172596"/>
              <a:gd name="connsiteY6" fmla="*/ 958569 h 1860503"/>
              <a:gd name="connsiteX7" fmla="*/ 6302326 w 12172596"/>
              <a:gd name="connsiteY7" fmla="*/ 1860503 h 1860503"/>
              <a:gd name="connsiteX8" fmla="*/ 3144 w 12172596"/>
              <a:gd name="connsiteY8" fmla="*/ 767768 h 1860503"/>
              <a:gd name="connsiteX9" fmla="*/ 0 w 12172596"/>
              <a:gd name="connsiteY9" fmla="*/ 766081 h 1860503"/>
              <a:gd name="connsiteX10" fmla="*/ 0 w 12172596"/>
              <a:gd name="connsiteY10" fmla="*/ 365914 h 1860503"/>
              <a:gd name="connsiteX0" fmla="*/ 0 w 12172596"/>
              <a:gd name="connsiteY0" fmla="*/ 365914 h 1860503"/>
              <a:gd name="connsiteX1" fmla="*/ 3144 w 12172596"/>
              <a:gd name="connsiteY1" fmla="*/ 368069 h 1860503"/>
              <a:gd name="connsiteX2" fmla="*/ 6302326 w 12172596"/>
              <a:gd name="connsiteY2" fmla="*/ 1763518 h 1860503"/>
              <a:gd name="connsiteX3" fmla="*/ 12164196 w 12172596"/>
              <a:gd name="connsiteY3" fmla="*/ 611726 h 1860503"/>
              <a:gd name="connsiteX4" fmla="*/ 12144066 w 12172596"/>
              <a:gd name="connsiteY4" fmla="*/ 0 h 1860503"/>
              <a:gd name="connsiteX5" fmla="*/ 12172596 w 12172596"/>
              <a:gd name="connsiteY5" fmla="*/ 954904 h 1860503"/>
              <a:gd name="connsiteX6" fmla="*/ 12154686 w 12172596"/>
              <a:gd name="connsiteY6" fmla="*/ 572267 h 1860503"/>
              <a:gd name="connsiteX7" fmla="*/ 6302326 w 12172596"/>
              <a:gd name="connsiteY7" fmla="*/ 1860503 h 1860503"/>
              <a:gd name="connsiteX8" fmla="*/ 3144 w 12172596"/>
              <a:gd name="connsiteY8" fmla="*/ 767768 h 1860503"/>
              <a:gd name="connsiteX9" fmla="*/ 0 w 12172596"/>
              <a:gd name="connsiteY9" fmla="*/ 766081 h 1860503"/>
              <a:gd name="connsiteX10" fmla="*/ 0 w 12172596"/>
              <a:gd name="connsiteY10" fmla="*/ 365914 h 1860503"/>
              <a:gd name="connsiteX0" fmla="*/ 0 w 12172596"/>
              <a:gd name="connsiteY0" fmla="*/ 365914 h 1860503"/>
              <a:gd name="connsiteX1" fmla="*/ 3144 w 12172596"/>
              <a:gd name="connsiteY1" fmla="*/ 368069 h 1860503"/>
              <a:gd name="connsiteX2" fmla="*/ 6302326 w 12172596"/>
              <a:gd name="connsiteY2" fmla="*/ 1763518 h 1860503"/>
              <a:gd name="connsiteX3" fmla="*/ 12164196 w 12172596"/>
              <a:gd name="connsiteY3" fmla="*/ 611726 h 1860503"/>
              <a:gd name="connsiteX4" fmla="*/ 12144066 w 12172596"/>
              <a:gd name="connsiteY4" fmla="*/ 0 h 1860503"/>
              <a:gd name="connsiteX5" fmla="*/ 12172596 w 12172596"/>
              <a:gd name="connsiteY5" fmla="*/ 954904 h 1860503"/>
              <a:gd name="connsiteX6" fmla="*/ 12126157 w 12172596"/>
              <a:gd name="connsiteY6" fmla="*/ 173701 h 1860503"/>
              <a:gd name="connsiteX7" fmla="*/ 6302326 w 12172596"/>
              <a:gd name="connsiteY7" fmla="*/ 1860503 h 1860503"/>
              <a:gd name="connsiteX8" fmla="*/ 3144 w 12172596"/>
              <a:gd name="connsiteY8" fmla="*/ 767768 h 1860503"/>
              <a:gd name="connsiteX9" fmla="*/ 0 w 12172596"/>
              <a:gd name="connsiteY9" fmla="*/ 766081 h 1860503"/>
              <a:gd name="connsiteX10" fmla="*/ 0 w 12172596"/>
              <a:gd name="connsiteY10" fmla="*/ 365914 h 1860503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26157 w 12172596"/>
              <a:gd name="connsiteY6" fmla="*/ 254866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64196 w 12172596"/>
              <a:gd name="connsiteY6" fmla="*/ 641168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64196 w 12172596"/>
              <a:gd name="connsiteY6" fmla="*/ 641168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64196 w 12172596"/>
              <a:gd name="connsiteY6" fmla="*/ 641168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64196 w 12172596"/>
              <a:gd name="connsiteY6" fmla="*/ 641168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365914 h 1860503"/>
              <a:gd name="connsiteX1" fmla="*/ 3144 w 12172596"/>
              <a:gd name="connsiteY1" fmla="*/ 368069 h 1860503"/>
              <a:gd name="connsiteX2" fmla="*/ 6302326 w 12172596"/>
              <a:gd name="connsiteY2" fmla="*/ 1763518 h 1860503"/>
              <a:gd name="connsiteX3" fmla="*/ 12107137 w 12172596"/>
              <a:gd name="connsiteY3" fmla="*/ 127316 h 1860503"/>
              <a:gd name="connsiteX4" fmla="*/ 12144066 w 12172596"/>
              <a:gd name="connsiteY4" fmla="*/ 0 h 1860503"/>
              <a:gd name="connsiteX5" fmla="*/ 12172596 w 12172596"/>
              <a:gd name="connsiteY5" fmla="*/ 954904 h 1860503"/>
              <a:gd name="connsiteX6" fmla="*/ 12164196 w 12172596"/>
              <a:gd name="connsiteY6" fmla="*/ 560003 h 1860503"/>
              <a:gd name="connsiteX7" fmla="*/ 6302326 w 12172596"/>
              <a:gd name="connsiteY7" fmla="*/ 1860503 h 1860503"/>
              <a:gd name="connsiteX8" fmla="*/ 3144 w 12172596"/>
              <a:gd name="connsiteY8" fmla="*/ 767768 h 1860503"/>
              <a:gd name="connsiteX9" fmla="*/ 0 w 12172596"/>
              <a:gd name="connsiteY9" fmla="*/ 766081 h 1860503"/>
              <a:gd name="connsiteX10" fmla="*/ 0 w 12172596"/>
              <a:gd name="connsiteY10" fmla="*/ 365914 h 1860503"/>
              <a:gd name="connsiteX0" fmla="*/ 0 w 12183216"/>
              <a:gd name="connsiteY0" fmla="*/ 365914 h 1860503"/>
              <a:gd name="connsiteX1" fmla="*/ 3144 w 12183216"/>
              <a:gd name="connsiteY1" fmla="*/ 368069 h 1860503"/>
              <a:gd name="connsiteX2" fmla="*/ 6302326 w 12183216"/>
              <a:gd name="connsiteY2" fmla="*/ 1763518 h 1860503"/>
              <a:gd name="connsiteX3" fmla="*/ 12107137 w 12183216"/>
              <a:gd name="connsiteY3" fmla="*/ 127316 h 1860503"/>
              <a:gd name="connsiteX4" fmla="*/ 12144066 w 12183216"/>
              <a:gd name="connsiteY4" fmla="*/ 0 h 1860503"/>
              <a:gd name="connsiteX5" fmla="*/ 12172596 w 12183216"/>
              <a:gd name="connsiteY5" fmla="*/ 954904 h 1860503"/>
              <a:gd name="connsiteX6" fmla="*/ 12183216 w 12183216"/>
              <a:gd name="connsiteY6" fmla="*/ 627453 h 1860503"/>
              <a:gd name="connsiteX7" fmla="*/ 6302326 w 12183216"/>
              <a:gd name="connsiteY7" fmla="*/ 1860503 h 1860503"/>
              <a:gd name="connsiteX8" fmla="*/ 3144 w 12183216"/>
              <a:gd name="connsiteY8" fmla="*/ 767768 h 1860503"/>
              <a:gd name="connsiteX9" fmla="*/ 0 w 12183216"/>
              <a:gd name="connsiteY9" fmla="*/ 766081 h 1860503"/>
              <a:gd name="connsiteX10" fmla="*/ 0 w 12183216"/>
              <a:gd name="connsiteY10" fmla="*/ 365914 h 1860503"/>
              <a:gd name="connsiteX0" fmla="*/ 0 w 12183216"/>
              <a:gd name="connsiteY0" fmla="*/ 365914 h 1860503"/>
              <a:gd name="connsiteX1" fmla="*/ 3144 w 12183216"/>
              <a:gd name="connsiteY1" fmla="*/ 368069 h 1860503"/>
              <a:gd name="connsiteX2" fmla="*/ 6302326 w 12183216"/>
              <a:gd name="connsiteY2" fmla="*/ 1763518 h 1860503"/>
              <a:gd name="connsiteX3" fmla="*/ 12107137 w 12183216"/>
              <a:gd name="connsiteY3" fmla="*/ 127316 h 1860503"/>
              <a:gd name="connsiteX4" fmla="*/ 12144066 w 12183216"/>
              <a:gd name="connsiteY4" fmla="*/ 0 h 1860503"/>
              <a:gd name="connsiteX5" fmla="*/ 12172596 w 12183216"/>
              <a:gd name="connsiteY5" fmla="*/ 954904 h 1860503"/>
              <a:gd name="connsiteX6" fmla="*/ 12183216 w 12183216"/>
              <a:gd name="connsiteY6" fmla="*/ 627453 h 1860503"/>
              <a:gd name="connsiteX7" fmla="*/ 6302326 w 12183216"/>
              <a:gd name="connsiteY7" fmla="*/ 1860503 h 1860503"/>
              <a:gd name="connsiteX8" fmla="*/ 3144 w 12183216"/>
              <a:gd name="connsiteY8" fmla="*/ 767768 h 1860503"/>
              <a:gd name="connsiteX9" fmla="*/ 0 w 12183216"/>
              <a:gd name="connsiteY9" fmla="*/ 766081 h 1860503"/>
              <a:gd name="connsiteX10" fmla="*/ 0 w 12183216"/>
              <a:gd name="connsiteY10" fmla="*/ 365914 h 1860503"/>
              <a:gd name="connsiteX0" fmla="*/ 0 w 12183216"/>
              <a:gd name="connsiteY0" fmla="*/ 365914 h 1860503"/>
              <a:gd name="connsiteX1" fmla="*/ 3144 w 12183216"/>
              <a:gd name="connsiteY1" fmla="*/ 368069 h 1860503"/>
              <a:gd name="connsiteX2" fmla="*/ 6302326 w 12183216"/>
              <a:gd name="connsiteY2" fmla="*/ 1763518 h 1860503"/>
              <a:gd name="connsiteX3" fmla="*/ 10737716 w 12183216"/>
              <a:gd name="connsiteY3" fmla="*/ 734362 h 1860503"/>
              <a:gd name="connsiteX4" fmla="*/ 12144066 w 12183216"/>
              <a:gd name="connsiteY4" fmla="*/ 0 h 1860503"/>
              <a:gd name="connsiteX5" fmla="*/ 12172596 w 12183216"/>
              <a:gd name="connsiteY5" fmla="*/ 954904 h 1860503"/>
              <a:gd name="connsiteX6" fmla="*/ 12183216 w 12183216"/>
              <a:gd name="connsiteY6" fmla="*/ 627453 h 1860503"/>
              <a:gd name="connsiteX7" fmla="*/ 6302326 w 12183216"/>
              <a:gd name="connsiteY7" fmla="*/ 1860503 h 1860503"/>
              <a:gd name="connsiteX8" fmla="*/ 3144 w 12183216"/>
              <a:gd name="connsiteY8" fmla="*/ 767768 h 1860503"/>
              <a:gd name="connsiteX9" fmla="*/ 0 w 12183216"/>
              <a:gd name="connsiteY9" fmla="*/ 766081 h 1860503"/>
              <a:gd name="connsiteX10" fmla="*/ 0 w 12183216"/>
              <a:gd name="connsiteY10" fmla="*/ 365914 h 1860503"/>
              <a:gd name="connsiteX0" fmla="*/ 0 w 12183216"/>
              <a:gd name="connsiteY0" fmla="*/ 169697 h 1664286"/>
              <a:gd name="connsiteX1" fmla="*/ 3144 w 12183216"/>
              <a:gd name="connsiteY1" fmla="*/ 171852 h 1664286"/>
              <a:gd name="connsiteX2" fmla="*/ 6302326 w 12183216"/>
              <a:gd name="connsiteY2" fmla="*/ 1567301 h 1664286"/>
              <a:gd name="connsiteX3" fmla="*/ 10737716 w 12183216"/>
              <a:gd name="connsiteY3" fmla="*/ 538145 h 1664286"/>
              <a:gd name="connsiteX4" fmla="*/ 12144066 w 12183216"/>
              <a:gd name="connsiteY4" fmla="*/ 0 h 1664286"/>
              <a:gd name="connsiteX5" fmla="*/ 12172596 w 12183216"/>
              <a:gd name="connsiteY5" fmla="*/ 758687 h 1664286"/>
              <a:gd name="connsiteX6" fmla="*/ 12183216 w 12183216"/>
              <a:gd name="connsiteY6" fmla="*/ 431236 h 1664286"/>
              <a:gd name="connsiteX7" fmla="*/ 6302326 w 12183216"/>
              <a:gd name="connsiteY7" fmla="*/ 1664286 h 1664286"/>
              <a:gd name="connsiteX8" fmla="*/ 3144 w 12183216"/>
              <a:gd name="connsiteY8" fmla="*/ 571551 h 1664286"/>
              <a:gd name="connsiteX9" fmla="*/ 0 w 12183216"/>
              <a:gd name="connsiteY9" fmla="*/ 569864 h 1664286"/>
              <a:gd name="connsiteX10" fmla="*/ 0 w 12183216"/>
              <a:gd name="connsiteY10" fmla="*/ 169697 h 1664286"/>
              <a:gd name="connsiteX0" fmla="*/ 0 w 12183216"/>
              <a:gd name="connsiteY0" fmla="*/ 169697 h 1664286"/>
              <a:gd name="connsiteX1" fmla="*/ 3144 w 12183216"/>
              <a:gd name="connsiteY1" fmla="*/ 171852 h 1664286"/>
              <a:gd name="connsiteX2" fmla="*/ 6302326 w 12183216"/>
              <a:gd name="connsiteY2" fmla="*/ 1567301 h 1664286"/>
              <a:gd name="connsiteX3" fmla="*/ 12088117 w 12183216"/>
              <a:gd name="connsiteY3" fmla="*/ 4680 h 1664286"/>
              <a:gd name="connsiteX4" fmla="*/ 12144066 w 12183216"/>
              <a:gd name="connsiteY4" fmla="*/ 0 h 1664286"/>
              <a:gd name="connsiteX5" fmla="*/ 12172596 w 12183216"/>
              <a:gd name="connsiteY5" fmla="*/ 758687 h 1664286"/>
              <a:gd name="connsiteX6" fmla="*/ 12183216 w 12183216"/>
              <a:gd name="connsiteY6" fmla="*/ 431236 h 1664286"/>
              <a:gd name="connsiteX7" fmla="*/ 6302326 w 12183216"/>
              <a:gd name="connsiteY7" fmla="*/ 1664286 h 1664286"/>
              <a:gd name="connsiteX8" fmla="*/ 3144 w 12183216"/>
              <a:gd name="connsiteY8" fmla="*/ 571551 h 1664286"/>
              <a:gd name="connsiteX9" fmla="*/ 0 w 12183216"/>
              <a:gd name="connsiteY9" fmla="*/ 569864 h 1664286"/>
              <a:gd name="connsiteX10" fmla="*/ 0 w 12183216"/>
              <a:gd name="connsiteY10" fmla="*/ 169697 h 1664286"/>
              <a:gd name="connsiteX0" fmla="*/ 0 w 12183216"/>
              <a:gd name="connsiteY0" fmla="*/ 169697 h 1664286"/>
              <a:gd name="connsiteX1" fmla="*/ 3144 w 12183216"/>
              <a:gd name="connsiteY1" fmla="*/ 171852 h 1664286"/>
              <a:gd name="connsiteX2" fmla="*/ 6302326 w 12183216"/>
              <a:gd name="connsiteY2" fmla="*/ 1567301 h 1664286"/>
              <a:gd name="connsiteX3" fmla="*/ 12088117 w 12183216"/>
              <a:gd name="connsiteY3" fmla="*/ 4680 h 1664286"/>
              <a:gd name="connsiteX4" fmla="*/ 12144066 w 12183216"/>
              <a:gd name="connsiteY4" fmla="*/ 0 h 1664286"/>
              <a:gd name="connsiteX5" fmla="*/ 12172596 w 12183216"/>
              <a:gd name="connsiteY5" fmla="*/ 758687 h 1664286"/>
              <a:gd name="connsiteX6" fmla="*/ 12183216 w 12183216"/>
              <a:gd name="connsiteY6" fmla="*/ 431236 h 1664286"/>
              <a:gd name="connsiteX7" fmla="*/ 6302326 w 12183216"/>
              <a:gd name="connsiteY7" fmla="*/ 1664286 h 1664286"/>
              <a:gd name="connsiteX8" fmla="*/ 3144 w 12183216"/>
              <a:gd name="connsiteY8" fmla="*/ 571551 h 1664286"/>
              <a:gd name="connsiteX9" fmla="*/ 0 w 12183216"/>
              <a:gd name="connsiteY9" fmla="*/ 569864 h 1664286"/>
              <a:gd name="connsiteX10" fmla="*/ 0 w 12183216"/>
              <a:gd name="connsiteY10" fmla="*/ 169697 h 1664286"/>
              <a:gd name="connsiteX0" fmla="*/ 0 w 12183216"/>
              <a:gd name="connsiteY0" fmla="*/ 169697 h 1664286"/>
              <a:gd name="connsiteX1" fmla="*/ 3144 w 12183216"/>
              <a:gd name="connsiteY1" fmla="*/ 171852 h 1664286"/>
              <a:gd name="connsiteX2" fmla="*/ 6302326 w 12183216"/>
              <a:gd name="connsiteY2" fmla="*/ 1567301 h 1664286"/>
              <a:gd name="connsiteX3" fmla="*/ 12088117 w 12183216"/>
              <a:gd name="connsiteY3" fmla="*/ 4680 h 1664286"/>
              <a:gd name="connsiteX4" fmla="*/ 12144066 w 12183216"/>
              <a:gd name="connsiteY4" fmla="*/ 0 h 1664286"/>
              <a:gd name="connsiteX5" fmla="*/ 12172596 w 12183216"/>
              <a:gd name="connsiteY5" fmla="*/ 758687 h 1664286"/>
              <a:gd name="connsiteX6" fmla="*/ 12183216 w 12183216"/>
              <a:gd name="connsiteY6" fmla="*/ 431236 h 1664286"/>
              <a:gd name="connsiteX7" fmla="*/ 6302326 w 12183216"/>
              <a:gd name="connsiteY7" fmla="*/ 1664286 h 1664286"/>
              <a:gd name="connsiteX8" fmla="*/ 3144 w 12183216"/>
              <a:gd name="connsiteY8" fmla="*/ 571551 h 1664286"/>
              <a:gd name="connsiteX9" fmla="*/ 0 w 12183216"/>
              <a:gd name="connsiteY9" fmla="*/ 569864 h 1664286"/>
              <a:gd name="connsiteX10" fmla="*/ 0 w 12183216"/>
              <a:gd name="connsiteY10" fmla="*/ 169697 h 1664286"/>
              <a:gd name="connsiteX0" fmla="*/ 19020 w 12202236"/>
              <a:gd name="connsiteY0" fmla="*/ 169697 h 1664286"/>
              <a:gd name="connsiteX1" fmla="*/ 22164 w 12202236"/>
              <a:gd name="connsiteY1" fmla="*/ 171852 h 1664286"/>
              <a:gd name="connsiteX2" fmla="*/ 6321346 w 12202236"/>
              <a:gd name="connsiteY2" fmla="*/ 1567301 h 1664286"/>
              <a:gd name="connsiteX3" fmla="*/ 12107137 w 12202236"/>
              <a:gd name="connsiteY3" fmla="*/ 4680 h 1664286"/>
              <a:gd name="connsiteX4" fmla="*/ 12163086 w 12202236"/>
              <a:gd name="connsiteY4" fmla="*/ 0 h 1664286"/>
              <a:gd name="connsiteX5" fmla="*/ 12191616 w 12202236"/>
              <a:gd name="connsiteY5" fmla="*/ 758687 h 1664286"/>
              <a:gd name="connsiteX6" fmla="*/ 12202236 w 12202236"/>
              <a:gd name="connsiteY6" fmla="*/ 431236 h 1664286"/>
              <a:gd name="connsiteX7" fmla="*/ 6321346 w 12202236"/>
              <a:gd name="connsiteY7" fmla="*/ 1664286 h 1664286"/>
              <a:gd name="connsiteX8" fmla="*/ 22164 w 12202236"/>
              <a:gd name="connsiteY8" fmla="*/ 571551 h 1664286"/>
              <a:gd name="connsiteX9" fmla="*/ 0 w 12202236"/>
              <a:gd name="connsiteY9" fmla="*/ 692500 h 1664286"/>
              <a:gd name="connsiteX10" fmla="*/ 19020 w 12202236"/>
              <a:gd name="connsiteY10" fmla="*/ 169697 h 1664286"/>
              <a:gd name="connsiteX0" fmla="*/ 0 w 12221256"/>
              <a:gd name="connsiteY0" fmla="*/ 212619 h 1664286"/>
              <a:gd name="connsiteX1" fmla="*/ 41184 w 12221256"/>
              <a:gd name="connsiteY1" fmla="*/ 171852 h 1664286"/>
              <a:gd name="connsiteX2" fmla="*/ 6340366 w 12221256"/>
              <a:gd name="connsiteY2" fmla="*/ 1567301 h 1664286"/>
              <a:gd name="connsiteX3" fmla="*/ 12126157 w 12221256"/>
              <a:gd name="connsiteY3" fmla="*/ 4680 h 1664286"/>
              <a:gd name="connsiteX4" fmla="*/ 12182106 w 12221256"/>
              <a:gd name="connsiteY4" fmla="*/ 0 h 1664286"/>
              <a:gd name="connsiteX5" fmla="*/ 12210636 w 12221256"/>
              <a:gd name="connsiteY5" fmla="*/ 758687 h 1664286"/>
              <a:gd name="connsiteX6" fmla="*/ 12221256 w 12221256"/>
              <a:gd name="connsiteY6" fmla="*/ 431236 h 1664286"/>
              <a:gd name="connsiteX7" fmla="*/ 6340366 w 12221256"/>
              <a:gd name="connsiteY7" fmla="*/ 1664286 h 1664286"/>
              <a:gd name="connsiteX8" fmla="*/ 41184 w 12221256"/>
              <a:gd name="connsiteY8" fmla="*/ 571551 h 1664286"/>
              <a:gd name="connsiteX9" fmla="*/ 19020 w 12221256"/>
              <a:gd name="connsiteY9" fmla="*/ 692500 h 1664286"/>
              <a:gd name="connsiteX10" fmla="*/ 0 w 12221256"/>
              <a:gd name="connsiteY10" fmla="*/ 212619 h 1664286"/>
              <a:gd name="connsiteX0" fmla="*/ 0 w 12221256"/>
              <a:gd name="connsiteY0" fmla="*/ 212619 h 1664286"/>
              <a:gd name="connsiteX1" fmla="*/ 41184 w 12221256"/>
              <a:gd name="connsiteY1" fmla="*/ 171852 h 1664286"/>
              <a:gd name="connsiteX2" fmla="*/ 6340366 w 12221256"/>
              <a:gd name="connsiteY2" fmla="*/ 1567301 h 1664286"/>
              <a:gd name="connsiteX3" fmla="*/ 12126157 w 12221256"/>
              <a:gd name="connsiteY3" fmla="*/ 4680 h 1664286"/>
              <a:gd name="connsiteX4" fmla="*/ 12182106 w 12221256"/>
              <a:gd name="connsiteY4" fmla="*/ 0 h 1664286"/>
              <a:gd name="connsiteX5" fmla="*/ 12210636 w 12221256"/>
              <a:gd name="connsiteY5" fmla="*/ 758687 h 1664286"/>
              <a:gd name="connsiteX6" fmla="*/ 12221256 w 12221256"/>
              <a:gd name="connsiteY6" fmla="*/ 431236 h 1664286"/>
              <a:gd name="connsiteX7" fmla="*/ 6340366 w 12221256"/>
              <a:gd name="connsiteY7" fmla="*/ 1664286 h 1664286"/>
              <a:gd name="connsiteX8" fmla="*/ 31675 w 12221256"/>
              <a:gd name="connsiteY8" fmla="*/ 608342 h 1664286"/>
              <a:gd name="connsiteX9" fmla="*/ 19020 w 12221256"/>
              <a:gd name="connsiteY9" fmla="*/ 692500 h 1664286"/>
              <a:gd name="connsiteX10" fmla="*/ 0 w 12221256"/>
              <a:gd name="connsiteY10" fmla="*/ 212619 h 166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21256" h="1664286">
                <a:moveTo>
                  <a:pt x="0" y="212619"/>
                </a:moveTo>
                <a:lnTo>
                  <a:pt x="41184" y="171852"/>
                </a:lnTo>
                <a:cubicBezTo>
                  <a:pt x="1406340" y="1013766"/>
                  <a:pt x="4326204" y="1595163"/>
                  <a:pt x="6340366" y="1567301"/>
                </a:cubicBezTo>
                <a:cubicBezTo>
                  <a:pt x="8354528" y="1539439"/>
                  <a:pt x="10761368" y="861404"/>
                  <a:pt x="12126157" y="4680"/>
                </a:cubicBezTo>
                <a:lnTo>
                  <a:pt x="12182106" y="0"/>
                </a:lnTo>
                <a:lnTo>
                  <a:pt x="12210636" y="758687"/>
                </a:lnTo>
                <a:lnTo>
                  <a:pt x="12221256" y="431236"/>
                </a:lnTo>
                <a:cubicBezTo>
                  <a:pt x="10894506" y="1123100"/>
                  <a:pt x="8700313" y="1664286"/>
                  <a:pt x="6340366" y="1664286"/>
                </a:cubicBezTo>
                <a:cubicBezTo>
                  <a:pt x="3718203" y="1664286"/>
                  <a:pt x="1396831" y="1267620"/>
                  <a:pt x="31675" y="608342"/>
                </a:cubicBezTo>
                <a:lnTo>
                  <a:pt x="19020" y="692500"/>
                </a:lnTo>
                <a:lnTo>
                  <a:pt x="0" y="212619"/>
                </a:lnTo>
                <a:close/>
              </a:path>
            </a:pathLst>
          </a:custGeom>
          <a:solidFill>
            <a:srgbClr val="C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524000" y="1805336"/>
            <a:ext cx="9144000" cy="5029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 altLang="zh-CN">
              <a:ea typeface="PMingLiU" panose="02020500000000000000" pitchFamily="18" charset="-120"/>
            </a:endParaRPr>
          </a:p>
        </p:txBody>
      </p:sp>
      <p:sp>
        <p:nvSpPr>
          <p:cNvPr id="9" name="任意多边形 29"/>
          <p:cNvSpPr/>
          <p:nvPr/>
        </p:nvSpPr>
        <p:spPr>
          <a:xfrm flipH="1" flipV="1">
            <a:off x="0" y="3857350"/>
            <a:ext cx="12278830" cy="4151924"/>
          </a:xfrm>
          <a:custGeom>
            <a:avLst/>
            <a:gdLst>
              <a:gd name="connsiteX0" fmla="*/ 0 w 12172596"/>
              <a:gd name="connsiteY0" fmla="*/ 0 h 2412986"/>
              <a:gd name="connsiteX1" fmla="*/ 12172596 w 12172596"/>
              <a:gd name="connsiteY1" fmla="*/ 0 h 2412986"/>
              <a:gd name="connsiteX2" fmla="*/ 12172596 w 12172596"/>
              <a:gd name="connsiteY2" fmla="*/ 1507387 h 2412986"/>
              <a:gd name="connsiteX3" fmla="*/ 12164196 w 12172596"/>
              <a:gd name="connsiteY3" fmla="*/ 1511052 h 2412986"/>
              <a:gd name="connsiteX4" fmla="*/ 6302326 w 12172596"/>
              <a:gd name="connsiteY4" fmla="*/ 2412986 h 2412986"/>
              <a:gd name="connsiteX5" fmla="*/ 3144 w 12172596"/>
              <a:gd name="connsiteY5" fmla="*/ 1320251 h 2412986"/>
              <a:gd name="connsiteX6" fmla="*/ 0 w 12172596"/>
              <a:gd name="connsiteY6" fmla="*/ 1318564 h 2412986"/>
              <a:gd name="connsiteX0" fmla="*/ 0 w 12172596"/>
              <a:gd name="connsiteY0" fmla="*/ 0 h 2559798"/>
              <a:gd name="connsiteX1" fmla="*/ 12172596 w 12172596"/>
              <a:gd name="connsiteY1" fmla="*/ 0 h 2559798"/>
              <a:gd name="connsiteX2" fmla="*/ 12172596 w 12172596"/>
              <a:gd name="connsiteY2" fmla="*/ 1507387 h 2559798"/>
              <a:gd name="connsiteX3" fmla="*/ 12164196 w 12172596"/>
              <a:gd name="connsiteY3" fmla="*/ 1511052 h 2559798"/>
              <a:gd name="connsiteX4" fmla="*/ 6226307 w 12172596"/>
              <a:gd name="connsiteY4" fmla="*/ 2559798 h 2559798"/>
              <a:gd name="connsiteX5" fmla="*/ 3144 w 12172596"/>
              <a:gd name="connsiteY5" fmla="*/ 1320251 h 2559798"/>
              <a:gd name="connsiteX6" fmla="*/ 0 w 12172596"/>
              <a:gd name="connsiteY6" fmla="*/ 1318564 h 2559798"/>
              <a:gd name="connsiteX7" fmla="*/ 0 w 12172596"/>
              <a:gd name="connsiteY7" fmla="*/ 0 h 2559798"/>
              <a:gd name="connsiteX0" fmla="*/ 0 w 12249718"/>
              <a:gd name="connsiteY0" fmla="*/ 0 h 2559798"/>
              <a:gd name="connsiteX1" fmla="*/ 12172596 w 12249718"/>
              <a:gd name="connsiteY1" fmla="*/ 0 h 2559798"/>
              <a:gd name="connsiteX2" fmla="*/ 12172596 w 12249718"/>
              <a:gd name="connsiteY2" fmla="*/ 1507387 h 2559798"/>
              <a:gd name="connsiteX3" fmla="*/ 12249718 w 12249718"/>
              <a:gd name="connsiteY3" fmla="*/ 1088234 h 2559798"/>
              <a:gd name="connsiteX4" fmla="*/ 6226307 w 12249718"/>
              <a:gd name="connsiteY4" fmla="*/ 2559798 h 2559798"/>
              <a:gd name="connsiteX5" fmla="*/ 3144 w 12249718"/>
              <a:gd name="connsiteY5" fmla="*/ 1320251 h 2559798"/>
              <a:gd name="connsiteX6" fmla="*/ 0 w 12249718"/>
              <a:gd name="connsiteY6" fmla="*/ 1318564 h 2559798"/>
              <a:gd name="connsiteX7" fmla="*/ 0 w 12249718"/>
              <a:gd name="connsiteY7" fmla="*/ 0 h 2559798"/>
              <a:gd name="connsiteX0" fmla="*/ 0 w 12249718"/>
              <a:gd name="connsiteY0" fmla="*/ 0 h 2559798"/>
              <a:gd name="connsiteX1" fmla="*/ 12172596 w 12249718"/>
              <a:gd name="connsiteY1" fmla="*/ 0 h 2559798"/>
              <a:gd name="connsiteX2" fmla="*/ 12172596 w 12249718"/>
              <a:gd name="connsiteY2" fmla="*/ 1507387 h 2559798"/>
              <a:gd name="connsiteX3" fmla="*/ 12249718 w 12249718"/>
              <a:gd name="connsiteY3" fmla="*/ 1088234 h 2559798"/>
              <a:gd name="connsiteX4" fmla="*/ 6226307 w 12249718"/>
              <a:gd name="connsiteY4" fmla="*/ 2559798 h 2559798"/>
              <a:gd name="connsiteX5" fmla="*/ 3144 w 12249718"/>
              <a:gd name="connsiteY5" fmla="*/ 1320251 h 2559798"/>
              <a:gd name="connsiteX6" fmla="*/ 0 w 12249718"/>
              <a:gd name="connsiteY6" fmla="*/ 1318564 h 2559798"/>
              <a:gd name="connsiteX7" fmla="*/ 0 w 12249718"/>
              <a:gd name="connsiteY7" fmla="*/ 0 h 2559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9718" h="2559798">
                <a:moveTo>
                  <a:pt x="0" y="0"/>
                </a:moveTo>
                <a:lnTo>
                  <a:pt x="12172596" y="0"/>
                </a:lnTo>
                <a:lnTo>
                  <a:pt x="12172596" y="1507387"/>
                </a:lnTo>
                <a:lnTo>
                  <a:pt x="12249718" y="1088234"/>
                </a:lnTo>
                <a:cubicBezTo>
                  <a:pt x="10628341" y="2038397"/>
                  <a:pt x="8586254" y="2559798"/>
                  <a:pt x="6226307" y="2559798"/>
                </a:cubicBezTo>
                <a:cubicBezTo>
                  <a:pt x="3604144" y="2559798"/>
                  <a:pt x="1368300" y="1979529"/>
                  <a:pt x="3144" y="1320251"/>
                </a:cubicBezTo>
                <a:lnTo>
                  <a:pt x="0" y="131856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8000">
                <a:srgbClr val="FFFFFF">
                  <a:alpha val="20000"/>
                </a:srgbClr>
              </a:gs>
              <a:gs pos="0">
                <a:srgbClr val="AB6E6A">
                  <a:alpha val="0"/>
                </a:srgbClr>
              </a:gs>
            </a:gsLst>
            <a:lin ang="5400000" scaled="0"/>
            <a:tileRect/>
          </a:gradFill>
          <a:ln w="12700">
            <a:noFill/>
          </a:ln>
          <a:effectLst>
            <a:glow>
              <a:schemeClr val="accent1">
                <a:alpha val="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C4F9446E-D5C2-1478-FD81-10CF95BB5997}"/>
              </a:ext>
            </a:extLst>
          </p:cNvPr>
          <p:cNvSpPr/>
          <p:nvPr/>
        </p:nvSpPr>
        <p:spPr>
          <a:xfrm rot="10800000">
            <a:off x="-45861" y="3670734"/>
            <a:ext cx="12513654" cy="3020019"/>
          </a:xfrm>
          <a:custGeom>
            <a:avLst/>
            <a:gdLst>
              <a:gd name="connsiteX0" fmla="*/ 0 w 12172596"/>
              <a:gd name="connsiteY0" fmla="*/ 0 h 1494589"/>
              <a:gd name="connsiteX1" fmla="*/ 3144 w 12172596"/>
              <a:gd name="connsiteY1" fmla="*/ 2155 h 1494589"/>
              <a:gd name="connsiteX2" fmla="*/ 6302326 w 12172596"/>
              <a:gd name="connsiteY2" fmla="*/ 1397604 h 1494589"/>
              <a:gd name="connsiteX3" fmla="*/ 12164196 w 12172596"/>
              <a:gd name="connsiteY3" fmla="*/ 245812 h 1494589"/>
              <a:gd name="connsiteX4" fmla="*/ 12172596 w 12172596"/>
              <a:gd name="connsiteY4" fmla="*/ 241132 h 1494589"/>
              <a:gd name="connsiteX5" fmla="*/ 12172596 w 12172596"/>
              <a:gd name="connsiteY5" fmla="*/ 588990 h 1494589"/>
              <a:gd name="connsiteX6" fmla="*/ 12164196 w 12172596"/>
              <a:gd name="connsiteY6" fmla="*/ 592655 h 1494589"/>
              <a:gd name="connsiteX7" fmla="*/ 6302326 w 12172596"/>
              <a:gd name="connsiteY7" fmla="*/ 1494589 h 1494589"/>
              <a:gd name="connsiteX8" fmla="*/ 3144 w 12172596"/>
              <a:gd name="connsiteY8" fmla="*/ 401854 h 1494589"/>
              <a:gd name="connsiteX9" fmla="*/ 0 w 12172596"/>
              <a:gd name="connsiteY9" fmla="*/ 400167 h 1494589"/>
              <a:gd name="connsiteX0" fmla="*/ 0 w 12229431"/>
              <a:gd name="connsiteY0" fmla="*/ 0 h 1494589"/>
              <a:gd name="connsiteX1" fmla="*/ 3144 w 12229431"/>
              <a:gd name="connsiteY1" fmla="*/ 2155 h 1494589"/>
              <a:gd name="connsiteX2" fmla="*/ 6302326 w 12229431"/>
              <a:gd name="connsiteY2" fmla="*/ 1397604 h 1494589"/>
              <a:gd name="connsiteX3" fmla="*/ 12164196 w 12229431"/>
              <a:gd name="connsiteY3" fmla="*/ 245812 h 1494589"/>
              <a:gd name="connsiteX4" fmla="*/ 12172596 w 12229431"/>
              <a:gd name="connsiteY4" fmla="*/ 241132 h 1494589"/>
              <a:gd name="connsiteX5" fmla="*/ 12172596 w 12229431"/>
              <a:gd name="connsiteY5" fmla="*/ 588990 h 1494589"/>
              <a:gd name="connsiteX6" fmla="*/ 12229340 w 12229431"/>
              <a:gd name="connsiteY6" fmla="*/ 503221 h 1494589"/>
              <a:gd name="connsiteX7" fmla="*/ 6302326 w 12229431"/>
              <a:gd name="connsiteY7" fmla="*/ 1494589 h 1494589"/>
              <a:gd name="connsiteX8" fmla="*/ 3144 w 12229431"/>
              <a:gd name="connsiteY8" fmla="*/ 401854 h 1494589"/>
              <a:gd name="connsiteX9" fmla="*/ 0 w 12229431"/>
              <a:gd name="connsiteY9" fmla="*/ 400167 h 1494589"/>
              <a:gd name="connsiteX10" fmla="*/ 0 w 12229431"/>
              <a:gd name="connsiteY10" fmla="*/ 0 h 1494589"/>
              <a:gd name="connsiteX0" fmla="*/ 0 w 12229431"/>
              <a:gd name="connsiteY0" fmla="*/ 0 h 1494589"/>
              <a:gd name="connsiteX1" fmla="*/ 3144 w 12229431"/>
              <a:gd name="connsiteY1" fmla="*/ 2155 h 1494589"/>
              <a:gd name="connsiteX2" fmla="*/ 6302326 w 12229431"/>
              <a:gd name="connsiteY2" fmla="*/ 1397604 h 1494589"/>
              <a:gd name="connsiteX3" fmla="*/ 12164196 w 12229431"/>
              <a:gd name="connsiteY3" fmla="*/ 245812 h 1494589"/>
              <a:gd name="connsiteX4" fmla="*/ 12172596 w 12229431"/>
              <a:gd name="connsiteY4" fmla="*/ 241132 h 1494589"/>
              <a:gd name="connsiteX5" fmla="*/ 12172596 w 12229431"/>
              <a:gd name="connsiteY5" fmla="*/ 588990 h 1494589"/>
              <a:gd name="connsiteX6" fmla="*/ 12229340 w 12229431"/>
              <a:gd name="connsiteY6" fmla="*/ 503221 h 1494589"/>
              <a:gd name="connsiteX7" fmla="*/ 6302326 w 12229431"/>
              <a:gd name="connsiteY7" fmla="*/ 1494589 h 1494589"/>
              <a:gd name="connsiteX8" fmla="*/ 3144 w 12229431"/>
              <a:gd name="connsiteY8" fmla="*/ 401854 h 1494589"/>
              <a:gd name="connsiteX9" fmla="*/ 0 w 12229431"/>
              <a:gd name="connsiteY9" fmla="*/ 400167 h 1494589"/>
              <a:gd name="connsiteX10" fmla="*/ 0 w 12229431"/>
              <a:gd name="connsiteY10" fmla="*/ 0 h 1494589"/>
              <a:gd name="connsiteX0" fmla="*/ 223350 w 12229431"/>
              <a:gd name="connsiteY0" fmla="*/ 124936 h 1492434"/>
              <a:gd name="connsiteX1" fmla="*/ 3144 w 12229431"/>
              <a:gd name="connsiteY1" fmla="*/ 0 h 1492434"/>
              <a:gd name="connsiteX2" fmla="*/ 6302326 w 12229431"/>
              <a:gd name="connsiteY2" fmla="*/ 1395449 h 1492434"/>
              <a:gd name="connsiteX3" fmla="*/ 12164196 w 12229431"/>
              <a:gd name="connsiteY3" fmla="*/ 243657 h 1492434"/>
              <a:gd name="connsiteX4" fmla="*/ 12172596 w 12229431"/>
              <a:gd name="connsiteY4" fmla="*/ 238977 h 1492434"/>
              <a:gd name="connsiteX5" fmla="*/ 12172596 w 12229431"/>
              <a:gd name="connsiteY5" fmla="*/ 586835 h 1492434"/>
              <a:gd name="connsiteX6" fmla="*/ 12229340 w 12229431"/>
              <a:gd name="connsiteY6" fmla="*/ 501066 h 1492434"/>
              <a:gd name="connsiteX7" fmla="*/ 6302326 w 12229431"/>
              <a:gd name="connsiteY7" fmla="*/ 1492434 h 1492434"/>
              <a:gd name="connsiteX8" fmla="*/ 3144 w 12229431"/>
              <a:gd name="connsiteY8" fmla="*/ 399699 h 1492434"/>
              <a:gd name="connsiteX9" fmla="*/ 0 w 12229431"/>
              <a:gd name="connsiteY9" fmla="*/ 398012 h 1492434"/>
              <a:gd name="connsiteX10" fmla="*/ 223350 w 12229431"/>
              <a:gd name="connsiteY10" fmla="*/ 124936 h 1492434"/>
              <a:gd name="connsiteX0" fmla="*/ 220206 w 12226287"/>
              <a:gd name="connsiteY0" fmla="*/ 124936 h 1492434"/>
              <a:gd name="connsiteX1" fmla="*/ 0 w 12226287"/>
              <a:gd name="connsiteY1" fmla="*/ 0 h 1492434"/>
              <a:gd name="connsiteX2" fmla="*/ 6299182 w 12226287"/>
              <a:gd name="connsiteY2" fmla="*/ 1395449 h 1492434"/>
              <a:gd name="connsiteX3" fmla="*/ 12161052 w 12226287"/>
              <a:gd name="connsiteY3" fmla="*/ 243657 h 1492434"/>
              <a:gd name="connsiteX4" fmla="*/ 12169452 w 12226287"/>
              <a:gd name="connsiteY4" fmla="*/ 238977 h 1492434"/>
              <a:gd name="connsiteX5" fmla="*/ 12169452 w 12226287"/>
              <a:gd name="connsiteY5" fmla="*/ 586835 h 1492434"/>
              <a:gd name="connsiteX6" fmla="*/ 12226196 w 12226287"/>
              <a:gd name="connsiteY6" fmla="*/ 501066 h 1492434"/>
              <a:gd name="connsiteX7" fmla="*/ 6299182 w 12226287"/>
              <a:gd name="connsiteY7" fmla="*/ 1492434 h 1492434"/>
              <a:gd name="connsiteX8" fmla="*/ 0 w 12226287"/>
              <a:gd name="connsiteY8" fmla="*/ 399699 h 1492434"/>
              <a:gd name="connsiteX9" fmla="*/ 257431 w 12226287"/>
              <a:gd name="connsiteY9" fmla="*/ 539224 h 1492434"/>
              <a:gd name="connsiteX10" fmla="*/ 220206 w 12226287"/>
              <a:gd name="connsiteY10" fmla="*/ 124936 h 1492434"/>
              <a:gd name="connsiteX0" fmla="*/ 220206 w 12226287"/>
              <a:gd name="connsiteY0" fmla="*/ 124936 h 1492434"/>
              <a:gd name="connsiteX1" fmla="*/ 0 w 12226287"/>
              <a:gd name="connsiteY1" fmla="*/ 0 h 1492434"/>
              <a:gd name="connsiteX2" fmla="*/ 6299182 w 12226287"/>
              <a:gd name="connsiteY2" fmla="*/ 1395449 h 1492434"/>
              <a:gd name="connsiteX3" fmla="*/ 12161052 w 12226287"/>
              <a:gd name="connsiteY3" fmla="*/ 243657 h 1492434"/>
              <a:gd name="connsiteX4" fmla="*/ 12169452 w 12226287"/>
              <a:gd name="connsiteY4" fmla="*/ 238977 h 1492434"/>
              <a:gd name="connsiteX5" fmla="*/ 12169452 w 12226287"/>
              <a:gd name="connsiteY5" fmla="*/ 586835 h 1492434"/>
              <a:gd name="connsiteX6" fmla="*/ 12226196 w 12226287"/>
              <a:gd name="connsiteY6" fmla="*/ 501066 h 1492434"/>
              <a:gd name="connsiteX7" fmla="*/ 6299182 w 12226287"/>
              <a:gd name="connsiteY7" fmla="*/ 1492434 h 1492434"/>
              <a:gd name="connsiteX8" fmla="*/ 232657 w 12226287"/>
              <a:gd name="connsiteY8" fmla="*/ 507962 h 1492434"/>
              <a:gd name="connsiteX9" fmla="*/ 257431 w 12226287"/>
              <a:gd name="connsiteY9" fmla="*/ 539224 h 1492434"/>
              <a:gd name="connsiteX10" fmla="*/ 220206 w 12226287"/>
              <a:gd name="connsiteY10" fmla="*/ 124936 h 1492434"/>
              <a:gd name="connsiteX0" fmla="*/ 220206 w 12226287"/>
              <a:gd name="connsiteY0" fmla="*/ 124936 h 1492434"/>
              <a:gd name="connsiteX1" fmla="*/ 0 w 12226287"/>
              <a:gd name="connsiteY1" fmla="*/ 0 h 1492434"/>
              <a:gd name="connsiteX2" fmla="*/ 6299182 w 12226287"/>
              <a:gd name="connsiteY2" fmla="*/ 1395449 h 1492434"/>
              <a:gd name="connsiteX3" fmla="*/ 12161052 w 12226287"/>
              <a:gd name="connsiteY3" fmla="*/ 243657 h 1492434"/>
              <a:gd name="connsiteX4" fmla="*/ 12169452 w 12226287"/>
              <a:gd name="connsiteY4" fmla="*/ 238977 h 1492434"/>
              <a:gd name="connsiteX5" fmla="*/ 12169452 w 12226287"/>
              <a:gd name="connsiteY5" fmla="*/ 586835 h 1492434"/>
              <a:gd name="connsiteX6" fmla="*/ 12226196 w 12226287"/>
              <a:gd name="connsiteY6" fmla="*/ 501066 h 1492434"/>
              <a:gd name="connsiteX7" fmla="*/ 6299182 w 12226287"/>
              <a:gd name="connsiteY7" fmla="*/ 1492434 h 1492434"/>
              <a:gd name="connsiteX8" fmla="*/ 232657 w 12226287"/>
              <a:gd name="connsiteY8" fmla="*/ 507962 h 1492434"/>
              <a:gd name="connsiteX9" fmla="*/ 257431 w 12226287"/>
              <a:gd name="connsiteY9" fmla="*/ 539224 h 1492434"/>
              <a:gd name="connsiteX10" fmla="*/ 220206 w 12226287"/>
              <a:gd name="connsiteY10" fmla="*/ 124936 h 1492434"/>
              <a:gd name="connsiteX0" fmla="*/ 220206 w 12226287"/>
              <a:gd name="connsiteY0" fmla="*/ 124936 h 1492434"/>
              <a:gd name="connsiteX1" fmla="*/ 0 w 12226287"/>
              <a:gd name="connsiteY1" fmla="*/ 0 h 1492434"/>
              <a:gd name="connsiteX2" fmla="*/ 6299182 w 12226287"/>
              <a:gd name="connsiteY2" fmla="*/ 1395449 h 1492434"/>
              <a:gd name="connsiteX3" fmla="*/ 12161052 w 12226287"/>
              <a:gd name="connsiteY3" fmla="*/ 243657 h 1492434"/>
              <a:gd name="connsiteX4" fmla="*/ 12169452 w 12226287"/>
              <a:gd name="connsiteY4" fmla="*/ 238977 h 1492434"/>
              <a:gd name="connsiteX5" fmla="*/ 12169452 w 12226287"/>
              <a:gd name="connsiteY5" fmla="*/ 586835 h 1492434"/>
              <a:gd name="connsiteX6" fmla="*/ 12226196 w 12226287"/>
              <a:gd name="connsiteY6" fmla="*/ 501066 h 1492434"/>
              <a:gd name="connsiteX7" fmla="*/ 6299182 w 12226287"/>
              <a:gd name="connsiteY7" fmla="*/ 1492434 h 1492434"/>
              <a:gd name="connsiteX8" fmla="*/ 232657 w 12226287"/>
              <a:gd name="connsiteY8" fmla="*/ 507962 h 1492434"/>
              <a:gd name="connsiteX9" fmla="*/ 257431 w 12226287"/>
              <a:gd name="connsiteY9" fmla="*/ 539224 h 1492434"/>
              <a:gd name="connsiteX10" fmla="*/ 220206 w 12226287"/>
              <a:gd name="connsiteY10" fmla="*/ 124936 h 1492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26287" h="1492434">
                <a:moveTo>
                  <a:pt x="220206" y="124936"/>
                </a:moveTo>
                <a:lnTo>
                  <a:pt x="0" y="0"/>
                </a:lnTo>
                <a:cubicBezTo>
                  <a:pt x="1365156" y="841914"/>
                  <a:pt x="3677019" y="1395449"/>
                  <a:pt x="6299182" y="1395449"/>
                </a:cubicBezTo>
                <a:cubicBezTo>
                  <a:pt x="8659129" y="1395449"/>
                  <a:pt x="10767733" y="947086"/>
                  <a:pt x="12161052" y="243657"/>
                </a:cubicBezTo>
                <a:lnTo>
                  <a:pt x="12169452" y="238977"/>
                </a:lnTo>
                <a:lnTo>
                  <a:pt x="12169452" y="586835"/>
                </a:lnTo>
                <a:cubicBezTo>
                  <a:pt x="12166652" y="588057"/>
                  <a:pt x="12228996" y="499844"/>
                  <a:pt x="12226196" y="501066"/>
                </a:cubicBezTo>
                <a:cubicBezTo>
                  <a:pt x="10870102" y="1084849"/>
                  <a:pt x="8659129" y="1492434"/>
                  <a:pt x="6299182" y="1492434"/>
                </a:cubicBezTo>
                <a:cubicBezTo>
                  <a:pt x="3677019" y="1492434"/>
                  <a:pt x="1644344" y="1101341"/>
                  <a:pt x="232657" y="507962"/>
                </a:cubicBezTo>
                <a:lnTo>
                  <a:pt x="257431" y="539224"/>
                </a:lnTo>
                <a:lnTo>
                  <a:pt x="220206" y="124936"/>
                </a:lnTo>
                <a:close/>
              </a:path>
            </a:pathLst>
          </a:custGeom>
          <a:solidFill>
            <a:srgbClr val="C000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89" name="组合 3088">
            <a:extLst>
              <a:ext uri="{FF2B5EF4-FFF2-40B4-BE49-F238E27FC236}">
                <a16:creationId xmlns:a16="http://schemas.microsoft.com/office/drawing/2014/main" id="{90BE8A52-00A4-2C67-F145-A26043EA850A}"/>
              </a:ext>
            </a:extLst>
          </p:cNvPr>
          <p:cNvGrpSpPr/>
          <p:nvPr/>
        </p:nvGrpSpPr>
        <p:grpSpPr>
          <a:xfrm>
            <a:off x="1450836" y="419089"/>
            <a:ext cx="9643250" cy="1939222"/>
            <a:chOff x="1396731" y="295377"/>
            <a:chExt cx="9643250" cy="1939222"/>
          </a:xfrm>
          <a:effectLst>
            <a:outerShdw blurRad="330200" dist="38100" dir="2700000" algn="tl" rotWithShape="0">
              <a:srgbClr val="832E25">
                <a:alpha val="20000"/>
              </a:srgbClr>
            </a:outerShdw>
          </a:effectLst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CDCE355-3227-B27D-3B75-913F3BBBA16B}"/>
                </a:ext>
              </a:extLst>
            </p:cNvPr>
            <p:cNvSpPr txBox="1"/>
            <p:nvPr/>
          </p:nvSpPr>
          <p:spPr>
            <a:xfrm>
              <a:off x="1396731" y="324543"/>
              <a:ext cx="16560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  <a:tileRect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53B2760-9AB5-FA88-46FC-A8671F26200F}"/>
                </a:ext>
              </a:extLst>
            </p:cNvPr>
            <p:cNvSpPr txBox="1"/>
            <p:nvPr/>
          </p:nvSpPr>
          <p:spPr>
            <a:xfrm>
              <a:off x="2370265" y="583473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  <a:tileRect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贯</a:t>
              </a:r>
              <a:endParaRPr lang="zh-CN" altLang="en-US" sz="9600" dirty="0">
                <a:gradFill flip="none" rotWithShape="1"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  <a:tileRect/>
                </a:gra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86985F4-257D-6C96-83B4-EFB6A48E0E36}"/>
                </a:ext>
              </a:extLst>
            </p:cNvPr>
            <p:cNvSpPr txBox="1"/>
            <p:nvPr/>
          </p:nvSpPr>
          <p:spPr>
            <a:xfrm>
              <a:off x="3445751" y="295377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  <a:tileRect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中</a:t>
              </a:r>
              <a:endParaRPr lang="zh-CN" altLang="en-US" sz="9600" dirty="0">
                <a:gradFill flip="none" rotWithShape="1"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  <a:tileRect/>
                </a:gra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F1B225B-1179-853D-2368-389AA81515F6}"/>
                </a:ext>
              </a:extLst>
            </p:cNvPr>
            <p:cNvSpPr txBox="1"/>
            <p:nvPr/>
          </p:nvSpPr>
          <p:spPr>
            <a:xfrm>
              <a:off x="4567206" y="495507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  <a:tileRect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西</a:t>
              </a:r>
              <a:endParaRPr lang="zh-CN" altLang="en-US" sz="9600" dirty="0">
                <a:gradFill flip="none" rotWithShape="1"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  <a:tileRect/>
                </a:gra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14E418-C8F8-5BC9-D041-835436BCBA6A}"/>
                </a:ext>
              </a:extLst>
            </p:cNvPr>
            <p:cNvSpPr txBox="1"/>
            <p:nvPr/>
          </p:nvSpPr>
          <p:spPr>
            <a:xfrm>
              <a:off x="6319779" y="315993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止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BFBB45B-9799-4268-2B68-D3A44A234FA5}"/>
                </a:ext>
              </a:extLst>
            </p:cNvPr>
            <p:cNvSpPr txBox="1"/>
            <p:nvPr/>
          </p:nvSpPr>
          <p:spPr>
            <a:xfrm>
              <a:off x="7240495" y="560670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于</a:t>
              </a:r>
              <a:endParaRPr lang="zh-CN" altLang="en-US" sz="9600" dirty="0">
                <a:gradFill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33EB540-F5CE-9C4D-86EB-BB4E871559B6}"/>
                </a:ext>
              </a:extLst>
            </p:cNvPr>
            <p:cNvSpPr txBox="1"/>
            <p:nvPr/>
          </p:nvSpPr>
          <p:spPr>
            <a:xfrm>
              <a:off x="8257784" y="342100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至</a:t>
              </a:r>
              <a:endParaRPr lang="zh-CN" altLang="en-US" sz="9600" dirty="0">
                <a:gradFill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74E7525-225D-D4AC-1712-FB9D218EF65C}"/>
                </a:ext>
              </a:extLst>
            </p:cNvPr>
            <p:cNvSpPr txBox="1"/>
            <p:nvPr/>
          </p:nvSpPr>
          <p:spPr>
            <a:xfrm>
              <a:off x="9383981" y="664939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善</a:t>
              </a:r>
              <a:endParaRPr lang="zh-CN" altLang="en-US" sz="9600" dirty="0">
                <a:gradFill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</a:gradFill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DF372E85-24A9-4858-8F89-6A6C53E57D05}"/>
              </a:ext>
            </a:extLst>
          </p:cNvPr>
          <p:cNvSpPr txBox="1"/>
          <p:nvPr/>
        </p:nvSpPr>
        <p:spPr>
          <a:xfrm>
            <a:off x="2656537" y="2245795"/>
            <a:ext cx="68789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FROM SJTU TO THE WORLD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F428732-7680-B1F4-8BF6-0224B85A8A0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colorTemperature colorTemp="11371"/>
                    </a14:imgEffect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547" y="185720"/>
            <a:ext cx="1356092" cy="1356092"/>
          </a:xfrm>
          <a:prstGeom prst="rect">
            <a:avLst/>
          </a:prstGeom>
          <a:noFill/>
        </p:spPr>
      </p:pic>
      <p:pic>
        <p:nvPicPr>
          <p:cNvPr id="3153" name="图片 3152">
            <a:extLst>
              <a:ext uri="{FF2B5EF4-FFF2-40B4-BE49-F238E27FC236}">
                <a16:creationId xmlns:a16="http://schemas.microsoft.com/office/drawing/2014/main" id="{E86834C3-43B0-7938-A347-E6CB32EBB61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</a:extLst>
          </a:blip>
          <a:srcRect l="5664" t="11190" r="62668" b="53990"/>
          <a:stretch/>
        </p:blipFill>
        <p:spPr>
          <a:xfrm>
            <a:off x="6043092" y="1171673"/>
            <a:ext cx="428625" cy="471270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0FE233CF-98B2-C167-8CF0-5A10E29E155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1219" y="192830"/>
            <a:ext cx="1101727" cy="315237"/>
            <a:chOff x="2018" y="1903"/>
            <a:chExt cx="3439" cy="984"/>
          </a:xfrm>
        </p:grpSpPr>
        <p:sp>
          <p:nvSpPr>
            <p:cNvPr id="41" name="AutoShape 3">
              <a:extLst>
                <a:ext uri="{FF2B5EF4-FFF2-40B4-BE49-F238E27FC236}">
                  <a16:creationId xmlns:a16="http://schemas.microsoft.com/office/drawing/2014/main" id="{2A698092-B5DC-F9BB-170A-F8A970B6A54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018" y="1903"/>
              <a:ext cx="3439" cy="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6E8F2305-99BF-60BE-FBF1-58D64164AC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" y="1903"/>
              <a:ext cx="983" cy="986"/>
            </a:xfrm>
            <a:custGeom>
              <a:avLst/>
              <a:gdLst>
                <a:gd name="T0" fmla="*/ 300 w 601"/>
                <a:gd name="T1" fmla="*/ 0 h 601"/>
                <a:gd name="T2" fmla="*/ 0 w 601"/>
                <a:gd name="T3" fmla="*/ 300 h 601"/>
                <a:gd name="T4" fmla="*/ 300 w 601"/>
                <a:gd name="T5" fmla="*/ 601 h 601"/>
                <a:gd name="T6" fmla="*/ 601 w 601"/>
                <a:gd name="T7" fmla="*/ 300 h 601"/>
                <a:gd name="T8" fmla="*/ 300 w 601"/>
                <a:gd name="T9" fmla="*/ 0 h 601"/>
                <a:gd name="T10" fmla="*/ 593 w 601"/>
                <a:gd name="T11" fmla="*/ 300 h 601"/>
                <a:gd name="T12" fmla="*/ 300 w 601"/>
                <a:gd name="T13" fmla="*/ 593 h 601"/>
                <a:gd name="T14" fmla="*/ 7 w 601"/>
                <a:gd name="T15" fmla="*/ 300 h 601"/>
                <a:gd name="T16" fmla="*/ 300 w 601"/>
                <a:gd name="T17" fmla="*/ 7 h 601"/>
                <a:gd name="T18" fmla="*/ 593 w 601"/>
                <a:gd name="T19" fmla="*/ 3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1" h="601">
                  <a:moveTo>
                    <a:pt x="300" y="0"/>
                  </a:moveTo>
                  <a:cubicBezTo>
                    <a:pt x="135" y="0"/>
                    <a:pt x="0" y="135"/>
                    <a:pt x="0" y="300"/>
                  </a:cubicBezTo>
                  <a:cubicBezTo>
                    <a:pt x="0" y="466"/>
                    <a:pt x="135" y="601"/>
                    <a:pt x="300" y="601"/>
                  </a:cubicBezTo>
                  <a:cubicBezTo>
                    <a:pt x="466" y="601"/>
                    <a:pt x="601" y="466"/>
                    <a:pt x="601" y="300"/>
                  </a:cubicBezTo>
                  <a:cubicBezTo>
                    <a:pt x="601" y="135"/>
                    <a:pt x="466" y="0"/>
                    <a:pt x="300" y="0"/>
                  </a:cubicBezTo>
                  <a:close/>
                  <a:moveTo>
                    <a:pt x="593" y="300"/>
                  </a:moveTo>
                  <a:cubicBezTo>
                    <a:pt x="593" y="462"/>
                    <a:pt x="462" y="593"/>
                    <a:pt x="300" y="593"/>
                  </a:cubicBezTo>
                  <a:cubicBezTo>
                    <a:pt x="139" y="593"/>
                    <a:pt x="7" y="462"/>
                    <a:pt x="7" y="300"/>
                  </a:cubicBezTo>
                  <a:cubicBezTo>
                    <a:pt x="7" y="139"/>
                    <a:pt x="139" y="7"/>
                    <a:pt x="300" y="7"/>
                  </a:cubicBezTo>
                  <a:cubicBezTo>
                    <a:pt x="462" y="7"/>
                    <a:pt x="593" y="139"/>
                    <a:pt x="593" y="30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062336DA-C97A-C467-DFE5-71064F694C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4" y="1921"/>
              <a:ext cx="947" cy="950"/>
            </a:xfrm>
            <a:custGeom>
              <a:avLst/>
              <a:gdLst>
                <a:gd name="T0" fmla="*/ 289 w 579"/>
                <a:gd name="T1" fmla="*/ 0 h 579"/>
                <a:gd name="T2" fmla="*/ 0 w 579"/>
                <a:gd name="T3" fmla="*/ 289 h 579"/>
                <a:gd name="T4" fmla="*/ 289 w 579"/>
                <a:gd name="T5" fmla="*/ 579 h 579"/>
                <a:gd name="T6" fmla="*/ 579 w 579"/>
                <a:gd name="T7" fmla="*/ 289 h 579"/>
                <a:gd name="T8" fmla="*/ 289 w 579"/>
                <a:gd name="T9" fmla="*/ 0 h 579"/>
                <a:gd name="T10" fmla="*/ 576 w 579"/>
                <a:gd name="T11" fmla="*/ 289 h 579"/>
                <a:gd name="T12" fmla="*/ 289 w 579"/>
                <a:gd name="T13" fmla="*/ 576 h 579"/>
                <a:gd name="T14" fmla="*/ 3 w 579"/>
                <a:gd name="T15" fmla="*/ 289 h 579"/>
                <a:gd name="T16" fmla="*/ 289 w 579"/>
                <a:gd name="T17" fmla="*/ 3 h 579"/>
                <a:gd name="T18" fmla="*/ 576 w 579"/>
                <a:gd name="T19" fmla="*/ 28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579">
                  <a:moveTo>
                    <a:pt x="289" y="0"/>
                  </a:moveTo>
                  <a:cubicBezTo>
                    <a:pt x="130" y="0"/>
                    <a:pt x="0" y="130"/>
                    <a:pt x="0" y="289"/>
                  </a:cubicBezTo>
                  <a:cubicBezTo>
                    <a:pt x="0" y="449"/>
                    <a:pt x="130" y="579"/>
                    <a:pt x="289" y="579"/>
                  </a:cubicBezTo>
                  <a:cubicBezTo>
                    <a:pt x="449" y="579"/>
                    <a:pt x="579" y="449"/>
                    <a:pt x="579" y="289"/>
                  </a:cubicBezTo>
                  <a:cubicBezTo>
                    <a:pt x="579" y="130"/>
                    <a:pt x="449" y="0"/>
                    <a:pt x="289" y="0"/>
                  </a:cubicBezTo>
                  <a:close/>
                  <a:moveTo>
                    <a:pt x="576" y="289"/>
                  </a:moveTo>
                  <a:cubicBezTo>
                    <a:pt x="576" y="447"/>
                    <a:pt x="447" y="576"/>
                    <a:pt x="289" y="576"/>
                  </a:cubicBezTo>
                  <a:cubicBezTo>
                    <a:pt x="131" y="576"/>
                    <a:pt x="3" y="447"/>
                    <a:pt x="3" y="289"/>
                  </a:cubicBezTo>
                  <a:cubicBezTo>
                    <a:pt x="3" y="132"/>
                    <a:pt x="131" y="3"/>
                    <a:pt x="289" y="3"/>
                  </a:cubicBezTo>
                  <a:cubicBezTo>
                    <a:pt x="447" y="3"/>
                    <a:pt x="576" y="132"/>
                    <a:pt x="576" y="28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0ABE6717-9CB4-6499-02A1-45B8260C5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" y="1967"/>
              <a:ext cx="151" cy="120"/>
            </a:xfrm>
            <a:custGeom>
              <a:avLst/>
              <a:gdLst>
                <a:gd name="T0" fmla="*/ 36 w 92"/>
                <a:gd name="T1" fmla="*/ 3 h 73"/>
                <a:gd name="T2" fmla="*/ 52 w 92"/>
                <a:gd name="T3" fmla="*/ 8 h 73"/>
                <a:gd name="T4" fmla="*/ 72 w 92"/>
                <a:gd name="T5" fmla="*/ 8 h 73"/>
                <a:gd name="T6" fmla="*/ 59 w 92"/>
                <a:gd name="T7" fmla="*/ 12 h 73"/>
                <a:gd name="T8" fmla="*/ 44 w 92"/>
                <a:gd name="T9" fmla="*/ 16 h 73"/>
                <a:gd name="T10" fmla="*/ 47 w 92"/>
                <a:gd name="T11" fmla="*/ 20 h 73"/>
                <a:gd name="T12" fmla="*/ 56 w 92"/>
                <a:gd name="T13" fmla="*/ 19 h 73"/>
                <a:gd name="T14" fmla="*/ 79 w 92"/>
                <a:gd name="T15" fmla="*/ 27 h 73"/>
                <a:gd name="T16" fmla="*/ 86 w 92"/>
                <a:gd name="T17" fmla="*/ 42 h 73"/>
                <a:gd name="T18" fmla="*/ 75 w 92"/>
                <a:gd name="T19" fmla="*/ 36 h 73"/>
                <a:gd name="T20" fmla="*/ 62 w 92"/>
                <a:gd name="T21" fmla="*/ 27 h 73"/>
                <a:gd name="T22" fmla="*/ 35 w 92"/>
                <a:gd name="T23" fmla="*/ 33 h 73"/>
                <a:gd name="T24" fmla="*/ 20 w 92"/>
                <a:gd name="T25" fmla="*/ 56 h 73"/>
                <a:gd name="T26" fmla="*/ 12 w 92"/>
                <a:gd name="T27" fmla="*/ 69 h 73"/>
                <a:gd name="T28" fmla="*/ 17 w 92"/>
                <a:gd name="T29" fmla="*/ 44 h 73"/>
                <a:gd name="T30" fmla="*/ 21 w 92"/>
                <a:gd name="T31" fmla="*/ 39 h 73"/>
                <a:gd name="T32" fmla="*/ 27 w 92"/>
                <a:gd name="T33" fmla="*/ 32 h 73"/>
                <a:gd name="T34" fmla="*/ 34 w 92"/>
                <a:gd name="T35" fmla="*/ 26 h 73"/>
                <a:gd name="T36" fmla="*/ 33 w 92"/>
                <a:gd name="T37" fmla="*/ 21 h 73"/>
                <a:gd name="T38" fmla="*/ 22 w 92"/>
                <a:gd name="T39" fmla="*/ 26 h 73"/>
                <a:gd name="T40" fmla="*/ 3 w 92"/>
                <a:gd name="T41" fmla="*/ 32 h 73"/>
                <a:gd name="T42" fmla="*/ 23 w 92"/>
                <a:gd name="T43" fmla="*/ 19 h 73"/>
                <a:gd name="T44" fmla="*/ 27 w 92"/>
                <a:gd name="T45" fmla="*/ 17 h 73"/>
                <a:gd name="T46" fmla="*/ 30 w 92"/>
                <a:gd name="T47" fmla="*/ 16 h 73"/>
                <a:gd name="T48" fmla="*/ 31 w 92"/>
                <a:gd name="T49" fmla="*/ 12 h 73"/>
                <a:gd name="T50" fmla="*/ 28 w 92"/>
                <a:gd name="T51" fmla="*/ 4 h 73"/>
                <a:gd name="T52" fmla="*/ 36 w 92"/>
                <a:gd name="T5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73">
                  <a:moveTo>
                    <a:pt x="36" y="3"/>
                  </a:moveTo>
                  <a:cubicBezTo>
                    <a:pt x="36" y="14"/>
                    <a:pt x="46" y="8"/>
                    <a:pt x="52" y="8"/>
                  </a:cubicBezTo>
                  <a:cubicBezTo>
                    <a:pt x="54" y="8"/>
                    <a:pt x="74" y="0"/>
                    <a:pt x="72" y="8"/>
                  </a:cubicBezTo>
                  <a:cubicBezTo>
                    <a:pt x="70" y="13"/>
                    <a:pt x="63" y="12"/>
                    <a:pt x="59" y="12"/>
                  </a:cubicBezTo>
                  <a:cubicBezTo>
                    <a:pt x="54" y="13"/>
                    <a:pt x="49" y="14"/>
                    <a:pt x="44" y="16"/>
                  </a:cubicBezTo>
                  <a:cubicBezTo>
                    <a:pt x="40" y="18"/>
                    <a:pt x="43" y="21"/>
                    <a:pt x="47" y="20"/>
                  </a:cubicBezTo>
                  <a:cubicBezTo>
                    <a:pt x="50" y="20"/>
                    <a:pt x="53" y="19"/>
                    <a:pt x="56" y="19"/>
                  </a:cubicBezTo>
                  <a:cubicBezTo>
                    <a:pt x="64" y="20"/>
                    <a:pt x="73" y="22"/>
                    <a:pt x="79" y="27"/>
                  </a:cubicBezTo>
                  <a:cubicBezTo>
                    <a:pt x="82" y="29"/>
                    <a:pt x="92" y="39"/>
                    <a:pt x="86" y="42"/>
                  </a:cubicBezTo>
                  <a:cubicBezTo>
                    <a:pt x="82" y="43"/>
                    <a:pt x="77" y="38"/>
                    <a:pt x="75" y="36"/>
                  </a:cubicBezTo>
                  <a:cubicBezTo>
                    <a:pt x="71" y="32"/>
                    <a:pt x="68" y="29"/>
                    <a:pt x="62" y="27"/>
                  </a:cubicBezTo>
                  <a:cubicBezTo>
                    <a:pt x="52" y="24"/>
                    <a:pt x="42" y="26"/>
                    <a:pt x="35" y="33"/>
                  </a:cubicBezTo>
                  <a:cubicBezTo>
                    <a:pt x="27" y="39"/>
                    <a:pt x="22" y="46"/>
                    <a:pt x="20" y="56"/>
                  </a:cubicBezTo>
                  <a:cubicBezTo>
                    <a:pt x="20" y="59"/>
                    <a:pt x="18" y="73"/>
                    <a:pt x="12" y="69"/>
                  </a:cubicBezTo>
                  <a:cubicBezTo>
                    <a:pt x="5" y="64"/>
                    <a:pt x="15" y="47"/>
                    <a:pt x="17" y="44"/>
                  </a:cubicBezTo>
                  <a:cubicBezTo>
                    <a:pt x="18" y="43"/>
                    <a:pt x="19" y="41"/>
                    <a:pt x="21" y="39"/>
                  </a:cubicBezTo>
                  <a:cubicBezTo>
                    <a:pt x="22" y="37"/>
                    <a:pt x="25" y="34"/>
                    <a:pt x="27" y="32"/>
                  </a:cubicBezTo>
                  <a:cubicBezTo>
                    <a:pt x="28" y="30"/>
                    <a:pt x="32" y="27"/>
                    <a:pt x="34" y="26"/>
                  </a:cubicBezTo>
                  <a:cubicBezTo>
                    <a:pt x="36" y="24"/>
                    <a:pt x="37" y="21"/>
                    <a:pt x="33" y="21"/>
                  </a:cubicBezTo>
                  <a:cubicBezTo>
                    <a:pt x="29" y="21"/>
                    <a:pt x="27" y="24"/>
                    <a:pt x="22" y="26"/>
                  </a:cubicBezTo>
                  <a:cubicBezTo>
                    <a:pt x="18" y="28"/>
                    <a:pt x="5" y="39"/>
                    <a:pt x="3" y="32"/>
                  </a:cubicBezTo>
                  <a:cubicBezTo>
                    <a:pt x="0" y="24"/>
                    <a:pt x="18" y="21"/>
                    <a:pt x="23" y="19"/>
                  </a:cubicBezTo>
                  <a:cubicBezTo>
                    <a:pt x="24" y="18"/>
                    <a:pt x="26" y="18"/>
                    <a:pt x="27" y="17"/>
                  </a:cubicBezTo>
                  <a:cubicBezTo>
                    <a:pt x="28" y="17"/>
                    <a:pt x="29" y="16"/>
                    <a:pt x="30" y="16"/>
                  </a:cubicBezTo>
                  <a:cubicBezTo>
                    <a:pt x="31" y="14"/>
                    <a:pt x="31" y="12"/>
                    <a:pt x="31" y="12"/>
                  </a:cubicBezTo>
                  <a:cubicBezTo>
                    <a:pt x="30" y="9"/>
                    <a:pt x="28" y="6"/>
                    <a:pt x="28" y="4"/>
                  </a:cubicBezTo>
                  <a:cubicBezTo>
                    <a:pt x="30" y="2"/>
                    <a:pt x="34" y="2"/>
                    <a:pt x="3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6" name="Freeform 8">
              <a:extLst>
                <a:ext uri="{FF2B5EF4-FFF2-40B4-BE49-F238E27FC236}">
                  <a16:creationId xmlns:a16="http://schemas.microsoft.com/office/drawing/2014/main" id="{BADCD17C-B7D9-6FF0-5182-36E87558C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2336"/>
              <a:ext cx="159" cy="239"/>
            </a:xfrm>
            <a:custGeom>
              <a:avLst/>
              <a:gdLst>
                <a:gd name="T0" fmla="*/ 28 w 97"/>
                <a:gd name="T1" fmla="*/ 110 h 146"/>
                <a:gd name="T2" fmla="*/ 7 w 97"/>
                <a:gd name="T3" fmla="*/ 98 h 146"/>
                <a:gd name="T4" fmla="*/ 0 w 97"/>
                <a:gd name="T5" fmla="*/ 111 h 146"/>
                <a:gd name="T6" fmla="*/ 8 w 97"/>
                <a:gd name="T7" fmla="*/ 126 h 146"/>
                <a:gd name="T8" fmla="*/ 46 w 97"/>
                <a:gd name="T9" fmla="*/ 146 h 146"/>
                <a:gd name="T10" fmla="*/ 57 w 97"/>
                <a:gd name="T11" fmla="*/ 126 h 146"/>
                <a:gd name="T12" fmla="*/ 38 w 97"/>
                <a:gd name="T13" fmla="*/ 115 h 146"/>
                <a:gd name="T14" fmla="*/ 97 w 97"/>
                <a:gd name="T15" fmla="*/ 6 h 146"/>
                <a:gd name="T16" fmla="*/ 97 w 97"/>
                <a:gd name="T17" fmla="*/ 5 h 146"/>
                <a:gd name="T18" fmla="*/ 88 w 97"/>
                <a:gd name="T19" fmla="*/ 0 h 146"/>
                <a:gd name="T20" fmla="*/ 86 w 97"/>
                <a:gd name="T21" fmla="*/ 1 h 146"/>
                <a:gd name="T22" fmla="*/ 28 w 97"/>
                <a:gd name="T23" fmla="*/ 11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46">
                  <a:moveTo>
                    <a:pt x="28" y="110"/>
                  </a:moveTo>
                  <a:cubicBezTo>
                    <a:pt x="7" y="98"/>
                    <a:pt x="7" y="98"/>
                    <a:pt x="7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" y="114"/>
                    <a:pt x="7" y="120"/>
                    <a:pt x="8" y="12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5"/>
                    <a:pt x="97" y="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7" y="0"/>
                    <a:pt x="86" y="1"/>
                  </a:cubicBezTo>
                  <a:cubicBezTo>
                    <a:pt x="28" y="110"/>
                    <a:pt x="28" y="110"/>
                    <a:pt x="28" y="1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7" name="Freeform 9">
              <a:extLst>
                <a:ext uri="{FF2B5EF4-FFF2-40B4-BE49-F238E27FC236}">
                  <a16:creationId xmlns:a16="http://schemas.microsoft.com/office/drawing/2014/main" id="{674C7C37-3749-4513-D6AC-992C430CB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9" y="2529"/>
              <a:ext cx="272" cy="78"/>
            </a:xfrm>
            <a:custGeom>
              <a:avLst/>
              <a:gdLst>
                <a:gd name="T0" fmla="*/ 6 w 166"/>
                <a:gd name="T1" fmla="*/ 0 h 47"/>
                <a:gd name="T2" fmla="*/ 160 w 166"/>
                <a:gd name="T3" fmla="*/ 0 h 47"/>
                <a:gd name="T4" fmla="*/ 166 w 166"/>
                <a:gd name="T5" fmla="*/ 6 h 47"/>
                <a:gd name="T6" fmla="*/ 166 w 166"/>
                <a:gd name="T7" fmla="*/ 41 h 47"/>
                <a:gd name="T8" fmla="*/ 160 w 166"/>
                <a:gd name="T9" fmla="*/ 47 h 47"/>
                <a:gd name="T10" fmla="*/ 6 w 166"/>
                <a:gd name="T11" fmla="*/ 47 h 47"/>
                <a:gd name="T12" fmla="*/ 0 w 166"/>
                <a:gd name="T13" fmla="*/ 41 h 47"/>
                <a:gd name="T14" fmla="*/ 0 w 166"/>
                <a:gd name="T15" fmla="*/ 6 h 47"/>
                <a:gd name="T16" fmla="*/ 6 w 166"/>
                <a:gd name="T17" fmla="*/ 0 h 47"/>
                <a:gd name="T18" fmla="*/ 6 w 166"/>
                <a:gd name="T19" fmla="*/ 0 h 47"/>
                <a:gd name="T20" fmla="*/ 8 w 166"/>
                <a:gd name="T21" fmla="*/ 5 h 47"/>
                <a:gd name="T22" fmla="*/ 8 w 166"/>
                <a:gd name="T23" fmla="*/ 5 h 47"/>
                <a:gd name="T24" fmla="*/ 6 w 166"/>
                <a:gd name="T25" fmla="*/ 8 h 47"/>
                <a:gd name="T26" fmla="*/ 6 w 166"/>
                <a:gd name="T27" fmla="*/ 39 h 47"/>
                <a:gd name="T28" fmla="*/ 9 w 166"/>
                <a:gd name="T29" fmla="*/ 42 h 47"/>
                <a:gd name="T30" fmla="*/ 158 w 166"/>
                <a:gd name="T31" fmla="*/ 42 h 47"/>
                <a:gd name="T32" fmla="*/ 161 w 166"/>
                <a:gd name="T33" fmla="*/ 39 h 47"/>
                <a:gd name="T34" fmla="*/ 161 w 166"/>
                <a:gd name="T35" fmla="*/ 8 h 47"/>
                <a:gd name="T36" fmla="*/ 158 w 166"/>
                <a:gd name="T37" fmla="*/ 5 h 47"/>
                <a:gd name="T38" fmla="*/ 8 w 166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47">
                  <a:moveTo>
                    <a:pt x="6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3" y="0"/>
                    <a:pt x="166" y="3"/>
                    <a:pt x="166" y="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5"/>
                    <a:pt x="163" y="47"/>
                    <a:pt x="16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45"/>
                    <a:pt x="0" y="4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7" y="42"/>
                    <a:pt x="9" y="42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9" y="42"/>
                    <a:pt x="161" y="41"/>
                    <a:pt x="161" y="3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1" y="7"/>
                    <a:pt x="159" y="5"/>
                    <a:pt x="158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8" name="Rectangle 10">
              <a:extLst>
                <a:ext uri="{FF2B5EF4-FFF2-40B4-BE49-F238E27FC236}">
                  <a16:creationId xmlns:a16="http://schemas.microsoft.com/office/drawing/2014/main" id="{46FA1170-544C-CA89-1D6C-501B8614E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42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9" name="Rectangle 11">
              <a:extLst>
                <a:ext uri="{FF2B5EF4-FFF2-40B4-BE49-F238E27FC236}">
                  <a16:creationId xmlns:a16="http://schemas.microsoft.com/office/drawing/2014/main" id="{1CFA6FB7-5491-DE2D-FE3A-040CB4D68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70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0" name="Rectangle 12">
              <a:extLst>
                <a:ext uri="{FF2B5EF4-FFF2-40B4-BE49-F238E27FC236}">
                  <a16:creationId xmlns:a16="http://schemas.microsoft.com/office/drawing/2014/main" id="{52D7CDDE-D1A0-B7B3-1A28-E9FF016F9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300"/>
              <a:ext cx="8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1" name="Freeform 13">
              <a:extLst>
                <a:ext uri="{FF2B5EF4-FFF2-40B4-BE49-F238E27FC236}">
                  <a16:creationId xmlns:a16="http://schemas.microsoft.com/office/drawing/2014/main" id="{7B8EF6E8-2732-85DB-5C64-83BEDC0C4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6" y="2333"/>
              <a:ext cx="428" cy="192"/>
            </a:xfrm>
            <a:custGeom>
              <a:avLst/>
              <a:gdLst>
                <a:gd name="T0" fmla="*/ 241 w 262"/>
                <a:gd name="T1" fmla="*/ 57 h 117"/>
                <a:gd name="T2" fmla="*/ 243 w 262"/>
                <a:gd name="T3" fmla="*/ 41 h 117"/>
                <a:gd name="T4" fmla="*/ 239 w 262"/>
                <a:gd name="T5" fmla="*/ 40 h 117"/>
                <a:gd name="T6" fmla="*/ 234 w 262"/>
                <a:gd name="T7" fmla="*/ 36 h 117"/>
                <a:gd name="T8" fmla="*/ 234 w 262"/>
                <a:gd name="T9" fmla="*/ 61 h 117"/>
                <a:gd name="T10" fmla="*/ 24 w 262"/>
                <a:gd name="T11" fmla="*/ 11 h 117"/>
                <a:gd name="T12" fmla="*/ 4 w 262"/>
                <a:gd name="T13" fmla="*/ 34 h 117"/>
                <a:gd name="T14" fmla="*/ 27 w 262"/>
                <a:gd name="T15" fmla="*/ 0 h 117"/>
                <a:gd name="T16" fmla="*/ 43 w 262"/>
                <a:gd name="T17" fmla="*/ 34 h 117"/>
                <a:gd name="T18" fmla="*/ 24 w 262"/>
                <a:gd name="T19" fmla="*/ 11 h 117"/>
                <a:gd name="T20" fmla="*/ 89 w 262"/>
                <a:gd name="T21" fmla="*/ 5 h 117"/>
                <a:gd name="T22" fmla="*/ 262 w 262"/>
                <a:gd name="T23" fmla="*/ 0 h 117"/>
                <a:gd name="T24" fmla="*/ 241 w 262"/>
                <a:gd name="T25" fmla="*/ 22 h 117"/>
                <a:gd name="T26" fmla="*/ 249 w 262"/>
                <a:gd name="T27" fmla="*/ 59 h 117"/>
                <a:gd name="T28" fmla="*/ 249 w 262"/>
                <a:gd name="T29" fmla="*/ 88 h 117"/>
                <a:gd name="T30" fmla="*/ 235 w 262"/>
                <a:gd name="T31" fmla="*/ 117 h 117"/>
                <a:gd name="T32" fmla="*/ 234 w 262"/>
                <a:gd name="T33" fmla="*/ 80 h 117"/>
                <a:gd name="T34" fmla="*/ 226 w 262"/>
                <a:gd name="T35" fmla="*/ 38 h 117"/>
                <a:gd name="T36" fmla="*/ 199 w 262"/>
                <a:gd name="T37" fmla="*/ 40 h 117"/>
                <a:gd name="T38" fmla="*/ 169 w 262"/>
                <a:gd name="T39" fmla="*/ 59 h 117"/>
                <a:gd name="T40" fmla="*/ 161 w 262"/>
                <a:gd name="T41" fmla="*/ 62 h 117"/>
                <a:gd name="T42" fmla="*/ 161 w 262"/>
                <a:gd name="T43" fmla="*/ 62 h 117"/>
                <a:gd name="T44" fmla="*/ 161 w 262"/>
                <a:gd name="T45" fmla="*/ 62 h 117"/>
                <a:gd name="T46" fmla="*/ 161 w 262"/>
                <a:gd name="T47" fmla="*/ 62 h 117"/>
                <a:gd name="T48" fmla="*/ 160 w 262"/>
                <a:gd name="T49" fmla="*/ 62 h 117"/>
                <a:gd name="T50" fmla="*/ 158 w 262"/>
                <a:gd name="T51" fmla="*/ 69 h 117"/>
                <a:gd name="T52" fmla="*/ 186 w 262"/>
                <a:gd name="T53" fmla="*/ 112 h 117"/>
                <a:gd name="T54" fmla="*/ 121 w 262"/>
                <a:gd name="T55" fmla="*/ 113 h 117"/>
                <a:gd name="T56" fmla="*/ 76 w 262"/>
                <a:gd name="T57" fmla="*/ 80 h 117"/>
                <a:gd name="T58" fmla="*/ 74 w 262"/>
                <a:gd name="T59" fmla="*/ 59 h 117"/>
                <a:gd name="T60" fmla="*/ 121 w 262"/>
                <a:gd name="T61" fmla="*/ 46 h 117"/>
                <a:gd name="T62" fmla="*/ 71 w 262"/>
                <a:gd name="T63" fmla="*/ 40 h 117"/>
                <a:gd name="T64" fmla="*/ 239 w 262"/>
                <a:gd name="T65" fmla="*/ 90 h 117"/>
                <a:gd name="T66" fmla="*/ 234 w 262"/>
                <a:gd name="T67" fmla="*/ 86 h 117"/>
                <a:gd name="T68" fmla="*/ 237 w 262"/>
                <a:gd name="T69" fmla="*/ 111 h 117"/>
                <a:gd name="T70" fmla="*/ 243 w 262"/>
                <a:gd name="T71" fmla="*/ 91 h 117"/>
                <a:gd name="T72" fmla="*/ 74 w 262"/>
                <a:gd name="T73" fmla="*/ 97 h 117"/>
                <a:gd name="T74" fmla="*/ 165 w 262"/>
                <a:gd name="T75" fmla="*/ 103 h 117"/>
                <a:gd name="T76" fmla="*/ 165 w 262"/>
                <a:gd name="T77" fmla="*/ 95 h 117"/>
                <a:gd name="T78" fmla="*/ 89 w 262"/>
                <a:gd name="T79" fmla="*/ 78 h 117"/>
                <a:gd name="T80" fmla="*/ 150 w 262"/>
                <a:gd name="T81" fmla="*/ 84 h 117"/>
                <a:gd name="T82" fmla="*/ 150 w 262"/>
                <a:gd name="T83" fmla="*/ 75 h 117"/>
                <a:gd name="T84" fmla="*/ 91 w 262"/>
                <a:gd name="T85" fmla="*/ 60 h 117"/>
                <a:gd name="T86" fmla="*/ 148 w 262"/>
                <a:gd name="T87" fmla="*/ 66 h 117"/>
                <a:gd name="T88" fmla="*/ 148 w 262"/>
                <a:gd name="T89" fmla="*/ 57 h 117"/>
                <a:gd name="T90" fmla="*/ 138 w 262"/>
                <a:gd name="T91" fmla="*/ 43 h 117"/>
                <a:gd name="T92" fmla="*/ 164 w 262"/>
                <a:gd name="T93" fmla="*/ 49 h 117"/>
                <a:gd name="T94" fmla="*/ 164 w 262"/>
                <a:gd name="T95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2" h="117">
                  <a:moveTo>
                    <a:pt x="236" y="56"/>
                  </a:moveTo>
                  <a:cubicBezTo>
                    <a:pt x="239" y="56"/>
                    <a:pt x="239" y="56"/>
                    <a:pt x="239" y="56"/>
                  </a:cubicBezTo>
                  <a:cubicBezTo>
                    <a:pt x="240" y="56"/>
                    <a:pt x="241" y="57"/>
                    <a:pt x="241" y="57"/>
                  </a:cubicBezTo>
                  <a:cubicBezTo>
                    <a:pt x="241" y="61"/>
                    <a:pt x="241" y="61"/>
                    <a:pt x="241" y="61"/>
                  </a:cubicBezTo>
                  <a:cubicBezTo>
                    <a:pt x="242" y="60"/>
                    <a:pt x="243" y="58"/>
                    <a:pt x="243" y="56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39"/>
                    <a:pt x="242" y="37"/>
                    <a:pt x="241" y="36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40"/>
                    <a:pt x="240" y="40"/>
                    <a:pt x="239" y="40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5" y="40"/>
                    <a:pt x="234" y="40"/>
                    <a:pt x="234" y="39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2" y="37"/>
                    <a:pt x="231" y="39"/>
                    <a:pt x="231" y="41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8"/>
                    <a:pt x="232" y="60"/>
                    <a:pt x="234" y="61"/>
                  </a:cubicBezTo>
                  <a:cubicBezTo>
                    <a:pt x="234" y="57"/>
                    <a:pt x="234" y="57"/>
                    <a:pt x="234" y="57"/>
                  </a:cubicBezTo>
                  <a:cubicBezTo>
                    <a:pt x="234" y="57"/>
                    <a:pt x="235" y="56"/>
                    <a:pt x="236" y="56"/>
                  </a:cubicBezTo>
                  <a:close/>
                  <a:moveTo>
                    <a:pt x="24" y="11"/>
                  </a:moveTo>
                  <a:cubicBezTo>
                    <a:pt x="22" y="11"/>
                    <a:pt x="20" y="11"/>
                    <a:pt x="19" y="13"/>
                  </a:cubicBezTo>
                  <a:cubicBezTo>
                    <a:pt x="17" y="17"/>
                    <a:pt x="17" y="29"/>
                    <a:pt x="17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3"/>
                    <a:pt x="12" y="0"/>
                    <a:pt x="2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1" y="0"/>
                    <a:pt x="61" y="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71" y="40"/>
                  </a:moveTo>
                  <a:cubicBezTo>
                    <a:pt x="71" y="40"/>
                    <a:pt x="71" y="40"/>
                    <a:pt x="71" y="40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90" y="5"/>
                    <a:pt x="89" y="4"/>
                    <a:pt x="89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62" y="12"/>
                    <a:pt x="262" y="18"/>
                    <a:pt x="245" y="21"/>
                  </a:cubicBezTo>
                  <a:cubicBezTo>
                    <a:pt x="244" y="21"/>
                    <a:pt x="242" y="22"/>
                    <a:pt x="241" y="22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5" y="30"/>
                    <a:pt x="249" y="34"/>
                    <a:pt x="249" y="38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249" y="64"/>
                    <a:pt x="245" y="67"/>
                    <a:pt x="241" y="68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45" y="80"/>
                    <a:pt x="249" y="84"/>
                    <a:pt x="249" y="88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49" y="114"/>
                    <a:pt x="245" y="117"/>
                    <a:pt x="240" y="117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0" y="117"/>
                    <a:pt x="226" y="114"/>
                    <a:pt x="226" y="109"/>
                  </a:cubicBezTo>
                  <a:cubicBezTo>
                    <a:pt x="226" y="88"/>
                    <a:pt x="226" y="88"/>
                    <a:pt x="226" y="88"/>
                  </a:cubicBezTo>
                  <a:cubicBezTo>
                    <a:pt x="226" y="84"/>
                    <a:pt x="230" y="80"/>
                    <a:pt x="234" y="80"/>
                  </a:cubicBezTo>
                  <a:cubicBezTo>
                    <a:pt x="234" y="68"/>
                    <a:pt x="234" y="68"/>
                    <a:pt x="234" y="68"/>
                  </a:cubicBezTo>
                  <a:cubicBezTo>
                    <a:pt x="230" y="67"/>
                    <a:pt x="226" y="64"/>
                    <a:pt x="226" y="5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4"/>
                    <a:pt x="230" y="30"/>
                    <a:pt x="234" y="30"/>
                  </a:cubicBezTo>
                  <a:cubicBezTo>
                    <a:pt x="234" y="23"/>
                    <a:pt x="234" y="23"/>
                    <a:pt x="234" y="23"/>
                  </a:cubicBezTo>
                  <a:cubicBezTo>
                    <a:pt x="221" y="25"/>
                    <a:pt x="209" y="29"/>
                    <a:pt x="199" y="40"/>
                  </a:cubicBezTo>
                  <a:cubicBezTo>
                    <a:pt x="188" y="40"/>
                    <a:pt x="188" y="40"/>
                    <a:pt x="188" y="40"/>
                  </a:cubicBezTo>
                  <a:cubicBezTo>
                    <a:pt x="188" y="40"/>
                    <a:pt x="183" y="42"/>
                    <a:pt x="178" y="46"/>
                  </a:cubicBezTo>
                  <a:cubicBezTo>
                    <a:pt x="175" y="50"/>
                    <a:pt x="171" y="54"/>
                    <a:pt x="169" y="59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59"/>
                    <a:pt x="163" y="60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59" y="64"/>
                    <a:pt x="158" y="66"/>
                    <a:pt x="158" y="69"/>
                  </a:cubicBezTo>
                  <a:cubicBezTo>
                    <a:pt x="159" y="74"/>
                    <a:pt x="161" y="76"/>
                    <a:pt x="166" y="80"/>
                  </a:cubicBezTo>
                  <a:cubicBezTo>
                    <a:pt x="171" y="85"/>
                    <a:pt x="181" y="94"/>
                    <a:pt x="185" y="100"/>
                  </a:cubicBezTo>
                  <a:cubicBezTo>
                    <a:pt x="188" y="104"/>
                    <a:pt x="189" y="111"/>
                    <a:pt x="186" y="112"/>
                  </a:cubicBezTo>
                  <a:cubicBezTo>
                    <a:pt x="186" y="113"/>
                    <a:pt x="185" y="113"/>
                    <a:pt x="185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4" y="113"/>
                    <a:pt x="54" y="105"/>
                    <a:pt x="58" y="100"/>
                  </a:cubicBezTo>
                  <a:cubicBezTo>
                    <a:pt x="62" y="94"/>
                    <a:pt x="71" y="85"/>
                    <a:pt x="76" y="80"/>
                  </a:cubicBezTo>
                  <a:cubicBezTo>
                    <a:pt x="82" y="76"/>
                    <a:pt x="84" y="74"/>
                    <a:pt x="84" y="69"/>
                  </a:cubicBezTo>
                  <a:cubicBezTo>
                    <a:pt x="85" y="63"/>
                    <a:pt x="78" y="59"/>
                    <a:pt x="78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2" y="56"/>
                    <a:pt x="70" y="51"/>
                    <a:pt x="67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20" y="49"/>
                    <a:pt x="121" y="48"/>
                    <a:pt x="121" y="46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2"/>
                    <a:pt x="120" y="40"/>
                    <a:pt x="118" y="40"/>
                  </a:cubicBezTo>
                  <a:cubicBezTo>
                    <a:pt x="71" y="40"/>
                    <a:pt x="71" y="40"/>
                    <a:pt x="71" y="40"/>
                  </a:cubicBezTo>
                  <a:close/>
                  <a:moveTo>
                    <a:pt x="241" y="86"/>
                  </a:moveTo>
                  <a:cubicBezTo>
                    <a:pt x="241" y="89"/>
                    <a:pt x="241" y="89"/>
                    <a:pt x="241" y="89"/>
                  </a:cubicBezTo>
                  <a:cubicBezTo>
                    <a:pt x="241" y="90"/>
                    <a:pt x="240" y="90"/>
                    <a:pt x="239" y="90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90"/>
                    <a:pt x="234" y="90"/>
                    <a:pt x="234" y="89"/>
                  </a:cubicBezTo>
                  <a:cubicBezTo>
                    <a:pt x="234" y="86"/>
                    <a:pt x="234" y="86"/>
                    <a:pt x="234" y="86"/>
                  </a:cubicBezTo>
                  <a:cubicBezTo>
                    <a:pt x="232" y="87"/>
                    <a:pt x="231" y="89"/>
                    <a:pt x="231" y="91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9"/>
                    <a:pt x="234" y="111"/>
                    <a:pt x="237" y="111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41" y="111"/>
                    <a:pt x="243" y="109"/>
                    <a:pt x="243" y="106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3" y="89"/>
                    <a:pt x="242" y="87"/>
                    <a:pt x="241" y="86"/>
                  </a:cubicBezTo>
                  <a:close/>
                  <a:moveTo>
                    <a:pt x="77" y="95"/>
                  </a:moveTo>
                  <a:cubicBezTo>
                    <a:pt x="75" y="95"/>
                    <a:pt x="74" y="96"/>
                    <a:pt x="74" y="97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2"/>
                    <a:pt x="75" y="103"/>
                    <a:pt x="77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7" y="103"/>
                    <a:pt x="168" y="102"/>
                    <a:pt x="168" y="100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6"/>
                    <a:pt x="167" y="95"/>
                    <a:pt x="165" y="95"/>
                  </a:cubicBezTo>
                  <a:cubicBezTo>
                    <a:pt x="77" y="95"/>
                    <a:pt x="77" y="95"/>
                    <a:pt x="77" y="95"/>
                  </a:cubicBezTo>
                  <a:close/>
                  <a:moveTo>
                    <a:pt x="92" y="75"/>
                  </a:moveTo>
                  <a:cubicBezTo>
                    <a:pt x="91" y="75"/>
                    <a:pt x="89" y="77"/>
                    <a:pt x="89" y="78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3"/>
                    <a:pt x="91" y="84"/>
                    <a:pt x="92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1" y="84"/>
                    <a:pt x="153" y="83"/>
                    <a:pt x="153" y="81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3" y="77"/>
                    <a:pt x="151" y="75"/>
                    <a:pt x="150" y="75"/>
                  </a:cubicBezTo>
                  <a:cubicBezTo>
                    <a:pt x="92" y="75"/>
                    <a:pt x="92" y="75"/>
                    <a:pt x="92" y="75"/>
                  </a:cubicBezTo>
                  <a:close/>
                  <a:moveTo>
                    <a:pt x="94" y="57"/>
                  </a:moveTo>
                  <a:cubicBezTo>
                    <a:pt x="93" y="57"/>
                    <a:pt x="91" y="59"/>
                    <a:pt x="91" y="6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5"/>
                    <a:pt x="93" y="66"/>
                    <a:pt x="94" y="66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49" y="66"/>
                    <a:pt x="150" y="65"/>
                    <a:pt x="150" y="63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0" y="59"/>
                    <a:pt x="149" y="57"/>
                    <a:pt x="148" y="57"/>
                  </a:cubicBezTo>
                  <a:cubicBezTo>
                    <a:pt x="94" y="57"/>
                    <a:pt x="94" y="57"/>
                    <a:pt x="94" y="57"/>
                  </a:cubicBezTo>
                  <a:close/>
                  <a:moveTo>
                    <a:pt x="141" y="40"/>
                  </a:moveTo>
                  <a:cubicBezTo>
                    <a:pt x="139" y="40"/>
                    <a:pt x="138" y="42"/>
                    <a:pt x="138" y="43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6" y="49"/>
                    <a:pt x="167" y="48"/>
                    <a:pt x="167" y="46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6" y="40"/>
                    <a:pt x="164" y="40"/>
                  </a:cubicBezTo>
                  <a:lnTo>
                    <a:pt x="141" y="40"/>
                  </a:lnTo>
                  <a:close/>
                </a:path>
              </a:pathLst>
            </a:custGeom>
            <a:solidFill>
              <a:srgbClr val="B03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2" name="Rectangle 14">
              <a:extLst>
                <a:ext uri="{FF2B5EF4-FFF2-40B4-BE49-F238E27FC236}">
                  <a16:creationId xmlns:a16="http://schemas.microsoft.com/office/drawing/2014/main" id="{87169DF0-9EAB-7671-5A7D-317403EC7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42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3" name="Freeform 15">
              <a:extLst>
                <a:ext uri="{FF2B5EF4-FFF2-40B4-BE49-F238E27FC236}">
                  <a16:creationId xmlns:a16="http://schemas.microsoft.com/office/drawing/2014/main" id="{61D331CA-C3CD-0C5D-8A16-7AFFE8629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" y="2203"/>
              <a:ext cx="87" cy="39"/>
            </a:xfrm>
            <a:custGeom>
              <a:avLst/>
              <a:gdLst>
                <a:gd name="T0" fmla="*/ 0 w 53"/>
                <a:gd name="T1" fmla="*/ 14 h 24"/>
                <a:gd name="T2" fmla="*/ 48 w 53"/>
                <a:gd name="T3" fmla="*/ 0 h 24"/>
                <a:gd name="T4" fmla="*/ 53 w 53"/>
                <a:gd name="T5" fmla="*/ 10 h 24"/>
                <a:gd name="T6" fmla="*/ 2 w 53"/>
                <a:gd name="T7" fmla="*/ 24 h 24"/>
                <a:gd name="T8" fmla="*/ 0 w 53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4">
                  <a:moveTo>
                    <a:pt x="0" y="14"/>
                  </a:moveTo>
                  <a:cubicBezTo>
                    <a:pt x="16" y="13"/>
                    <a:pt x="33" y="7"/>
                    <a:pt x="48" y="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36" y="18"/>
                    <a:pt x="17" y="23"/>
                    <a:pt x="2" y="2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4" name="Freeform 16">
              <a:extLst>
                <a:ext uri="{FF2B5EF4-FFF2-40B4-BE49-F238E27FC236}">
                  <a16:creationId xmlns:a16="http://schemas.microsoft.com/office/drawing/2014/main" id="{9BD55695-0018-5B31-820A-21C29FA52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193"/>
              <a:ext cx="22" cy="23"/>
            </a:xfrm>
            <a:custGeom>
              <a:avLst/>
              <a:gdLst>
                <a:gd name="T0" fmla="*/ 13 w 22"/>
                <a:gd name="T1" fmla="*/ 0 h 23"/>
                <a:gd name="T2" fmla="*/ 0 w 22"/>
                <a:gd name="T3" fmla="*/ 7 h 23"/>
                <a:gd name="T4" fmla="*/ 8 w 22"/>
                <a:gd name="T5" fmla="*/ 23 h 23"/>
                <a:gd name="T6" fmla="*/ 22 w 22"/>
                <a:gd name="T7" fmla="*/ 17 h 23"/>
                <a:gd name="T8" fmla="*/ 13 w 22"/>
                <a:gd name="T9" fmla="*/ 0 h 23"/>
                <a:gd name="T10" fmla="*/ 13 w 2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3" y="0"/>
                  </a:moveTo>
                  <a:lnTo>
                    <a:pt x="0" y="7"/>
                  </a:lnTo>
                  <a:lnTo>
                    <a:pt x="8" y="23"/>
                  </a:lnTo>
                  <a:lnTo>
                    <a:pt x="22" y="17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5" name="Rectangle 17">
              <a:extLst>
                <a:ext uri="{FF2B5EF4-FFF2-40B4-BE49-F238E27FC236}">
                  <a16:creationId xmlns:a16="http://schemas.microsoft.com/office/drawing/2014/main" id="{87FC307F-9FE4-20D7-58BA-19A2413A2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70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6" name="Rectangle 18">
              <a:extLst>
                <a:ext uri="{FF2B5EF4-FFF2-40B4-BE49-F238E27FC236}">
                  <a16:creationId xmlns:a16="http://schemas.microsoft.com/office/drawing/2014/main" id="{3201BA35-4A9B-2F73-6F11-10FE72C5FA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300"/>
              <a:ext cx="1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7" name="Freeform 19">
              <a:extLst>
                <a:ext uri="{FF2B5EF4-FFF2-40B4-BE49-F238E27FC236}">
                  <a16:creationId xmlns:a16="http://schemas.microsoft.com/office/drawing/2014/main" id="{9A76F02E-8864-4E5C-BC61-0BA17F598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2200"/>
              <a:ext cx="83" cy="118"/>
            </a:xfrm>
            <a:custGeom>
              <a:avLst/>
              <a:gdLst>
                <a:gd name="T0" fmla="*/ 0 w 83"/>
                <a:gd name="T1" fmla="*/ 15 h 118"/>
                <a:gd name="T2" fmla="*/ 28 w 83"/>
                <a:gd name="T3" fmla="*/ 0 h 118"/>
                <a:gd name="T4" fmla="*/ 83 w 83"/>
                <a:gd name="T5" fmla="*/ 103 h 118"/>
                <a:gd name="T6" fmla="*/ 57 w 83"/>
                <a:gd name="T7" fmla="*/ 118 h 118"/>
                <a:gd name="T8" fmla="*/ 0 w 83"/>
                <a:gd name="T9" fmla="*/ 15 h 118"/>
                <a:gd name="T10" fmla="*/ 0 w 83"/>
                <a:gd name="T11" fmla="*/ 15 h 118"/>
                <a:gd name="T12" fmla="*/ 18 w 83"/>
                <a:gd name="T13" fmla="*/ 29 h 118"/>
                <a:gd name="T14" fmla="*/ 21 w 83"/>
                <a:gd name="T15" fmla="*/ 36 h 118"/>
                <a:gd name="T16" fmla="*/ 33 w 83"/>
                <a:gd name="T17" fmla="*/ 28 h 118"/>
                <a:gd name="T18" fmla="*/ 29 w 83"/>
                <a:gd name="T19" fmla="*/ 23 h 118"/>
                <a:gd name="T20" fmla="*/ 18 w 83"/>
                <a:gd name="T21" fmla="*/ 29 h 118"/>
                <a:gd name="T22" fmla="*/ 18 w 83"/>
                <a:gd name="T23" fmla="*/ 29 h 118"/>
                <a:gd name="T24" fmla="*/ 25 w 83"/>
                <a:gd name="T25" fmla="*/ 42 h 118"/>
                <a:gd name="T26" fmla="*/ 28 w 83"/>
                <a:gd name="T27" fmla="*/ 47 h 118"/>
                <a:gd name="T28" fmla="*/ 39 w 83"/>
                <a:gd name="T29" fmla="*/ 41 h 118"/>
                <a:gd name="T30" fmla="*/ 36 w 83"/>
                <a:gd name="T31" fmla="*/ 36 h 118"/>
                <a:gd name="T32" fmla="*/ 25 w 83"/>
                <a:gd name="T3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118">
                  <a:moveTo>
                    <a:pt x="0" y="15"/>
                  </a:moveTo>
                  <a:lnTo>
                    <a:pt x="28" y="0"/>
                  </a:lnTo>
                  <a:lnTo>
                    <a:pt x="83" y="103"/>
                  </a:lnTo>
                  <a:lnTo>
                    <a:pt x="57" y="118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18" y="29"/>
                  </a:moveTo>
                  <a:lnTo>
                    <a:pt x="21" y="36"/>
                  </a:lnTo>
                  <a:lnTo>
                    <a:pt x="33" y="28"/>
                  </a:lnTo>
                  <a:lnTo>
                    <a:pt x="29" y="23"/>
                  </a:lnTo>
                  <a:lnTo>
                    <a:pt x="18" y="29"/>
                  </a:lnTo>
                  <a:lnTo>
                    <a:pt x="18" y="29"/>
                  </a:lnTo>
                  <a:close/>
                  <a:moveTo>
                    <a:pt x="25" y="42"/>
                  </a:moveTo>
                  <a:lnTo>
                    <a:pt x="28" y="47"/>
                  </a:lnTo>
                  <a:lnTo>
                    <a:pt x="39" y="41"/>
                  </a:lnTo>
                  <a:lnTo>
                    <a:pt x="36" y="36"/>
                  </a:lnTo>
                  <a:lnTo>
                    <a:pt x="25" y="42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8" name="Freeform 20">
              <a:extLst>
                <a:ext uri="{FF2B5EF4-FFF2-40B4-BE49-F238E27FC236}">
                  <a16:creationId xmlns:a16="http://schemas.microsoft.com/office/drawing/2014/main" id="{847A6684-48C0-9851-9F9C-9B3913A9F6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1" y="2175"/>
              <a:ext cx="78" cy="143"/>
            </a:xfrm>
            <a:custGeom>
              <a:avLst/>
              <a:gdLst>
                <a:gd name="T0" fmla="*/ 47 w 78"/>
                <a:gd name="T1" fmla="*/ 12 h 143"/>
                <a:gd name="T2" fmla="*/ 78 w 78"/>
                <a:gd name="T3" fmla="*/ 12 h 143"/>
                <a:gd name="T4" fmla="*/ 78 w 78"/>
                <a:gd name="T5" fmla="*/ 143 h 143"/>
                <a:gd name="T6" fmla="*/ 47 w 78"/>
                <a:gd name="T7" fmla="*/ 143 h 143"/>
                <a:gd name="T8" fmla="*/ 47 w 78"/>
                <a:gd name="T9" fmla="*/ 12 h 143"/>
                <a:gd name="T10" fmla="*/ 47 w 78"/>
                <a:gd name="T11" fmla="*/ 12 h 143"/>
                <a:gd name="T12" fmla="*/ 0 w 78"/>
                <a:gd name="T13" fmla="*/ 0 h 143"/>
                <a:gd name="T14" fmla="*/ 36 w 78"/>
                <a:gd name="T15" fmla="*/ 0 h 143"/>
                <a:gd name="T16" fmla="*/ 36 w 78"/>
                <a:gd name="T17" fmla="*/ 143 h 143"/>
                <a:gd name="T18" fmla="*/ 0 w 78"/>
                <a:gd name="T19" fmla="*/ 143 h 143"/>
                <a:gd name="T20" fmla="*/ 0 w 78"/>
                <a:gd name="T21" fmla="*/ 0 h 143"/>
                <a:gd name="T22" fmla="*/ 0 w 78"/>
                <a:gd name="T23" fmla="*/ 0 h 143"/>
                <a:gd name="T24" fmla="*/ 11 w 78"/>
                <a:gd name="T25" fmla="*/ 18 h 143"/>
                <a:gd name="T26" fmla="*/ 11 w 78"/>
                <a:gd name="T27" fmla="*/ 25 h 143"/>
                <a:gd name="T28" fmla="*/ 24 w 78"/>
                <a:gd name="T29" fmla="*/ 25 h 143"/>
                <a:gd name="T30" fmla="*/ 24 w 78"/>
                <a:gd name="T31" fmla="*/ 18 h 143"/>
                <a:gd name="T32" fmla="*/ 11 w 78"/>
                <a:gd name="T33" fmla="*/ 18 h 143"/>
                <a:gd name="T34" fmla="*/ 11 w 78"/>
                <a:gd name="T35" fmla="*/ 18 h 143"/>
                <a:gd name="T36" fmla="*/ 11 w 78"/>
                <a:gd name="T37" fmla="*/ 33 h 143"/>
                <a:gd name="T38" fmla="*/ 11 w 78"/>
                <a:gd name="T39" fmla="*/ 40 h 143"/>
                <a:gd name="T40" fmla="*/ 24 w 78"/>
                <a:gd name="T41" fmla="*/ 40 h 143"/>
                <a:gd name="T42" fmla="*/ 24 w 78"/>
                <a:gd name="T43" fmla="*/ 33 h 143"/>
                <a:gd name="T44" fmla="*/ 11 w 78"/>
                <a:gd name="T45" fmla="*/ 33 h 143"/>
                <a:gd name="T46" fmla="*/ 11 w 78"/>
                <a:gd name="T47" fmla="*/ 33 h 143"/>
                <a:gd name="T48" fmla="*/ 11 w 78"/>
                <a:gd name="T49" fmla="*/ 46 h 143"/>
                <a:gd name="T50" fmla="*/ 11 w 78"/>
                <a:gd name="T51" fmla="*/ 53 h 143"/>
                <a:gd name="T52" fmla="*/ 24 w 78"/>
                <a:gd name="T53" fmla="*/ 53 h 143"/>
                <a:gd name="T54" fmla="*/ 24 w 78"/>
                <a:gd name="T55" fmla="*/ 46 h 143"/>
                <a:gd name="T56" fmla="*/ 11 w 78"/>
                <a:gd name="T57" fmla="*/ 46 h 143"/>
                <a:gd name="T58" fmla="*/ 11 w 78"/>
                <a:gd name="T59" fmla="*/ 46 h 143"/>
                <a:gd name="T60" fmla="*/ 11 w 78"/>
                <a:gd name="T61" fmla="*/ 61 h 143"/>
                <a:gd name="T62" fmla="*/ 11 w 78"/>
                <a:gd name="T63" fmla="*/ 67 h 143"/>
                <a:gd name="T64" fmla="*/ 24 w 78"/>
                <a:gd name="T65" fmla="*/ 67 h 143"/>
                <a:gd name="T66" fmla="*/ 24 w 78"/>
                <a:gd name="T67" fmla="*/ 61 h 143"/>
                <a:gd name="T68" fmla="*/ 11 w 78"/>
                <a:gd name="T69" fmla="*/ 61 h 143"/>
                <a:gd name="T70" fmla="*/ 11 w 78"/>
                <a:gd name="T71" fmla="*/ 61 h 143"/>
                <a:gd name="T72" fmla="*/ 55 w 78"/>
                <a:gd name="T73" fmla="*/ 33 h 143"/>
                <a:gd name="T74" fmla="*/ 55 w 78"/>
                <a:gd name="T75" fmla="*/ 40 h 143"/>
                <a:gd name="T76" fmla="*/ 70 w 78"/>
                <a:gd name="T77" fmla="*/ 40 h 143"/>
                <a:gd name="T78" fmla="*/ 70 w 78"/>
                <a:gd name="T79" fmla="*/ 33 h 143"/>
                <a:gd name="T80" fmla="*/ 55 w 78"/>
                <a:gd name="T81" fmla="*/ 33 h 143"/>
                <a:gd name="T82" fmla="*/ 55 w 78"/>
                <a:gd name="T83" fmla="*/ 33 h 143"/>
                <a:gd name="T84" fmla="*/ 55 w 78"/>
                <a:gd name="T85" fmla="*/ 46 h 143"/>
                <a:gd name="T86" fmla="*/ 55 w 78"/>
                <a:gd name="T87" fmla="*/ 53 h 143"/>
                <a:gd name="T88" fmla="*/ 70 w 78"/>
                <a:gd name="T89" fmla="*/ 53 h 143"/>
                <a:gd name="T90" fmla="*/ 70 w 78"/>
                <a:gd name="T91" fmla="*/ 46 h 143"/>
                <a:gd name="T92" fmla="*/ 55 w 78"/>
                <a:gd name="T93" fmla="*/ 46 h 143"/>
                <a:gd name="T94" fmla="*/ 55 w 78"/>
                <a:gd name="T95" fmla="*/ 46 h 143"/>
                <a:gd name="T96" fmla="*/ 55 w 78"/>
                <a:gd name="T97" fmla="*/ 61 h 143"/>
                <a:gd name="T98" fmla="*/ 55 w 78"/>
                <a:gd name="T99" fmla="*/ 67 h 143"/>
                <a:gd name="T100" fmla="*/ 70 w 78"/>
                <a:gd name="T101" fmla="*/ 67 h 143"/>
                <a:gd name="T102" fmla="*/ 70 w 78"/>
                <a:gd name="T103" fmla="*/ 61 h 143"/>
                <a:gd name="T104" fmla="*/ 55 w 78"/>
                <a:gd name="T105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143">
                  <a:moveTo>
                    <a:pt x="47" y="12"/>
                  </a:moveTo>
                  <a:lnTo>
                    <a:pt x="78" y="12"/>
                  </a:lnTo>
                  <a:lnTo>
                    <a:pt x="78" y="143"/>
                  </a:lnTo>
                  <a:lnTo>
                    <a:pt x="47" y="143"/>
                  </a:lnTo>
                  <a:lnTo>
                    <a:pt x="47" y="12"/>
                  </a:lnTo>
                  <a:lnTo>
                    <a:pt x="47" y="12"/>
                  </a:lnTo>
                  <a:close/>
                  <a:moveTo>
                    <a:pt x="0" y="0"/>
                  </a:moveTo>
                  <a:lnTo>
                    <a:pt x="36" y="0"/>
                  </a:lnTo>
                  <a:lnTo>
                    <a:pt x="36" y="143"/>
                  </a:lnTo>
                  <a:lnTo>
                    <a:pt x="0" y="143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" y="18"/>
                  </a:moveTo>
                  <a:lnTo>
                    <a:pt x="11" y="25"/>
                  </a:lnTo>
                  <a:lnTo>
                    <a:pt x="24" y="25"/>
                  </a:lnTo>
                  <a:lnTo>
                    <a:pt x="24" y="18"/>
                  </a:lnTo>
                  <a:lnTo>
                    <a:pt x="11" y="18"/>
                  </a:lnTo>
                  <a:lnTo>
                    <a:pt x="11" y="18"/>
                  </a:lnTo>
                  <a:close/>
                  <a:moveTo>
                    <a:pt x="11" y="33"/>
                  </a:moveTo>
                  <a:lnTo>
                    <a:pt x="11" y="40"/>
                  </a:lnTo>
                  <a:lnTo>
                    <a:pt x="24" y="40"/>
                  </a:lnTo>
                  <a:lnTo>
                    <a:pt x="24" y="33"/>
                  </a:lnTo>
                  <a:lnTo>
                    <a:pt x="11" y="33"/>
                  </a:lnTo>
                  <a:lnTo>
                    <a:pt x="11" y="33"/>
                  </a:lnTo>
                  <a:close/>
                  <a:moveTo>
                    <a:pt x="11" y="46"/>
                  </a:moveTo>
                  <a:lnTo>
                    <a:pt x="11" y="53"/>
                  </a:lnTo>
                  <a:lnTo>
                    <a:pt x="24" y="53"/>
                  </a:lnTo>
                  <a:lnTo>
                    <a:pt x="24" y="46"/>
                  </a:lnTo>
                  <a:lnTo>
                    <a:pt x="11" y="46"/>
                  </a:lnTo>
                  <a:lnTo>
                    <a:pt x="11" y="46"/>
                  </a:lnTo>
                  <a:close/>
                  <a:moveTo>
                    <a:pt x="11" y="61"/>
                  </a:moveTo>
                  <a:lnTo>
                    <a:pt x="11" y="67"/>
                  </a:lnTo>
                  <a:lnTo>
                    <a:pt x="24" y="67"/>
                  </a:lnTo>
                  <a:lnTo>
                    <a:pt x="24" y="61"/>
                  </a:lnTo>
                  <a:lnTo>
                    <a:pt x="11" y="61"/>
                  </a:lnTo>
                  <a:lnTo>
                    <a:pt x="11" y="61"/>
                  </a:lnTo>
                  <a:close/>
                  <a:moveTo>
                    <a:pt x="55" y="33"/>
                  </a:moveTo>
                  <a:lnTo>
                    <a:pt x="55" y="40"/>
                  </a:lnTo>
                  <a:lnTo>
                    <a:pt x="70" y="40"/>
                  </a:lnTo>
                  <a:lnTo>
                    <a:pt x="70" y="33"/>
                  </a:lnTo>
                  <a:lnTo>
                    <a:pt x="55" y="33"/>
                  </a:lnTo>
                  <a:lnTo>
                    <a:pt x="55" y="33"/>
                  </a:lnTo>
                  <a:close/>
                  <a:moveTo>
                    <a:pt x="55" y="46"/>
                  </a:moveTo>
                  <a:lnTo>
                    <a:pt x="55" y="53"/>
                  </a:lnTo>
                  <a:lnTo>
                    <a:pt x="70" y="53"/>
                  </a:lnTo>
                  <a:lnTo>
                    <a:pt x="70" y="46"/>
                  </a:lnTo>
                  <a:lnTo>
                    <a:pt x="55" y="46"/>
                  </a:lnTo>
                  <a:lnTo>
                    <a:pt x="55" y="46"/>
                  </a:lnTo>
                  <a:close/>
                  <a:moveTo>
                    <a:pt x="55" y="61"/>
                  </a:moveTo>
                  <a:lnTo>
                    <a:pt x="55" y="67"/>
                  </a:lnTo>
                  <a:lnTo>
                    <a:pt x="70" y="67"/>
                  </a:lnTo>
                  <a:lnTo>
                    <a:pt x="70" y="61"/>
                  </a:lnTo>
                  <a:lnTo>
                    <a:pt x="55" y="61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9" name="Freeform 21">
              <a:extLst>
                <a:ext uri="{FF2B5EF4-FFF2-40B4-BE49-F238E27FC236}">
                  <a16:creationId xmlns:a16="http://schemas.microsoft.com/office/drawing/2014/main" id="{F411A5EB-FB05-FDFA-BBAC-50B4721905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7" y="2054"/>
              <a:ext cx="682" cy="684"/>
            </a:xfrm>
            <a:custGeom>
              <a:avLst/>
              <a:gdLst>
                <a:gd name="T0" fmla="*/ 399 w 417"/>
                <a:gd name="T1" fmla="*/ 191 h 417"/>
                <a:gd name="T2" fmla="*/ 394 w 417"/>
                <a:gd name="T3" fmla="*/ 167 h 417"/>
                <a:gd name="T4" fmla="*/ 390 w 417"/>
                <a:gd name="T5" fmla="*/ 151 h 417"/>
                <a:gd name="T6" fmla="*/ 382 w 417"/>
                <a:gd name="T7" fmla="*/ 128 h 417"/>
                <a:gd name="T8" fmla="*/ 386 w 417"/>
                <a:gd name="T9" fmla="*/ 100 h 417"/>
                <a:gd name="T10" fmla="*/ 374 w 417"/>
                <a:gd name="T11" fmla="*/ 81 h 417"/>
                <a:gd name="T12" fmla="*/ 356 w 417"/>
                <a:gd name="T13" fmla="*/ 61 h 417"/>
                <a:gd name="T14" fmla="*/ 339 w 417"/>
                <a:gd name="T15" fmla="*/ 47 h 417"/>
                <a:gd name="T16" fmla="*/ 311 w 417"/>
                <a:gd name="T17" fmla="*/ 48 h 417"/>
                <a:gd name="T18" fmla="*/ 296 w 417"/>
                <a:gd name="T19" fmla="*/ 39 h 417"/>
                <a:gd name="T20" fmla="*/ 275 w 417"/>
                <a:gd name="T21" fmla="*/ 28 h 417"/>
                <a:gd name="T22" fmla="*/ 258 w 417"/>
                <a:gd name="T23" fmla="*/ 6 h 417"/>
                <a:gd name="T24" fmla="*/ 235 w 417"/>
                <a:gd name="T25" fmla="*/ 2 h 417"/>
                <a:gd name="T26" fmla="*/ 211 w 417"/>
                <a:gd name="T27" fmla="*/ 0 h 417"/>
                <a:gd name="T28" fmla="*/ 209 w 417"/>
                <a:gd name="T29" fmla="*/ 0 h 417"/>
                <a:gd name="T30" fmla="*/ 208 w 417"/>
                <a:gd name="T31" fmla="*/ 0 h 417"/>
                <a:gd name="T32" fmla="*/ 207 w 417"/>
                <a:gd name="T33" fmla="*/ 0 h 417"/>
                <a:gd name="T34" fmla="*/ 201 w 417"/>
                <a:gd name="T35" fmla="*/ 17 h 417"/>
                <a:gd name="T36" fmla="*/ 176 w 417"/>
                <a:gd name="T37" fmla="*/ 3 h 417"/>
                <a:gd name="T38" fmla="*/ 150 w 417"/>
                <a:gd name="T39" fmla="*/ 8 h 417"/>
                <a:gd name="T40" fmla="*/ 128 w 417"/>
                <a:gd name="T41" fmla="*/ 16 h 417"/>
                <a:gd name="T42" fmla="*/ 104 w 417"/>
                <a:gd name="T43" fmla="*/ 28 h 417"/>
                <a:gd name="T44" fmla="*/ 85 w 417"/>
                <a:gd name="T45" fmla="*/ 40 h 417"/>
                <a:gd name="T46" fmla="*/ 78 w 417"/>
                <a:gd name="T47" fmla="*/ 68 h 417"/>
                <a:gd name="T48" fmla="*/ 63 w 417"/>
                <a:gd name="T49" fmla="*/ 86 h 417"/>
                <a:gd name="T50" fmla="*/ 52 w 417"/>
                <a:gd name="T51" fmla="*/ 100 h 417"/>
                <a:gd name="T52" fmla="*/ 25 w 417"/>
                <a:gd name="T53" fmla="*/ 109 h 417"/>
                <a:gd name="T54" fmla="*/ 16 w 417"/>
                <a:gd name="T55" fmla="*/ 129 h 417"/>
                <a:gd name="T56" fmla="*/ 7 w 417"/>
                <a:gd name="T57" fmla="*/ 154 h 417"/>
                <a:gd name="T58" fmla="*/ 2 w 417"/>
                <a:gd name="T59" fmla="*/ 176 h 417"/>
                <a:gd name="T60" fmla="*/ 0 w 417"/>
                <a:gd name="T61" fmla="*/ 203 h 417"/>
                <a:gd name="T62" fmla="*/ 19 w 417"/>
                <a:gd name="T63" fmla="*/ 225 h 417"/>
                <a:gd name="T64" fmla="*/ 19 w 417"/>
                <a:gd name="T65" fmla="*/ 241 h 417"/>
                <a:gd name="T66" fmla="*/ 8 w 417"/>
                <a:gd name="T67" fmla="*/ 267 h 417"/>
                <a:gd name="T68" fmla="*/ 16 w 417"/>
                <a:gd name="T69" fmla="*/ 288 h 417"/>
                <a:gd name="T70" fmla="*/ 28 w 417"/>
                <a:gd name="T71" fmla="*/ 313 h 417"/>
                <a:gd name="T72" fmla="*/ 40 w 417"/>
                <a:gd name="T73" fmla="*/ 332 h 417"/>
                <a:gd name="T74" fmla="*/ 67 w 417"/>
                <a:gd name="T75" fmla="*/ 339 h 417"/>
                <a:gd name="T76" fmla="*/ 80 w 417"/>
                <a:gd name="T77" fmla="*/ 349 h 417"/>
                <a:gd name="T78" fmla="*/ 86 w 417"/>
                <a:gd name="T79" fmla="*/ 377 h 417"/>
                <a:gd name="T80" fmla="*/ 108 w 417"/>
                <a:gd name="T81" fmla="*/ 392 h 417"/>
                <a:gd name="T82" fmla="*/ 129 w 417"/>
                <a:gd name="T83" fmla="*/ 401 h 417"/>
                <a:gd name="T84" fmla="*/ 154 w 417"/>
                <a:gd name="T85" fmla="*/ 410 h 417"/>
                <a:gd name="T86" fmla="*/ 181 w 417"/>
                <a:gd name="T87" fmla="*/ 415 h 417"/>
                <a:gd name="T88" fmla="*/ 203 w 417"/>
                <a:gd name="T89" fmla="*/ 416 h 417"/>
                <a:gd name="T90" fmla="*/ 207 w 417"/>
                <a:gd name="T91" fmla="*/ 417 h 417"/>
                <a:gd name="T92" fmla="*/ 208 w 417"/>
                <a:gd name="T93" fmla="*/ 417 h 417"/>
                <a:gd name="T94" fmla="*/ 210 w 417"/>
                <a:gd name="T95" fmla="*/ 417 h 417"/>
                <a:gd name="T96" fmla="*/ 212 w 417"/>
                <a:gd name="T97" fmla="*/ 417 h 417"/>
                <a:gd name="T98" fmla="*/ 231 w 417"/>
                <a:gd name="T99" fmla="*/ 416 h 417"/>
                <a:gd name="T100" fmla="*/ 257 w 417"/>
                <a:gd name="T101" fmla="*/ 411 h 417"/>
                <a:gd name="T102" fmla="*/ 275 w 417"/>
                <a:gd name="T103" fmla="*/ 389 h 417"/>
                <a:gd name="T104" fmla="*/ 296 w 417"/>
                <a:gd name="T105" fmla="*/ 378 h 417"/>
                <a:gd name="T106" fmla="*/ 311 w 417"/>
                <a:gd name="T107" fmla="*/ 369 h 417"/>
                <a:gd name="T108" fmla="*/ 339 w 417"/>
                <a:gd name="T109" fmla="*/ 370 h 417"/>
                <a:gd name="T110" fmla="*/ 356 w 417"/>
                <a:gd name="T111" fmla="*/ 356 h 417"/>
                <a:gd name="T112" fmla="*/ 374 w 417"/>
                <a:gd name="T113" fmla="*/ 335 h 417"/>
                <a:gd name="T114" fmla="*/ 389 w 417"/>
                <a:gd name="T115" fmla="*/ 313 h 417"/>
                <a:gd name="T116" fmla="*/ 398 w 417"/>
                <a:gd name="T117" fmla="*/ 293 h 417"/>
                <a:gd name="T118" fmla="*/ 391 w 417"/>
                <a:gd name="T119" fmla="*/ 266 h 417"/>
                <a:gd name="T120" fmla="*/ 396 w 417"/>
                <a:gd name="T121" fmla="*/ 242 h 417"/>
                <a:gd name="T122" fmla="*/ 399 w 417"/>
                <a:gd name="T123" fmla="*/ 226 h 417"/>
                <a:gd name="T124" fmla="*/ 417 w 417"/>
                <a:gd name="T125" fmla="*/ 20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" h="417">
                  <a:moveTo>
                    <a:pt x="208" y="379"/>
                  </a:moveTo>
                  <a:cubicBezTo>
                    <a:pt x="114" y="379"/>
                    <a:pt x="38" y="303"/>
                    <a:pt x="38" y="209"/>
                  </a:cubicBezTo>
                  <a:cubicBezTo>
                    <a:pt x="38" y="114"/>
                    <a:pt x="114" y="38"/>
                    <a:pt x="208" y="38"/>
                  </a:cubicBezTo>
                  <a:cubicBezTo>
                    <a:pt x="302" y="38"/>
                    <a:pt x="379" y="114"/>
                    <a:pt x="379" y="209"/>
                  </a:cubicBezTo>
                  <a:cubicBezTo>
                    <a:pt x="379" y="303"/>
                    <a:pt x="302" y="379"/>
                    <a:pt x="208" y="379"/>
                  </a:cubicBezTo>
                  <a:close/>
                  <a:moveTo>
                    <a:pt x="416" y="203"/>
                  </a:moveTo>
                  <a:cubicBezTo>
                    <a:pt x="400" y="201"/>
                    <a:pt x="400" y="201"/>
                    <a:pt x="400" y="201"/>
                  </a:cubicBezTo>
                  <a:cubicBezTo>
                    <a:pt x="399" y="201"/>
                    <a:pt x="399" y="201"/>
                    <a:pt x="399" y="200"/>
                  </a:cubicBezTo>
                  <a:cubicBezTo>
                    <a:pt x="398" y="197"/>
                    <a:pt x="398" y="195"/>
                    <a:pt x="398" y="192"/>
                  </a:cubicBezTo>
                  <a:cubicBezTo>
                    <a:pt x="398" y="192"/>
                    <a:pt x="399" y="191"/>
                    <a:pt x="399" y="191"/>
                  </a:cubicBezTo>
                  <a:cubicBezTo>
                    <a:pt x="415" y="187"/>
                    <a:pt x="415" y="187"/>
                    <a:pt x="415" y="187"/>
                  </a:cubicBezTo>
                  <a:cubicBezTo>
                    <a:pt x="416" y="187"/>
                    <a:pt x="416" y="187"/>
                    <a:pt x="416" y="186"/>
                  </a:cubicBezTo>
                  <a:cubicBezTo>
                    <a:pt x="416" y="185"/>
                    <a:pt x="416" y="183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79"/>
                    <a:pt x="415" y="178"/>
                    <a:pt x="415" y="176"/>
                  </a:cubicBezTo>
                  <a:cubicBezTo>
                    <a:pt x="414" y="176"/>
                    <a:pt x="414" y="176"/>
                    <a:pt x="414" y="176"/>
                  </a:cubicBezTo>
                  <a:cubicBezTo>
                    <a:pt x="397" y="176"/>
                    <a:pt x="397" y="176"/>
                    <a:pt x="397" y="176"/>
                  </a:cubicBezTo>
                  <a:cubicBezTo>
                    <a:pt x="397" y="176"/>
                    <a:pt x="396" y="176"/>
                    <a:pt x="396" y="175"/>
                  </a:cubicBezTo>
                  <a:cubicBezTo>
                    <a:pt x="395" y="173"/>
                    <a:pt x="395" y="170"/>
                    <a:pt x="394" y="167"/>
                  </a:cubicBezTo>
                  <a:cubicBezTo>
                    <a:pt x="395" y="167"/>
                    <a:pt x="395" y="167"/>
                    <a:pt x="396" y="166"/>
                  </a:cubicBezTo>
                  <a:cubicBezTo>
                    <a:pt x="411" y="160"/>
                    <a:pt x="411" y="160"/>
                    <a:pt x="411" y="160"/>
                  </a:cubicBezTo>
                  <a:cubicBezTo>
                    <a:pt x="411" y="160"/>
                    <a:pt x="411" y="160"/>
                    <a:pt x="411" y="159"/>
                  </a:cubicBezTo>
                  <a:cubicBezTo>
                    <a:pt x="411" y="158"/>
                    <a:pt x="410" y="156"/>
                    <a:pt x="410" y="155"/>
                  </a:cubicBezTo>
                  <a:cubicBezTo>
                    <a:pt x="410" y="155"/>
                    <a:pt x="410" y="155"/>
                    <a:pt x="410" y="155"/>
                  </a:cubicBezTo>
                  <a:cubicBezTo>
                    <a:pt x="410" y="154"/>
                    <a:pt x="410" y="154"/>
                    <a:pt x="410" y="154"/>
                  </a:cubicBezTo>
                  <a:cubicBezTo>
                    <a:pt x="409" y="153"/>
                    <a:pt x="409" y="151"/>
                    <a:pt x="409" y="150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391" y="151"/>
                    <a:pt x="391" y="151"/>
                    <a:pt x="391" y="151"/>
                  </a:cubicBezTo>
                  <a:cubicBezTo>
                    <a:pt x="391" y="152"/>
                    <a:pt x="390" y="151"/>
                    <a:pt x="390" y="151"/>
                  </a:cubicBezTo>
                  <a:cubicBezTo>
                    <a:pt x="389" y="148"/>
                    <a:pt x="388" y="146"/>
                    <a:pt x="387" y="144"/>
                  </a:cubicBezTo>
                  <a:cubicBezTo>
                    <a:pt x="388" y="143"/>
                    <a:pt x="388" y="143"/>
                    <a:pt x="388" y="142"/>
                  </a:cubicBezTo>
                  <a:cubicBezTo>
                    <a:pt x="403" y="134"/>
                    <a:pt x="403" y="134"/>
                    <a:pt x="403" y="134"/>
                  </a:cubicBezTo>
                  <a:cubicBezTo>
                    <a:pt x="403" y="134"/>
                    <a:pt x="403" y="134"/>
                    <a:pt x="403" y="133"/>
                  </a:cubicBezTo>
                  <a:cubicBezTo>
                    <a:pt x="403" y="132"/>
                    <a:pt x="402" y="130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0" y="127"/>
                    <a:pt x="400" y="126"/>
                    <a:pt x="399" y="124"/>
                  </a:cubicBezTo>
                  <a:cubicBezTo>
                    <a:pt x="399" y="124"/>
                    <a:pt x="399" y="124"/>
                    <a:pt x="398" y="124"/>
                  </a:cubicBezTo>
                  <a:cubicBezTo>
                    <a:pt x="382" y="128"/>
                    <a:pt x="382" y="128"/>
                    <a:pt x="382" y="128"/>
                  </a:cubicBezTo>
                  <a:cubicBezTo>
                    <a:pt x="382" y="128"/>
                    <a:pt x="381" y="128"/>
                    <a:pt x="381" y="128"/>
                  </a:cubicBezTo>
                  <a:cubicBezTo>
                    <a:pt x="380" y="125"/>
                    <a:pt x="379" y="123"/>
                    <a:pt x="377" y="121"/>
                  </a:cubicBezTo>
                  <a:cubicBezTo>
                    <a:pt x="377" y="120"/>
                    <a:pt x="378" y="120"/>
                    <a:pt x="378" y="119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91" y="109"/>
                    <a:pt x="392" y="109"/>
                    <a:pt x="391" y="108"/>
                  </a:cubicBezTo>
                  <a:cubicBezTo>
                    <a:pt x="391" y="107"/>
                    <a:pt x="390" y="106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8" y="103"/>
                    <a:pt x="387" y="101"/>
                    <a:pt x="387" y="100"/>
                  </a:cubicBezTo>
                  <a:cubicBezTo>
                    <a:pt x="386" y="99"/>
                    <a:pt x="386" y="100"/>
                    <a:pt x="386" y="100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69" y="106"/>
                    <a:pt x="369" y="106"/>
                  </a:cubicBezTo>
                  <a:cubicBezTo>
                    <a:pt x="367" y="104"/>
                    <a:pt x="366" y="102"/>
                    <a:pt x="365" y="100"/>
                  </a:cubicBezTo>
                  <a:cubicBezTo>
                    <a:pt x="364" y="99"/>
                    <a:pt x="365" y="98"/>
                    <a:pt x="365" y="98"/>
                  </a:cubicBezTo>
                  <a:cubicBezTo>
                    <a:pt x="377" y="86"/>
                    <a:pt x="377" y="86"/>
                    <a:pt x="377" y="86"/>
                  </a:cubicBezTo>
                  <a:cubicBezTo>
                    <a:pt x="377" y="86"/>
                    <a:pt x="377" y="86"/>
                    <a:pt x="377" y="85"/>
                  </a:cubicBezTo>
                  <a:cubicBezTo>
                    <a:pt x="376" y="84"/>
                    <a:pt x="375" y="83"/>
                    <a:pt x="374" y="82"/>
                  </a:cubicBezTo>
                  <a:cubicBezTo>
                    <a:pt x="374" y="82"/>
                    <a:pt x="374" y="82"/>
                    <a:pt x="374" y="82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3" y="80"/>
                    <a:pt x="372" y="79"/>
                    <a:pt x="371" y="78"/>
                  </a:cubicBezTo>
                  <a:cubicBezTo>
                    <a:pt x="370" y="77"/>
                    <a:pt x="370" y="77"/>
                    <a:pt x="370" y="7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5" y="86"/>
                    <a:pt x="354" y="86"/>
                    <a:pt x="354" y="86"/>
                  </a:cubicBezTo>
                  <a:cubicBezTo>
                    <a:pt x="352" y="84"/>
                    <a:pt x="351" y="82"/>
                    <a:pt x="349" y="80"/>
                  </a:cubicBezTo>
                  <a:cubicBezTo>
                    <a:pt x="349" y="80"/>
                    <a:pt x="349" y="79"/>
                    <a:pt x="349" y="78"/>
                  </a:cubicBezTo>
                  <a:cubicBezTo>
                    <a:pt x="359" y="65"/>
                    <a:pt x="359" y="65"/>
                    <a:pt x="359" y="65"/>
                  </a:cubicBezTo>
                  <a:cubicBezTo>
                    <a:pt x="360" y="65"/>
                    <a:pt x="360" y="65"/>
                    <a:pt x="359" y="64"/>
                  </a:cubicBezTo>
                  <a:cubicBezTo>
                    <a:pt x="358" y="63"/>
                    <a:pt x="357" y="62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38" y="68"/>
                    <a:pt x="338" y="68"/>
                    <a:pt x="338" y="68"/>
                  </a:cubicBezTo>
                  <a:cubicBezTo>
                    <a:pt x="338" y="68"/>
                    <a:pt x="337" y="68"/>
                    <a:pt x="337" y="68"/>
                  </a:cubicBezTo>
                  <a:cubicBezTo>
                    <a:pt x="335" y="66"/>
                    <a:pt x="333" y="65"/>
                    <a:pt x="331" y="63"/>
                  </a:cubicBezTo>
                  <a:cubicBezTo>
                    <a:pt x="331" y="62"/>
                    <a:pt x="331" y="62"/>
                    <a:pt x="331" y="61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6"/>
                    <a:pt x="339" y="46"/>
                  </a:cubicBezTo>
                  <a:cubicBezTo>
                    <a:pt x="338" y="45"/>
                    <a:pt x="337" y="44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4" y="42"/>
                    <a:pt x="333" y="41"/>
                    <a:pt x="331" y="40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18" y="52"/>
                    <a:pt x="318" y="53"/>
                    <a:pt x="317" y="52"/>
                  </a:cubicBezTo>
                  <a:cubicBezTo>
                    <a:pt x="315" y="51"/>
                    <a:pt x="313" y="50"/>
                    <a:pt x="311" y="48"/>
                  </a:cubicBezTo>
                  <a:cubicBezTo>
                    <a:pt x="311" y="48"/>
                    <a:pt x="310" y="47"/>
                    <a:pt x="311" y="46"/>
                  </a:cubicBezTo>
                  <a:cubicBezTo>
                    <a:pt x="317" y="31"/>
                    <a:pt x="317" y="31"/>
                    <a:pt x="317" y="31"/>
                  </a:cubicBezTo>
                  <a:cubicBezTo>
                    <a:pt x="317" y="31"/>
                    <a:pt x="317" y="31"/>
                    <a:pt x="317" y="30"/>
                  </a:cubicBezTo>
                  <a:cubicBezTo>
                    <a:pt x="316" y="30"/>
                    <a:pt x="314" y="29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1" y="27"/>
                    <a:pt x="310" y="26"/>
                    <a:pt x="308" y="25"/>
                  </a:cubicBezTo>
                  <a:cubicBezTo>
                    <a:pt x="308" y="25"/>
                    <a:pt x="308" y="25"/>
                    <a:pt x="307" y="26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39"/>
                    <a:pt x="297" y="39"/>
                    <a:pt x="296" y="39"/>
                  </a:cubicBezTo>
                  <a:cubicBezTo>
                    <a:pt x="294" y="38"/>
                    <a:pt x="291" y="37"/>
                    <a:pt x="289" y="36"/>
                  </a:cubicBezTo>
                  <a:cubicBezTo>
                    <a:pt x="289" y="36"/>
                    <a:pt x="289" y="35"/>
                    <a:pt x="289" y="34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1" y="17"/>
                    <a:pt x="290" y="17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6" y="15"/>
                    <a:pt x="285" y="14"/>
                    <a:pt x="284" y="14"/>
                  </a:cubicBezTo>
                  <a:cubicBezTo>
                    <a:pt x="283" y="14"/>
                    <a:pt x="283" y="14"/>
                    <a:pt x="283" y="14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4" y="29"/>
                    <a:pt x="274" y="29"/>
                    <a:pt x="273" y="30"/>
                  </a:cubicBezTo>
                  <a:cubicBezTo>
                    <a:pt x="271" y="29"/>
                    <a:pt x="268" y="28"/>
                    <a:pt x="266" y="27"/>
                  </a:cubicBezTo>
                  <a:cubicBezTo>
                    <a:pt x="265" y="27"/>
                    <a:pt x="265" y="26"/>
                    <a:pt x="265" y="25"/>
                  </a:cubicBezTo>
                  <a:cubicBezTo>
                    <a:pt x="268" y="9"/>
                    <a:pt x="268" y="9"/>
                    <a:pt x="268" y="9"/>
                  </a:cubicBezTo>
                  <a:cubicBezTo>
                    <a:pt x="268" y="9"/>
                    <a:pt x="268" y="8"/>
                    <a:pt x="267" y="8"/>
                  </a:cubicBezTo>
                  <a:cubicBezTo>
                    <a:pt x="266" y="8"/>
                    <a:pt x="264" y="8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0" y="7"/>
                    <a:pt x="259" y="6"/>
                    <a:pt x="258" y="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50" y="22"/>
                    <a:pt x="250" y="22"/>
                    <a:pt x="249" y="23"/>
                  </a:cubicBezTo>
                  <a:cubicBezTo>
                    <a:pt x="247" y="22"/>
                    <a:pt x="244" y="21"/>
                    <a:pt x="242" y="21"/>
                  </a:cubicBezTo>
                  <a:cubicBezTo>
                    <a:pt x="241" y="21"/>
                    <a:pt x="241" y="20"/>
                    <a:pt x="241" y="19"/>
                  </a:cubicBezTo>
                  <a:cubicBezTo>
                    <a:pt x="241" y="3"/>
                    <a:pt x="241" y="3"/>
                    <a:pt x="241" y="3"/>
                  </a:cubicBezTo>
                  <a:cubicBezTo>
                    <a:pt x="241" y="3"/>
                    <a:pt x="241" y="2"/>
                    <a:pt x="240" y="2"/>
                  </a:cubicBezTo>
                  <a:cubicBezTo>
                    <a:pt x="239" y="2"/>
                    <a:pt x="237" y="2"/>
                    <a:pt x="236" y="2"/>
                  </a:cubicBezTo>
                  <a:cubicBezTo>
                    <a:pt x="236" y="2"/>
                    <a:pt x="236" y="2"/>
                    <a:pt x="236" y="2"/>
                  </a:cubicBezTo>
                  <a:cubicBezTo>
                    <a:pt x="235" y="2"/>
                    <a:pt x="235" y="2"/>
                    <a:pt x="235" y="2"/>
                  </a:cubicBezTo>
                  <a:cubicBezTo>
                    <a:pt x="234" y="1"/>
                    <a:pt x="232" y="1"/>
                    <a:pt x="231" y="1"/>
                  </a:cubicBezTo>
                  <a:cubicBezTo>
                    <a:pt x="230" y="1"/>
                    <a:pt x="230" y="1"/>
                    <a:pt x="230" y="2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2" y="19"/>
                    <a:pt x="219" y="18"/>
                    <a:pt x="217" y="18"/>
                  </a:cubicBezTo>
                  <a:cubicBezTo>
                    <a:pt x="216" y="18"/>
                    <a:pt x="216" y="17"/>
                    <a:pt x="216" y="17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4" y="0"/>
                    <a:pt x="214" y="0"/>
                    <a:pt x="213" y="0"/>
                  </a:cubicBezTo>
                  <a:cubicBezTo>
                    <a:pt x="212" y="0"/>
                    <a:pt x="212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5" y="0"/>
                    <a:pt x="204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0" y="17"/>
                    <a:pt x="200" y="18"/>
                    <a:pt x="200" y="18"/>
                  </a:cubicBezTo>
                  <a:cubicBezTo>
                    <a:pt x="197" y="18"/>
                    <a:pt x="195" y="19"/>
                    <a:pt x="192" y="19"/>
                  </a:cubicBezTo>
                  <a:cubicBezTo>
                    <a:pt x="191" y="19"/>
                    <a:pt x="191" y="18"/>
                    <a:pt x="191" y="17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1"/>
                    <a:pt x="187" y="1"/>
                    <a:pt x="186" y="1"/>
                  </a:cubicBezTo>
                  <a:cubicBezTo>
                    <a:pt x="185" y="1"/>
                    <a:pt x="183" y="1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79" y="2"/>
                    <a:pt x="178" y="2"/>
                    <a:pt x="176" y="2"/>
                  </a:cubicBezTo>
                  <a:cubicBezTo>
                    <a:pt x="176" y="2"/>
                    <a:pt x="176" y="3"/>
                    <a:pt x="176" y="3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6" y="20"/>
                    <a:pt x="176" y="21"/>
                    <a:pt x="175" y="21"/>
                  </a:cubicBezTo>
                  <a:cubicBezTo>
                    <a:pt x="172" y="21"/>
                    <a:pt x="170" y="22"/>
                    <a:pt x="167" y="23"/>
                  </a:cubicBezTo>
                  <a:cubicBezTo>
                    <a:pt x="167" y="22"/>
                    <a:pt x="166" y="22"/>
                    <a:pt x="166" y="21"/>
                  </a:cubicBezTo>
                  <a:cubicBezTo>
                    <a:pt x="160" y="6"/>
                    <a:pt x="160" y="6"/>
                    <a:pt x="160" y="6"/>
                  </a:cubicBezTo>
                  <a:cubicBezTo>
                    <a:pt x="160" y="6"/>
                    <a:pt x="160" y="6"/>
                    <a:pt x="159" y="6"/>
                  </a:cubicBezTo>
                  <a:cubicBezTo>
                    <a:pt x="158" y="6"/>
                    <a:pt x="156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3" y="8"/>
                    <a:pt x="151" y="8"/>
                    <a:pt x="150" y="8"/>
                  </a:cubicBezTo>
                  <a:cubicBezTo>
                    <a:pt x="149" y="8"/>
                    <a:pt x="149" y="9"/>
                    <a:pt x="149" y="9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6"/>
                    <a:pt x="151" y="27"/>
                    <a:pt x="151" y="27"/>
                  </a:cubicBezTo>
                  <a:cubicBezTo>
                    <a:pt x="148" y="28"/>
                    <a:pt x="146" y="29"/>
                    <a:pt x="143" y="30"/>
                  </a:cubicBezTo>
                  <a:cubicBezTo>
                    <a:pt x="143" y="29"/>
                    <a:pt x="142" y="29"/>
                    <a:pt x="142" y="28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4"/>
                    <a:pt x="134" y="14"/>
                    <a:pt x="133" y="14"/>
                  </a:cubicBezTo>
                  <a:cubicBezTo>
                    <a:pt x="132" y="14"/>
                    <a:pt x="130" y="15"/>
                    <a:pt x="129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7" y="17"/>
                    <a:pt x="125" y="17"/>
                    <a:pt x="124" y="18"/>
                  </a:cubicBezTo>
                  <a:cubicBezTo>
                    <a:pt x="123" y="18"/>
                    <a:pt x="123" y="18"/>
                    <a:pt x="124" y="19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8" y="35"/>
                    <a:pt x="128" y="36"/>
                    <a:pt x="128" y="36"/>
                  </a:cubicBezTo>
                  <a:cubicBezTo>
                    <a:pt x="125" y="37"/>
                    <a:pt x="123" y="38"/>
                    <a:pt x="121" y="39"/>
                  </a:cubicBezTo>
                  <a:cubicBezTo>
                    <a:pt x="120" y="39"/>
                    <a:pt x="120" y="39"/>
                    <a:pt x="119" y="39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5"/>
                    <a:pt x="109" y="25"/>
                    <a:pt x="108" y="25"/>
                  </a:cubicBezTo>
                  <a:cubicBezTo>
                    <a:pt x="107" y="26"/>
                    <a:pt x="106" y="27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9"/>
                    <a:pt x="101" y="30"/>
                    <a:pt x="100" y="30"/>
                  </a:cubicBezTo>
                  <a:cubicBezTo>
                    <a:pt x="99" y="31"/>
                    <a:pt x="100" y="31"/>
                    <a:pt x="100" y="31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7"/>
                    <a:pt x="106" y="48"/>
                    <a:pt x="106" y="48"/>
                  </a:cubicBezTo>
                  <a:cubicBezTo>
                    <a:pt x="104" y="50"/>
                    <a:pt x="102" y="51"/>
                    <a:pt x="100" y="52"/>
                  </a:cubicBezTo>
                  <a:cubicBezTo>
                    <a:pt x="99" y="53"/>
                    <a:pt x="98" y="52"/>
                    <a:pt x="98" y="52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5" y="40"/>
                  </a:cubicBezTo>
                  <a:cubicBezTo>
                    <a:pt x="84" y="41"/>
                    <a:pt x="83" y="42"/>
                    <a:pt x="82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0" y="44"/>
                    <a:pt x="79" y="45"/>
                    <a:pt x="78" y="46"/>
                  </a:cubicBezTo>
                  <a:cubicBezTo>
                    <a:pt x="77" y="46"/>
                    <a:pt x="77" y="47"/>
                    <a:pt x="77" y="4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2"/>
                    <a:pt x="86" y="62"/>
                    <a:pt x="86" y="63"/>
                  </a:cubicBezTo>
                  <a:cubicBezTo>
                    <a:pt x="84" y="65"/>
                    <a:pt x="82" y="66"/>
                    <a:pt x="80" y="68"/>
                  </a:cubicBezTo>
                  <a:cubicBezTo>
                    <a:pt x="80" y="68"/>
                    <a:pt x="79" y="68"/>
                    <a:pt x="78" y="6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7"/>
                    <a:pt x="65" y="57"/>
                    <a:pt x="64" y="58"/>
                  </a:cubicBezTo>
                  <a:cubicBezTo>
                    <a:pt x="63" y="59"/>
                    <a:pt x="62" y="60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2"/>
                    <a:pt x="58" y="63"/>
                    <a:pt x="57" y="64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9"/>
                    <a:pt x="68" y="80"/>
                    <a:pt x="68" y="80"/>
                  </a:cubicBezTo>
                  <a:cubicBezTo>
                    <a:pt x="66" y="82"/>
                    <a:pt x="65" y="84"/>
                    <a:pt x="63" y="86"/>
                  </a:cubicBezTo>
                  <a:cubicBezTo>
                    <a:pt x="62" y="86"/>
                    <a:pt x="62" y="86"/>
                    <a:pt x="61" y="86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7"/>
                    <a:pt x="46" y="77"/>
                    <a:pt x="46" y="78"/>
                  </a:cubicBezTo>
                  <a:cubicBezTo>
                    <a:pt x="45" y="79"/>
                    <a:pt x="44" y="80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3"/>
                    <a:pt x="41" y="84"/>
                    <a:pt x="40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2" y="98"/>
                    <a:pt x="52" y="99"/>
                    <a:pt x="52" y="100"/>
                  </a:cubicBezTo>
                  <a:cubicBezTo>
                    <a:pt x="51" y="102"/>
                    <a:pt x="49" y="104"/>
                    <a:pt x="48" y="106"/>
                  </a:cubicBezTo>
                  <a:cubicBezTo>
                    <a:pt x="47" y="106"/>
                    <a:pt x="47" y="106"/>
                    <a:pt x="46" y="106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99"/>
                    <a:pt x="30" y="100"/>
                  </a:cubicBezTo>
                  <a:cubicBezTo>
                    <a:pt x="29" y="101"/>
                    <a:pt x="29" y="103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7" y="106"/>
                    <a:pt x="26" y="107"/>
                    <a:pt x="25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1"/>
                  </a:cubicBezTo>
                  <a:cubicBezTo>
                    <a:pt x="38" y="123"/>
                    <a:pt x="37" y="125"/>
                    <a:pt x="36" y="128"/>
                  </a:cubicBezTo>
                  <a:cubicBezTo>
                    <a:pt x="35" y="128"/>
                    <a:pt x="35" y="128"/>
                    <a:pt x="34" y="128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7" y="124"/>
                  </a:cubicBezTo>
                  <a:cubicBezTo>
                    <a:pt x="17" y="126"/>
                    <a:pt x="16" y="127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5" y="130"/>
                    <a:pt x="14" y="132"/>
                    <a:pt x="14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3"/>
                    <a:pt x="29" y="143"/>
                    <a:pt x="29" y="144"/>
                  </a:cubicBezTo>
                  <a:cubicBezTo>
                    <a:pt x="28" y="146"/>
                    <a:pt x="28" y="148"/>
                    <a:pt x="27" y="151"/>
                  </a:cubicBezTo>
                  <a:cubicBezTo>
                    <a:pt x="26" y="151"/>
                    <a:pt x="26" y="152"/>
                    <a:pt x="25" y="151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8" y="149"/>
                    <a:pt x="8" y="150"/>
                  </a:cubicBezTo>
                  <a:cubicBezTo>
                    <a:pt x="8" y="151"/>
                    <a:pt x="7" y="153"/>
                    <a:pt x="7" y="154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6"/>
                    <a:pt x="6" y="158"/>
                    <a:pt x="6" y="159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2" y="170"/>
                    <a:pt x="21" y="173"/>
                    <a:pt x="21" y="175"/>
                  </a:cubicBezTo>
                  <a:cubicBezTo>
                    <a:pt x="20" y="176"/>
                    <a:pt x="20" y="176"/>
                    <a:pt x="19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2" y="176"/>
                    <a:pt x="2" y="176"/>
                  </a:cubicBezTo>
                  <a:cubicBezTo>
                    <a:pt x="2" y="178"/>
                    <a:pt x="2" y="179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3"/>
                    <a:pt x="1" y="185"/>
                    <a:pt x="1" y="186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8" y="191"/>
                    <a:pt x="18" y="192"/>
                    <a:pt x="19" y="192"/>
                  </a:cubicBezTo>
                  <a:cubicBezTo>
                    <a:pt x="18" y="195"/>
                    <a:pt x="18" y="197"/>
                    <a:pt x="18" y="200"/>
                  </a:cubicBezTo>
                  <a:cubicBezTo>
                    <a:pt x="18" y="201"/>
                    <a:pt x="17" y="201"/>
                    <a:pt x="17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3"/>
                    <a:pt x="0" y="203"/>
                    <a:pt x="0" y="204"/>
                  </a:cubicBezTo>
                  <a:cubicBezTo>
                    <a:pt x="0" y="205"/>
                    <a:pt x="0" y="207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0"/>
                    <a:pt x="0" y="212"/>
                    <a:pt x="0" y="21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8" y="216"/>
                    <a:pt x="18" y="217"/>
                  </a:cubicBezTo>
                  <a:cubicBezTo>
                    <a:pt x="18" y="220"/>
                    <a:pt x="18" y="222"/>
                    <a:pt x="19" y="225"/>
                  </a:cubicBezTo>
                  <a:cubicBezTo>
                    <a:pt x="18" y="225"/>
                    <a:pt x="18" y="226"/>
                    <a:pt x="17" y="226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1" y="230"/>
                    <a:pt x="1" y="230"/>
                    <a:pt x="1" y="231"/>
                  </a:cubicBezTo>
                  <a:cubicBezTo>
                    <a:pt x="1" y="232"/>
                    <a:pt x="1" y="234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2" y="238"/>
                    <a:pt x="2" y="239"/>
                    <a:pt x="2" y="241"/>
                  </a:cubicBezTo>
                  <a:cubicBezTo>
                    <a:pt x="2" y="241"/>
                    <a:pt x="3" y="241"/>
                    <a:pt x="3" y="241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4"/>
                    <a:pt x="22" y="247"/>
                    <a:pt x="22" y="250"/>
                  </a:cubicBezTo>
                  <a:cubicBezTo>
                    <a:pt x="22" y="250"/>
                    <a:pt x="22" y="250"/>
                    <a:pt x="21" y="251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6" y="257"/>
                    <a:pt x="6" y="257"/>
                    <a:pt x="6" y="258"/>
                  </a:cubicBezTo>
                  <a:cubicBezTo>
                    <a:pt x="6" y="259"/>
                    <a:pt x="6" y="261"/>
                    <a:pt x="7" y="262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4"/>
                    <a:pt x="8" y="266"/>
                    <a:pt x="8" y="267"/>
                  </a:cubicBezTo>
                  <a:cubicBezTo>
                    <a:pt x="8" y="268"/>
                    <a:pt x="9" y="268"/>
                    <a:pt x="9" y="268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5"/>
                    <a:pt x="26" y="266"/>
                    <a:pt x="27" y="266"/>
                  </a:cubicBezTo>
                  <a:cubicBezTo>
                    <a:pt x="28" y="269"/>
                    <a:pt x="28" y="271"/>
                    <a:pt x="29" y="273"/>
                  </a:cubicBezTo>
                  <a:cubicBezTo>
                    <a:pt x="29" y="274"/>
                    <a:pt x="29" y="274"/>
                    <a:pt x="28" y="275"/>
                  </a:cubicBezTo>
                  <a:cubicBezTo>
                    <a:pt x="14" y="283"/>
                    <a:pt x="14" y="283"/>
                    <a:pt x="14" y="283"/>
                  </a:cubicBezTo>
                  <a:cubicBezTo>
                    <a:pt x="14" y="283"/>
                    <a:pt x="14" y="283"/>
                    <a:pt x="14" y="284"/>
                  </a:cubicBezTo>
                  <a:cubicBezTo>
                    <a:pt x="14" y="285"/>
                    <a:pt x="15" y="287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90"/>
                    <a:pt x="17" y="291"/>
                    <a:pt x="17" y="293"/>
                  </a:cubicBezTo>
                  <a:cubicBezTo>
                    <a:pt x="18" y="293"/>
                    <a:pt x="18" y="293"/>
                    <a:pt x="18" y="293"/>
                  </a:cubicBezTo>
                  <a:cubicBezTo>
                    <a:pt x="34" y="289"/>
                    <a:pt x="34" y="289"/>
                    <a:pt x="34" y="289"/>
                  </a:cubicBezTo>
                  <a:cubicBezTo>
                    <a:pt x="35" y="289"/>
                    <a:pt x="35" y="289"/>
                    <a:pt x="36" y="289"/>
                  </a:cubicBezTo>
                  <a:cubicBezTo>
                    <a:pt x="37" y="291"/>
                    <a:pt x="38" y="294"/>
                    <a:pt x="39" y="296"/>
                  </a:cubicBezTo>
                  <a:cubicBezTo>
                    <a:pt x="39" y="297"/>
                    <a:pt x="39" y="297"/>
                    <a:pt x="38" y="29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9"/>
                  </a:cubicBezTo>
                  <a:cubicBezTo>
                    <a:pt x="26" y="310"/>
                    <a:pt x="27" y="311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9" y="314"/>
                    <a:pt x="29" y="316"/>
                    <a:pt x="30" y="317"/>
                  </a:cubicBezTo>
                  <a:cubicBezTo>
                    <a:pt x="30" y="317"/>
                    <a:pt x="31" y="317"/>
                    <a:pt x="31" y="317"/>
                  </a:cubicBezTo>
                  <a:cubicBezTo>
                    <a:pt x="46" y="311"/>
                    <a:pt x="46" y="311"/>
                    <a:pt x="46" y="311"/>
                  </a:cubicBezTo>
                  <a:cubicBezTo>
                    <a:pt x="47" y="311"/>
                    <a:pt x="47" y="311"/>
                    <a:pt x="48" y="311"/>
                  </a:cubicBezTo>
                  <a:cubicBezTo>
                    <a:pt x="49" y="313"/>
                    <a:pt x="51" y="315"/>
                    <a:pt x="52" y="317"/>
                  </a:cubicBezTo>
                  <a:cubicBezTo>
                    <a:pt x="52" y="318"/>
                    <a:pt x="52" y="319"/>
                    <a:pt x="52" y="319"/>
                  </a:cubicBezTo>
                  <a:cubicBezTo>
                    <a:pt x="40" y="331"/>
                    <a:pt x="40" y="331"/>
                    <a:pt x="40" y="331"/>
                  </a:cubicBezTo>
                  <a:cubicBezTo>
                    <a:pt x="40" y="331"/>
                    <a:pt x="40" y="331"/>
                    <a:pt x="40" y="332"/>
                  </a:cubicBezTo>
                  <a:cubicBezTo>
                    <a:pt x="41" y="333"/>
                    <a:pt x="42" y="334"/>
                    <a:pt x="43" y="335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4" y="337"/>
                    <a:pt x="45" y="338"/>
                    <a:pt x="46" y="339"/>
                  </a:cubicBezTo>
                  <a:cubicBezTo>
                    <a:pt x="46" y="340"/>
                    <a:pt x="47" y="340"/>
                    <a:pt x="47" y="339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1"/>
                    <a:pt x="62" y="331"/>
                    <a:pt x="63" y="331"/>
                  </a:cubicBezTo>
                  <a:cubicBezTo>
                    <a:pt x="65" y="333"/>
                    <a:pt x="66" y="335"/>
                    <a:pt x="68" y="337"/>
                  </a:cubicBezTo>
                  <a:cubicBezTo>
                    <a:pt x="68" y="337"/>
                    <a:pt x="68" y="338"/>
                    <a:pt x="67" y="339"/>
                  </a:cubicBezTo>
                  <a:cubicBezTo>
                    <a:pt x="57" y="352"/>
                    <a:pt x="57" y="352"/>
                    <a:pt x="57" y="352"/>
                  </a:cubicBezTo>
                  <a:cubicBezTo>
                    <a:pt x="57" y="352"/>
                    <a:pt x="57" y="352"/>
                    <a:pt x="57" y="353"/>
                  </a:cubicBezTo>
                  <a:cubicBezTo>
                    <a:pt x="58" y="354"/>
                    <a:pt x="59" y="355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2" y="357"/>
                    <a:pt x="63" y="358"/>
                    <a:pt x="64" y="359"/>
                  </a:cubicBezTo>
                  <a:cubicBezTo>
                    <a:pt x="65" y="360"/>
                    <a:pt x="65" y="360"/>
                    <a:pt x="65" y="35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79" y="349"/>
                    <a:pt x="80" y="349"/>
                    <a:pt x="80" y="349"/>
                  </a:cubicBezTo>
                  <a:cubicBezTo>
                    <a:pt x="82" y="351"/>
                    <a:pt x="84" y="352"/>
                    <a:pt x="86" y="354"/>
                  </a:cubicBezTo>
                  <a:cubicBezTo>
                    <a:pt x="86" y="355"/>
                    <a:pt x="86" y="355"/>
                    <a:pt x="86" y="356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0"/>
                    <a:pt x="77" y="371"/>
                    <a:pt x="77" y="371"/>
                  </a:cubicBezTo>
                  <a:cubicBezTo>
                    <a:pt x="79" y="372"/>
                    <a:pt x="80" y="373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3" y="375"/>
                    <a:pt x="84" y="376"/>
                    <a:pt x="85" y="377"/>
                  </a:cubicBezTo>
                  <a:cubicBezTo>
                    <a:pt x="86" y="377"/>
                    <a:pt x="86" y="377"/>
                    <a:pt x="86" y="377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9" y="364"/>
                    <a:pt x="100" y="365"/>
                  </a:cubicBezTo>
                  <a:cubicBezTo>
                    <a:pt x="102" y="366"/>
                    <a:pt x="104" y="367"/>
                    <a:pt x="106" y="369"/>
                  </a:cubicBezTo>
                  <a:cubicBezTo>
                    <a:pt x="106" y="369"/>
                    <a:pt x="106" y="370"/>
                    <a:pt x="106" y="371"/>
                  </a:cubicBezTo>
                  <a:cubicBezTo>
                    <a:pt x="100" y="386"/>
                    <a:pt x="100" y="386"/>
                    <a:pt x="100" y="386"/>
                  </a:cubicBezTo>
                  <a:cubicBezTo>
                    <a:pt x="99" y="386"/>
                    <a:pt x="99" y="386"/>
                    <a:pt x="100" y="387"/>
                  </a:cubicBezTo>
                  <a:cubicBezTo>
                    <a:pt x="101" y="387"/>
                    <a:pt x="102" y="388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6" y="390"/>
                    <a:pt x="107" y="391"/>
                    <a:pt x="108" y="392"/>
                  </a:cubicBezTo>
                  <a:cubicBezTo>
                    <a:pt x="109" y="392"/>
                    <a:pt x="109" y="392"/>
                    <a:pt x="109" y="391"/>
                  </a:cubicBezTo>
                  <a:cubicBezTo>
                    <a:pt x="119" y="378"/>
                    <a:pt x="119" y="378"/>
                    <a:pt x="119" y="378"/>
                  </a:cubicBezTo>
                  <a:cubicBezTo>
                    <a:pt x="120" y="378"/>
                    <a:pt x="120" y="378"/>
                    <a:pt x="121" y="378"/>
                  </a:cubicBezTo>
                  <a:cubicBezTo>
                    <a:pt x="123" y="379"/>
                    <a:pt x="125" y="380"/>
                    <a:pt x="128" y="381"/>
                  </a:cubicBezTo>
                  <a:cubicBezTo>
                    <a:pt x="128" y="381"/>
                    <a:pt x="128" y="382"/>
                    <a:pt x="128" y="383"/>
                  </a:cubicBezTo>
                  <a:cubicBezTo>
                    <a:pt x="124" y="398"/>
                    <a:pt x="124" y="398"/>
                    <a:pt x="124" y="398"/>
                  </a:cubicBezTo>
                  <a:cubicBezTo>
                    <a:pt x="123" y="399"/>
                    <a:pt x="123" y="399"/>
                    <a:pt x="124" y="399"/>
                  </a:cubicBezTo>
                  <a:cubicBezTo>
                    <a:pt x="125" y="400"/>
                    <a:pt x="127" y="400"/>
                    <a:pt x="128" y="401"/>
                  </a:cubicBezTo>
                  <a:cubicBezTo>
                    <a:pt x="128" y="401"/>
                    <a:pt x="128" y="401"/>
                    <a:pt x="128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30" y="402"/>
                    <a:pt x="132" y="403"/>
                    <a:pt x="133" y="403"/>
                  </a:cubicBezTo>
                  <a:cubicBezTo>
                    <a:pt x="134" y="403"/>
                    <a:pt x="134" y="403"/>
                    <a:pt x="134" y="403"/>
                  </a:cubicBezTo>
                  <a:cubicBezTo>
                    <a:pt x="142" y="389"/>
                    <a:pt x="142" y="389"/>
                    <a:pt x="142" y="389"/>
                  </a:cubicBezTo>
                  <a:cubicBezTo>
                    <a:pt x="142" y="388"/>
                    <a:pt x="143" y="388"/>
                    <a:pt x="143" y="387"/>
                  </a:cubicBezTo>
                  <a:cubicBezTo>
                    <a:pt x="146" y="388"/>
                    <a:pt x="148" y="389"/>
                    <a:pt x="151" y="390"/>
                  </a:cubicBezTo>
                  <a:cubicBezTo>
                    <a:pt x="151" y="390"/>
                    <a:pt x="151" y="391"/>
                    <a:pt x="151" y="392"/>
                  </a:cubicBezTo>
                  <a:cubicBezTo>
                    <a:pt x="149" y="408"/>
                    <a:pt x="149" y="408"/>
                    <a:pt x="149" y="408"/>
                  </a:cubicBezTo>
                  <a:cubicBezTo>
                    <a:pt x="149" y="408"/>
                    <a:pt x="149" y="408"/>
                    <a:pt x="150" y="409"/>
                  </a:cubicBezTo>
                  <a:cubicBezTo>
                    <a:pt x="151" y="409"/>
                    <a:pt x="153" y="409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6" y="410"/>
                    <a:pt x="158" y="411"/>
                    <a:pt x="159" y="411"/>
                  </a:cubicBezTo>
                  <a:cubicBezTo>
                    <a:pt x="160" y="411"/>
                    <a:pt x="160" y="411"/>
                    <a:pt x="160" y="411"/>
                  </a:cubicBezTo>
                  <a:cubicBezTo>
                    <a:pt x="166" y="396"/>
                    <a:pt x="166" y="396"/>
                    <a:pt x="166" y="396"/>
                  </a:cubicBezTo>
                  <a:cubicBezTo>
                    <a:pt x="166" y="395"/>
                    <a:pt x="167" y="395"/>
                    <a:pt x="167" y="394"/>
                  </a:cubicBezTo>
                  <a:cubicBezTo>
                    <a:pt x="170" y="395"/>
                    <a:pt x="172" y="396"/>
                    <a:pt x="175" y="396"/>
                  </a:cubicBezTo>
                  <a:cubicBezTo>
                    <a:pt x="176" y="396"/>
                    <a:pt x="176" y="397"/>
                    <a:pt x="176" y="397"/>
                  </a:cubicBezTo>
                  <a:cubicBezTo>
                    <a:pt x="176" y="414"/>
                    <a:pt x="176" y="414"/>
                    <a:pt x="176" y="414"/>
                  </a:cubicBezTo>
                  <a:cubicBezTo>
                    <a:pt x="176" y="414"/>
                    <a:pt x="176" y="414"/>
                    <a:pt x="176" y="415"/>
                  </a:cubicBezTo>
                  <a:cubicBezTo>
                    <a:pt x="178" y="415"/>
                    <a:pt x="179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3" y="416"/>
                    <a:pt x="185" y="416"/>
                    <a:pt x="186" y="416"/>
                  </a:cubicBezTo>
                  <a:cubicBezTo>
                    <a:pt x="187" y="416"/>
                    <a:pt x="187" y="416"/>
                    <a:pt x="187" y="415"/>
                  </a:cubicBezTo>
                  <a:cubicBezTo>
                    <a:pt x="191" y="399"/>
                    <a:pt x="191" y="399"/>
                    <a:pt x="191" y="399"/>
                  </a:cubicBezTo>
                  <a:cubicBezTo>
                    <a:pt x="191" y="399"/>
                    <a:pt x="191" y="398"/>
                    <a:pt x="192" y="398"/>
                  </a:cubicBezTo>
                  <a:cubicBezTo>
                    <a:pt x="194" y="398"/>
                    <a:pt x="197" y="398"/>
                    <a:pt x="200" y="399"/>
                  </a:cubicBezTo>
                  <a:cubicBezTo>
                    <a:pt x="200" y="399"/>
                    <a:pt x="200" y="399"/>
                    <a:pt x="201" y="400"/>
                  </a:cubicBezTo>
                  <a:cubicBezTo>
                    <a:pt x="203" y="416"/>
                    <a:pt x="203" y="416"/>
                    <a:pt x="203" y="416"/>
                  </a:cubicBezTo>
                  <a:cubicBezTo>
                    <a:pt x="203" y="417"/>
                    <a:pt x="203" y="417"/>
                    <a:pt x="203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2" y="417"/>
                    <a:pt x="212" y="417"/>
                    <a:pt x="212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4" y="417"/>
                    <a:pt x="214" y="417"/>
                    <a:pt x="214" y="416"/>
                  </a:cubicBezTo>
                  <a:cubicBezTo>
                    <a:pt x="216" y="400"/>
                    <a:pt x="216" y="400"/>
                    <a:pt x="216" y="400"/>
                  </a:cubicBezTo>
                  <a:cubicBezTo>
                    <a:pt x="216" y="399"/>
                    <a:pt x="216" y="399"/>
                    <a:pt x="217" y="399"/>
                  </a:cubicBezTo>
                  <a:cubicBezTo>
                    <a:pt x="219" y="398"/>
                    <a:pt x="222" y="398"/>
                    <a:pt x="225" y="398"/>
                  </a:cubicBezTo>
                  <a:cubicBezTo>
                    <a:pt x="225" y="398"/>
                    <a:pt x="225" y="399"/>
                    <a:pt x="226" y="399"/>
                  </a:cubicBezTo>
                  <a:cubicBezTo>
                    <a:pt x="230" y="415"/>
                    <a:pt x="230" y="415"/>
                    <a:pt x="230" y="415"/>
                  </a:cubicBezTo>
                  <a:cubicBezTo>
                    <a:pt x="230" y="416"/>
                    <a:pt x="230" y="416"/>
                    <a:pt x="231" y="416"/>
                  </a:cubicBezTo>
                  <a:cubicBezTo>
                    <a:pt x="232" y="416"/>
                    <a:pt x="234" y="416"/>
                    <a:pt x="235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7" y="415"/>
                    <a:pt x="239" y="415"/>
                    <a:pt x="240" y="415"/>
                  </a:cubicBezTo>
                  <a:cubicBezTo>
                    <a:pt x="241" y="414"/>
                    <a:pt x="241" y="414"/>
                    <a:pt x="241" y="414"/>
                  </a:cubicBezTo>
                  <a:cubicBezTo>
                    <a:pt x="241" y="397"/>
                    <a:pt x="241" y="397"/>
                    <a:pt x="241" y="397"/>
                  </a:cubicBezTo>
                  <a:cubicBezTo>
                    <a:pt x="241" y="397"/>
                    <a:pt x="241" y="396"/>
                    <a:pt x="242" y="396"/>
                  </a:cubicBezTo>
                  <a:cubicBezTo>
                    <a:pt x="244" y="396"/>
                    <a:pt x="247" y="395"/>
                    <a:pt x="249" y="394"/>
                  </a:cubicBezTo>
                  <a:cubicBezTo>
                    <a:pt x="250" y="395"/>
                    <a:pt x="250" y="395"/>
                    <a:pt x="250" y="396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57" y="411"/>
                    <a:pt x="257" y="411"/>
                    <a:pt x="258" y="411"/>
                  </a:cubicBezTo>
                  <a:cubicBezTo>
                    <a:pt x="259" y="411"/>
                    <a:pt x="260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4" y="409"/>
                    <a:pt x="266" y="409"/>
                    <a:pt x="267" y="409"/>
                  </a:cubicBezTo>
                  <a:cubicBezTo>
                    <a:pt x="268" y="408"/>
                    <a:pt x="268" y="408"/>
                    <a:pt x="268" y="408"/>
                  </a:cubicBezTo>
                  <a:cubicBezTo>
                    <a:pt x="265" y="392"/>
                    <a:pt x="265" y="392"/>
                    <a:pt x="265" y="392"/>
                  </a:cubicBezTo>
                  <a:cubicBezTo>
                    <a:pt x="265" y="391"/>
                    <a:pt x="265" y="390"/>
                    <a:pt x="266" y="390"/>
                  </a:cubicBezTo>
                  <a:cubicBezTo>
                    <a:pt x="268" y="389"/>
                    <a:pt x="271" y="388"/>
                    <a:pt x="273" y="387"/>
                  </a:cubicBezTo>
                  <a:cubicBezTo>
                    <a:pt x="274" y="388"/>
                    <a:pt x="274" y="388"/>
                    <a:pt x="275" y="389"/>
                  </a:cubicBezTo>
                  <a:cubicBezTo>
                    <a:pt x="283" y="403"/>
                    <a:pt x="283" y="403"/>
                    <a:pt x="283" y="403"/>
                  </a:cubicBezTo>
                  <a:cubicBezTo>
                    <a:pt x="283" y="403"/>
                    <a:pt x="283" y="403"/>
                    <a:pt x="284" y="403"/>
                  </a:cubicBezTo>
                  <a:cubicBezTo>
                    <a:pt x="285" y="403"/>
                    <a:pt x="286" y="402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90" y="400"/>
                    <a:pt x="291" y="400"/>
                    <a:pt x="293" y="399"/>
                  </a:cubicBezTo>
                  <a:cubicBezTo>
                    <a:pt x="293" y="399"/>
                    <a:pt x="293" y="399"/>
                    <a:pt x="293" y="398"/>
                  </a:cubicBezTo>
                  <a:cubicBezTo>
                    <a:pt x="289" y="383"/>
                    <a:pt x="289" y="383"/>
                    <a:pt x="289" y="383"/>
                  </a:cubicBezTo>
                  <a:cubicBezTo>
                    <a:pt x="289" y="382"/>
                    <a:pt x="289" y="381"/>
                    <a:pt x="289" y="381"/>
                  </a:cubicBezTo>
                  <a:cubicBezTo>
                    <a:pt x="291" y="380"/>
                    <a:pt x="294" y="379"/>
                    <a:pt x="296" y="378"/>
                  </a:cubicBezTo>
                  <a:cubicBezTo>
                    <a:pt x="297" y="378"/>
                    <a:pt x="297" y="378"/>
                    <a:pt x="297" y="378"/>
                  </a:cubicBezTo>
                  <a:cubicBezTo>
                    <a:pt x="308" y="391"/>
                    <a:pt x="308" y="391"/>
                    <a:pt x="308" y="391"/>
                  </a:cubicBezTo>
                  <a:cubicBezTo>
                    <a:pt x="308" y="392"/>
                    <a:pt x="308" y="392"/>
                    <a:pt x="308" y="392"/>
                  </a:cubicBezTo>
                  <a:cubicBezTo>
                    <a:pt x="310" y="391"/>
                    <a:pt x="311" y="390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4" y="388"/>
                    <a:pt x="316" y="387"/>
                    <a:pt x="317" y="387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1" y="371"/>
                    <a:pt x="311" y="371"/>
                    <a:pt x="311" y="371"/>
                  </a:cubicBezTo>
                  <a:cubicBezTo>
                    <a:pt x="311" y="370"/>
                    <a:pt x="311" y="369"/>
                    <a:pt x="311" y="369"/>
                  </a:cubicBezTo>
                  <a:cubicBezTo>
                    <a:pt x="313" y="367"/>
                    <a:pt x="315" y="366"/>
                    <a:pt x="317" y="365"/>
                  </a:cubicBezTo>
                  <a:cubicBezTo>
                    <a:pt x="318" y="364"/>
                    <a:pt x="318" y="365"/>
                    <a:pt x="319" y="365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3" y="376"/>
                    <a:pt x="334" y="375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6" y="374"/>
                  </a:cubicBezTo>
                  <a:cubicBezTo>
                    <a:pt x="337" y="373"/>
                    <a:pt x="338" y="372"/>
                    <a:pt x="339" y="371"/>
                  </a:cubicBezTo>
                  <a:cubicBezTo>
                    <a:pt x="340" y="371"/>
                    <a:pt x="340" y="370"/>
                    <a:pt x="339" y="370"/>
                  </a:cubicBezTo>
                  <a:cubicBezTo>
                    <a:pt x="331" y="356"/>
                    <a:pt x="331" y="356"/>
                    <a:pt x="331" y="356"/>
                  </a:cubicBezTo>
                  <a:cubicBezTo>
                    <a:pt x="331" y="355"/>
                    <a:pt x="331" y="355"/>
                    <a:pt x="331" y="354"/>
                  </a:cubicBezTo>
                  <a:cubicBezTo>
                    <a:pt x="333" y="352"/>
                    <a:pt x="335" y="351"/>
                    <a:pt x="337" y="349"/>
                  </a:cubicBezTo>
                  <a:cubicBezTo>
                    <a:pt x="337" y="349"/>
                    <a:pt x="338" y="349"/>
                    <a:pt x="338" y="349"/>
                  </a:cubicBezTo>
                  <a:cubicBezTo>
                    <a:pt x="352" y="359"/>
                    <a:pt x="352" y="359"/>
                    <a:pt x="352" y="359"/>
                  </a:cubicBezTo>
                  <a:cubicBezTo>
                    <a:pt x="352" y="360"/>
                    <a:pt x="352" y="360"/>
                    <a:pt x="352" y="359"/>
                  </a:cubicBezTo>
                  <a:cubicBezTo>
                    <a:pt x="353" y="358"/>
                    <a:pt x="355" y="357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7" y="355"/>
                    <a:pt x="358" y="354"/>
                    <a:pt x="359" y="353"/>
                  </a:cubicBezTo>
                  <a:cubicBezTo>
                    <a:pt x="360" y="352"/>
                    <a:pt x="360" y="352"/>
                    <a:pt x="359" y="352"/>
                  </a:cubicBezTo>
                  <a:cubicBezTo>
                    <a:pt x="349" y="339"/>
                    <a:pt x="349" y="339"/>
                    <a:pt x="349" y="339"/>
                  </a:cubicBezTo>
                  <a:cubicBezTo>
                    <a:pt x="349" y="338"/>
                    <a:pt x="349" y="337"/>
                    <a:pt x="349" y="337"/>
                  </a:cubicBezTo>
                  <a:cubicBezTo>
                    <a:pt x="351" y="335"/>
                    <a:pt x="352" y="333"/>
                    <a:pt x="354" y="331"/>
                  </a:cubicBezTo>
                  <a:cubicBezTo>
                    <a:pt x="354" y="331"/>
                    <a:pt x="355" y="331"/>
                    <a:pt x="356" y="331"/>
                  </a:cubicBezTo>
                  <a:cubicBezTo>
                    <a:pt x="370" y="339"/>
                    <a:pt x="370" y="339"/>
                    <a:pt x="370" y="339"/>
                  </a:cubicBezTo>
                  <a:cubicBezTo>
                    <a:pt x="370" y="340"/>
                    <a:pt x="370" y="340"/>
                    <a:pt x="371" y="339"/>
                  </a:cubicBezTo>
                  <a:cubicBezTo>
                    <a:pt x="372" y="338"/>
                    <a:pt x="373" y="337"/>
                    <a:pt x="374" y="336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5" y="334"/>
                    <a:pt x="376" y="333"/>
                    <a:pt x="377" y="332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5" y="319"/>
                    <a:pt x="365" y="319"/>
                    <a:pt x="365" y="319"/>
                  </a:cubicBezTo>
                  <a:cubicBezTo>
                    <a:pt x="365" y="319"/>
                    <a:pt x="364" y="318"/>
                    <a:pt x="365" y="317"/>
                  </a:cubicBezTo>
                  <a:cubicBezTo>
                    <a:pt x="366" y="315"/>
                    <a:pt x="367" y="313"/>
                    <a:pt x="369" y="311"/>
                  </a:cubicBezTo>
                  <a:cubicBezTo>
                    <a:pt x="369" y="311"/>
                    <a:pt x="370" y="311"/>
                    <a:pt x="370" y="311"/>
                  </a:cubicBezTo>
                  <a:cubicBezTo>
                    <a:pt x="386" y="317"/>
                    <a:pt x="386" y="317"/>
                    <a:pt x="386" y="317"/>
                  </a:cubicBezTo>
                  <a:cubicBezTo>
                    <a:pt x="386" y="317"/>
                    <a:pt x="386" y="317"/>
                    <a:pt x="387" y="317"/>
                  </a:cubicBezTo>
                  <a:cubicBezTo>
                    <a:pt x="387" y="316"/>
                    <a:pt x="388" y="314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90" y="311"/>
                    <a:pt x="391" y="310"/>
                    <a:pt x="391" y="309"/>
                  </a:cubicBezTo>
                  <a:cubicBezTo>
                    <a:pt x="392" y="308"/>
                    <a:pt x="391" y="308"/>
                    <a:pt x="391" y="308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378" y="297"/>
                    <a:pt x="377" y="297"/>
                    <a:pt x="377" y="296"/>
                  </a:cubicBezTo>
                  <a:cubicBezTo>
                    <a:pt x="379" y="294"/>
                    <a:pt x="380" y="291"/>
                    <a:pt x="381" y="289"/>
                  </a:cubicBezTo>
                  <a:cubicBezTo>
                    <a:pt x="381" y="289"/>
                    <a:pt x="382" y="289"/>
                    <a:pt x="382" y="289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0" y="291"/>
                    <a:pt x="400" y="290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2" y="287"/>
                    <a:pt x="403" y="285"/>
                    <a:pt x="403" y="284"/>
                  </a:cubicBezTo>
                  <a:cubicBezTo>
                    <a:pt x="403" y="283"/>
                    <a:pt x="403" y="283"/>
                    <a:pt x="403" y="283"/>
                  </a:cubicBezTo>
                  <a:cubicBezTo>
                    <a:pt x="388" y="275"/>
                    <a:pt x="388" y="275"/>
                    <a:pt x="388" y="275"/>
                  </a:cubicBezTo>
                  <a:cubicBezTo>
                    <a:pt x="388" y="274"/>
                    <a:pt x="388" y="274"/>
                    <a:pt x="387" y="273"/>
                  </a:cubicBezTo>
                  <a:cubicBezTo>
                    <a:pt x="388" y="271"/>
                    <a:pt x="389" y="269"/>
                    <a:pt x="390" y="266"/>
                  </a:cubicBezTo>
                  <a:cubicBezTo>
                    <a:pt x="390" y="266"/>
                    <a:pt x="391" y="265"/>
                    <a:pt x="391" y="266"/>
                  </a:cubicBezTo>
                  <a:cubicBezTo>
                    <a:pt x="408" y="268"/>
                    <a:pt x="408" y="268"/>
                    <a:pt x="408" y="268"/>
                  </a:cubicBezTo>
                  <a:cubicBezTo>
                    <a:pt x="408" y="268"/>
                    <a:pt x="408" y="268"/>
                    <a:pt x="409" y="267"/>
                  </a:cubicBezTo>
                  <a:cubicBezTo>
                    <a:pt x="409" y="266"/>
                    <a:pt x="409" y="264"/>
                    <a:pt x="410" y="263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1"/>
                    <a:pt x="411" y="259"/>
                    <a:pt x="411" y="258"/>
                  </a:cubicBezTo>
                  <a:cubicBezTo>
                    <a:pt x="411" y="257"/>
                    <a:pt x="411" y="257"/>
                    <a:pt x="411" y="257"/>
                  </a:cubicBezTo>
                  <a:cubicBezTo>
                    <a:pt x="396" y="251"/>
                    <a:pt x="396" y="251"/>
                    <a:pt x="396" y="251"/>
                  </a:cubicBezTo>
                  <a:cubicBezTo>
                    <a:pt x="395" y="250"/>
                    <a:pt x="395" y="250"/>
                    <a:pt x="394" y="250"/>
                  </a:cubicBezTo>
                  <a:cubicBezTo>
                    <a:pt x="395" y="247"/>
                    <a:pt x="395" y="244"/>
                    <a:pt x="396" y="242"/>
                  </a:cubicBezTo>
                  <a:cubicBezTo>
                    <a:pt x="396" y="241"/>
                    <a:pt x="397" y="241"/>
                    <a:pt x="397" y="241"/>
                  </a:cubicBezTo>
                  <a:cubicBezTo>
                    <a:pt x="414" y="241"/>
                    <a:pt x="414" y="241"/>
                    <a:pt x="414" y="241"/>
                  </a:cubicBezTo>
                  <a:cubicBezTo>
                    <a:pt x="414" y="241"/>
                    <a:pt x="414" y="241"/>
                    <a:pt x="415" y="241"/>
                  </a:cubicBezTo>
                  <a:cubicBezTo>
                    <a:pt x="415" y="239"/>
                    <a:pt x="415" y="238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6" y="234"/>
                    <a:pt x="416" y="232"/>
                    <a:pt x="416" y="231"/>
                  </a:cubicBezTo>
                  <a:cubicBezTo>
                    <a:pt x="416" y="230"/>
                    <a:pt x="416" y="230"/>
                    <a:pt x="415" y="230"/>
                  </a:cubicBezTo>
                  <a:cubicBezTo>
                    <a:pt x="399" y="226"/>
                    <a:pt x="399" y="226"/>
                    <a:pt x="399" y="226"/>
                  </a:cubicBezTo>
                  <a:cubicBezTo>
                    <a:pt x="399" y="226"/>
                    <a:pt x="398" y="225"/>
                    <a:pt x="398" y="225"/>
                  </a:cubicBezTo>
                  <a:cubicBezTo>
                    <a:pt x="398" y="222"/>
                    <a:pt x="398" y="220"/>
                    <a:pt x="399" y="217"/>
                  </a:cubicBezTo>
                  <a:cubicBezTo>
                    <a:pt x="399" y="216"/>
                    <a:pt x="399" y="216"/>
                    <a:pt x="400" y="216"/>
                  </a:cubicBezTo>
                  <a:cubicBezTo>
                    <a:pt x="416" y="214"/>
                    <a:pt x="416" y="214"/>
                    <a:pt x="416" y="214"/>
                  </a:cubicBezTo>
                  <a:cubicBezTo>
                    <a:pt x="417" y="214"/>
                    <a:pt x="417" y="214"/>
                    <a:pt x="417" y="213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417" y="203"/>
                    <a:pt x="417" y="203"/>
                    <a:pt x="416" y="20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0" name="Freeform 22">
              <a:extLst>
                <a:ext uri="{FF2B5EF4-FFF2-40B4-BE49-F238E27FC236}">
                  <a16:creationId xmlns:a16="http://schemas.microsoft.com/office/drawing/2014/main" id="{26A37DF4-3B3E-6B74-C285-5236473CA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2" y="2549"/>
              <a:ext cx="52" cy="40"/>
            </a:xfrm>
            <a:custGeom>
              <a:avLst/>
              <a:gdLst>
                <a:gd name="T0" fmla="*/ 25 w 32"/>
                <a:gd name="T1" fmla="*/ 18 h 24"/>
                <a:gd name="T2" fmla="*/ 23 w 32"/>
                <a:gd name="T3" fmla="*/ 19 h 24"/>
                <a:gd name="T4" fmla="*/ 8 w 32"/>
                <a:gd name="T5" fmla="*/ 19 h 24"/>
                <a:gd name="T6" fmla="*/ 7 w 32"/>
                <a:gd name="T7" fmla="*/ 18 h 24"/>
                <a:gd name="T8" fmla="*/ 7 w 32"/>
                <a:gd name="T9" fmla="*/ 15 h 24"/>
                <a:gd name="T10" fmla="*/ 8 w 32"/>
                <a:gd name="T11" fmla="*/ 14 h 24"/>
                <a:gd name="T12" fmla="*/ 23 w 32"/>
                <a:gd name="T13" fmla="*/ 14 h 24"/>
                <a:gd name="T14" fmla="*/ 25 w 32"/>
                <a:gd name="T15" fmla="*/ 15 h 24"/>
                <a:gd name="T16" fmla="*/ 25 w 32"/>
                <a:gd name="T17" fmla="*/ 18 h 24"/>
                <a:gd name="T18" fmla="*/ 7 w 32"/>
                <a:gd name="T19" fmla="*/ 5 h 24"/>
                <a:gd name="T20" fmla="*/ 9 w 32"/>
                <a:gd name="T21" fmla="*/ 4 h 24"/>
                <a:gd name="T22" fmla="*/ 23 w 32"/>
                <a:gd name="T23" fmla="*/ 4 h 24"/>
                <a:gd name="T24" fmla="*/ 25 w 32"/>
                <a:gd name="T25" fmla="*/ 5 h 24"/>
                <a:gd name="T26" fmla="*/ 25 w 32"/>
                <a:gd name="T27" fmla="*/ 8 h 24"/>
                <a:gd name="T28" fmla="*/ 23 w 32"/>
                <a:gd name="T29" fmla="*/ 10 h 24"/>
                <a:gd name="T30" fmla="*/ 9 w 32"/>
                <a:gd name="T31" fmla="*/ 10 h 24"/>
                <a:gd name="T32" fmla="*/ 7 w 32"/>
                <a:gd name="T33" fmla="*/ 8 h 24"/>
                <a:gd name="T34" fmla="*/ 7 w 32"/>
                <a:gd name="T35" fmla="*/ 5 h 24"/>
                <a:gd name="T36" fmla="*/ 30 w 32"/>
                <a:gd name="T37" fmla="*/ 12 h 24"/>
                <a:gd name="T38" fmla="*/ 30 w 32"/>
                <a:gd name="T39" fmla="*/ 11 h 24"/>
                <a:gd name="T40" fmla="*/ 29 w 32"/>
                <a:gd name="T41" fmla="*/ 11 h 24"/>
                <a:gd name="T42" fmla="*/ 30 w 32"/>
                <a:gd name="T43" fmla="*/ 11 h 24"/>
                <a:gd name="T44" fmla="*/ 30 w 32"/>
                <a:gd name="T45" fmla="*/ 11 h 24"/>
                <a:gd name="T46" fmla="*/ 32 w 32"/>
                <a:gd name="T47" fmla="*/ 8 h 24"/>
                <a:gd name="T48" fmla="*/ 32 w 32"/>
                <a:gd name="T49" fmla="*/ 3 h 24"/>
                <a:gd name="T50" fmla="*/ 28 w 32"/>
                <a:gd name="T51" fmla="*/ 0 h 24"/>
                <a:gd name="T52" fmla="*/ 4 w 32"/>
                <a:gd name="T53" fmla="*/ 0 h 24"/>
                <a:gd name="T54" fmla="*/ 0 w 32"/>
                <a:gd name="T55" fmla="*/ 3 h 24"/>
                <a:gd name="T56" fmla="*/ 0 w 32"/>
                <a:gd name="T57" fmla="*/ 8 h 24"/>
                <a:gd name="T58" fmla="*/ 2 w 32"/>
                <a:gd name="T59" fmla="*/ 11 h 24"/>
                <a:gd name="T60" fmla="*/ 2 w 32"/>
                <a:gd name="T61" fmla="*/ 11 h 24"/>
                <a:gd name="T62" fmla="*/ 3 w 32"/>
                <a:gd name="T63" fmla="*/ 11 h 24"/>
                <a:gd name="T64" fmla="*/ 2 w 32"/>
                <a:gd name="T65" fmla="*/ 11 h 24"/>
                <a:gd name="T66" fmla="*/ 2 w 32"/>
                <a:gd name="T67" fmla="*/ 12 h 24"/>
                <a:gd name="T68" fmla="*/ 0 w 32"/>
                <a:gd name="T69" fmla="*/ 15 h 24"/>
                <a:gd name="T70" fmla="*/ 0 w 32"/>
                <a:gd name="T71" fmla="*/ 20 h 24"/>
                <a:gd name="T72" fmla="*/ 3 w 32"/>
                <a:gd name="T73" fmla="*/ 24 h 24"/>
                <a:gd name="T74" fmla="*/ 29 w 32"/>
                <a:gd name="T75" fmla="*/ 24 h 24"/>
                <a:gd name="T76" fmla="*/ 32 w 32"/>
                <a:gd name="T77" fmla="*/ 20 h 24"/>
                <a:gd name="T78" fmla="*/ 32 w 32"/>
                <a:gd name="T79" fmla="*/ 15 h 24"/>
                <a:gd name="T80" fmla="*/ 30 w 32"/>
                <a:gd name="T8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24">
                  <a:moveTo>
                    <a:pt x="25" y="18"/>
                  </a:moveTo>
                  <a:cubicBezTo>
                    <a:pt x="25" y="19"/>
                    <a:pt x="24" y="19"/>
                    <a:pt x="23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lose/>
                  <a:moveTo>
                    <a:pt x="7" y="5"/>
                  </a:moveTo>
                  <a:cubicBezTo>
                    <a:pt x="7" y="4"/>
                    <a:pt x="8" y="4"/>
                    <a:pt x="9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4" y="10"/>
                    <a:pt x="2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7" y="9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1" name="Freeform 23">
              <a:extLst>
                <a:ext uri="{FF2B5EF4-FFF2-40B4-BE49-F238E27FC236}">
                  <a16:creationId xmlns:a16="http://schemas.microsoft.com/office/drawing/2014/main" id="{279F1E7A-952B-CFB9-8925-F3A07FCB1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" y="2549"/>
              <a:ext cx="24" cy="40"/>
            </a:xfrm>
            <a:custGeom>
              <a:avLst/>
              <a:gdLst>
                <a:gd name="T0" fmla="*/ 15 w 15"/>
                <a:gd name="T1" fmla="*/ 24 h 24"/>
                <a:gd name="T2" fmla="*/ 8 w 15"/>
                <a:gd name="T3" fmla="*/ 24 h 24"/>
                <a:gd name="T4" fmla="*/ 8 w 15"/>
                <a:gd name="T5" fmla="*/ 6 h 24"/>
                <a:gd name="T6" fmla="*/ 7 w 15"/>
                <a:gd name="T7" fmla="*/ 5 h 24"/>
                <a:gd name="T8" fmla="*/ 5 w 15"/>
                <a:gd name="T9" fmla="*/ 5 h 24"/>
                <a:gd name="T10" fmla="*/ 0 w 15"/>
                <a:gd name="T11" fmla="*/ 6 h 24"/>
                <a:gd name="T12" fmla="*/ 0 w 15"/>
                <a:gd name="T13" fmla="*/ 2 h 24"/>
                <a:gd name="T14" fmla="*/ 6 w 15"/>
                <a:gd name="T15" fmla="*/ 0 h 24"/>
                <a:gd name="T16" fmla="*/ 7 w 15"/>
                <a:gd name="T17" fmla="*/ 0 h 24"/>
                <a:gd name="T18" fmla="*/ 10 w 15"/>
                <a:gd name="T19" fmla="*/ 0 h 24"/>
                <a:gd name="T20" fmla="*/ 14 w 15"/>
                <a:gd name="T21" fmla="*/ 0 h 24"/>
                <a:gd name="T22" fmla="*/ 15 w 15"/>
                <a:gd name="T23" fmla="*/ 1 h 24"/>
                <a:gd name="T24" fmla="*/ 15 w 15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1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2" name="Freeform 24">
              <a:extLst>
                <a:ext uri="{FF2B5EF4-FFF2-40B4-BE49-F238E27FC236}">
                  <a16:creationId xmlns:a16="http://schemas.microsoft.com/office/drawing/2014/main" id="{3831493B-4BA8-791E-C7F4-4F97B7627A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3" y="2129"/>
              <a:ext cx="120" cy="138"/>
            </a:xfrm>
            <a:custGeom>
              <a:avLst/>
              <a:gdLst>
                <a:gd name="T0" fmla="*/ 34 w 73"/>
                <a:gd name="T1" fmla="*/ 33 h 84"/>
                <a:gd name="T2" fmla="*/ 70 w 73"/>
                <a:gd name="T3" fmla="*/ 10 h 84"/>
                <a:gd name="T4" fmla="*/ 41 w 73"/>
                <a:gd name="T5" fmla="*/ 24 h 84"/>
                <a:gd name="T6" fmla="*/ 30 w 73"/>
                <a:gd name="T7" fmla="*/ 27 h 84"/>
                <a:gd name="T8" fmla="*/ 21 w 73"/>
                <a:gd name="T9" fmla="*/ 23 h 84"/>
                <a:gd name="T10" fmla="*/ 14 w 73"/>
                <a:gd name="T11" fmla="*/ 24 h 84"/>
                <a:gd name="T12" fmla="*/ 16 w 73"/>
                <a:gd name="T13" fmla="*/ 34 h 84"/>
                <a:gd name="T14" fmla="*/ 23 w 73"/>
                <a:gd name="T15" fmla="*/ 39 h 84"/>
                <a:gd name="T16" fmla="*/ 25 w 73"/>
                <a:gd name="T17" fmla="*/ 67 h 84"/>
                <a:gd name="T18" fmla="*/ 39 w 73"/>
                <a:gd name="T19" fmla="*/ 75 h 84"/>
                <a:gd name="T20" fmla="*/ 38 w 73"/>
                <a:gd name="T21" fmla="*/ 37 h 84"/>
                <a:gd name="T22" fmla="*/ 61 w 73"/>
                <a:gd name="T23" fmla="*/ 17 h 84"/>
                <a:gd name="T24" fmla="*/ 70 w 73"/>
                <a:gd name="T25" fmla="*/ 10 h 84"/>
                <a:gd name="T26" fmla="*/ 52 w 73"/>
                <a:gd name="T27" fmla="*/ 50 h 84"/>
                <a:gd name="T28" fmla="*/ 52 w 73"/>
                <a:gd name="T29" fmla="*/ 48 h 84"/>
                <a:gd name="T30" fmla="*/ 52 w 73"/>
                <a:gd name="T31" fmla="*/ 50 h 84"/>
                <a:gd name="T32" fmla="*/ 44 w 73"/>
                <a:gd name="T33" fmla="*/ 48 h 84"/>
                <a:gd name="T34" fmla="*/ 48 w 73"/>
                <a:gd name="T35" fmla="*/ 36 h 84"/>
                <a:gd name="T36" fmla="*/ 44 w 73"/>
                <a:gd name="T37" fmla="*/ 48 h 84"/>
                <a:gd name="T38" fmla="*/ 66 w 73"/>
                <a:gd name="T39" fmla="*/ 26 h 84"/>
                <a:gd name="T40" fmla="*/ 64 w 73"/>
                <a:gd name="T41" fmla="*/ 52 h 84"/>
                <a:gd name="T42" fmla="*/ 57 w 73"/>
                <a:gd name="T43" fmla="*/ 57 h 84"/>
                <a:gd name="T44" fmla="*/ 40 w 73"/>
                <a:gd name="T45" fmla="*/ 64 h 84"/>
                <a:gd name="T46" fmla="*/ 38 w 73"/>
                <a:gd name="T47" fmla="*/ 53 h 84"/>
                <a:gd name="T48" fmla="*/ 52 w 73"/>
                <a:gd name="T49" fmla="*/ 29 h 84"/>
                <a:gd name="T50" fmla="*/ 59 w 73"/>
                <a:gd name="T51" fmla="*/ 26 h 84"/>
                <a:gd name="T52" fmla="*/ 22 w 73"/>
                <a:gd name="T53" fmla="*/ 15 h 84"/>
                <a:gd name="T54" fmla="*/ 23 w 73"/>
                <a:gd name="T55" fmla="*/ 6 h 84"/>
                <a:gd name="T56" fmla="*/ 39 w 73"/>
                <a:gd name="T57" fmla="*/ 7 h 84"/>
                <a:gd name="T58" fmla="*/ 34 w 73"/>
                <a:gd name="T59" fmla="*/ 25 h 84"/>
                <a:gd name="T60" fmla="*/ 30 w 73"/>
                <a:gd name="T61" fmla="*/ 18 h 84"/>
                <a:gd name="T62" fmla="*/ 25 w 73"/>
                <a:gd name="T63" fmla="*/ 12 h 84"/>
                <a:gd name="T64" fmla="*/ 23 w 73"/>
                <a:gd name="T65" fmla="*/ 43 h 84"/>
                <a:gd name="T66" fmla="*/ 8 w 73"/>
                <a:gd name="T67" fmla="*/ 56 h 84"/>
                <a:gd name="T68" fmla="*/ 4 w 73"/>
                <a:gd name="T69" fmla="*/ 44 h 84"/>
                <a:gd name="T70" fmla="*/ 6 w 73"/>
                <a:gd name="T71" fmla="*/ 49 h 84"/>
                <a:gd name="T72" fmla="*/ 15 w 73"/>
                <a:gd name="T73" fmla="*/ 41 h 84"/>
                <a:gd name="T74" fmla="*/ 22 w 73"/>
                <a:gd name="T7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84">
                  <a:moveTo>
                    <a:pt x="30" y="37"/>
                  </a:moveTo>
                  <a:cubicBezTo>
                    <a:pt x="29" y="35"/>
                    <a:pt x="32" y="29"/>
                    <a:pt x="34" y="33"/>
                  </a:cubicBezTo>
                  <a:cubicBezTo>
                    <a:pt x="35" y="36"/>
                    <a:pt x="32" y="38"/>
                    <a:pt x="30" y="37"/>
                  </a:cubicBezTo>
                  <a:close/>
                  <a:moveTo>
                    <a:pt x="70" y="10"/>
                  </a:moveTo>
                  <a:cubicBezTo>
                    <a:pt x="67" y="10"/>
                    <a:pt x="55" y="11"/>
                    <a:pt x="53" y="13"/>
                  </a:cubicBezTo>
                  <a:cubicBezTo>
                    <a:pt x="47" y="16"/>
                    <a:pt x="45" y="19"/>
                    <a:pt x="41" y="24"/>
                  </a:cubicBezTo>
                  <a:cubicBezTo>
                    <a:pt x="40" y="26"/>
                    <a:pt x="38" y="29"/>
                    <a:pt x="36" y="27"/>
                  </a:cubicBezTo>
                  <a:cubicBezTo>
                    <a:pt x="34" y="26"/>
                    <a:pt x="32" y="28"/>
                    <a:pt x="30" y="27"/>
                  </a:cubicBezTo>
                  <a:cubicBezTo>
                    <a:pt x="27" y="27"/>
                    <a:pt x="28" y="25"/>
                    <a:pt x="27" y="23"/>
                  </a:cubicBezTo>
                  <a:cubicBezTo>
                    <a:pt x="25" y="20"/>
                    <a:pt x="22" y="23"/>
                    <a:pt x="21" y="23"/>
                  </a:cubicBezTo>
                  <a:cubicBezTo>
                    <a:pt x="19" y="22"/>
                    <a:pt x="20" y="19"/>
                    <a:pt x="19" y="18"/>
                  </a:cubicBezTo>
                  <a:cubicBezTo>
                    <a:pt x="14" y="18"/>
                    <a:pt x="13" y="20"/>
                    <a:pt x="14" y="24"/>
                  </a:cubicBezTo>
                  <a:cubicBezTo>
                    <a:pt x="15" y="28"/>
                    <a:pt x="12" y="30"/>
                    <a:pt x="12" y="34"/>
                  </a:cubicBezTo>
                  <a:cubicBezTo>
                    <a:pt x="13" y="35"/>
                    <a:pt x="15" y="35"/>
                    <a:pt x="16" y="34"/>
                  </a:cubicBezTo>
                  <a:cubicBezTo>
                    <a:pt x="18" y="34"/>
                    <a:pt x="19" y="36"/>
                    <a:pt x="19" y="38"/>
                  </a:cubicBezTo>
                  <a:cubicBezTo>
                    <a:pt x="20" y="41"/>
                    <a:pt x="21" y="39"/>
                    <a:pt x="23" y="39"/>
                  </a:cubicBezTo>
                  <a:cubicBezTo>
                    <a:pt x="34" y="39"/>
                    <a:pt x="27" y="52"/>
                    <a:pt x="25" y="57"/>
                  </a:cubicBezTo>
                  <a:cubicBezTo>
                    <a:pt x="24" y="60"/>
                    <a:pt x="23" y="64"/>
                    <a:pt x="25" y="67"/>
                  </a:cubicBezTo>
                  <a:cubicBezTo>
                    <a:pt x="26" y="68"/>
                    <a:pt x="29" y="73"/>
                    <a:pt x="29" y="74"/>
                  </a:cubicBezTo>
                  <a:cubicBezTo>
                    <a:pt x="32" y="79"/>
                    <a:pt x="43" y="84"/>
                    <a:pt x="39" y="75"/>
                  </a:cubicBezTo>
                  <a:cubicBezTo>
                    <a:pt x="37" y="69"/>
                    <a:pt x="31" y="66"/>
                    <a:pt x="32" y="59"/>
                  </a:cubicBezTo>
                  <a:cubicBezTo>
                    <a:pt x="33" y="50"/>
                    <a:pt x="35" y="44"/>
                    <a:pt x="38" y="37"/>
                  </a:cubicBezTo>
                  <a:cubicBezTo>
                    <a:pt x="41" y="30"/>
                    <a:pt x="47" y="25"/>
                    <a:pt x="52" y="21"/>
                  </a:cubicBezTo>
                  <a:cubicBezTo>
                    <a:pt x="55" y="19"/>
                    <a:pt x="58" y="17"/>
                    <a:pt x="61" y="17"/>
                  </a:cubicBezTo>
                  <a:cubicBezTo>
                    <a:pt x="65" y="17"/>
                    <a:pt x="68" y="18"/>
                    <a:pt x="72" y="17"/>
                  </a:cubicBezTo>
                  <a:cubicBezTo>
                    <a:pt x="73" y="15"/>
                    <a:pt x="72" y="11"/>
                    <a:pt x="70" y="10"/>
                  </a:cubicBezTo>
                  <a:close/>
                  <a:moveTo>
                    <a:pt x="52" y="50"/>
                  </a:moveTo>
                  <a:cubicBezTo>
                    <a:pt x="52" y="50"/>
                    <a:pt x="52" y="50"/>
                    <a:pt x="52" y="50"/>
                  </a:cubicBezTo>
                  <a:cubicBezTo>
                    <a:pt x="52" y="55"/>
                    <a:pt x="48" y="55"/>
                    <a:pt x="47" y="53"/>
                  </a:cubicBezTo>
                  <a:cubicBezTo>
                    <a:pt x="47" y="52"/>
                    <a:pt x="49" y="47"/>
                    <a:pt x="52" y="48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44" y="48"/>
                  </a:moveTo>
                  <a:cubicBezTo>
                    <a:pt x="42" y="45"/>
                    <a:pt x="45" y="41"/>
                    <a:pt x="46" y="38"/>
                  </a:cubicBezTo>
                  <a:cubicBezTo>
                    <a:pt x="47" y="37"/>
                    <a:pt x="47" y="36"/>
                    <a:pt x="48" y="36"/>
                  </a:cubicBezTo>
                  <a:cubicBezTo>
                    <a:pt x="49" y="36"/>
                    <a:pt x="48" y="36"/>
                    <a:pt x="50" y="37"/>
                  </a:cubicBezTo>
                  <a:cubicBezTo>
                    <a:pt x="51" y="38"/>
                    <a:pt x="46" y="51"/>
                    <a:pt x="44" y="48"/>
                  </a:cubicBezTo>
                  <a:close/>
                  <a:moveTo>
                    <a:pt x="60" y="25"/>
                  </a:moveTo>
                  <a:cubicBezTo>
                    <a:pt x="61" y="25"/>
                    <a:pt x="65" y="25"/>
                    <a:pt x="66" y="26"/>
                  </a:cubicBezTo>
                  <a:cubicBezTo>
                    <a:pt x="70" y="31"/>
                    <a:pt x="65" y="34"/>
                    <a:pt x="65" y="39"/>
                  </a:cubicBezTo>
                  <a:cubicBezTo>
                    <a:pt x="63" y="44"/>
                    <a:pt x="60" y="46"/>
                    <a:pt x="64" y="52"/>
                  </a:cubicBezTo>
                  <a:cubicBezTo>
                    <a:pt x="66" y="56"/>
                    <a:pt x="64" y="64"/>
                    <a:pt x="58" y="63"/>
                  </a:cubicBezTo>
                  <a:cubicBezTo>
                    <a:pt x="56" y="62"/>
                    <a:pt x="58" y="58"/>
                    <a:pt x="57" y="57"/>
                  </a:cubicBezTo>
                  <a:cubicBezTo>
                    <a:pt x="50" y="56"/>
                    <a:pt x="50" y="68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39" y="60"/>
                    <a:pt x="43" y="60"/>
                    <a:pt x="43" y="57"/>
                  </a:cubicBezTo>
                  <a:cubicBezTo>
                    <a:pt x="42" y="55"/>
                    <a:pt x="39" y="55"/>
                    <a:pt x="38" y="53"/>
                  </a:cubicBezTo>
                  <a:cubicBezTo>
                    <a:pt x="37" y="46"/>
                    <a:pt x="41" y="39"/>
                    <a:pt x="45" y="33"/>
                  </a:cubicBezTo>
                  <a:cubicBezTo>
                    <a:pt x="46" y="30"/>
                    <a:pt x="49" y="28"/>
                    <a:pt x="52" y="29"/>
                  </a:cubicBezTo>
                  <a:cubicBezTo>
                    <a:pt x="57" y="31"/>
                    <a:pt x="53" y="38"/>
                    <a:pt x="55" y="41"/>
                  </a:cubicBezTo>
                  <a:cubicBezTo>
                    <a:pt x="61" y="41"/>
                    <a:pt x="58" y="30"/>
                    <a:pt x="59" y="26"/>
                  </a:cubicBezTo>
                  <a:cubicBezTo>
                    <a:pt x="59" y="26"/>
                    <a:pt x="60" y="25"/>
                    <a:pt x="60" y="25"/>
                  </a:cubicBezTo>
                  <a:close/>
                  <a:moveTo>
                    <a:pt x="22" y="15"/>
                  </a:moveTo>
                  <a:cubicBezTo>
                    <a:pt x="21" y="15"/>
                    <a:pt x="18" y="18"/>
                    <a:pt x="18" y="15"/>
                  </a:cubicBezTo>
                  <a:cubicBezTo>
                    <a:pt x="18" y="12"/>
                    <a:pt x="21" y="9"/>
                    <a:pt x="23" y="6"/>
                  </a:cubicBezTo>
                  <a:cubicBezTo>
                    <a:pt x="24" y="2"/>
                    <a:pt x="27" y="0"/>
                    <a:pt x="31" y="1"/>
                  </a:cubicBezTo>
                  <a:cubicBezTo>
                    <a:pt x="33" y="2"/>
                    <a:pt x="36" y="5"/>
                    <a:pt x="39" y="7"/>
                  </a:cubicBezTo>
                  <a:cubicBezTo>
                    <a:pt x="41" y="9"/>
                    <a:pt x="41" y="12"/>
                    <a:pt x="41" y="15"/>
                  </a:cubicBezTo>
                  <a:cubicBezTo>
                    <a:pt x="42" y="19"/>
                    <a:pt x="40" y="27"/>
                    <a:pt x="34" y="25"/>
                  </a:cubicBezTo>
                  <a:cubicBezTo>
                    <a:pt x="33" y="20"/>
                    <a:pt x="38" y="19"/>
                    <a:pt x="35" y="16"/>
                  </a:cubicBezTo>
                  <a:cubicBezTo>
                    <a:pt x="32" y="15"/>
                    <a:pt x="33" y="19"/>
                    <a:pt x="30" y="18"/>
                  </a:cubicBezTo>
                  <a:cubicBezTo>
                    <a:pt x="26" y="16"/>
                    <a:pt x="31" y="12"/>
                    <a:pt x="29" y="9"/>
                  </a:cubicBezTo>
                  <a:cubicBezTo>
                    <a:pt x="27" y="9"/>
                    <a:pt x="26" y="11"/>
                    <a:pt x="25" y="12"/>
                  </a:cubicBezTo>
                  <a:cubicBezTo>
                    <a:pt x="24" y="14"/>
                    <a:pt x="24" y="14"/>
                    <a:pt x="22" y="15"/>
                  </a:cubicBezTo>
                  <a:close/>
                  <a:moveTo>
                    <a:pt x="23" y="43"/>
                  </a:moveTo>
                  <a:cubicBezTo>
                    <a:pt x="26" y="47"/>
                    <a:pt x="23" y="53"/>
                    <a:pt x="20" y="56"/>
                  </a:cubicBezTo>
                  <a:cubicBezTo>
                    <a:pt x="18" y="59"/>
                    <a:pt x="11" y="57"/>
                    <a:pt x="8" y="56"/>
                  </a:cubicBezTo>
                  <a:cubicBezTo>
                    <a:pt x="4" y="54"/>
                    <a:pt x="0" y="52"/>
                    <a:pt x="3" y="48"/>
                  </a:cubicBezTo>
                  <a:cubicBezTo>
                    <a:pt x="3" y="47"/>
                    <a:pt x="4" y="45"/>
                    <a:pt x="4" y="44"/>
                  </a:cubicBezTo>
                  <a:cubicBezTo>
                    <a:pt x="4" y="41"/>
                    <a:pt x="5" y="36"/>
                    <a:pt x="9" y="39"/>
                  </a:cubicBezTo>
                  <a:cubicBezTo>
                    <a:pt x="10" y="40"/>
                    <a:pt x="6" y="48"/>
                    <a:pt x="6" y="49"/>
                  </a:cubicBezTo>
                  <a:cubicBezTo>
                    <a:pt x="6" y="50"/>
                    <a:pt x="7" y="50"/>
                    <a:pt x="8" y="50"/>
                  </a:cubicBezTo>
                  <a:cubicBezTo>
                    <a:pt x="12" y="48"/>
                    <a:pt x="9" y="39"/>
                    <a:pt x="15" y="41"/>
                  </a:cubicBezTo>
                  <a:cubicBezTo>
                    <a:pt x="17" y="43"/>
                    <a:pt x="14" y="48"/>
                    <a:pt x="16" y="49"/>
                  </a:cubicBezTo>
                  <a:cubicBezTo>
                    <a:pt x="18" y="50"/>
                    <a:pt x="18" y="44"/>
                    <a:pt x="22" y="43"/>
                  </a:cubicBezTo>
                  <a:cubicBezTo>
                    <a:pt x="22" y="43"/>
                    <a:pt x="23" y="43"/>
                    <a:pt x="23" y="4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4" name="Freeform 25">
              <a:extLst>
                <a:ext uri="{FF2B5EF4-FFF2-40B4-BE49-F238E27FC236}">
                  <a16:creationId xmlns:a16="http://schemas.microsoft.com/office/drawing/2014/main" id="{12B3093E-66FD-E6F9-3491-AA3C4F631D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4" y="1960"/>
              <a:ext cx="131" cy="133"/>
            </a:xfrm>
            <a:custGeom>
              <a:avLst/>
              <a:gdLst>
                <a:gd name="T0" fmla="*/ 65 w 80"/>
                <a:gd name="T1" fmla="*/ 27 h 81"/>
                <a:gd name="T2" fmla="*/ 51 w 80"/>
                <a:gd name="T3" fmla="*/ 20 h 81"/>
                <a:gd name="T4" fmla="*/ 51 w 80"/>
                <a:gd name="T5" fmla="*/ 16 h 81"/>
                <a:gd name="T6" fmla="*/ 66 w 80"/>
                <a:gd name="T7" fmla="*/ 22 h 81"/>
                <a:gd name="T8" fmla="*/ 67 w 80"/>
                <a:gd name="T9" fmla="*/ 22 h 81"/>
                <a:gd name="T10" fmla="*/ 68 w 80"/>
                <a:gd name="T11" fmla="*/ 23 h 81"/>
                <a:gd name="T12" fmla="*/ 56 w 80"/>
                <a:gd name="T13" fmla="*/ 37 h 81"/>
                <a:gd name="T14" fmla="*/ 60 w 80"/>
                <a:gd name="T15" fmla="*/ 40 h 81"/>
                <a:gd name="T16" fmla="*/ 56 w 80"/>
                <a:gd name="T17" fmla="*/ 37 h 81"/>
                <a:gd name="T18" fmla="*/ 54 w 80"/>
                <a:gd name="T19" fmla="*/ 44 h 81"/>
                <a:gd name="T20" fmla="*/ 62 w 80"/>
                <a:gd name="T21" fmla="*/ 49 h 81"/>
                <a:gd name="T22" fmla="*/ 56 w 80"/>
                <a:gd name="T23" fmla="*/ 54 h 81"/>
                <a:gd name="T24" fmla="*/ 52 w 80"/>
                <a:gd name="T25" fmla="*/ 52 h 81"/>
                <a:gd name="T26" fmla="*/ 46 w 80"/>
                <a:gd name="T27" fmla="*/ 55 h 81"/>
                <a:gd name="T28" fmla="*/ 57 w 80"/>
                <a:gd name="T29" fmla="*/ 61 h 81"/>
                <a:gd name="T30" fmla="*/ 39 w 80"/>
                <a:gd name="T31" fmla="*/ 38 h 81"/>
                <a:gd name="T32" fmla="*/ 46 w 80"/>
                <a:gd name="T33" fmla="*/ 40 h 81"/>
                <a:gd name="T34" fmla="*/ 35 w 80"/>
                <a:gd name="T35" fmla="*/ 53 h 81"/>
                <a:gd name="T36" fmla="*/ 32 w 80"/>
                <a:gd name="T37" fmla="*/ 48 h 81"/>
                <a:gd name="T38" fmla="*/ 45 w 80"/>
                <a:gd name="T39" fmla="*/ 33 h 81"/>
                <a:gd name="T40" fmla="*/ 49 w 80"/>
                <a:gd name="T41" fmla="*/ 34 h 81"/>
                <a:gd name="T42" fmla="*/ 45 w 80"/>
                <a:gd name="T43" fmla="*/ 33 h 81"/>
                <a:gd name="T44" fmla="*/ 26 w 80"/>
                <a:gd name="T45" fmla="*/ 43 h 81"/>
                <a:gd name="T46" fmla="*/ 21 w 80"/>
                <a:gd name="T47" fmla="*/ 43 h 81"/>
                <a:gd name="T48" fmla="*/ 15 w 80"/>
                <a:gd name="T49" fmla="*/ 35 h 81"/>
                <a:gd name="T50" fmla="*/ 75 w 80"/>
                <a:gd name="T51" fmla="*/ 21 h 81"/>
                <a:gd name="T52" fmla="*/ 44 w 80"/>
                <a:gd name="T53" fmla="*/ 23 h 81"/>
                <a:gd name="T54" fmla="*/ 53 w 80"/>
                <a:gd name="T55" fmla="*/ 26 h 81"/>
                <a:gd name="T56" fmla="*/ 39 w 80"/>
                <a:gd name="T57" fmla="*/ 28 h 81"/>
                <a:gd name="T58" fmla="*/ 28 w 80"/>
                <a:gd name="T59" fmla="*/ 37 h 81"/>
                <a:gd name="T60" fmla="*/ 27 w 80"/>
                <a:gd name="T61" fmla="*/ 31 h 81"/>
                <a:gd name="T62" fmla="*/ 41 w 80"/>
                <a:gd name="T63" fmla="*/ 9 h 81"/>
                <a:gd name="T64" fmla="*/ 34 w 80"/>
                <a:gd name="T65" fmla="*/ 1 h 81"/>
                <a:gd name="T66" fmla="*/ 30 w 80"/>
                <a:gd name="T67" fmla="*/ 10 h 81"/>
                <a:gd name="T68" fmla="*/ 10 w 80"/>
                <a:gd name="T69" fmla="*/ 7 h 81"/>
                <a:gd name="T70" fmla="*/ 9 w 80"/>
                <a:gd name="T71" fmla="*/ 13 h 81"/>
                <a:gd name="T72" fmla="*/ 9 w 80"/>
                <a:gd name="T73" fmla="*/ 14 h 81"/>
                <a:gd name="T74" fmla="*/ 20 w 80"/>
                <a:gd name="T75" fmla="*/ 16 h 81"/>
                <a:gd name="T76" fmla="*/ 22 w 80"/>
                <a:gd name="T77" fmla="*/ 19 h 81"/>
                <a:gd name="T78" fmla="*/ 21 w 80"/>
                <a:gd name="T79" fmla="*/ 19 h 81"/>
                <a:gd name="T80" fmla="*/ 6 w 80"/>
                <a:gd name="T81" fmla="*/ 19 h 81"/>
                <a:gd name="T82" fmla="*/ 10 w 80"/>
                <a:gd name="T83" fmla="*/ 24 h 81"/>
                <a:gd name="T84" fmla="*/ 20 w 80"/>
                <a:gd name="T85" fmla="*/ 23 h 81"/>
                <a:gd name="T86" fmla="*/ 23 w 80"/>
                <a:gd name="T87" fmla="*/ 25 h 81"/>
                <a:gd name="T88" fmla="*/ 6 w 80"/>
                <a:gd name="T89" fmla="*/ 32 h 81"/>
                <a:gd name="T90" fmla="*/ 2 w 80"/>
                <a:gd name="T91" fmla="*/ 50 h 81"/>
                <a:gd name="T92" fmla="*/ 19 w 80"/>
                <a:gd name="T93" fmla="*/ 53 h 81"/>
                <a:gd name="T94" fmla="*/ 38 w 80"/>
                <a:gd name="T95" fmla="*/ 59 h 81"/>
                <a:gd name="T96" fmla="*/ 66 w 80"/>
                <a:gd name="T97" fmla="*/ 77 h 81"/>
                <a:gd name="T98" fmla="*/ 64 w 80"/>
                <a:gd name="T99" fmla="*/ 64 h 81"/>
                <a:gd name="T100" fmla="*/ 70 w 80"/>
                <a:gd name="T101" fmla="*/ 41 h 81"/>
                <a:gd name="T102" fmla="*/ 61 w 80"/>
                <a:gd name="T103" fmla="*/ 32 h 81"/>
                <a:gd name="T104" fmla="*/ 76 w 80"/>
                <a:gd name="T105" fmla="*/ 32 h 81"/>
                <a:gd name="T106" fmla="*/ 75 w 80"/>
                <a:gd name="T107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1">
                  <a:moveTo>
                    <a:pt x="66" y="27"/>
                  </a:moveTo>
                  <a:cubicBezTo>
                    <a:pt x="66" y="27"/>
                    <a:pt x="65" y="27"/>
                    <a:pt x="65" y="27"/>
                  </a:cubicBezTo>
                  <a:cubicBezTo>
                    <a:pt x="62" y="23"/>
                    <a:pt x="56" y="21"/>
                    <a:pt x="52" y="21"/>
                  </a:cubicBezTo>
                  <a:cubicBezTo>
                    <a:pt x="51" y="21"/>
                    <a:pt x="51" y="21"/>
                    <a:pt x="51" y="20"/>
                  </a:cubicBezTo>
                  <a:cubicBezTo>
                    <a:pt x="51" y="20"/>
                    <a:pt x="50" y="20"/>
                    <a:pt x="50" y="20"/>
                  </a:cubicBezTo>
                  <a:cubicBezTo>
                    <a:pt x="49" y="19"/>
                    <a:pt x="48" y="15"/>
                    <a:pt x="51" y="16"/>
                  </a:cubicBezTo>
                  <a:cubicBezTo>
                    <a:pt x="55" y="17"/>
                    <a:pt x="55" y="18"/>
                    <a:pt x="58" y="19"/>
                  </a:cubicBezTo>
                  <a:cubicBezTo>
                    <a:pt x="60" y="19"/>
                    <a:pt x="64" y="21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8" y="23"/>
                    <a:pt x="68" y="23"/>
                  </a:cubicBezTo>
                  <a:cubicBezTo>
                    <a:pt x="71" y="25"/>
                    <a:pt x="70" y="28"/>
                    <a:pt x="66" y="27"/>
                  </a:cubicBezTo>
                  <a:close/>
                  <a:moveTo>
                    <a:pt x="56" y="37"/>
                  </a:moveTo>
                  <a:cubicBezTo>
                    <a:pt x="56" y="33"/>
                    <a:pt x="62" y="37"/>
                    <a:pt x="61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9" y="40"/>
                    <a:pt x="59" y="40"/>
                    <a:pt x="58" y="39"/>
                  </a:cubicBezTo>
                  <a:cubicBezTo>
                    <a:pt x="57" y="38"/>
                    <a:pt x="56" y="37"/>
                    <a:pt x="56" y="37"/>
                  </a:cubicBezTo>
                  <a:close/>
                  <a:moveTo>
                    <a:pt x="62" y="49"/>
                  </a:moveTo>
                  <a:cubicBezTo>
                    <a:pt x="61" y="52"/>
                    <a:pt x="54" y="47"/>
                    <a:pt x="54" y="44"/>
                  </a:cubicBezTo>
                  <a:cubicBezTo>
                    <a:pt x="54" y="44"/>
                    <a:pt x="55" y="44"/>
                    <a:pt x="55" y="44"/>
                  </a:cubicBezTo>
                  <a:cubicBezTo>
                    <a:pt x="57" y="43"/>
                    <a:pt x="63" y="47"/>
                    <a:pt x="62" y="49"/>
                  </a:cubicBezTo>
                  <a:close/>
                  <a:moveTo>
                    <a:pt x="57" y="61"/>
                  </a:moveTo>
                  <a:cubicBezTo>
                    <a:pt x="59" y="59"/>
                    <a:pt x="59" y="56"/>
                    <a:pt x="56" y="54"/>
                  </a:cubicBezTo>
                  <a:cubicBezTo>
                    <a:pt x="56" y="54"/>
                    <a:pt x="56" y="53"/>
                    <a:pt x="56" y="53"/>
                  </a:cubicBezTo>
                  <a:cubicBezTo>
                    <a:pt x="55" y="52"/>
                    <a:pt x="53" y="52"/>
                    <a:pt x="52" y="52"/>
                  </a:cubicBezTo>
                  <a:cubicBezTo>
                    <a:pt x="52" y="51"/>
                    <a:pt x="51" y="51"/>
                    <a:pt x="50" y="51"/>
                  </a:cubicBezTo>
                  <a:cubicBezTo>
                    <a:pt x="48" y="51"/>
                    <a:pt x="46" y="53"/>
                    <a:pt x="46" y="55"/>
                  </a:cubicBezTo>
                  <a:cubicBezTo>
                    <a:pt x="46" y="60"/>
                    <a:pt x="52" y="62"/>
                    <a:pt x="56" y="62"/>
                  </a:cubicBezTo>
                  <a:cubicBezTo>
                    <a:pt x="56" y="62"/>
                    <a:pt x="57" y="61"/>
                    <a:pt x="57" y="61"/>
                  </a:cubicBezTo>
                  <a:close/>
                  <a:moveTo>
                    <a:pt x="43" y="43"/>
                  </a:moveTo>
                  <a:cubicBezTo>
                    <a:pt x="42" y="42"/>
                    <a:pt x="38" y="40"/>
                    <a:pt x="39" y="38"/>
                  </a:cubicBezTo>
                  <a:cubicBezTo>
                    <a:pt x="39" y="37"/>
                    <a:pt x="41" y="36"/>
                    <a:pt x="46" y="39"/>
                  </a:cubicBezTo>
                  <a:cubicBezTo>
                    <a:pt x="46" y="39"/>
                    <a:pt x="46" y="40"/>
                    <a:pt x="46" y="40"/>
                  </a:cubicBezTo>
                  <a:cubicBezTo>
                    <a:pt x="46" y="42"/>
                    <a:pt x="46" y="44"/>
                    <a:pt x="43" y="43"/>
                  </a:cubicBezTo>
                  <a:close/>
                  <a:moveTo>
                    <a:pt x="35" y="53"/>
                  </a:moveTo>
                  <a:cubicBezTo>
                    <a:pt x="38" y="55"/>
                    <a:pt x="43" y="53"/>
                    <a:pt x="43" y="50"/>
                  </a:cubicBezTo>
                  <a:cubicBezTo>
                    <a:pt x="43" y="44"/>
                    <a:pt x="34" y="44"/>
                    <a:pt x="32" y="48"/>
                  </a:cubicBezTo>
                  <a:cubicBezTo>
                    <a:pt x="31" y="49"/>
                    <a:pt x="33" y="52"/>
                    <a:pt x="35" y="53"/>
                  </a:cubicBezTo>
                  <a:close/>
                  <a:moveTo>
                    <a:pt x="45" y="33"/>
                  </a:moveTo>
                  <a:cubicBezTo>
                    <a:pt x="45" y="31"/>
                    <a:pt x="49" y="32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7" y="35"/>
                    <a:pt x="46" y="35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lose/>
                  <a:moveTo>
                    <a:pt x="21" y="43"/>
                  </a:moveTo>
                  <a:cubicBezTo>
                    <a:pt x="22" y="42"/>
                    <a:pt x="23" y="41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7" y="51"/>
                    <a:pt x="16" y="48"/>
                    <a:pt x="21" y="43"/>
                  </a:cubicBezTo>
                  <a:close/>
                  <a:moveTo>
                    <a:pt x="10" y="47"/>
                  </a:moveTo>
                  <a:cubicBezTo>
                    <a:pt x="12" y="48"/>
                    <a:pt x="20" y="38"/>
                    <a:pt x="15" y="35"/>
                  </a:cubicBezTo>
                  <a:cubicBezTo>
                    <a:pt x="11" y="32"/>
                    <a:pt x="7" y="46"/>
                    <a:pt x="10" y="47"/>
                  </a:cubicBezTo>
                  <a:close/>
                  <a:moveTo>
                    <a:pt x="75" y="21"/>
                  </a:moveTo>
                  <a:cubicBezTo>
                    <a:pt x="67" y="16"/>
                    <a:pt x="58" y="12"/>
                    <a:pt x="48" y="11"/>
                  </a:cubicBezTo>
                  <a:cubicBezTo>
                    <a:pt x="44" y="10"/>
                    <a:pt x="39" y="20"/>
                    <a:pt x="44" y="23"/>
                  </a:cubicBezTo>
                  <a:cubicBezTo>
                    <a:pt x="46" y="24"/>
                    <a:pt x="53" y="23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8"/>
                    <a:pt x="45" y="25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7" y="30"/>
                    <a:pt x="36" y="32"/>
                    <a:pt x="34" y="33"/>
                  </a:cubicBezTo>
                  <a:cubicBezTo>
                    <a:pt x="33" y="35"/>
                    <a:pt x="30" y="38"/>
                    <a:pt x="28" y="37"/>
                  </a:cubicBezTo>
                  <a:cubicBezTo>
                    <a:pt x="26" y="37"/>
                    <a:pt x="22" y="34"/>
                    <a:pt x="22" y="33"/>
                  </a:cubicBezTo>
                  <a:cubicBezTo>
                    <a:pt x="23" y="31"/>
                    <a:pt x="26" y="33"/>
                    <a:pt x="27" y="31"/>
                  </a:cubicBezTo>
                  <a:cubicBezTo>
                    <a:pt x="30" y="27"/>
                    <a:pt x="30" y="22"/>
                    <a:pt x="31" y="18"/>
                  </a:cubicBezTo>
                  <a:cubicBezTo>
                    <a:pt x="33" y="14"/>
                    <a:pt x="40" y="15"/>
                    <a:pt x="41" y="9"/>
                  </a:cubicBezTo>
                  <a:cubicBezTo>
                    <a:pt x="41" y="6"/>
                    <a:pt x="38" y="4"/>
                    <a:pt x="36" y="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0"/>
                    <a:pt x="29" y="0"/>
                    <a:pt x="29" y="4"/>
                  </a:cubicBezTo>
                  <a:cubicBezTo>
                    <a:pt x="30" y="5"/>
                    <a:pt x="33" y="10"/>
                    <a:pt x="30" y="10"/>
                  </a:cubicBezTo>
                  <a:cubicBezTo>
                    <a:pt x="26" y="11"/>
                    <a:pt x="20" y="10"/>
                    <a:pt x="16" y="9"/>
                  </a:cubicBezTo>
                  <a:cubicBezTo>
                    <a:pt x="16" y="9"/>
                    <a:pt x="11" y="7"/>
                    <a:pt x="10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7" y="9"/>
                    <a:pt x="7" y="12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3" y="14"/>
                    <a:pt x="13" y="14"/>
                  </a:cubicBezTo>
                  <a:cubicBezTo>
                    <a:pt x="15" y="14"/>
                    <a:pt x="18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4" y="18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0"/>
                    <a:pt x="11" y="17"/>
                    <a:pt x="7" y="19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20"/>
                    <a:pt x="5" y="22"/>
                    <a:pt x="6" y="23"/>
                  </a:cubicBezTo>
                  <a:cubicBezTo>
                    <a:pt x="7" y="23"/>
                    <a:pt x="9" y="24"/>
                    <a:pt x="10" y="24"/>
                  </a:cubicBezTo>
                  <a:cubicBezTo>
                    <a:pt x="11" y="24"/>
                    <a:pt x="16" y="24"/>
                    <a:pt x="18" y="24"/>
                  </a:cubicBezTo>
                  <a:cubicBezTo>
                    <a:pt x="19" y="24"/>
                    <a:pt x="19" y="23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3" y="23"/>
                    <a:pt x="24" y="23"/>
                    <a:pt x="23" y="25"/>
                  </a:cubicBezTo>
                  <a:cubicBezTo>
                    <a:pt x="22" y="27"/>
                    <a:pt x="13" y="30"/>
                    <a:pt x="11" y="29"/>
                  </a:cubicBezTo>
                  <a:cubicBezTo>
                    <a:pt x="8" y="29"/>
                    <a:pt x="6" y="32"/>
                    <a:pt x="6" y="32"/>
                  </a:cubicBezTo>
                  <a:cubicBezTo>
                    <a:pt x="5" y="35"/>
                    <a:pt x="5" y="37"/>
                    <a:pt x="4" y="39"/>
                  </a:cubicBezTo>
                  <a:cubicBezTo>
                    <a:pt x="3" y="43"/>
                    <a:pt x="0" y="47"/>
                    <a:pt x="2" y="50"/>
                  </a:cubicBezTo>
                  <a:cubicBezTo>
                    <a:pt x="2" y="52"/>
                    <a:pt x="9" y="52"/>
                    <a:pt x="17" y="53"/>
                  </a:cubicBezTo>
                  <a:cubicBezTo>
                    <a:pt x="18" y="53"/>
                    <a:pt x="18" y="53"/>
                    <a:pt x="19" y="53"/>
                  </a:cubicBezTo>
                  <a:cubicBezTo>
                    <a:pt x="24" y="54"/>
                    <a:pt x="30" y="55"/>
                    <a:pt x="34" y="57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44" y="62"/>
                    <a:pt x="50" y="66"/>
                    <a:pt x="51" y="67"/>
                  </a:cubicBezTo>
                  <a:cubicBezTo>
                    <a:pt x="56" y="72"/>
                    <a:pt x="63" y="81"/>
                    <a:pt x="66" y="77"/>
                  </a:cubicBezTo>
                  <a:cubicBezTo>
                    <a:pt x="66" y="74"/>
                    <a:pt x="64" y="71"/>
                    <a:pt x="62" y="67"/>
                  </a:cubicBezTo>
                  <a:cubicBezTo>
                    <a:pt x="61" y="66"/>
                    <a:pt x="63" y="65"/>
                    <a:pt x="64" y="64"/>
                  </a:cubicBezTo>
                  <a:cubicBezTo>
                    <a:pt x="67" y="61"/>
                    <a:pt x="67" y="56"/>
                    <a:pt x="68" y="51"/>
                  </a:cubicBezTo>
                  <a:cubicBezTo>
                    <a:pt x="69" y="48"/>
                    <a:pt x="70" y="44"/>
                    <a:pt x="70" y="41"/>
                  </a:cubicBezTo>
                  <a:cubicBezTo>
                    <a:pt x="71" y="37"/>
                    <a:pt x="66" y="34"/>
                    <a:pt x="62" y="33"/>
                  </a:cubicBezTo>
                  <a:cubicBezTo>
                    <a:pt x="62" y="33"/>
                    <a:pt x="61" y="32"/>
                    <a:pt x="61" y="32"/>
                  </a:cubicBezTo>
                  <a:cubicBezTo>
                    <a:pt x="62" y="29"/>
                    <a:pt x="67" y="31"/>
                    <a:pt x="70" y="33"/>
                  </a:cubicBezTo>
                  <a:cubicBezTo>
                    <a:pt x="72" y="34"/>
                    <a:pt x="75" y="34"/>
                    <a:pt x="76" y="32"/>
                  </a:cubicBezTo>
                  <a:cubicBezTo>
                    <a:pt x="77" y="31"/>
                    <a:pt x="77" y="29"/>
                    <a:pt x="78" y="27"/>
                  </a:cubicBezTo>
                  <a:cubicBezTo>
                    <a:pt x="80" y="24"/>
                    <a:pt x="78" y="22"/>
                    <a:pt x="75" y="2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5" name="Freeform 26">
              <a:extLst>
                <a:ext uri="{FF2B5EF4-FFF2-40B4-BE49-F238E27FC236}">
                  <a16:creationId xmlns:a16="http://schemas.microsoft.com/office/drawing/2014/main" id="{DB26C2C5-5E29-4C75-D965-DFC292F5A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7" y="2405"/>
              <a:ext cx="55" cy="36"/>
            </a:xfrm>
            <a:custGeom>
              <a:avLst/>
              <a:gdLst>
                <a:gd name="T0" fmla="*/ 0 w 34"/>
                <a:gd name="T1" fmla="*/ 10 h 22"/>
                <a:gd name="T2" fmla="*/ 0 w 34"/>
                <a:gd name="T3" fmla="*/ 1 h 22"/>
                <a:gd name="T4" fmla="*/ 6 w 34"/>
                <a:gd name="T5" fmla="*/ 2 h 22"/>
                <a:gd name="T6" fmla="*/ 6 w 34"/>
                <a:gd name="T7" fmla="*/ 2 h 22"/>
                <a:gd name="T8" fmla="*/ 3 w 34"/>
                <a:gd name="T9" fmla="*/ 10 h 22"/>
                <a:gd name="T10" fmla="*/ 8 w 34"/>
                <a:gd name="T11" fmla="*/ 15 h 22"/>
                <a:gd name="T12" fmla="*/ 12 w 34"/>
                <a:gd name="T13" fmla="*/ 12 h 22"/>
                <a:gd name="T14" fmla="*/ 17 w 34"/>
                <a:gd name="T15" fmla="*/ 4 h 22"/>
                <a:gd name="T16" fmla="*/ 24 w 34"/>
                <a:gd name="T17" fmla="*/ 0 h 22"/>
                <a:gd name="T18" fmla="*/ 33 w 34"/>
                <a:gd name="T19" fmla="*/ 12 h 22"/>
                <a:gd name="T20" fmla="*/ 33 w 34"/>
                <a:gd name="T21" fmla="*/ 19 h 22"/>
                <a:gd name="T22" fmla="*/ 28 w 34"/>
                <a:gd name="T23" fmla="*/ 19 h 22"/>
                <a:gd name="T24" fmla="*/ 28 w 34"/>
                <a:gd name="T25" fmla="*/ 18 h 22"/>
                <a:gd name="T26" fmla="*/ 30 w 34"/>
                <a:gd name="T27" fmla="*/ 11 h 22"/>
                <a:gd name="T28" fmla="*/ 26 w 34"/>
                <a:gd name="T29" fmla="*/ 6 h 22"/>
                <a:gd name="T30" fmla="*/ 19 w 34"/>
                <a:gd name="T31" fmla="*/ 13 h 22"/>
                <a:gd name="T32" fmla="*/ 10 w 34"/>
                <a:gd name="T33" fmla="*/ 22 h 22"/>
                <a:gd name="T34" fmla="*/ 0 w 34"/>
                <a:gd name="T3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22">
                  <a:moveTo>
                    <a:pt x="0" y="10"/>
                  </a:moveTo>
                  <a:cubicBezTo>
                    <a:pt x="0" y="8"/>
                    <a:pt x="0" y="4"/>
                    <a:pt x="0" y="1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3" y="7"/>
                    <a:pt x="3" y="10"/>
                  </a:cubicBezTo>
                  <a:cubicBezTo>
                    <a:pt x="4" y="13"/>
                    <a:pt x="5" y="15"/>
                    <a:pt x="8" y="15"/>
                  </a:cubicBezTo>
                  <a:cubicBezTo>
                    <a:pt x="9" y="15"/>
                    <a:pt x="11" y="14"/>
                    <a:pt x="12" y="12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19" y="1"/>
                    <a:pt x="21" y="0"/>
                    <a:pt x="24" y="0"/>
                  </a:cubicBezTo>
                  <a:cubicBezTo>
                    <a:pt x="27" y="0"/>
                    <a:pt x="33" y="1"/>
                    <a:pt x="33" y="12"/>
                  </a:cubicBezTo>
                  <a:cubicBezTo>
                    <a:pt x="33" y="14"/>
                    <a:pt x="34" y="17"/>
                    <a:pt x="33" y="19"/>
                  </a:cubicBezTo>
                  <a:cubicBezTo>
                    <a:pt x="32" y="19"/>
                    <a:pt x="30" y="19"/>
                    <a:pt x="28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9" y="17"/>
                    <a:pt x="30" y="15"/>
                    <a:pt x="30" y="11"/>
                  </a:cubicBezTo>
                  <a:cubicBezTo>
                    <a:pt x="30" y="8"/>
                    <a:pt x="28" y="6"/>
                    <a:pt x="26" y="6"/>
                  </a:cubicBezTo>
                  <a:cubicBezTo>
                    <a:pt x="23" y="7"/>
                    <a:pt x="22" y="7"/>
                    <a:pt x="19" y="13"/>
                  </a:cubicBezTo>
                  <a:cubicBezTo>
                    <a:pt x="15" y="21"/>
                    <a:pt x="13" y="21"/>
                    <a:pt x="10" y="22"/>
                  </a:cubicBezTo>
                  <a:cubicBezTo>
                    <a:pt x="6" y="22"/>
                    <a:pt x="1" y="20"/>
                    <a:pt x="0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6" name="Freeform 27">
              <a:extLst>
                <a:ext uri="{FF2B5EF4-FFF2-40B4-BE49-F238E27FC236}">
                  <a16:creationId xmlns:a16="http://schemas.microsoft.com/office/drawing/2014/main" id="{402089A5-0756-D0C3-A57C-668983607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2443"/>
              <a:ext cx="61" cy="54"/>
            </a:xfrm>
            <a:custGeom>
              <a:avLst/>
              <a:gdLst>
                <a:gd name="T0" fmla="*/ 21 w 37"/>
                <a:gd name="T1" fmla="*/ 29 h 33"/>
                <a:gd name="T2" fmla="*/ 5 w 37"/>
                <a:gd name="T3" fmla="*/ 33 h 33"/>
                <a:gd name="T4" fmla="*/ 4 w 37"/>
                <a:gd name="T5" fmla="*/ 29 h 33"/>
                <a:gd name="T6" fmla="*/ 3 w 37"/>
                <a:gd name="T7" fmla="*/ 24 h 33"/>
                <a:gd name="T8" fmla="*/ 18 w 37"/>
                <a:gd name="T9" fmla="*/ 22 h 33"/>
                <a:gd name="T10" fmla="*/ 17 w 37"/>
                <a:gd name="T11" fmla="*/ 17 h 33"/>
                <a:gd name="T12" fmla="*/ 16 w 37"/>
                <a:gd name="T13" fmla="*/ 12 h 33"/>
                <a:gd name="T14" fmla="*/ 2 w 37"/>
                <a:gd name="T15" fmla="*/ 15 h 33"/>
                <a:gd name="T16" fmla="*/ 1 w 37"/>
                <a:gd name="T17" fmla="*/ 11 h 33"/>
                <a:gd name="T18" fmla="*/ 0 w 37"/>
                <a:gd name="T19" fmla="*/ 7 h 33"/>
                <a:gd name="T20" fmla="*/ 16 w 37"/>
                <a:gd name="T21" fmla="*/ 4 h 33"/>
                <a:gd name="T22" fmla="*/ 32 w 37"/>
                <a:gd name="T23" fmla="*/ 0 h 33"/>
                <a:gd name="T24" fmla="*/ 32 w 37"/>
                <a:gd name="T25" fmla="*/ 0 h 33"/>
                <a:gd name="T26" fmla="*/ 33 w 37"/>
                <a:gd name="T27" fmla="*/ 5 h 33"/>
                <a:gd name="T28" fmla="*/ 33 w 37"/>
                <a:gd name="T29" fmla="*/ 9 h 33"/>
                <a:gd name="T30" fmla="*/ 20 w 37"/>
                <a:gd name="T31" fmla="*/ 11 h 33"/>
                <a:gd name="T32" fmla="*/ 21 w 37"/>
                <a:gd name="T33" fmla="*/ 16 h 33"/>
                <a:gd name="T34" fmla="*/ 22 w 37"/>
                <a:gd name="T35" fmla="*/ 22 h 33"/>
                <a:gd name="T36" fmla="*/ 35 w 37"/>
                <a:gd name="T37" fmla="*/ 18 h 33"/>
                <a:gd name="T38" fmla="*/ 35 w 37"/>
                <a:gd name="T39" fmla="*/ 18 h 33"/>
                <a:gd name="T40" fmla="*/ 36 w 37"/>
                <a:gd name="T41" fmla="*/ 22 h 33"/>
                <a:gd name="T42" fmla="*/ 37 w 37"/>
                <a:gd name="T43" fmla="*/ 27 h 33"/>
                <a:gd name="T44" fmla="*/ 21 w 37"/>
                <a:gd name="T45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3">
                  <a:moveTo>
                    <a:pt x="21" y="29"/>
                  </a:moveTo>
                  <a:cubicBezTo>
                    <a:pt x="17" y="30"/>
                    <a:pt x="8" y="31"/>
                    <a:pt x="5" y="33"/>
                  </a:cubicBezTo>
                  <a:cubicBezTo>
                    <a:pt x="5" y="31"/>
                    <a:pt x="5" y="30"/>
                    <a:pt x="4" y="29"/>
                  </a:cubicBezTo>
                  <a:cubicBezTo>
                    <a:pt x="4" y="28"/>
                    <a:pt x="4" y="27"/>
                    <a:pt x="3" y="24"/>
                  </a:cubicBezTo>
                  <a:cubicBezTo>
                    <a:pt x="8" y="24"/>
                    <a:pt x="15" y="23"/>
                    <a:pt x="18" y="22"/>
                  </a:cubicBezTo>
                  <a:cubicBezTo>
                    <a:pt x="18" y="20"/>
                    <a:pt x="18" y="19"/>
                    <a:pt x="17" y="17"/>
                  </a:cubicBezTo>
                  <a:cubicBezTo>
                    <a:pt x="17" y="15"/>
                    <a:pt x="17" y="14"/>
                    <a:pt x="16" y="12"/>
                  </a:cubicBezTo>
                  <a:cubicBezTo>
                    <a:pt x="11" y="13"/>
                    <a:pt x="6" y="14"/>
                    <a:pt x="2" y="15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1" y="10"/>
                    <a:pt x="1" y="9"/>
                    <a:pt x="0" y="7"/>
                  </a:cubicBezTo>
                  <a:cubicBezTo>
                    <a:pt x="5" y="6"/>
                    <a:pt x="12" y="5"/>
                    <a:pt x="16" y="4"/>
                  </a:cubicBezTo>
                  <a:cubicBezTo>
                    <a:pt x="19" y="4"/>
                    <a:pt x="31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32" y="3"/>
                    <a:pt x="33" y="5"/>
                  </a:cubicBezTo>
                  <a:cubicBezTo>
                    <a:pt x="33" y="6"/>
                    <a:pt x="33" y="8"/>
                    <a:pt x="33" y="9"/>
                  </a:cubicBezTo>
                  <a:cubicBezTo>
                    <a:pt x="30" y="9"/>
                    <a:pt x="26" y="10"/>
                    <a:pt x="20" y="11"/>
                  </a:cubicBezTo>
                  <a:cubicBezTo>
                    <a:pt x="20" y="13"/>
                    <a:pt x="20" y="15"/>
                    <a:pt x="21" y="16"/>
                  </a:cubicBezTo>
                  <a:cubicBezTo>
                    <a:pt x="21" y="18"/>
                    <a:pt x="21" y="19"/>
                    <a:pt x="22" y="22"/>
                  </a:cubicBezTo>
                  <a:cubicBezTo>
                    <a:pt x="29" y="20"/>
                    <a:pt x="32" y="20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20"/>
                    <a:pt x="35" y="21"/>
                    <a:pt x="36" y="22"/>
                  </a:cubicBezTo>
                  <a:cubicBezTo>
                    <a:pt x="36" y="24"/>
                    <a:pt x="36" y="26"/>
                    <a:pt x="37" y="27"/>
                  </a:cubicBezTo>
                  <a:cubicBezTo>
                    <a:pt x="33" y="27"/>
                    <a:pt x="25" y="28"/>
                    <a:pt x="21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7" name="Freeform 28">
              <a:extLst>
                <a:ext uri="{FF2B5EF4-FFF2-40B4-BE49-F238E27FC236}">
                  <a16:creationId xmlns:a16="http://schemas.microsoft.com/office/drawing/2014/main" id="{10304A94-4301-7375-4A80-F6548CEA6D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" y="2507"/>
              <a:ext cx="60" cy="45"/>
            </a:xfrm>
            <a:custGeom>
              <a:avLst/>
              <a:gdLst>
                <a:gd name="T0" fmla="*/ 29 w 37"/>
                <a:gd name="T1" fmla="*/ 5 h 28"/>
                <a:gd name="T2" fmla="*/ 29 w 37"/>
                <a:gd name="T3" fmla="*/ 5 h 28"/>
                <a:gd name="T4" fmla="*/ 17 w 37"/>
                <a:gd name="T5" fmla="*/ 5 h 28"/>
                <a:gd name="T6" fmla="*/ 18 w 37"/>
                <a:gd name="T7" fmla="*/ 8 h 28"/>
                <a:gd name="T8" fmla="*/ 20 w 37"/>
                <a:gd name="T9" fmla="*/ 12 h 28"/>
                <a:gd name="T10" fmla="*/ 29 w 37"/>
                <a:gd name="T11" fmla="*/ 5 h 28"/>
                <a:gd name="T12" fmla="*/ 8 w 37"/>
                <a:gd name="T13" fmla="*/ 23 h 28"/>
                <a:gd name="T14" fmla="*/ 7 w 37"/>
                <a:gd name="T15" fmla="*/ 19 h 28"/>
                <a:gd name="T16" fmla="*/ 17 w 37"/>
                <a:gd name="T17" fmla="*/ 13 h 28"/>
                <a:gd name="T18" fmla="*/ 16 w 37"/>
                <a:gd name="T19" fmla="*/ 9 h 28"/>
                <a:gd name="T20" fmla="*/ 14 w 37"/>
                <a:gd name="T21" fmla="*/ 5 h 28"/>
                <a:gd name="T22" fmla="*/ 3 w 37"/>
                <a:gd name="T23" fmla="*/ 7 h 28"/>
                <a:gd name="T24" fmla="*/ 2 w 37"/>
                <a:gd name="T25" fmla="*/ 4 h 28"/>
                <a:gd name="T26" fmla="*/ 0 w 37"/>
                <a:gd name="T27" fmla="*/ 0 h 28"/>
                <a:gd name="T28" fmla="*/ 7 w 37"/>
                <a:gd name="T29" fmla="*/ 1 h 28"/>
                <a:gd name="T30" fmla="*/ 18 w 37"/>
                <a:gd name="T31" fmla="*/ 1 h 28"/>
                <a:gd name="T32" fmla="*/ 30 w 37"/>
                <a:gd name="T33" fmla="*/ 1 h 28"/>
                <a:gd name="T34" fmla="*/ 34 w 37"/>
                <a:gd name="T35" fmla="*/ 1 h 28"/>
                <a:gd name="T36" fmla="*/ 35 w 37"/>
                <a:gd name="T37" fmla="*/ 0 h 28"/>
                <a:gd name="T38" fmla="*/ 36 w 37"/>
                <a:gd name="T39" fmla="*/ 4 h 28"/>
                <a:gd name="T40" fmla="*/ 37 w 37"/>
                <a:gd name="T41" fmla="*/ 8 h 28"/>
                <a:gd name="T42" fmla="*/ 33 w 37"/>
                <a:gd name="T43" fmla="*/ 11 h 28"/>
                <a:gd name="T44" fmla="*/ 24 w 37"/>
                <a:gd name="T45" fmla="*/ 17 h 28"/>
                <a:gd name="T46" fmla="*/ 15 w 37"/>
                <a:gd name="T47" fmla="*/ 24 h 28"/>
                <a:gd name="T48" fmla="*/ 10 w 37"/>
                <a:gd name="T49" fmla="*/ 28 h 28"/>
                <a:gd name="T50" fmla="*/ 8 w 37"/>
                <a:gd name="T5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28">
                  <a:moveTo>
                    <a:pt x="29" y="5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1" y="5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9" y="10"/>
                    <a:pt x="19" y="11"/>
                    <a:pt x="20" y="12"/>
                  </a:cubicBezTo>
                  <a:cubicBezTo>
                    <a:pt x="23" y="10"/>
                    <a:pt x="26" y="7"/>
                    <a:pt x="29" y="5"/>
                  </a:cubicBezTo>
                  <a:close/>
                  <a:moveTo>
                    <a:pt x="8" y="23"/>
                  </a:moveTo>
                  <a:cubicBezTo>
                    <a:pt x="8" y="22"/>
                    <a:pt x="7" y="21"/>
                    <a:pt x="7" y="19"/>
                  </a:cubicBezTo>
                  <a:cubicBezTo>
                    <a:pt x="10" y="18"/>
                    <a:pt x="15" y="15"/>
                    <a:pt x="17" y="13"/>
                  </a:cubicBezTo>
                  <a:cubicBezTo>
                    <a:pt x="16" y="12"/>
                    <a:pt x="16" y="11"/>
                    <a:pt x="16" y="9"/>
                  </a:cubicBezTo>
                  <a:cubicBezTo>
                    <a:pt x="15" y="8"/>
                    <a:pt x="15" y="6"/>
                    <a:pt x="14" y="5"/>
                  </a:cubicBezTo>
                  <a:cubicBezTo>
                    <a:pt x="11" y="5"/>
                    <a:pt x="6" y="6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0"/>
                    <a:pt x="6" y="1"/>
                    <a:pt x="7" y="1"/>
                  </a:cubicBezTo>
                  <a:cubicBezTo>
                    <a:pt x="11" y="1"/>
                    <a:pt x="15" y="1"/>
                    <a:pt x="18" y="1"/>
                  </a:cubicBezTo>
                  <a:cubicBezTo>
                    <a:pt x="21" y="1"/>
                    <a:pt x="26" y="1"/>
                    <a:pt x="30" y="1"/>
                  </a:cubicBezTo>
                  <a:cubicBezTo>
                    <a:pt x="31" y="1"/>
                    <a:pt x="33" y="1"/>
                    <a:pt x="34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"/>
                    <a:pt x="35" y="3"/>
                    <a:pt x="36" y="4"/>
                  </a:cubicBezTo>
                  <a:cubicBezTo>
                    <a:pt x="36" y="5"/>
                    <a:pt x="37" y="7"/>
                    <a:pt x="37" y="8"/>
                  </a:cubicBezTo>
                  <a:cubicBezTo>
                    <a:pt x="37" y="9"/>
                    <a:pt x="35" y="10"/>
                    <a:pt x="33" y="11"/>
                  </a:cubicBezTo>
                  <a:cubicBezTo>
                    <a:pt x="31" y="13"/>
                    <a:pt x="27" y="15"/>
                    <a:pt x="24" y="17"/>
                  </a:cubicBezTo>
                  <a:cubicBezTo>
                    <a:pt x="20" y="20"/>
                    <a:pt x="17" y="22"/>
                    <a:pt x="15" y="24"/>
                  </a:cubicBezTo>
                  <a:cubicBezTo>
                    <a:pt x="14" y="24"/>
                    <a:pt x="12" y="26"/>
                    <a:pt x="10" y="28"/>
                  </a:cubicBezTo>
                  <a:cubicBezTo>
                    <a:pt x="9" y="26"/>
                    <a:pt x="9" y="25"/>
                    <a:pt x="8" y="2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8" name="Freeform 29">
              <a:extLst>
                <a:ext uri="{FF2B5EF4-FFF2-40B4-BE49-F238E27FC236}">
                  <a16:creationId xmlns:a16="http://schemas.microsoft.com/office/drawing/2014/main" id="{93504BE6-D33A-F491-1A24-1365A6030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" y="2538"/>
              <a:ext cx="65" cy="60"/>
            </a:xfrm>
            <a:custGeom>
              <a:avLst/>
              <a:gdLst>
                <a:gd name="T0" fmla="*/ 25 w 40"/>
                <a:gd name="T1" fmla="*/ 30 h 37"/>
                <a:gd name="T2" fmla="*/ 11 w 40"/>
                <a:gd name="T3" fmla="*/ 37 h 37"/>
                <a:gd name="T4" fmla="*/ 8 w 40"/>
                <a:gd name="T5" fmla="*/ 32 h 37"/>
                <a:gd name="T6" fmla="*/ 17 w 40"/>
                <a:gd name="T7" fmla="*/ 18 h 37"/>
                <a:gd name="T8" fmla="*/ 24 w 40"/>
                <a:gd name="T9" fmla="*/ 9 h 37"/>
                <a:gd name="T10" fmla="*/ 24 w 40"/>
                <a:gd name="T11" fmla="*/ 9 h 37"/>
                <a:gd name="T12" fmla="*/ 15 w 40"/>
                <a:gd name="T13" fmla="*/ 13 h 37"/>
                <a:gd name="T14" fmla="*/ 3 w 40"/>
                <a:gd name="T15" fmla="*/ 20 h 37"/>
                <a:gd name="T16" fmla="*/ 1 w 40"/>
                <a:gd name="T17" fmla="*/ 17 h 37"/>
                <a:gd name="T18" fmla="*/ 0 w 40"/>
                <a:gd name="T19" fmla="*/ 14 h 37"/>
                <a:gd name="T20" fmla="*/ 18 w 40"/>
                <a:gd name="T21" fmla="*/ 7 h 37"/>
                <a:gd name="T22" fmla="*/ 29 w 40"/>
                <a:gd name="T23" fmla="*/ 1 h 37"/>
                <a:gd name="T24" fmla="*/ 29 w 40"/>
                <a:gd name="T25" fmla="*/ 0 h 37"/>
                <a:gd name="T26" fmla="*/ 31 w 40"/>
                <a:gd name="T27" fmla="*/ 5 h 37"/>
                <a:gd name="T28" fmla="*/ 33 w 40"/>
                <a:gd name="T29" fmla="*/ 9 h 37"/>
                <a:gd name="T30" fmla="*/ 26 w 40"/>
                <a:gd name="T31" fmla="*/ 18 h 37"/>
                <a:gd name="T32" fmla="*/ 19 w 40"/>
                <a:gd name="T33" fmla="*/ 28 h 37"/>
                <a:gd name="T34" fmla="*/ 19 w 40"/>
                <a:gd name="T35" fmla="*/ 29 h 37"/>
                <a:gd name="T36" fmla="*/ 24 w 40"/>
                <a:gd name="T37" fmla="*/ 26 h 37"/>
                <a:gd name="T38" fmla="*/ 38 w 40"/>
                <a:gd name="T39" fmla="*/ 18 h 37"/>
                <a:gd name="T40" fmla="*/ 39 w 40"/>
                <a:gd name="T41" fmla="*/ 21 h 37"/>
                <a:gd name="T42" fmla="*/ 40 w 40"/>
                <a:gd name="T43" fmla="*/ 24 h 37"/>
                <a:gd name="T44" fmla="*/ 25 w 40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37">
                  <a:moveTo>
                    <a:pt x="25" y="30"/>
                  </a:moveTo>
                  <a:cubicBezTo>
                    <a:pt x="23" y="31"/>
                    <a:pt x="14" y="35"/>
                    <a:pt x="11" y="37"/>
                  </a:cubicBezTo>
                  <a:cubicBezTo>
                    <a:pt x="10" y="35"/>
                    <a:pt x="9" y="34"/>
                    <a:pt x="8" y="32"/>
                  </a:cubicBezTo>
                  <a:cubicBezTo>
                    <a:pt x="11" y="28"/>
                    <a:pt x="15" y="21"/>
                    <a:pt x="17" y="1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5" y="18"/>
                    <a:pt x="3" y="20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4" y="13"/>
                    <a:pt x="16" y="8"/>
                    <a:pt x="18" y="7"/>
                  </a:cubicBezTo>
                  <a:cubicBezTo>
                    <a:pt x="20" y="6"/>
                    <a:pt x="27" y="3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2"/>
                    <a:pt x="30" y="3"/>
                    <a:pt x="31" y="5"/>
                  </a:cubicBezTo>
                  <a:cubicBezTo>
                    <a:pt x="32" y="6"/>
                    <a:pt x="32" y="8"/>
                    <a:pt x="33" y="9"/>
                  </a:cubicBezTo>
                  <a:cubicBezTo>
                    <a:pt x="31" y="11"/>
                    <a:pt x="28" y="15"/>
                    <a:pt x="26" y="18"/>
                  </a:cubicBezTo>
                  <a:cubicBezTo>
                    <a:pt x="23" y="23"/>
                    <a:pt x="21" y="26"/>
                    <a:pt x="19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8" y="24"/>
                    <a:pt x="36" y="20"/>
                    <a:pt x="38" y="18"/>
                  </a:cubicBezTo>
                  <a:cubicBezTo>
                    <a:pt x="38" y="19"/>
                    <a:pt x="38" y="20"/>
                    <a:pt x="39" y="21"/>
                  </a:cubicBezTo>
                  <a:cubicBezTo>
                    <a:pt x="40" y="23"/>
                    <a:pt x="40" y="23"/>
                    <a:pt x="40" y="24"/>
                  </a:cubicBezTo>
                  <a:cubicBezTo>
                    <a:pt x="36" y="25"/>
                    <a:pt x="27" y="29"/>
                    <a:pt x="25" y="3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9" name="Freeform 30">
              <a:extLst>
                <a:ext uri="{FF2B5EF4-FFF2-40B4-BE49-F238E27FC236}">
                  <a16:creationId xmlns:a16="http://schemas.microsoft.com/office/drawing/2014/main" id="{AADB88E4-D0FE-F6FA-9C18-292DC6014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" y="2585"/>
              <a:ext cx="64" cy="63"/>
            </a:xfrm>
            <a:custGeom>
              <a:avLst/>
              <a:gdLst>
                <a:gd name="T0" fmla="*/ 18 w 39"/>
                <a:gd name="T1" fmla="*/ 35 h 38"/>
                <a:gd name="T2" fmla="*/ 13 w 39"/>
                <a:gd name="T3" fmla="*/ 38 h 38"/>
                <a:gd name="T4" fmla="*/ 5 w 39"/>
                <a:gd name="T5" fmla="*/ 29 h 38"/>
                <a:gd name="T6" fmla="*/ 11 w 39"/>
                <a:gd name="T7" fmla="*/ 7 h 38"/>
                <a:gd name="T8" fmla="*/ 34 w 39"/>
                <a:gd name="T9" fmla="*/ 12 h 38"/>
                <a:gd name="T10" fmla="*/ 39 w 39"/>
                <a:gd name="T11" fmla="*/ 21 h 38"/>
                <a:gd name="T12" fmla="*/ 33 w 39"/>
                <a:gd name="T13" fmla="*/ 24 h 38"/>
                <a:gd name="T14" fmla="*/ 33 w 39"/>
                <a:gd name="T15" fmla="*/ 23 h 38"/>
                <a:gd name="T16" fmla="*/ 31 w 39"/>
                <a:gd name="T17" fmla="*/ 13 h 38"/>
                <a:gd name="T18" fmla="*/ 15 w 39"/>
                <a:gd name="T19" fmla="*/ 13 h 38"/>
                <a:gd name="T20" fmla="*/ 9 w 39"/>
                <a:gd name="T21" fmla="*/ 29 h 38"/>
                <a:gd name="T22" fmla="*/ 13 w 39"/>
                <a:gd name="T23" fmla="*/ 30 h 38"/>
                <a:gd name="T24" fmla="*/ 16 w 39"/>
                <a:gd name="T25" fmla="*/ 28 h 38"/>
                <a:gd name="T26" fmla="*/ 20 w 39"/>
                <a:gd name="T27" fmla="*/ 24 h 38"/>
                <a:gd name="T28" fmla="*/ 20 w 39"/>
                <a:gd name="T29" fmla="*/ 24 h 38"/>
                <a:gd name="T30" fmla="*/ 23 w 39"/>
                <a:gd name="T31" fmla="*/ 27 h 38"/>
                <a:gd name="T32" fmla="*/ 25 w 39"/>
                <a:gd name="T33" fmla="*/ 31 h 38"/>
                <a:gd name="T34" fmla="*/ 18 w 39"/>
                <a:gd name="T35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8">
                  <a:moveTo>
                    <a:pt x="18" y="35"/>
                  </a:moveTo>
                  <a:cubicBezTo>
                    <a:pt x="17" y="35"/>
                    <a:pt x="15" y="37"/>
                    <a:pt x="13" y="38"/>
                  </a:cubicBezTo>
                  <a:cubicBezTo>
                    <a:pt x="10" y="35"/>
                    <a:pt x="8" y="33"/>
                    <a:pt x="5" y="29"/>
                  </a:cubicBezTo>
                  <a:cubicBezTo>
                    <a:pt x="0" y="20"/>
                    <a:pt x="1" y="14"/>
                    <a:pt x="11" y="7"/>
                  </a:cubicBezTo>
                  <a:cubicBezTo>
                    <a:pt x="17" y="3"/>
                    <a:pt x="26" y="0"/>
                    <a:pt x="34" y="12"/>
                  </a:cubicBezTo>
                  <a:cubicBezTo>
                    <a:pt x="36" y="15"/>
                    <a:pt x="38" y="19"/>
                    <a:pt x="39" y="21"/>
                  </a:cubicBezTo>
                  <a:cubicBezTo>
                    <a:pt x="37" y="22"/>
                    <a:pt x="35" y="23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1"/>
                    <a:pt x="33" y="17"/>
                    <a:pt x="31" y="13"/>
                  </a:cubicBezTo>
                  <a:cubicBezTo>
                    <a:pt x="27" y="8"/>
                    <a:pt x="21" y="9"/>
                    <a:pt x="15" y="13"/>
                  </a:cubicBezTo>
                  <a:cubicBezTo>
                    <a:pt x="6" y="19"/>
                    <a:pt x="6" y="24"/>
                    <a:pt x="9" y="29"/>
                  </a:cubicBezTo>
                  <a:cubicBezTo>
                    <a:pt x="11" y="31"/>
                    <a:pt x="12" y="30"/>
                    <a:pt x="13" y="3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27"/>
                    <a:pt x="19" y="26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5"/>
                    <a:pt x="22" y="26"/>
                    <a:pt x="23" y="27"/>
                  </a:cubicBezTo>
                  <a:cubicBezTo>
                    <a:pt x="24" y="29"/>
                    <a:pt x="24" y="29"/>
                    <a:pt x="25" y="31"/>
                  </a:cubicBezTo>
                  <a:cubicBezTo>
                    <a:pt x="24" y="31"/>
                    <a:pt x="20" y="33"/>
                    <a:pt x="18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0" name="Freeform 31">
              <a:extLst>
                <a:ext uri="{FF2B5EF4-FFF2-40B4-BE49-F238E27FC236}">
                  <a16:creationId xmlns:a16="http://schemas.microsoft.com/office/drawing/2014/main" id="{A996A45B-9EE5-7AAC-4AE2-045F93785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" y="2625"/>
              <a:ext cx="69" cy="68"/>
            </a:xfrm>
            <a:custGeom>
              <a:avLst/>
              <a:gdLst>
                <a:gd name="T0" fmla="*/ 29 w 42"/>
                <a:gd name="T1" fmla="*/ 31 h 42"/>
                <a:gd name="T2" fmla="*/ 17 w 42"/>
                <a:gd name="T3" fmla="*/ 42 h 42"/>
                <a:gd name="T4" fmla="*/ 15 w 42"/>
                <a:gd name="T5" fmla="*/ 39 h 42"/>
                <a:gd name="T6" fmla="*/ 12 w 42"/>
                <a:gd name="T7" fmla="*/ 36 h 42"/>
                <a:gd name="T8" fmla="*/ 23 w 42"/>
                <a:gd name="T9" fmla="*/ 26 h 42"/>
                <a:gd name="T10" fmla="*/ 20 w 42"/>
                <a:gd name="T11" fmla="*/ 22 h 42"/>
                <a:gd name="T12" fmla="*/ 16 w 42"/>
                <a:gd name="T13" fmla="*/ 18 h 42"/>
                <a:gd name="T14" fmla="*/ 5 w 42"/>
                <a:gd name="T15" fmla="*/ 29 h 42"/>
                <a:gd name="T16" fmla="*/ 3 w 42"/>
                <a:gd name="T17" fmla="*/ 25 h 42"/>
                <a:gd name="T18" fmla="*/ 0 w 42"/>
                <a:gd name="T19" fmla="*/ 22 h 42"/>
                <a:gd name="T20" fmla="*/ 12 w 42"/>
                <a:gd name="T21" fmla="*/ 12 h 42"/>
                <a:gd name="T22" fmla="*/ 24 w 42"/>
                <a:gd name="T23" fmla="*/ 0 h 42"/>
                <a:gd name="T24" fmla="*/ 24 w 42"/>
                <a:gd name="T25" fmla="*/ 0 h 42"/>
                <a:gd name="T26" fmla="*/ 27 w 42"/>
                <a:gd name="T27" fmla="*/ 4 h 42"/>
                <a:gd name="T28" fmla="*/ 30 w 42"/>
                <a:gd name="T29" fmla="*/ 7 h 42"/>
                <a:gd name="T30" fmla="*/ 19 w 42"/>
                <a:gd name="T31" fmla="*/ 16 h 42"/>
                <a:gd name="T32" fmla="*/ 22 w 42"/>
                <a:gd name="T33" fmla="*/ 20 h 42"/>
                <a:gd name="T34" fmla="*/ 26 w 42"/>
                <a:gd name="T35" fmla="*/ 24 h 42"/>
                <a:gd name="T36" fmla="*/ 36 w 42"/>
                <a:gd name="T37" fmla="*/ 14 h 42"/>
                <a:gd name="T38" fmla="*/ 36 w 42"/>
                <a:gd name="T39" fmla="*/ 14 h 42"/>
                <a:gd name="T40" fmla="*/ 39 w 42"/>
                <a:gd name="T41" fmla="*/ 18 h 42"/>
                <a:gd name="T42" fmla="*/ 42 w 42"/>
                <a:gd name="T43" fmla="*/ 21 h 42"/>
                <a:gd name="T44" fmla="*/ 29 w 42"/>
                <a:gd name="T4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42">
                  <a:moveTo>
                    <a:pt x="29" y="31"/>
                  </a:moveTo>
                  <a:cubicBezTo>
                    <a:pt x="26" y="33"/>
                    <a:pt x="20" y="39"/>
                    <a:pt x="17" y="42"/>
                  </a:cubicBezTo>
                  <a:cubicBezTo>
                    <a:pt x="16" y="41"/>
                    <a:pt x="16" y="40"/>
                    <a:pt x="15" y="39"/>
                  </a:cubicBezTo>
                  <a:cubicBezTo>
                    <a:pt x="14" y="38"/>
                    <a:pt x="13" y="37"/>
                    <a:pt x="12" y="36"/>
                  </a:cubicBezTo>
                  <a:cubicBezTo>
                    <a:pt x="15" y="33"/>
                    <a:pt x="21" y="29"/>
                    <a:pt x="23" y="26"/>
                  </a:cubicBezTo>
                  <a:cubicBezTo>
                    <a:pt x="22" y="25"/>
                    <a:pt x="21" y="24"/>
                    <a:pt x="20" y="22"/>
                  </a:cubicBezTo>
                  <a:cubicBezTo>
                    <a:pt x="19" y="21"/>
                    <a:pt x="17" y="20"/>
                    <a:pt x="16" y="18"/>
                  </a:cubicBezTo>
                  <a:cubicBezTo>
                    <a:pt x="12" y="22"/>
                    <a:pt x="9" y="25"/>
                    <a:pt x="5" y="29"/>
                  </a:cubicBezTo>
                  <a:cubicBezTo>
                    <a:pt x="4" y="27"/>
                    <a:pt x="3" y="26"/>
                    <a:pt x="3" y="25"/>
                  </a:cubicBezTo>
                  <a:cubicBezTo>
                    <a:pt x="2" y="25"/>
                    <a:pt x="1" y="24"/>
                    <a:pt x="0" y="22"/>
                  </a:cubicBezTo>
                  <a:cubicBezTo>
                    <a:pt x="3" y="20"/>
                    <a:pt x="10" y="15"/>
                    <a:pt x="12" y="12"/>
                  </a:cubicBezTo>
                  <a:cubicBezTo>
                    <a:pt x="15" y="10"/>
                    <a:pt x="24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2"/>
                    <a:pt x="26" y="3"/>
                    <a:pt x="27" y="4"/>
                  </a:cubicBezTo>
                  <a:cubicBezTo>
                    <a:pt x="28" y="5"/>
                    <a:pt x="29" y="6"/>
                    <a:pt x="30" y="7"/>
                  </a:cubicBezTo>
                  <a:cubicBezTo>
                    <a:pt x="27" y="9"/>
                    <a:pt x="23" y="12"/>
                    <a:pt x="19" y="16"/>
                  </a:cubicBezTo>
                  <a:cubicBezTo>
                    <a:pt x="20" y="18"/>
                    <a:pt x="21" y="19"/>
                    <a:pt x="22" y="20"/>
                  </a:cubicBezTo>
                  <a:cubicBezTo>
                    <a:pt x="23" y="21"/>
                    <a:pt x="24" y="22"/>
                    <a:pt x="26" y="24"/>
                  </a:cubicBezTo>
                  <a:cubicBezTo>
                    <a:pt x="31" y="19"/>
                    <a:pt x="34" y="17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6"/>
                    <a:pt x="39" y="18"/>
                  </a:cubicBezTo>
                  <a:cubicBezTo>
                    <a:pt x="40" y="19"/>
                    <a:pt x="41" y="20"/>
                    <a:pt x="42" y="21"/>
                  </a:cubicBezTo>
                  <a:cubicBezTo>
                    <a:pt x="38" y="23"/>
                    <a:pt x="32" y="28"/>
                    <a:pt x="29" y="3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1" name="Freeform 32">
              <a:extLst>
                <a:ext uri="{FF2B5EF4-FFF2-40B4-BE49-F238E27FC236}">
                  <a16:creationId xmlns:a16="http://schemas.microsoft.com/office/drawing/2014/main" id="{A0C69CCD-98D3-1B56-371F-416F30B40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4" y="2674"/>
              <a:ext cx="59" cy="59"/>
            </a:xfrm>
            <a:custGeom>
              <a:avLst/>
              <a:gdLst>
                <a:gd name="T0" fmla="*/ 27 w 36"/>
                <a:gd name="T1" fmla="*/ 7 h 36"/>
                <a:gd name="T2" fmla="*/ 27 w 36"/>
                <a:gd name="T3" fmla="*/ 6 h 36"/>
                <a:gd name="T4" fmla="*/ 17 w 36"/>
                <a:gd name="T5" fmla="*/ 12 h 36"/>
                <a:gd name="T6" fmla="*/ 19 w 36"/>
                <a:gd name="T7" fmla="*/ 15 h 36"/>
                <a:gd name="T8" fmla="*/ 22 w 36"/>
                <a:gd name="T9" fmla="*/ 17 h 36"/>
                <a:gd name="T10" fmla="*/ 27 w 36"/>
                <a:gd name="T11" fmla="*/ 7 h 36"/>
                <a:gd name="T12" fmla="*/ 18 w 36"/>
                <a:gd name="T13" fmla="*/ 33 h 36"/>
                <a:gd name="T14" fmla="*/ 15 w 36"/>
                <a:gd name="T15" fmla="*/ 30 h 36"/>
                <a:gd name="T16" fmla="*/ 21 w 36"/>
                <a:gd name="T17" fmla="*/ 20 h 36"/>
                <a:gd name="T18" fmla="*/ 17 w 36"/>
                <a:gd name="T19" fmla="*/ 17 h 36"/>
                <a:gd name="T20" fmla="*/ 14 w 36"/>
                <a:gd name="T21" fmla="*/ 14 h 36"/>
                <a:gd name="T22" fmla="*/ 5 w 36"/>
                <a:gd name="T23" fmla="*/ 22 h 36"/>
                <a:gd name="T24" fmla="*/ 3 w 36"/>
                <a:gd name="T25" fmla="*/ 19 h 36"/>
                <a:gd name="T26" fmla="*/ 0 w 36"/>
                <a:gd name="T27" fmla="*/ 17 h 36"/>
                <a:gd name="T28" fmla="*/ 6 w 36"/>
                <a:gd name="T29" fmla="*/ 14 h 36"/>
                <a:gd name="T30" fmla="*/ 16 w 36"/>
                <a:gd name="T31" fmla="*/ 9 h 36"/>
                <a:gd name="T32" fmla="*/ 26 w 36"/>
                <a:gd name="T33" fmla="*/ 3 h 36"/>
                <a:gd name="T34" fmla="*/ 29 w 36"/>
                <a:gd name="T35" fmla="*/ 0 h 36"/>
                <a:gd name="T36" fmla="*/ 29 w 36"/>
                <a:gd name="T37" fmla="*/ 0 h 36"/>
                <a:gd name="T38" fmla="*/ 32 w 36"/>
                <a:gd name="T39" fmla="*/ 2 h 36"/>
                <a:gd name="T40" fmla="*/ 36 w 36"/>
                <a:gd name="T41" fmla="*/ 5 h 36"/>
                <a:gd name="T42" fmla="*/ 34 w 36"/>
                <a:gd name="T43" fmla="*/ 9 h 36"/>
                <a:gd name="T44" fmla="*/ 29 w 36"/>
                <a:gd name="T45" fmla="*/ 19 h 36"/>
                <a:gd name="T46" fmla="*/ 24 w 36"/>
                <a:gd name="T47" fmla="*/ 30 h 36"/>
                <a:gd name="T48" fmla="*/ 22 w 36"/>
                <a:gd name="T49" fmla="*/ 36 h 36"/>
                <a:gd name="T50" fmla="*/ 18 w 36"/>
                <a:gd name="T5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6">
                  <a:moveTo>
                    <a:pt x="27" y="7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3" y="8"/>
                    <a:pt x="20" y="10"/>
                    <a:pt x="17" y="12"/>
                  </a:cubicBezTo>
                  <a:cubicBezTo>
                    <a:pt x="18" y="13"/>
                    <a:pt x="19" y="14"/>
                    <a:pt x="19" y="15"/>
                  </a:cubicBezTo>
                  <a:cubicBezTo>
                    <a:pt x="21" y="16"/>
                    <a:pt x="21" y="16"/>
                    <a:pt x="22" y="17"/>
                  </a:cubicBezTo>
                  <a:cubicBezTo>
                    <a:pt x="24" y="14"/>
                    <a:pt x="26" y="10"/>
                    <a:pt x="27" y="7"/>
                  </a:cubicBezTo>
                  <a:close/>
                  <a:moveTo>
                    <a:pt x="18" y="33"/>
                  </a:moveTo>
                  <a:cubicBezTo>
                    <a:pt x="17" y="32"/>
                    <a:pt x="16" y="31"/>
                    <a:pt x="15" y="30"/>
                  </a:cubicBezTo>
                  <a:cubicBezTo>
                    <a:pt x="17" y="27"/>
                    <a:pt x="20" y="22"/>
                    <a:pt x="21" y="20"/>
                  </a:cubicBezTo>
                  <a:cubicBezTo>
                    <a:pt x="20" y="19"/>
                    <a:pt x="19" y="18"/>
                    <a:pt x="17" y="17"/>
                  </a:cubicBezTo>
                  <a:cubicBezTo>
                    <a:pt x="16" y="16"/>
                    <a:pt x="15" y="15"/>
                    <a:pt x="14" y="14"/>
                  </a:cubicBezTo>
                  <a:cubicBezTo>
                    <a:pt x="12" y="16"/>
                    <a:pt x="7" y="19"/>
                    <a:pt x="5" y="22"/>
                  </a:cubicBezTo>
                  <a:cubicBezTo>
                    <a:pt x="4" y="21"/>
                    <a:pt x="4" y="20"/>
                    <a:pt x="3" y="19"/>
                  </a:cubicBezTo>
                  <a:cubicBezTo>
                    <a:pt x="2" y="18"/>
                    <a:pt x="1" y="17"/>
                    <a:pt x="0" y="17"/>
                  </a:cubicBezTo>
                  <a:cubicBezTo>
                    <a:pt x="2" y="16"/>
                    <a:pt x="5" y="14"/>
                    <a:pt x="6" y="14"/>
                  </a:cubicBezTo>
                  <a:cubicBezTo>
                    <a:pt x="9" y="12"/>
                    <a:pt x="13" y="10"/>
                    <a:pt x="16" y="9"/>
                  </a:cubicBezTo>
                  <a:cubicBezTo>
                    <a:pt x="19" y="7"/>
                    <a:pt x="23" y="5"/>
                    <a:pt x="26" y="3"/>
                  </a:cubicBezTo>
                  <a:cubicBezTo>
                    <a:pt x="27" y="2"/>
                    <a:pt x="29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1"/>
                    <a:pt x="32" y="2"/>
                    <a:pt x="32" y="2"/>
                  </a:cubicBezTo>
                  <a:cubicBezTo>
                    <a:pt x="33" y="3"/>
                    <a:pt x="35" y="4"/>
                    <a:pt x="36" y="5"/>
                  </a:cubicBezTo>
                  <a:cubicBezTo>
                    <a:pt x="35" y="6"/>
                    <a:pt x="34" y="7"/>
                    <a:pt x="34" y="9"/>
                  </a:cubicBezTo>
                  <a:cubicBezTo>
                    <a:pt x="32" y="12"/>
                    <a:pt x="30" y="16"/>
                    <a:pt x="29" y="19"/>
                  </a:cubicBezTo>
                  <a:cubicBezTo>
                    <a:pt x="27" y="24"/>
                    <a:pt x="25" y="27"/>
                    <a:pt x="24" y="30"/>
                  </a:cubicBezTo>
                  <a:cubicBezTo>
                    <a:pt x="24" y="31"/>
                    <a:pt x="23" y="34"/>
                    <a:pt x="22" y="36"/>
                  </a:cubicBezTo>
                  <a:cubicBezTo>
                    <a:pt x="21" y="35"/>
                    <a:pt x="20" y="34"/>
                    <a:pt x="18" y="3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2" name="Freeform 33">
              <a:extLst>
                <a:ext uri="{FF2B5EF4-FFF2-40B4-BE49-F238E27FC236}">
                  <a16:creationId xmlns:a16="http://schemas.microsoft.com/office/drawing/2014/main" id="{1AAC7661-7619-1E05-2623-3891C179C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9" y="2695"/>
              <a:ext cx="42" cy="53"/>
            </a:xfrm>
            <a:custGeom>
              <a:avLst/>
              <a:gdLst>
                <a:gd name="T0" fmla="*/ 4 w 26"/>
                <a:gd name="T1" fmla="*/ 29 h 32"/>
                <a:gd name="T2" fmla="*/ 0 w 26"/>
                <a:gd name="T3" fmla="*/ 26 h 32"/>
                <a:gd name="T4" fmla="*/ 10 w 26"/>
                <a:gd name="T5" fmla="*/ 14 h 32"/>
                <a:gd name="T6" fmla="*/ 18 w 26"/>
                <a:gd name="T7" fmla="*/ 0 h 32"/>
                <a:gd name="T8" fmla="*/ 18 w 26"/>
                <a:gd name="T9" fmla="*/ 0 h 32"/>
                <a:gd name="T10" fmla="*/ 22 w 26"/>
                <a:gd name="T11" fmla="*/ 2 h 32"/>
                <a:gd name="T12" fmla="*/ 26 w 26"/>
                <a:gd name="T13" fmla="*/ 5 h 32"/>
                <a:gd name="T14" fmla="*/ 16 w 26"/>
                <a:gd name="T15" fmla="*/ 17 h 32"/>
                <a:gd name="T16" fmla="*/ 7 w 26"/>
                <a:gd name="T17" fmla="*/ 32 h 32"/>
                <a:gd name="T18" fmla="*/ 4 w 26"/>
                <a:gd name="T1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2">
                  <a:moveTo>
                    <a:pt x="4" y="29"/>
                  </a:moveTo>
                  <a:cubicBezTo>
                    <a:pt x="2" y="28"/>
                    <a:pt x="2" y="28"/>
                    <a:pt x="0" y="26"/>
                  </a:cubicBezTo>
                  <a:cubicBezTo>
                    <a:pt x="4" y="22"/>
                    <a:pt x="8" y="17"/>
                    <a:pt x="10" y="14"/>
                  </a:cubicBezTo>
                  <a:cubicBezTo>
                    <a:pt x="13" y="9"/>
                    <a:pt x="18" y="3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20" y="2"/>
                    <a:pt x="22" y="2"/>
                  </a:cubicBezTo>
                  <a:cubicBezTo>
                    <a:pt x="23" y="3"/>
                    <a:pt x="24" y="4"/>
                    <a:pt x="26" y="5"/>
                  </a:cubicBezTo>
                  <a:cubicBezTo>
                    <a:pt x="23" y="8"/>
                    <a:pt x="17" y="15"/>
                    <a:pt x="16" y="17"/>
                  </a:cubicBezTo>
                  <a:cubicBezTo>
                    <a:pt x="15" y="19"/>
                    <a:pt x="10" y="26"/>
                    <a:pt x="7" y="32"/>
                  </a:cubicBezTo>
                  <a:cubicBezTo>
                    <a:pt x="5" y="30"/>
                    <a:pt x="4" y="30"/>
                    <a:pt x="4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3" name="Freeform 34">
              <a:extLst>
                <a:ext uri="{FF2B5EF4-FFF2-40B4-BE49-F238E27FC236}">
                  <a16:creationId xmlns:a16="http://schemas.microsoft.com/office/drawing/2014/main" id="{6066AB41-DEBA-1E42-3D8B-F1EFEC0BA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2720"/>
              <a:ext cx="50" cy="57"/>
            </a:xfrm>
            <a:custGeom>
              <a:avLst/>
              <a:gdLst>
                <a:gd name="T0" fmla="*/ 22 w 31"/>
                <a:gd name="T1" fmla="*/ 18 h 35"/>
                <a:gd name="T2" fmla="*/ 17 w 31"/>
                <a:gd name="T3" fmla="*/ 28 h 35"/>
                <a:gd name="T4" fmla="*/ 0 w 31"/>
                <a:gd name="T5" fmla="*/ 31 h 35"/>
                <a:gd name="T6" fmla="*/ 1 w 31"/>
                <a:gd name="T7" fmla="*/ 28 h 35"/>
                <a:gd name="T8" fmla="*/ 10 w 31"/>
                <a:gd name="T9" fmla="*/ 25 h 35"/>
                <a:gd name="T10" fmla="*/ 15 w 31"/>
                <a:gd name="T11" fmla="*/ 17 h 35"/>
                <a:gd name="T12" fmla="*/ 23 w 31"/>
                <a:gd name="T13" fmla="*/ 0 h 35"/>
                <a:gd name="T14" fmla="*/ 23 w 31"/>
                <a:gd name="T15" fmla="*/ 0 h 35"/>
                <a:gd name="T16" fmla="*/ 27 w 31"/>
                <a:gd name="T17" fmla="*/ 3 h 35"/>
                <a:gd name="T18" fmla="*/ 31 w 31"/>
                <a:gd name="T19" fmla="*/ 5 h 35"/>
                <a:gd name="T20" fmla="*/ 22 w 31"/>
                <a:gd name="T2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5">
                  <a:moveTo>
                    <a:pt x="22" y="18"/>
                  </a:moveTo>
                  <a:cubicBezTo>
                    <a:pt x="20" y="22"/>
                    <a:pt x="18" y="27"/>
                    <a:pt x="17" y="28"/>
                  </a:cubicBezTo>
                  <a:cubicBezTo>
                    <a:pt x="14" y="33"/>
                    <a:pt x="10" y="35"/>
                    <a:pt x="0" y="3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7" y="30"/>
                    <a:pt x="10" y="25"/>
                  </a:cubicBezTo>
                  <a:cubicBezTo>
                    <a:pt x="11" y="24"/>
                    <a:pt x="13" y="20"/>
                    <a:pt x="15" y="17"/>
                  </a:cubicBezTo>
                  <a:cubicBezTo>
                    <a:pt x="18" y="12"/>
                    <a:pt x="23" y="4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1"/>
                    <a:pt x="26" y="2"/>
                    <a:pt x="27" y="3"/>
                  </a:cubicBezTo>
                  <a:cubicBezTo>
                    <a:pt x="28" y="3"/>
                    <a:pt x="29" y="4"/>
                    <a:pt x="31" y="5"/>
                  </a:cubicBezTo>
                  <a:cubicBezTo>
                    <a:pt x="28" y="8"/>
                    <a:pt x="24" y="15"/>
                    <a:pt x="22" y="18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4" name="Freeform 35">
              <a:extLst>
                <a:ext uri="{FF2B5EF4-FFF2-40B4-BE49-F238E27FC236}">
                  <a16:creationId xmlns:a16="http://schemas.microsoft.com/office/drawing/2014/main" id="{B16269D6-9FB1-93BF-2044-1EDD049D4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" y="2731"/>
              <a:ext cx="35" cy="56"/>
            </a:xfrm>
            <a:custGeom>
              <a:avLst/>
              <a:gdLst>
                <a:gd name="T0" fmla="*/ 8 w 21"/>
                <a:gd name="T1" fmla="*/ 34 h 34"/>
                <a:gd name="T2" fmla="*/ 4 w 21"/>
                <a:gd name="T3" fmla="*/ 32 h 34"/>
                <a:gd name="T4" fmla="*/ 0 w 21"/>
                <a:gd name="T5" fmla="*/ 30 h 34"/>
                <a:gd name="T6" fmla="*/ 7 w 21"/>
                <a:gd name="T7" fmla="*/ 16 h 34"/>
                <a:gd name="T8" fmla="*/ 13 w 21"/>
                <a:gd name="T9" fmla="*/ 1 h 34"/>
                <a:gd name="T10" fmla="*/ 13 w 21"/>
                <a:gd name="T11" fmla="*/ 0 h 34"/>
                <a:gd name="T12" fmla="*/ 17 w 21"/>
                <a:gd name="T13" fmla="*/ 2 h 34"/>
                <a:gd name="T14" fmla="*/ 21 w 21"/>
                <a:gd name="T15" fmla="*/ 4 h 34"/>
                <a:gd name="T16" fmla="*/ 14 w 21"/>
                <a:gd name="T17" fmla="*/ 18 h 34"/>
                <a:gd name="T18" fmla="*/ 8 w 21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4">
                  <a:moveTo>
                    <a:pt x="8" y="34"/>
                  </a:moveTo>
                  <a:cubicBezTo>
                    <a:pt x="6" y="33"/>
                    <a:pt x="5" y="32"/>
                    <a:pt x="4" y="32"/>
                  </a:cubicBezTo>
                  <a:cubicBezTo>
                    <a:pt x="3" y="31"/>
                    <a:pt x="2" y="31"/>
                    <a:pt x="0" y="30"/>
                  </a:cubicBezTo>
                  <a:cubicBezTo>
                    <a:pt x="3" y="25"/>
                    <a:pt x="6" y="19"/>
                    <a:pt x="7" y="16"/>
                  </a:cubicBezTo>
                  <a:cubicBezTo>
                    <a:pt x="10" y="11"/>
                    <a:pt x="13" y="4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6" y="2"/>
                    <a:pt x="17" y="2"/>
                  </a:cubicBezTo>
                  <a:cubicBezTo>
                    <a:pt x="18" y="3"/>
                    <a:pt x="20" y="4"/>
                    <a:pt x="21" y="4"/>
                  </a:cubicBezTo>
                  <a:cubicBezTo>
                    <a:pt x="19" y="8"/>
                    <a:pt x="15" y="16"/>
                    <a:pt x="14" y="18"/>
                  </a:cubicBezTo>
                  <a:cubicBezTo>
                    <a:pt x="13" y="20"/>
                    <a:pt x="9" y="28"/>
                    <a:pt x="8" y="3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5" name="Freeform 36">
              <a:extLst>
                <a:ext uri="{FF2B5EF4-FFF2-40B4-BE49-F238E27FC236}">
                  <a16:creationId xmlns:a16="http://schemas.microsoft.com/office/drawing/2014/main" id="{8ECD8F78-9CB9-92A0-03D5-4A6B4A2B33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8" y="2748"/>
              <a:ext cx="48" cy="59"/>
            </a:xfrm>
            <a:custGeom>
              <a:avLst/>
              <a:gdLst>
                <a:gd name="T0" fmla="*/ 21 w 29"/>
                <a:gd name="T1" fmla="*/ 7 h 36"/>
                <a:gd name="T2" fmla="*/ 21 w 29"/>
                <a:gd name="T3" fmla="*/ 7 h 36"/>
                <a:gd name="T4" fmla="*/ 14 w 29"/>
                <a:gd name="T5" fmla="*/ 16 h 36"/>
                <a:gd name="T6" fmla="*/ 17 w 29"/>
                <a:gd name="T7" fmla="*/ 17 h 36"/>
                <a:gd name="T8" fmla="*/ 21 w 29"/>
                <a:gd name="T9" fmla="*/ 18 h 36"/>
                <a:gd name="T10" fmla="*/ 21 w 29"/>
                <a:gd name="T11" fmla="*/ 7 h 36"/>
                <a:gd name="T12" fmla="*/ 23 w 29"/>
                <a:gd name="T13" fmla="*/ 35 h 36"/>
                <a:gd name="T14" fmla="*/ 19 w 29"/>
                <a:gd name="T15" fmla="*/ 33 h 36"/>
                <a:gd name="T16" fmla="*/ 21 w 29"/>
                <a:gd name="T17" fmla="*/ 22 h 36"/>
                <a:gd name="T18" fmla="*/ 16 w 29"/>
                <a:gd name="T19" fmla="*/ 20 h 36"/>
                <a:gd name="T20" fmla="*/ 12 w 29"/>
                <a:gd name="T21" fmla="*/ 19 h 36"/>
                <a:gd name="T22" fmla="*/ 7 w 29"/>
                <a:gd name="T23" fmla="*/ 29 h 36"/>
                <a:gd name="T24" fmla="*/ 3 w 29"/>
                <a:gd name="T25" fmla="*/ 27 h 36"/>
                <a:gd name="T26" fmla="*/ 0 w 29"/>
                <a:gd name="T27" fmla="*/ 26 h 36"/>
                <a:gd name="T28" fmla="*/ 5 w 29"/>
                <a:gd name="T29" fmla="*/ 21 h 36"/>
                <a:gd name="T30" fmla="*/ 12 w 29"/>
                <a:gd name="T31" fmla="*/ 13 h 36"/>
                <a:gd name="T32" fmla="*/ 19 w 29"/>
                <a:gd name="T33" fmla="*/ 3 h 36"/>
                <a:gd name="T34" fmla="*/ 21 w 29"/>
                <a:gd name="T35" fmla="*/ 0 h 36"/>
                <a:gd name="T36" fmla="*/ 21 w 29"/>
                <a:gd name="T37" fmla="*/ 0 h 36"/>
                <a:gd name="T38" fmla="*/ 25 w 29"/>
                <a:gd name="T39" fmla="*/ 1 h 36"/>
                <a:gd name="T40" fmla="*/ 29 w 29"/>
                <a:gd name="T41" fmla="*/ 2 h 36"/>
                <a:gd name="T42" fmla="*/ 28 w 29"/>
                <a:gd name="T43" fmla="*/ 7 h 36"/>
                <a:gd name="T44" fmla="*/ 28 w 29"/>
                <a:gd name="T45" fmla="*/ 18 h 36"/>
                <a:gd name="T46" fmla="*/ 27 w 29"/>
                <a:gd name="T47" fmla="*/ 29 h 36"/>
                <a:gd name="T48" fmla="*/ 28 w 29"/>
                <a:gd name="T49" fmla="*/ 36 h 36"/>
                <a:gd name="T50" fmla="*/ 23 w 29"/>
                <a:gd name="T5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6"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9" y="10"/>
                    <a:pt x="16" y="13"/>
                    <a:pt x="14" y="16"/>
                  </a:cubicBezTo>
                  <a:cubicBezTo>
                    <a:pt x="15" y="17"/>
                    <a:pt x="16" y="17"/>
                    <a:pt x="17" y="17"/>
                  </a:cubicBezTo>
                  <a:cubicBezTo>
                    <a:pt x="19" y="18"/>
                    <a:pt x="20" y="18"/>
                    <a:pt x="21" y="18"/>
                  </a:cubicBezTo>
                  <a:cubicBezTo>
                    <a:pt x="21" y="15"/>
                    <a:pt x="21" y="11"/>
                    <a:pt x="21" y="7"/>
                  </a:cubicBezTo>
                  <a:close/>
                  <a:moveTo>
                    <a:pt x="23" y="35"/>
                  </a:moveTo>
                  <a:cubicBezTo>
                    <a:pt x="22" y="34"/>
                    <a:pt x="20" y="34"/>
                    <a:pt x="19" y="33"/>
                  </a:cubicBezTo>
                  <a:cubicBezTo>
                    <a:pt x="20" y="30"/>
                    <a:pt x="20" y="24"/>
                    <a:pt x="21" y="22"/>
                  </a:cubicBezTo>
                  <a:cubicBezTo>
                    <a:pt x="19" y="21"/>
                    <a:pt x="18" y="20"/>
                    <a:pt x="16" y="20"/>
                  </a:cubicBezTo>
                  <a:cubicBezTo>
                    <a:pt x="15" y="20"/>
                    <a:pt x="13" y="19"/>
                    <a:pt x="12" y="19"/>
                  </a:cubicBezTo>
                  <a:cubicBezTo>
                    <a:pt x="11" y="21"/>
                    <a:pt x="7" y="26"/>
                    <a:pt x="7" y="29"/>
                  </a:cubicBezTo>
                  <a:cubicBezTo>
                    <a:pt x="5" y="28"/>
                    <a:pt x="5" y="28"/>
                    <a:pt x="3" y="27"/>
                  </a:cubicBezTo>
                  <a:cubicBezTo>
                    <a:pt x="2" y="27"/>
                    <a:pt x="1" y="27"/>
                    <a:pt x="0" y="26"/>
                  </a:cubicBezTo>
                  <a:cubicBezTo>
                    <a:pt x="1" y="25"/>
                    <a:pt x="4" y="22"/>
                    <a:pt x="5" y="21"/>
                  </a:cubicBezTo>
                  <a:cubicBezTo>
                    <a:pt x="7" y="19"/>
                    <a:pt x="10" y="15"/>
                    <a:pt x="12" y="13"/>
                  </a:cubicBezTo>
                  <a:cubicBezTo>
                    <a:pt x="14" y="10"/>
                    <a:pt x="17" y="7"/>
                    <a:pt x="19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4" y="1"/>
                    <a:pt x="25" y="1"/>
                  </a:cubicBezTo>
                  <a:cubicBezTo>
                    <a:pt x="26" y="1"/>
                    <a:pt x="28" y="2"/>
                    <a:pt x="29" y="2"/>
                  </a:cubicBezTo>
                  <a:cubicBezTo>
                    <a:pt x="29" y="3"/>
                    <a:pt x="29" y="5"/>
                    <a:pt x="28" y="7"/>
                  </a:cubicBezTo>
                  <a:cubicBezTo>
                    <a:pt x="28" y="10"/>
                    <a:pt x="28" y="15"/>
                    <a:pt x="28" y="18"/>
                  </a:cubicBezTo>
                  <a:cubicBezTo>
                    <a:pt x="27" y="23"/>
                    <a:pt x="27" y="27"/>
                    <a:pt x="27" y="29"/>
                  </a:cubicBezTo>
                  <a:cubicBezTo>
                    <a:pt x="27" y="31"/>
                    <a:pt x="27" y="34"/>
                    <a:pt x="28" y="36"/>
                  </a:cubicBezTo>
                  <a:cubicBezTo>
                    <a:pt x="26" y="36"/>
                    <a:pt x="25" y="35"/>
                    <a:pt x="23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6" name="Freeform 37">
              <a:extLst>
                <a:ext uri="{FF2B5EF4-FFF2-40B4-BE49-F238E27FC236}">
                  <a16:creationId xmlns:a16="http://schemas.microsoft.com/office/drawing/2014/main" id="{549C3883-3D72-F8F2-1121-0889B4FD5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757"/>
              <a:ext cx="59" cy="63"/>
            </a:xfrm>
            <a:custGeom>
              <a:avLst/>
              <a:gdLst>
                <a:gd name="T0" fmla="*/ 11 w 36"/>
                <a:gd name="T1" fmla="*/ 18 h 38"/>
                <a:gd name="T2" fmla="*/ 16 w 36"/>
                <a:gd name="T3" fmla="*/ 32 h 38"/>
                <a:gd name="T4" fmla="*/ 26 w 36"/>
                <a:gd name="T5" fmla="*/ 21 h 38"/>
                <a:gd name="T6" fmla="*/ 21 w 36"/>
                <a:gd name="T7" fmla="*/ 6 h 38"/>
                <a:gd name="T8" fmla="*/ 11 w 36"/>
                <a:gd name="T9" fmla="*/ 18 h 38"/>
                <a:gd name="T10" fmla="*/ 34 w 36"/>
                <a:gd name="T11" fmla="*/ 22 h 38"/>
                <a:gd name="T12" fmla="*/ 15 w 36"/>
                <a:gd name="T13" fmla="*/ 35 h 38"/>
                <a:gd name="T14" fmla="*/ 3 w 36"/>
                <a:gd name="T15" fmla="*/ 16 h 38"/>
                <a:gd name="T16" fmla="*/ 22 w 36"/>
                <a:gd name="T17" fmla="*/ 3 h 38"/>
                <a:gd name="T18" fmla="*/ 34 w 36"/>
                <a:gd name="T1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8">
                  <a:moveTo>
                    <a:pt x="11" y="18"/>
                  </a:moveTo>
                  <a:cubicBezTo>
                    <a:pt x="9" y="25"/>
                    <a:pt x="10" y="31"/>
                    <a:pt x="16" y="32"/>
                  </a:cubicBezTo>
                  <a:cubicBezTo>
                    <a:pt x="22" y="33"/>
                    <a:pt x="25" y="27"/>
                    <a:pt x="26" y="21"/>
                  </a:cubicBezTo>
                  <a:cubicBezTo>
                    <a:pt x="27" y="15"/>
                    <a:pt x="28" y="7"/>
                    <a:pt x="21" y="6"/>
                  </a:cubicBezTo>
                  <a:cubicBezTo>
                    <a:pt x="15" y="5"/>
                    <a:pt x="12" y="11"/>
                    <a:pt x="11" y="18"/>
                  </a:cubicBezTo>
                  <a:close/>
                  <a:moveTo>
                    <a:pt x="34" y="22"/>
                  </a:moveTo>
                  <a:cubicBezTo>
                    <a:pt x="32" y="29"/>
                    <a:pt x="28" y="38"/>
                    <a:pt x="15" y="35"/>
                  </a:cubicBezTo>
                  <a:cubicBezTo>
                    <a:pt x="7" y="33"/>
                    <a:pt x="0" y="29"/>
                    <a:pt x="3" y="16"/>
                  </a:cubicBezTo>
                  <a:cubicBezTo>
                    <a:pt x="5" y="8"/>
                    <a:pt x="9" y="0"/>
                    <a:pt x="22" y="3"/>
                  </a:cubicBezTo>
                  <a:cubicBezTo>
                    <a:pt x="33" y="5"/>
                    <a:pt x="36" y="12"/>
                    <a:pt x="34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7" name="Freeform 38">
              <a:extLst>
                <a:ext uri="{FF2B5EF4-FFF2-40B4-BE49-F238E27FC236}">
                  <a16:creationId xmlns:a16="http://schemas.microsoft.com/office/drawing/2014/main" id="{8D74365A-DA98-C038-9C2D-4564A4A8D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769"/>
              <a:ext cx="44" cy="56"/>
            </a:xfrm>
            <a:custGeom>
              <a:avLst/>
              <a:gdLst>
                <a:gd name="T0" fmla="*/ 26 w 27"/>
                <a:gd name="T1" fmla="*/ 6 h 34"/>
                <a:gd name="T2" fmla="*/ 26 w 27"/>
                <a:gd name="T3" fmla="*/ 6 h 34"/>
                <a:gd name="T4" fmla="*/ 17 w 27"/>
                <a:gd name="T5" fmla="*/ 4 h 34"/>
                <a:gd name="T6" fmla="*/ 17 w 27"/>
                <a:gd name="T7" fmla="*/ 19 h 34"/>
                <a:gd name="T8" fmla="*/ 17 w 27"/>
                <a:gd name="T9" fmla="*/ 34 h 34"/>
                <a:gd name="T10" fmla="*/ 13 w 27"/>
                <a:gd name="T11" fmla="*/ 33 h 34"/>
                <a:gd name="T12" fmla="*/ 8 w 27"/>
                <a:gd name="T13" fmla="*/ 33 h 34"/>
                <a:gd name="T14" fmla="*/ 10 w 27"/>
                <a:gd name="T15" fmla="*/ 17 h 34"/>
                <a:gd name="T16" fmla="*/ 10 w 27"/>
                <a:gd name="T17" fmla="*/ 4 h 34"/>
                <a:gd name="T18" fmla="*/ 1 w 27"/>
                <a:gd name="T19" fmla="*/ 5 h 34"/>
                <a:gd name="T20" fmla="*/ 0 w 27"/>
                <a:gd name="T21" fmla="*/ 5 h 34"/>
                <a:gd name="T22" fmla="*/ 1 w 27"/>
                <a:gd name="T23" fmla="*/ 0 h 34"/>
                <a:gd name="T24" fmla="*/ 14 w 27"/>
                <a:gd name="T25" fmla="*/ 1 h 34"/>
                <a:gd name="T26" fmla="*/ 27 w 27"/>
                <a:gd name="T27" fmla="*/ 1 h 34"/>
                <a:gd name="T28" fmla="*/ 26 w 27"/>
                <a:gd name="T2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34">
                  <a:moveTo>
                    <a:pt x="26" y="6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25" y="5"/>
                    <a:pt x="22" y="5"/>
                    <a:pt x="17" y="4"/>
                  </a:cubicBezTo>
                  <a:cubicBezTo>
                    <a:pt x="17" y="5"/>
                    <a:pt x="17" y="12"/>
                    <a:pt x="17" y="19"/>
                  </a:cubicBezTo>
                  <a:cubicBezTo>
                    <a:pt x="16" y="26"/>
                    <a:pt x="17" y="33"/>
                    <a:pt x="17" y="34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1" y="33"/>
                    <a:pt x="10" y="33"/>
                    <a:pt x="8" y="33"/>
                  </a:cubicBezTo>
                  <a:cubicBezTo>
                    <a:pt x="9" y="29"/>
                    <a:pt x="10" y="20"/>
                    <a:pt x="10" y="17"/>
                  </a:cubicBezTo>
                  <a:cubicBezTo>
                    <a:pt x="10" y="14"/>
                    <a:pt x="10" y="7"/>
                    <a:pt x="10" y="4"/>
                  </a:cubicBezTo>
                  <a:cubicBezTo>
                    <a:pt x="6" y="4"/>
                    <a:pt x="2" y="4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6" y="1"/>
                    <a:pt x="10" y="1"/>
                    <a:pt x="14" y="1"/>
                  </a:cubicBezTo>
                  <a:cubicBezTo>
                    <a:pt x="18" y="1"/>
                    <a:pt x="23" y="2"/>
                    <a:pt x="27" y="1"/>
                  </a:cubicBezTo>
                  <a:cubicBezTo>
                    <a:pt x="27" y="3"/>
                    <a:pt x="27" y="4"/>
                    <a:pt x="26" y="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8" name="Freeform 39">
              <a:extLst>
                <a:ext uri="{FF2B5EF4-FFF2-40B4-BE49-F238E27FC236}">
                  <a16:creationId xmlns:a16="http://schemas.microsoft.com/office/drawing/2014/main" id="{E6835E6D-1CC1-FA4F-D7A7-C2E9D4DC54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767"/>
              <a:ext cx="53" cy="58"/>
            </a:xfrm>
            <a:custGeom>
              <a:avLst/>
              <a:gdLst>
                <a:gd name="T0" fmla="*/ 9 w 32"/>
                <a:gd name="T1" fmla="*/ 19 h 35"/>
                <a:gd name="T2" fmla="*/ 17 w 32"/>
                <a:gd name="T3" fmla="*/ 31 h 35"/>
                <a:gd name="T4" fmla="*/ 24 w 32"/>
                <a:gd name="T5" fmla="*/ 17 h 35"/>
                <a:gd name="T6" fmla="*/ 15 w 32"/>
                <a:gd name="T7" fmla="*/ 4 h 35"/>
                <a:gd name="T8" fmla="*/ 9 w 32"/>
                <a:gd name="T9" fmla="*/ 19 h 35"/>
                <a:gd name="T10" fmla="*/ 32 w 32"/>
                <a:gd name="T11" fmla="*/ 16 h 35"/>
                <a:gd name="T12" fmla="*/ 18 w 32"/>
                <a:gd name="T13" fmla="*/ 34 h 35"/>
                <a:gd name="T14" fmla="*/ 1 w 32"/>
                <a:gd name="T15" fmla="*/ 19 h 35"/>
                <a:gd name="T16" fmla="*/ 15 w 32"/>
                <a:gd name="T17" fmla="*/ 1 h 35"/>
                <a:gd name="T18" fmla="*/ 32 w 32"/>
                <a:gd name="T1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5">
                  <a:moveTo>
                    <a:pt x="9" y="19"/>
                  </a:moveTo>
                  <a:cubicBezTo>
                    <a:pt x="9" y="26"/>
                    <a:pt x="12" y="31"/>
                    <a:pt x="17" y="31"/>
                  </a:cubicBezTo>
                  <a:cubicBezTo>
                    <a:pt x="24" y="30"/>
                    <a:pt x="25" y="24"/>
                    <a:pt x="24" y="17"/>
                  </a:cubicBezTo>
                  <a:cubicBezTo>
                    <a:pt x="24" y="11"/>
                    <a:pt x="22" y="4"/>
                    <a:pt x="15" y="4"/>
                  </a:cubicBezTo>
                  <a:cubicBezTo>
                    <a:pt x="9" y="5"/>
                    <a:pt x="8" y="12"/>
                    <a:pt x="9" y="19"/>
                  </a:cubicBezTo>
                  <a:close/>
                  <a:moveTo>
                    <a:pt x="32" y="16"/>
                  </a:moveTo>
                  <a:cubicBezTo>
                    <a:pt x="32" y="24"/>
                    <a:pt x="31" y="33"/>
                    <a:pt x="18" y="34"/>
                  </a:cubicBezTo>
                  <a:cubicBezTo>
                    <a:pt x="10" y="35"/>
                    <a:pt x="2" y="33"/>
                    <a:pt x="1" y="19"/>
                  </a:cubicBezTo>
                  <a:cubicBezTo>
                    <a:pt x="0" y="11"/>
                    <a:pt x="2" y="2"/>
                    <a:pt x="15" y="1"/>
                  </a:cubicBezTo>
                  <a:cubicBezTo>
                    <a:pt x="26" y="0"/>
                    <a:pt x="31" y="6"/>
                    <a:pt x="32" y="1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9" name="Freeform 40">
              <a:extLst>
                <a:ext uri="{FF2B5EF4-FFF2-40B4-BE49-F238E27FC236}">
                  <a16:creationId xmlns:a16="http://schemas.microsoft.com/office/drawing/2014/main" id="{73DFCE97-22F0-59D0-18B4-F782E003E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" y="2757"/>
              <a:ext cx="52" cy="61"/>
            </a:xfrm>
            <a:custGeom>
              <a:avLst/>
              <a:gdLst>
                <a:gd name="T0" fmla="*/ 28 w 32"/>
                <a:gd name="T1" fmla="*/ 17 h 37"/>
                <a:gd name="T2" fmla="*/ 32 w 32"/>
                <a:gd name="T3" fmla="*/ 31 h 37"/>
                <a:gd name="T4" fmla="*/ 26 w 32"/>
                <a:gd name="T5" fmla="*/ 33 h 37"/>
                <a:gd name="T6" fmla="*/ 15 w 32"/>
                <a:gd name="T7" fmla="*/ 21 h 37"/>
                <a:gd name="T8" fmla="*/ 7 w 32"/>
                <a:gd name="T9" fmla="*/ 12 h 37"/>
                <a:gd name="T10" fmla="*/ 7 w 32"/>
                <a:gd name="T11" fmla="*/ 12 h 37"/>
                <a:gd name="T12" fmla="*/ 9 w 32"/>
                <a:gd name="T13" fmla="*/ 22 h 37"/>
                <a:gd name="T14" fmla="*/ 13 w 32"/>
                <a:gd name="T15" fmla="*/ 36 h 37"/>
                <a:gd name="T16" fmla="*/ 10 w 32"/>
                <a:gd name="T17" fmla="*/ 36 h 37"/>
                <a:gd name="T18" fmla="*/ 7 w 32"/>
                <a:gd name="T19" fmla="*/ 37 h 37"/>
                <a:gd name="T20" fmla="*/ 4 w 32"/>
                <a:gd name="T21" fmla="*/ 18 h 37"/>
                <a:gd name="T22" fmla="*/ 0 w 32"/>
                <a:gd name="T23" fmla="*/ 6 h 37"/>
                <a:gd name="T24" fmla="*/ 0 w 32"/>
                <a:gd name="T25" fmla="*/ 5 h 37"/>
                <a:gd name="T26" fmla="*/ 5 w 32"/>
                <a:gd name="T27" fmla="*/ 5 h 37"/>
                <a:gd name="T28" fmla="*/ 9 w 32"/>
                <a:gd name="T29" fmla="*/ 3 h 37"/>
                <a:gd name="T30" fmla="*/ 16 w 32"/>
                <a:gd name="T31" fmla="*/ 12 h 37"/>
                <a:gd name="T32" fmla="*/ 25 w 32"/>
                <a:gd name="T33" fmla="*/ 22 h 37"/>
                <a:gd name="T34" fmla="*/ 25 w 32"/>
                <a:gd name="T35" fmla="*/ 22 h 37"/>
                <a:gd name="T36" fmla="*/ 24 w 32"/>
                <a:gd name="T37" fmla="*/ 16 h 37"/>
                <a:gd name="T38" fmla="*/ 19 w 32"/>
                <a:gd name="T39" fmla="*/ 1 h 37"/>
                <a:gd name="T40" fmla="*/ 22 w 32"/>
                <a:gd name="T41" fmla="*/ 1 h 37"/>
                <a:gd name="T42" fmla="*/ 26 w 32"/>
                <a:gd name="T43" fmla="*/ 0 h 37"/>
                <a:gd name="T44" fmla="*/ 28 w 32"/>
                <a:gd name="T4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28" y="17"/>
                  </a:moveTo>
                  <a:cubicBezTo>
                    <a:pt x="29" y="19"/>
                    <a:pt x="31" y="28"/>
                    <a:pt x="32" y="31"/>
                  </a:cubicBezTo>
                  <a:cubicBezTo>
                    <a:pt x="30" y="32"/>
                    <a:pt x="28" y="32"/>
                    <a:pt x="26" y="33"/>
                  </a:cubicBezTo>
                  <a:cubicBezTo>
                    <a:pt x="23" y="30"/>
                    <a:pt x="17" y="24"/>
                    <a:pt x="15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12" y="32"/>
                    <a:pt x="13" y="36"/>
                  </a:cubicBezTo>
                  <a:cubicBezTo>
                    <a:pt x="12" y="36"/>
                    <a:pt x="11" y="36"/>
                    <a:pt x="10" y="36"/>
                  </a:cubicBezTo>
                  <a:cubicBezTo>
                    <a:pt x="9" y="36"/>
                    <a:pt x="8" y="37"/>
                    <a:pt x="7" y="37"/>
                  </a:cubicBezTo>
                  <a:cubicBezTo>
                    <a:pt x="7" y="32"/>
                    <a:pt x="4" y="20"/>
                    <a:pt x="4" y="18"/>
                  </a:cubicBezTo>
                  <a:cubicBezTo>
                    <a:pt x="3" y="16"/>
                    <a:pt x="2" y="8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5" y="5"/>
                  </a:cubicBezTo>
                  <a:cubicBezTo>
                    <a:pt x="6" y="4"/>
                    <a:pt x="8" y="4"/>
                    <a:pt x="9" y="3"/>
                  </a:cubicBezTo>
                  <a:cubicBezTo>
                    <a:pt x="10" y="5"/>
                    <a:pt x="14" y="10"/>
                    <a:pt x="16" y="12"/>
                  </a:cubicBezTo>
                  <a:cubicBezTo>
                    <a:pt x="20" y="17"/>
                    <a:pt x="23" y="19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0" y="3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4" y="0"/>
                    <a:pt x="24" y="0"/>
                    <a:pt x="26" y="0"/>
                  </a:cubicBezTo>
                  <a:cubicBezTo>
                    <a:pt x="26" y="4"/>
                    <a:pt x="28" y="14"/>
                    <a:pt x="28" y="17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0" name="Freeform 41">
              <a:extLst>
                <a:ext uri="{FF2B5EF4-FFF2-40B4-BE49-F238E27FC236}">
                  <a16:creationId xmlns:a16="http://schemas.microsoft.com/office/drawing/2014/main" id="{25B9A79D-30FA-DFA1-5CF1-61732E201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2739"/>
              <a:ext cx="56" cy="64"/>
            </a:xfrm>
            <a:custGeom>
              <a:avLst/>
              <a:gdLst>
                <a:gd name="T0" fmla="*/ 31 w 34"/>
                <a:gd name="T1" fmla="*/ 24 h 39"/>
                <a:gd name="T2" fmla="*/ 34 w 34"/>
                <a:gd name="T3" fmla="*/ 30 h 39"/>
                <a:gd name="T4" fmla="*/ 23 w 34"/>
                <a:gd name="T5" fmla="*/ 35 h 39"/>
                <a:gd name="T6" fmla="*/ 3 w 34"/>
                <a:gd name="T7" fmla="*/ 25 h 39"/>
                <a:gd name="T8" fmla="*/ 13 w 34"/>
                <a:gd name="T9" fmla="*/ 4 h 39"/>
                <a:gd name="T10" fmla="*/ 23 w 34"/>
                <a:gd name="T11" fmla="*/ 0 h 39"/>
                <a:gd name="T12" fmla="*/ 24 w 34"/>
                <a:gd name="T13" fmla="*/ 7 h 39"/>
                <a:gd name="T14" fmla="*/ 23 w 34"/>
                <a:gd name="T15" fmla="*/ 7 h 39"/>
                <a:gd name="T16" fmla="*/ 13 w 34"/>
                <a:gd name="T17" fmla="*/ 7 h 39"/>
                <a:gd name="T18" fmla="*/ 10 w 34"/>
                <a:gd name="T19" fmla="*/ 22 h 39"/>
                <a:gd name="T20" fmla="*/ 23 w 34"/>
                <a:gd name="T21" fmla="*/ 31 h 39"/>
                <a:gd name="T22" fmla="*/ 25 w 34"/>
                <a:gd name="T23" fmla="*/ 27 h 39"/>
                <a:gd name="T24" fmla="*/ 24 w 34"/>
                <a:gd name="T25" fmla="*/ 24 h 39"/>
                <a:gd name="T26" fmla="*/ 21 w 34"/>
                <a:gd name="T27" fmla="*/ 19 h 39"/>
                <a:gd name="T28" fmla="*/ 21 w 34"/>
                <a:gd name="T29" fmla="*/ 19 h 39"/>
                <a:gd name="T30" fmla="*/ 25 w 34"/>
                <a:gd name="T31" fmla="*/ 18 h 39"/>
                <a:gd name="T32" fmla="*/ 29 w 34"/>
                <a:gd name="T33" fmla="*/ 16 h 39"/>
                <a:gd name="T34" fmla="*/ 31 w 34"/>
                <a:gd name="T3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9">
                  <a:moveTo>
                    <a:pt x="31" y="24"/>
                  </a:moveTo>
                  <a:cubicBezTo>
                    <a:pt x="32" y="25"/>
                    <a:pt x="32" y="28"/>
                    <a:pt x="34" y="30"/>
                  </a:cubicBezTo>
                  <a:cubicBezTo>
                    <a:pt x="29" y="32"/>
                    <a:pt x="27" y="34"/>
                    <a:pt x="23" y="35"/>
                  </a:cubicBezTo>
                  <a:cubicBezTo>
                    <a:pt x="13" y="39"/>
                    <a:pt x="7" y="36"/>
                    <a:pt x="3" y="25"/>
                  </a:cubicBezTo>
                  <a:cubicBezTo>
                    <a:pt x="0" y="18"/>
                    <a:pt x="0" y="9"/>
                    <a:pt x="13" y="4"/>
                  </a:cubicBezTo>
                  <a:cubicBezTo>
                    <a:pt x="16" y="2"/>
                    <a:pt x="21" y="1"/>
                    <a:pt x="23" y="0"/>
                  </a:cubicBezTo>
                  <a:cubicBezTo>
                    <a:pt x="23" y="3"/>
                    <a:pt x="23" y="5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17" y="5"/>
                    <a:pt x="13" y="7"/>
                  </a:cubicBezTo>
                  <a:cubicBezTo>
                    <a:pt x="7" y="9"/>
                    <a:pt x="7" y="15"/>
                    <a:pt x="10" y="22"/>
                  </a:cubicBezTo>
                  <a:cubicBezTo>
                    <a:pt x="13" y="32"/>
                    <a:pt x="18" y="33"/>
                    <a:pt x="23" y="31"/>
                  </a:cubicBezTo>
                  <a:cubicBezTo>
                    <a:pt x="26" y="30"/>
                    <a:pt x="26" y="29"/>
                    <a:pt x="25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3"/>
                    <a:pt x="23" y="21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4" y="18"/>
                    <a:pt x="25" y="18"/>
                  </a:cubicBezTo>
                  <a:cubicBezTo>
                    <a:pt x="27" y="17"/>
                    <a:pt x="27" y="17"/>
                    <a:pt x="29" y="16"/>
                  </a:cubicBezTo>
                  <a:cubicBezTo>
                    <a:pt x="29" y="18"/>
                    <a:pt x="30" y="21"/>
                    <a:pt x="31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1" name="Freeform 42">
              <a:extLst>
                <a:ext uri="{FF2B5EF4-FFF2-40B4-BE49-F238E27FC236}">
                  <a16:creationId xmlns:a16="http://schemas.microsoft.com/office/drawing/2014/main" id="{D5B118BF-B876-8998-BB22-80EE3D3EB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" y="2705"/>
              <a:ext cx="62" cy="67"/>
            </a:xfrm>
            <a:custGeom>
              <a:avLst/>
              <a:gdLst>
                <a:gd name="T0" fmla="*/ 29 w 38"/>
                <a:gd name="T1" fmla="*/ 10 h 41"/>
                <a:gd name="T2" fmla="*/ 34 w 38"/>
                <a:gd name="T3" fmla="*/ 20 h 41"/>
                <a:gd name="T4" fmla="*/ 29 w 38"/>
                <a:gd name="T5" fmla="*/ 35 h 41"/>
                <a:gd name="T6" fmla="*/ 12 w 38"/>
                <a:gd name="T7" fmla="*/ 33 h 41"/>
                <a:gd name="T8" fmla="*/ 8 w 38"/>
                <a:gd name="T9" fmla="*/ 25 h 41"/>
                <a:gd name="T10" fmla="*/ 0 w 38"/>
                <a:gd name="T11" fmla="*/ 15 h 41"/>
                <a:gd name="T12" fmla="*/ 0 w 38"/>
                <a:gd name="T13" fmla="*/ 15 h 41"/>
                <a:gd name="T14" fmla="*/ 4 w 38"/>
                <a:gd name="T15" fmla="*/ 12 h 41"/>
                <a:gd name="T16" fmla="*/ 8 w 38"/>
                <a:gd name="T17" fmla="*/ 10 h 41"/>
                <a:gd name="T18" fmla="*/ 15 w 38"/>
                <a:gd name="T19" fmla="*/ 23 h 41"/>
                <a:gd name="T20" fmla="*/ 21 w 38"/>
                <a:gd name="T21" fmla="*/ 32 h 41"/>
                <a:gd name="T22" fmla="*/ 28 w 38"/>
                <a:gd name="T23" fmla="*/ 32 h 41"/>
                <a:gd name="T24" fmla="*/ 28 w 38"/>
                <a:gd name="T25" fmla="*/ 19 h 41"/>
                <a:gd name="T26" fmla="*/ 18 w 38"/>
                <a:gd name="T27" fmla="*/ 4 h 41"/>
                <a:gd name="T28" fmla="*/ 21 w 38"/>
                <a:gd name="T29" fmla="*/ 2 h 41"/>
                <a:gd name="T30" fmla="*/ 24 w 38"/>
                <a:gd name="T31" fmla="*/ 0 h 41"/>
                <a:gd name="T32" fmla="*/ 29 w 38"/>
                <a:gd name="T33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41">
                  <a:moveTo>
                    <a:pt x="29" y="10"/>
                  </a:moveTo>
                  <a:cubicBezTo>
                    <a:pt x="30" y="13"/>
                    <a:pt x="32" y="17"/>
                    <a:pt x="34" y="20"/>
                  </a:cubicBezTo>
                  <a:cubicBezTo>
                    <a:pt x="37" y="25"/>
                    <a:pt x="38" y="30"/>
                    <a:pt x="29" y="35"/>
                  </a:cubicBezTo>
                  <a:cubicBezTo>
                    <a:pt x="20" y="41"/>
                    <a:pt x="16" y="39"/>
                    <a:pt x="12" y="33"/>
                  </a:cubicBezTo>
                  <a:cubicBezTo>
                    <a:pt x="11" y="31"/>
                    <a:pt x="9" y="27"/>
                    <a:pt x="8" y="25"/>
                  </a:cubicBezTo>
                  <a:cubicBezTo>
                    <a:pt x="6" y="23"/>
                    <a:pt x="3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3" y="13"/>
                    <a:pt x="4" y="12"/>
                  </a:cubicBezTo>
                  <a:cubicBezTo>
                    <a:pt x="5" y="12"/>
                    <a:pt x="6" y="11"/>
                    <a:pt x="8" y="10"/>
                  </a:cubicBezTo>
                  <a:cubicBezTo>
                    <a:pt x="9" y="14"/>
                    <a:pt x="14" y="21"/>
                    <a:pt x="15" y="23"/>
                  </a:cubicBezTo>
                  <a:cubicBezTo>
                    <a:pt x="18" y="28"/>
                    <a:pt x="20" y="31"/>
                    <a:pt x="21" y="32"/>
                  </a:cubicBezTo>
                  <a:cubicBezTo>
                    <a:pt x="23" y="34"/>
                    <a:pt x="25" y="34"/>
                    <a:pt x="28" y="32"/>
                  </a:cubicBezTo>
                  <a:cubicBezTo>
                    <a:pt x="34" y="29"/>
                    <a:pt x="32" y="25"/>
                    <a:pt x="28" y="19"/>
                  </a:cubicBezTo>
                  <a:cubicBezTo>
                    <a:pt x="23" y="10"/>
                    <a:pt x="21" y="7"/>
                    <a:pt x="18" y="4"/>
                  </a:cubicBezTo>
                  <a:cubicBezTo>
                    <a:pt x="19" y="4"/>
                    <a:pt x="20" y="3"/>
                    <a:pt x="21" y="2"/>
                  </a:cubicBezTo>
                  <a:cubicBezTo>
                    <a:pt x="22" y="1"/>
                    <a:pt x="23" y="1"/>
                    <a:pt x="24" y="0"/>
                  </a:cubicBezTo>
                  <a:cubicBezTo>
                    <a:pt x="25" y="4"/>
                    <a:pt x="27" y="8"/>
                    <a:pt x="29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2" name="Freeform 43">
              <a:extLst>
                <a:ext uri="{FF2B5EF4-FFF2-40B4-BE49-F238E27FC236}">
                  <a16:creationId xmlns:a16="http://schemas.microsoft.com/office/drawing/2014/main" id="{7C4A8203-555D-96AC-9525-4B98F17AB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" y="2675"/>
              <a:ext cx="65" cy="68"/>
            </a:xfrm>
            <a:custGeom>
              <a:avLst/>
              <a:gdLst>
                <a:gd name="T0" fmla="*/ 30 w 40"/>
                <a:gd name="T1" fmla="*/ 14 h 41"/>
                <a:gd name="T2" fmla="*/ 40 w 40"/>
                <a:gd name="T3" fmla="*/ 25 h 41"/>
                <a:gd name="T4" fmla="*/ 36 w 40"/>
                <a:gd name="T5" fmla="*/ 29 h 41"/>
                <a:gd name="T6" fmla="*/ 20 w 40"/>
                <a:gd name="T7" fmla="*/ 23 h 41"/>
                <a:gd name="T8" fmla="*/ 10 w 40"/>
                <a:gd name="T9" fmla="*/ 19 h 41"/>
                <a:gd name="T10" fmla="*/ 10 w 40"/>
                <a:gd name="T11" fmla="*/ 19 h 41"/>
                <a:gd name="T12" fmla="*/ 15 w 40"/>
                <a:gd name="T13" fmla="*/ 26 h 41"/>
                <a:gd name="T14" fmla="*/ 26 w 40"/>
                <a:gd name="T15" fmla="*/ 37 h 41"/>
                <a:gd name="T16" fmla="*/ 23 w 40"/>
                <a:gd name="T17" fmla="*/ 39 h 41"/>
                <a:gd name="T18" fmla="*/ 20 w 40"/>
                <a:gd name="T19" fmla="*/ 41 h 41"/>
                <a:gd name="T20" fmla="*/ 9 w 40"/>
                <a:gd name="T21" fmla="*/ 25 h 41"/>
                <a:gd name="T22" fmla="*/ 0 w 40"/>
                <a:gd name="T23" fmla="*/ 16 h 41"/>
                <a:gd name="T24" fmla="*/ 0 w 40"/>
                <a:gd name="T25" fmla="*/ 16 h 41"/>
                <a:gd name="T26" fmla="*/ 4 w 40"/>
                <a:gd name="T27" fmla="*/ 13 h 41"/>
                <a:gd name="T28" fmla="*/ 7 w 40"/>
                <a:gd name="T29" fmla="*/ 10 h 41"/>
                <a:gd name="T30" fmla="*/ 18 w 40"/>
                <a:gd name="T31" fmla="*/ 15 h 41"/>
                <a:gd name="T32" fmla="*/ 30 w 40"/>
                <a:gd name="T33" fmla="*/ 20 h 41"/>
                <a:gd name="T34" fmla="*/ 30 w 40"/>
                <a:gd name="T35" fmla="*/ 20 h 41"/>
                <a:gd name="T36" fmla="*/ 26 w 40"/>
                <a:gd name="T37" fmla="*/ 15 h 41"/>
                <a:gd name="T38" fmla="*/ 16 w 40"/>
                <a:gd name="T39" fmla="*/ 4 h 41"/>
                <a:gd name="T40" fmla="*/ 18 w 40"/>
                <a:gd name="T41" fmla="*/ 2 h 41"/>
                <a:gd name="T42" fmla="*/ 21 w 40"/>
                <a:gd name="T43" fmla="*/ 0 h 41"/>
                <a:gd name="T44" fmla="*/ 30 w 40"/>
                <a:gd name="T45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41">
                  <a:moveTo>
                    <a:pt x="30" y="14"/>
                  </a:moveTo>
                  <a:cubicBezTo>
                    <a:pt x="32" y="15"/>
                    <a:pt x="37" y="22"/>
                    <a:pt x="40" y="25"/>
                  </a:cubicBezTo>
                  <a:cubicBezTo>
                    <a:pt x="39" y="27"/>
                    <a:pt x="37" y="28"/>
                    <a:pt x="36" y="29"/>
                  </a:cubicBezTo>
                  <a:cubicBezTo>
                    <a:pt x="31" y="28"/>
                    <a:pt x="24" y="25"/>
                    <a:pt x="20" y="2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8"/>
                    <a:pt x="23" y="35"/>
                    <a:pt x="26" y="37"/>
                  </a:cubicBezTo>
                  <a:cubicBezTo>
                    <a:pt x="25" y="38"/>
                    <a:pt x="24" y="38"/>
                    <a:pt x="23" y="39"/>
                  </a:cubicBezTo>
                  <a:cubicBezTo>
                    <a:pt x="22" y="40"/>
                    <a:pt x="21" y="41"/>
                    <a:pt x="20" y="41"/>
                  </a:cubicBezTo>
                  <a:cubicBezTo>
                    <a:pt x="18" y="37"/>
                    <a:pt x="11" y="27"/>
                    <a:pt x="9" y="25"/>
                  </a:cubicBezTo>
                  <a:cubicBezTo>
                    <a:pt x="8" y="24"/>
                    <a:pt x="3" y="1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3" y="14"/>
                    <a:pt x="4" y="13"/>
                  </a:cubicBezTo>
                  <a:cubicBezTo>
                    <a:pt x="5" y="12"/>
                    <a:pt x="7" y="11"/>
                    <a:pt x="7" y="10"/>
                  </a:cubicBezTo>
                  <a:cubicBezTo>
                    <a:pt x="10" y="11"/>
                    <a:pt x="15" y="14"/>
                    <a:pt x="18" y="15"/>
                  </a:cubicBezTo>
                  <a:cubicBezTo>
                    <a:pt x="23" y="17"/>
                    <a:pt x="27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12"/>
                    <a:pt x="18" y="5"/>
                    <a:pt x="16" y="4"/>
                  </a:cubicBezTo>
                  <a:cubicBezTo>
                    <a:pt x="16" y="3"/>
                    <a:pt x="17" y="2"/>
                    <a:pt x="18" y="2"/>
                  </a:cubicBezTo>
                  <a:cubicBezTo>
                    <a:pt x="20" y="1"/>
                    <a:pt x="20" y="1"/>
                    <a:pt x="21" y="0"/>
                  </a:cubicBezTo>
                  <a:cubicBezTo>
                    <a:pt x="23" y="3"/>
                    <a:pt x="29" y="12"/>
                    <a:pt x="30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3" name="Freeform 44">
              <a:extLst>
                <a:ext uri="{FF2B5EF4-FFF2-40B4-BE49-F238E27FC236}">
                  <a16:creationId xmlns:a16="http://schemas.microsoft.com/office/drawing/2014/main" id="{9B00DD1A-16A3-40E3-D25F-84B4582B7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2659"/>
              <a:ext cx="48" cy="48"/>
            </a:xfrm>
            <a:custGeom>
              <a:avLst/>
              <a:gdLst>
                <a:gd name="T0" fmla="*/ 26 w 29"/>
                <a:gd name="T1" fmla="*/ 26 h 29"/>
                <a:gd name="T2" fmla="*/ 23 w 29"/>
                <a:gd name="T3" fmla="*/ 29 h 29"/>
                <a:gd name="T4" fmla="*/ 12 w 29"/>
                <a:gd name="T5" fmla="*/ 17 h 29"/>
                <a:gd name="T6" fmla="*/ 0 w 29"/>
                <a:gd name="T7" fmla="*/ 6 h 29"/>
                <a:gd name="T8" fmla="*/ 0 w 29"/>
                <a:gd name="T9" fmla="*/ 6 h 29"/>
                <a:gd name="T10" fmla="*/ 3 w 29"/>
                <a:gd name="T11" fmla="*/ 3 h 29"/>
                <a:gd name="T12" fmla="*/ 7 w 29"/>
                <a:gd name="T13" fmla="*/ 0 h 29"/>
                <a:gd name="T14" fmla="*/ 17 w 29"/>
                <a:gd name="T15" fmla="*/ 11 h 29"/>
                <a:gd name="T16" fmla="*/ 29 w 29"/>
                <a:gd name="T17" fmla="*/ 23 h 29"/>
                <a:gd name="T18" fmla="*/ 26 w 29"/>
                <a:gd name="T1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26" y="26"/>
                  </a:moveTo>
                  <a:cubicBezTo>
                    <a:pt x="25" y="27"/>
                    <a:pt x="25" y="28"/>
                    <a:pt x="23" y="29"/>
                  </a:cubicBezTo>
                  <a:cubicBezTo>
                    <a:pt x="20" y="25"/>
                    <a:pt x="15" y="20"/>
                    <a:pt x="12" y="17"/>
                  </a:cubicBezTo>
                  <a:cubicBezTo>
                    <a:pt x="9" y="13"/>
                    <a:pt x="4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9" y="3"/>
                    <a:pt x="15" y="10"/>
                    <a:pt x="17" y="11"/>
                  </a:cubicBezTo>
                  <a:cubicBezTo>
                    <a:pt x="19" y="13"/>
                    <a:pt x="25" y="19"/>
                    <a:pt x="29" y="23"/>
                  </a:cubicBezTo>
                  <a:cubicBezTo>
                    <a:pt x="28" y="24"/>
                    <a:pt x="27" y="25"/>
                    <a:pt x="26" y="2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4" name="Freeform 45">
              <a:extLst>
                <a:ext uri="{FF2B5EF4-FFF2-40B4-BE49-F238E27FC236}">
                  <a16:creationId xmlns:a16="http://schemas.microsoft.com/office/drawing/2014/main" id="{778DF157-C2D7-985E-B754-AFC0BEBEA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" y="2621"/>
              <a:ext cx="57" cy="56"/>
            </a:xfrm>
            <a:custGeom>
              <a:avLst/>
              <a:gdLst>
                <a:gd name="T0" fmla="*/ 21 w 35"/>
                <a:gd name="T1" fmla="*/ 5 h 34"/>
                <a:gd name="T2" fmla="*/ 27 w 35"/>
                <a:gd name="T3" fmla="*/ 16 h 34"/>
                <a:gd name="T4" fmla="*/ 35 w 35"/>
                <a:gd name="T5" fmla="*/ 29 h 34"/>
                <a:gd name="T6" fmla="*/ 32 w 35"/>
                <a:gd name="T7" fmla="*/ 34 h 34"/>
                <a:gd name="T8" fmla="*/ 16 w 35"/>
                <a:gd name="T9" fmla="*/ 27 h 34"/>
                <a:gd name="T10" fmla="*/ 5 w 35"/>
                <a:gd name="T11" fmla="*/ 23 h 34"/>
                <a:gd name="T12" fmla="*/ 0 w 35"/>
                <a:gd name="T13" fmla="*/ 21 h 34"/>
                <a:gd name="T14" fmla="*/ 0 w 35"/>
                <a:gd name="T15" fmla="*/ 21 h 34"/>
                <a:gd name="T16" fmla="*/ 3 w 35"/>
                <a:gd name="T17" fmla="*/ 18 h 34"/>
                <a:gd name="T18" fmla="*/ 6 w 35"/>
                <a:gd name="T19" fmla="*/ 14 h 34"/>
                <a:gd name="T20" fmla="*/ 10 w 35"/>
                <a:gd name="T21" fmla="*/ 17 h 34"/>
                <a:gd name="T22" fmla="*/ 20 w 35"/>
                <a:gd name="T23" fmla="*/ 21 h 34"/>
                <a:gd name="T24" fmla="*/ 28 w 35"/>
                <a:gd name="T25" fmla="*/ 24 h 34"/>
                <a:gd name="T26" fmla="*/ 28 w 35"/>
                <a:gd name="T27" fmla="*/ 24 h 34"/>
                <a:gd name="T28" fmla="*/ 22 w 35"/>
                <a:gd name="T29" fmla="*/ 15 h 34"/>
                <a:gd name="T30" fmla="*/ 14 w 35"/>
                <a:gd name="T31" fmla="*/ 5 h 34"/>
                <a:gd name="T32" fmla="*/ 16 w 35"/>
                <a:gd name="T33" fmla="*/ 2 h 34"/>
                <a:gd name="T34" fmla="*/ 18 w 35"/>
                <a:gd name="T35" fmla="*/ 0 h 34"/>
                <a:gd name="T36" fmla="*/ 21 w 35"/>
                <a:gd name="T3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4">
                  <a:moveTo>
                    <a:pt x="21" y="5"/>
                  </a:moveTo>
                  <a:cubicBezTo>
                    <a:pt x="23" y="8"/>
                    <a:pt x="25" y="12"/>
                    <a:pt x="27" y="16"/>
                  </a:cubicBezTo>
                  <a:cubicBezTo>
                    <a:pt x="29" y="19"/>
                    <a:pt x="34" y="26"/>
                    <a:pt x="35" y="29"/>
                  </a:cubicBezTo>
                  <a:cubicBezTo>
                    <a:pt x="34" y="31"/>
                    <a:pt x="33" y="32"/>
                    <a:pt x="32" y="34"/>
                  </a:cubicBezTo>
                  <a:cubicBezTo>
                    <a:pt x="27" y="31"/>
                    <a:pt x="22" y="29"/>
                    <a:pt x="16" y="27"/>
                  </a:cubicBezTo>
                  <a:cubicBezTo>
                    <a:pt x="12" y="25"/>
                    <a:pt x="8" y="24"/>
                    <a:pt x="5" y="23"/>
                  </a:cubicBezTo>
                  <a:cubicBezTo>
                    <a:pt x="3" y="22"/>
                    <a:pt x="1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4" y="16"/>
                    <a:pt x="5" y="15"/>
                    <a:pt x="6" y="14"/>
                  </a:cubicBezTo>
                  <a:cubicBezTo>
                    <a:pt x="7" y="15"/>
                    <a:pt x="9" y="16"/>
                    <a:pt x="10" y="17"/>
                  </a:cubicBezTo>
                  <a:cubicBezTo>
                    <a:pt x="12" y="18"/>
                    <a:pt x="16" y="19"/>
                    <a:pt x="20" y="21"/>
                  </a:cubicBezTo>
                  <a:cubicBezTo>
                    <a:pt x="23" y="22"/>
                    <a:pt x="25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2"/>
                    <a:pt x="24" y="17"/>
                    <a:pt x="22" y="15"/>
                  </a:cubicBezTo>
                  <a:cubicBezTo>
                    <a:pt x="19" y="10"/>
                    <a:pt x="16" y="7"/>
                    <a:pt x="14" y="5"/>
                  </a:cubicBezTo>
                  <a:cubicBezTo>
                    <a:pt x="14" y="4"/>
                    <a:pt x="15" y="3"/>
                    <a:pt x="16" y="2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19" y="2"/>
                    <a:pt x="20" y="4"/>
                    <a:pt x="21" y="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5" name="Freeform 46">
              <a:extLst>
                <a:ext uri="{FF2B5EF4-FFF2-40B4-BE49-F238E27FC236}">
                  <a16:creationId xmlns:a16="http://schemas.microsoft.com/office/drawing/2014/main" id="{BDCBD076-64F0-4180-58D3-F20F1EA8B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2589"/>
              <a:ext cx="64" cy="59"/>
            </a:xfrm>
            <a:custGeom>
              <a:avLst/>
              <a:gdLst>
                <a:gd name="T0" fmla="*/ 39 w 39"/>
                <a:gd name="T1" fmla="*/ 19 h 36"/>
                <a:gd name="T2" fmla="*/ 33 w 39"/>
                <a:gd name="T3" fmla="*/ 28 h 36"/>
                <a:gd name="T4" fmla="*/ 27 w 39"/>
                <a:gd name="T5" fmla="*/ 36 h 36"/>
                <a:gd name="T6" fmla="*/ 14 w 39"/>
                <a:gd name="T7" fmla="*/ 26 h 36"/>
                <a:gd name="T8" fmla="*/ 0 w 39"/>
                <a:gd name="T9" fmla="*/ 18 h 36"/>
                <a:gd name="T10" fmla="*/ 0 w 39"/>
                <a:gd name="T11" fmla="*/ 18 h 36"/>
                <a:gd name="T12" fmla="*/ 6 w 39"/>
                <a:gd name="T13" fmla="*/ 9 h 36"/>
                <a:gd name="T14" fmla="*/ 12 w 39"/>
                <a:gd name="T15" fmla="*/ 0 h 36"/>
                <a:gd name="T16" fmla="*/ 15 w 39"/>
                <a:gd name="T17" fmla="*/ 4 h 36"/>
                <a:gd name="T18" fmla="*/ 15 w 39"/>
                <a:gd name="T19" fmla="*/ 4 h 36"/>
                <a:gd name="T20" fmla="*/ 8 w 39"/>
                <a:gd name="T21" fmla="*/ 13 h 36"/>
                <a:gd name="T22" fmla="*/ 17 w 39"/>
                <a:gd name="T23" fmla="*/ 19 h 36"/>
                <a:gd name="T24" fmla="*/ 21 w 39"/>
                <a:gd name="T25" fmla="*/ 11 h 36"/>
                <a:gd name="T26" fmla="*/ 24 w 39"/>
                <a:gd name="T27" fmla="*/ 14 h 36"/>
                <a:gd name="T28" fmla="*/ 19 w 39"/>
                <a:gd name="T29" fmla="*/ 21 h 36"/>
                <a:gd name="T30" fmla="*/ 24 w 39"/>
                <a:gd name="T31" fmla="*/ 24 h 36"/>
                <a:gd name="T32" fmla="*/ 31 w 39"/>
                <a:gd name="T33" fmla="*/ 25 h 36"/>
                <a:gd name="T34" fmla="*/ 35 w 39"/>
                <a:gd name="T35" fmla="*/ 15 h 36"/>
                <a:gd name="T36" fmla="*/ 35 w 39"/>
                <a:gd name="T37" fmla="*/ 15 h 36"/>
                <a:gd name="T38" fmla="*/ 39 w 39"/>
                <a:gd name="T3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36">
                  <a:moveTo>
                    <a:pt x="39" y="19"/>
                  </a:moveTo>
                  <a:cubicBezTo>
                    <a:pt x="36" y="22"/>
                    <a:pt x="34" y="25"/>
                    <a:pt x="33" y="28"/>
                  </a:cubicBezTo>
                  <a:cubicBezTo>
                    <a:pt x="31" y="30"/>
                    <a:pt x="30" y="31"/>
                    <a:pt x="27" y="36"/>
                  </a:cubicBezTo>
                  <a:cubicBezTo>
                    <a:pt x="23" y="32"/>
                    <a:pt x="20" y="30"/>
                    <a:pt x="14" y="26"/>
                  </a:cubicBezTo>
                  <a:cubicBezTo>
                    <a:pt x="9" y="23"/>
                    <a:pt x="3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5"/>
                    <a:pt x="5" y="11"/>
                    <a:pt x="6" y="9"/>
                  </a:cubicBezTo>
                  <a:cubicBezTo>
                    <a:pt x="8" y="8"/>
                    <a:pt x="10" y="4"/>
                    <a:pt x="12" y="0"/>
                  </a:cubicBezTo>
                  <a:cubicBezTo>
                    <a:pt x="13" y="1"/>
                    <a:pt x="14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5"/>
                    <a:pt x="10" y="9"/>
                    <a:pt x="8" y="13"/>
                  </a:cubicBezTo>
                  <a:cubicBezTo>
                    <a:pt x="10" y="15"/>
                    <a:pt x="14" y="18"/>
                    <a:pt x="17" y="19"/>
                  </a:cubicBezTo>
                  <a:cubicBezTo>
                    <a:pt x="18" y="17"/>
                    <a:pt x="20" y="14"/>
                    <a:pt x="21" y="11"/>
                  </a:cubicBezTo>
                  <a:cubicBezTo>
                    <a:pt x="22" y="12"/>
                    <a:pt x="23" y="14"/>
                    <a:pt x="24" y="14"/>
                  </a:cubicBezTo>
                  <a:cubicBezTo>
                    <a:pt x="22" y="17"/>
                    <a:pt x="20" y="19"/>
                    <a:pt x="19" y="21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8" y="27"/>
                    <a:pt x="29" y="27"/>
                    <a:pt x="31" y="25"/>
                  </a:cubicBezTo>
                  <a:cubicBezTo>
                    <a:pt x="33" y="21"/>
                    <a:pt x="35" y="18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7"/>
                    <a:pt x="38" y="18"/>
                    <a:pt x="39" y="1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6" name="Freeform 47">
              <a:extLst>
                <a:ext uri="{FF2B5EF4-FFF2-40B4-BE49-F238E27FC236}">
                  <a16:creationId xmlns:a16="http://schemas.microsoft.com/office/drawing/2014/main" id="{179792D6-EDDC-CD4D-616E-215C18A982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4" y="2552"/>
              <a:ext cx="67" cy="56"/>
            </a:xfrm>
            <a:custGeom>
              <a:avLst/>
              <a:gdLst>
                <a:gd name="T0" fmla="*/ 8 w 41"/>
                <a:gd name="T1" fmla="*/ 10 h 34"/>
                <a:gd name="T2" fmla="*/ 7 w 41"/>
                <a:gd name="T3" fmla="*/ 13 h 34"/>
                <a:gd name="T4" fmla="*/ 12 w 41"/>
                <a:gd name="T5" fmla="*/ 16 h 34"/>
                <a:gd name="T6" fmla="*/ 17 w 41"/>
                <a:gd name="T7" fmla="*/ 19 h 34"/>
                <a:gd name="T8" fmla="*/ 18 w 41"/>
                <a:gd name="T9" fmla="*/ 16 h 34"/>
                <a:gd name="T10" fmla="*/ 15 w 41"/>
                <a:gd name="T11" fmla="*/ 8 h 34"/>
                <a:gd name="T12" fmla="*/ 8 w 41"/>
                <a:gd name="T13" fmla="*/ 10 h 34"/>
                <a:gd name="T14" fmla="*/ 39 w 41"/>
                <a:gd name="T15" fmla="*/ 14 h 34"/>
                <a:gd name="T16" fmla="*/ 37 w 41"/>
                <a:gd name="T17" fmla="*/ 18 h 34"/>
                <a:gd name="T18" fmla="*/ 29 w 41"/>
                <a:gd name="T19" fmla="*/ 17 h 34"/>
                <a:gd name="T20" fmla="*/ 22 w 41"/>
                <a:gd name="T21" fmla="*/ 16 h 34"/>
                <a:gd name="T22" fmla="*/ 19 w 41"/>
                <a:gd name="T23" fmla="*/ 20 h 34"/>
                <a:gd name="T24" fmla="*/ 33 w 41"/>
                <a:gd name="T25" fmla="*/ 26 h 34"/>
                <a:gd name="T26" fmla="*/ 31 w 41"/>
                <a:gd name="T27" fmla="*/ 30 h 34"/>
                <a:gd name="T28" fmla="*/ 29 w 41"/>
                <a:gd name="T29" fmla="*/ 34 h 34"/>
                <a:gd name="T30" fmla="*/ 15 w 41"/>
                <a:gd name="T31" fmla="*/ 26 h 34"/>
                <a:gd name="T32" fmla="*/ 0 w 41"/>
                <a:gd name="T33" fmla="*/ 19 h 34"/>
                <a:gd name="T34" fmla="*/ 0 w 41"/>
                <a:gd name="T35" fmla="*/ 19 h 34"/>
                <a:gd name="T36" fmla="*/ 3 w 41"/>
                <a:gd name="T37" fmla="*/ 13 h 34"/>
                <a:gd name="T38" fmla="*/ 7 w 41"/>
                <a:gd name="T39" fmla="*/ 5 h 34"/>
                <a:gd name="T40" fmla="*/ 18 w 41"/>
                <a:gd name="T41" fmla="*/ 1 h 34"/>
                <a:gd name="T42" fmla="*/ 22 w 41"/>
                <a:gd name="T43" fmla="*/ 12 h 34"/>
                <a:gd name="T44" fmla="*/ 22 w 41"/>
                <a:gd name="T45" fmla="*/ 12 h 34"/>
                <a:gd name="T46" fmla="*/ 27 w 41"/>
                <a:gd name="T47" fmla="*/ 9 h 34"/>
                <a:gd name="T48" fmla="*/ 32 w 41"/>
                <a:gd name="T49" fmla="*/ 10 h 34"/>
                <a:gd name="T50" fmla="*/ 41 w 41"/>
                <a:gd name="T51" fmla="*/ 10 h 34"/>
                <a:gd name="T52" fmla="*/ 41 w 41"/>
                <a:gd name="T53" fmla="*/ 10 h 34"/>
                <a:gd name="T54" fmla="*/ 39 w 41"/>
                <a:gd name="T55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34">
                  <a:moveTo>
                    <a:pt x="8" y="10"/>
                  </a:moveTo>
                  <a:cubicBezTo>
                    <a:pt x="8" y="11"/>
                    <a:pt x="7" y="12"/>
                    <a:pt x="7" y="13"/>
                  </a:cubicBezTo>
                  <a:cubicBezTo>
                    <a:pt x="9" y="14"/>
                    <a:pt x="11" y="16"/>
                    <a:pt x="12" y="16"/>
                  </a:cubicBezTo>
                  <a:cubicBezTo>
                    <a:pt x="14" y="17"/>
                    <a:pt x="15" y="18"/>
                    <a:pt x="17" y="19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9" y="13"/>
                    <a:pt x="19" y="11"/>
                    <a:pt x="15" y="8"/>
                  </a:cubicBezTo>
                  <a:cubicBezTo>
                    <a:pt x="11" y="6"/>
                    <a:pt x="9" y="8"/>
                    <a:pt x="8" y="10"/>
                  </a:cubicBezTo>
                  <a:close/>
                  <a:moveTo>
                    <a:pt x="39" y="14"/>
                  </a:moveTo>
                  <a:cubicBezTo>
                    <a:pt x="38" y="16"/>
                    <a:pt x="38" y="17"/>
                    <a:pt x="37" y="18"/>
                  </a:cubicBezTo>
                  <a:cubicBezTo>
                    <a:pt x="35" y="18"/>
                    <a:pt x="32" y="17"/>
                    <a:pt x="29" y="17"/>
                  </a:cubicBezTo>
                  <a:cubicBezTo>
                    <a:pt x="26" y="16"/>
                    <a:pt x="23" y="16"/>
                    <a:pt x="22" y="16"/>
                  </a:cubicBezTo>
                  <a:cubicBezTo>
                    <a:pt x="21" y="17"/>
                    <a:pt x="20" y="18"/>
                    <a:pt x="19" y="20"/>
                  </a:cubicBezTo>
                  <a:cubicBezTo>
                    <a:pt x="22" y="21"/>
                    <a:pt x="30" y="25"/>
                    <a:pt x="33" y="26"/>
                  </a:cubicBezTo>
                  <a:cubicBezTo>
                    <a:pt x="32" y="27"/>
                    <a:pt x="32" y="29"/>
                    <a:pt x="31" y="30"/>
                  </a:cubicBezTo>
                  <a:cubicBezTo>
                    <a:pt x="30" y="31"/>
                    <a:pt x="30" y="33"/>
                    <a:pt x="29" y="34"/>
                  </a:cubicBezTo>
                  <a:cubicBezTo>
                    <a:pt x="25" y="31"/>
                    <a:pt x="17" y="27"/>
                    <a:pt x="15" y="26"/>
                  </a:cubicBezTo>
                  <a:cubicBezTo>
                    <a:pt x="11" y="23"/>
                    <a:pt x="3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7"/>
                    <a:pt x="2" y="15"/>
                    <a:pt x="3" y="13"/>
                  </a:cubicBezTo>
                  <a:cubicBezTo>
                    <a:pt x="5" y="10"/>
                    <a:pt x="6" y="8"/>
                    <a:pt x="7" y="5"/>
                  </a:cubicBezTo>
                  <a:cubicBezTo>
                    <a:pt x="10" y="0"/>
                    <a:pt x="14" y="0"/>
                    <a:pt x="18" y="1"/>
                  </a:cubicBezTo>
                  <a:cubicBezTo>
                    <a:pt x="21" y="3"/>
                    <a:pt x="23" y="7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5" y="9"/>
                    <a:pt x="27" y="9"/>
                  </a:cubicBezTo>
                  <a:cubicBezTo>
                    <a:pt x="28" y="9"/>
                    <a:pt x="29" y="9"/>
                    <a:pt x="32" y="10"/>
                  </a:cubicBezTo>
                  <a:cubicBezTo>
                    <a:pt x="35" y="10"/>
                    <a:pt x="39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2"/>
                    <a:pt x="40" y="13"/>
                    <a:pt x="39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7" name="Freeform 48">
              <a:extLst>
                <a:ext uri="{FF2B5EF4-FFF2-40B4-BE49-F238E27FC236}">
                  <a16:creationId xmlns:a16="http://schemas.microsoft.com/office/drawing/2014/main" id="{A1382B41-E2C7-E67B-DE4F-BD06CFDCF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" y="2513"/>
              <a:ext cx="61" cy="49"/>
            </a:xfrm>
            <a:custGeom>
              <a:avLst/>
              <a:gdLst>
                <a:gd name="T0" fmla="*/ 33 w 37"/>
                <a:gd name="T1" fmla="*/ 22 h 30"/>
                <a:gd name="T2" fmla="*/ 29 w 37"/>
                <a:gd name="T3" fmla="*/ 30 h 30"/>
                <a:gd name="T4" fmla="*/ 24 w 37"/>
                <a:gd name="T5" fmla="*/ 28 h 30"/>
                <a:gd name="T6" fmla="*/ 24 w 37"/>
                <a:gd name="T7" fmla="*/ 27 h 30"/>
                <a:gd name="T8" fmla="*/ 30 w 37"/>
                <a:gd name="T9" fmla="*/ 21 h 30"/>
                <a:gd name="T10" fmla="*/ 28 w 37"/>
                <a:gd name="T11" fmla="*/ 15 h 30"/>
                <a:gd name="T12" fmla="*/ 24 w 37"/>
                <a:gd name="T13" fmla="*/ 15 h 30"/>
                <a:gd name="T14" fmla="*/ 16 w 37"/>
                <a:gd name="T15" fmla="*/ 21 h 30"/>
                <a:gd name="T16" fmla="*/ 7 w 37"/>
                <a:gd name="T17" fmla="*/ 22 h 30"/>
                <a:gd name="T18" fmla="*/ 4 w 37"/>
                <a:gd name="T19" fmla="*/ 7 h 30"/>
                <a:gd name="T20" fmla="*/ 7 w 37"/>
                <a:gd name="T21" fmla="*/ 0 h 30"/>
                <a:gd name="T22" fmla="*/ 12 w 37"/>
                <a:gd name="T23" fmla="*/ 3 h 30"/>
                <a:gd name="T24" fmla="*/ 12 w 37"/>
                <a:gd name="T25" fmla="*/ 3 h 30"/>
                <a:gd name="T26" fmla="*/ 7 w 37"/>
                <a:gd name="T27" fmla="*/ 9 h 30"/>
                <a:gd name="T28" fmla="*/ 8 w 37"/>
                <a:gd name="T29" fmla="*/ 15 h 30"/>
                <a:gd name="T30" fmla="*/ 17 w 37"/>
                <a:gd name="T31" fmla="*/ 12 h 30"/>
                <a:gd name="T32" fmla="*/ 29 w 37"/>
                <a:gd name="T33" fmla="*/ 8 h 30"/>
                <a:gd name="T34" fmla="*/ 33 w 37"/>
                <a:gd name="T35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0">
                  <a:moveTo>
                    <a:pt x="33" y="22"/>
                  </a:moveTo>
                  <a:cubicBezTo>
                    <a:pt x="32" y="24"/>
                    <a:pt x="31" y="28"/>
                    <a:pt x="29" y="30"/>
                  </a:cubicBezTo>
                  <a:cubicBezTo>
                    <a:pt x="28" y="29"/>
                    <a:pt x="26" y="28"/>
                    <a:pt x="24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6"/>
                    <a:pt x="29" y="24"/>
                    <a:pt x="30" y="21"/>
                  </a:cubicBezTo>
                  <a:cubicBezTo>
                    <a:pt x="31" y="18"/>
                    <a:pt x="31" y="16"/>
                    <a:pt x="28" y="15"/>
                  </a:cubicBezTo>
                  <a:cubicBezTo>
                    <a:pt x="27" y="14"/>
                    <a:pt x="25" y="14"/>
                    <a:pt x="24" y="15"/>
                  </a:cubicBezTo>
                  <a:cubicBezTo>
                    <a:pt x="21" y="17"/>
                    <a:pt x="19" y="19"/>
                    <a:pt x="16" y="21"/>
                  </a:cubicBezTo>
                  <a:cubicBezTo>
                    <a:pt x="12" y="23"/>
                    <a:pt x="10" y="23"/>
                    <a:pt x="7" y="22"/>
                  </a:cubicBezTo>
                  <a:cubicBezTo>
                    <a:pt x="4" y="21"/>
                    <a:pt x="0" y="17"/>
                    <a:pt x="4" y="7"/>
                  </a:cubicBezTo>
                  <a:cubicBezTo>
                    <a:pt x="4" y="5"/>
                    <a:pt x="6" y="2"/>
                    <a:pt x="7" y="0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4"/>
                    <a:pt x="8" y="5"/>
                    <a:pt x="7" y="9"/>
                  </a:cubicBezTo>
                  <a:cubicBezTo>
                    <a:pt x="5" y="12"/>
                    <a:pt x="6" y="14"/>
                    <a:pt x="8" y="15"/>
                  </a:cubicBezTo>
                  <a:cubicBezTo>
                    <a:pt x="11" y="16"/>
                    <a:pt x="12" y="16"/>
                    <a:pt x="17" y="12"/>
                  </a:cubicBezTo>
                  <a:cubicBezTo>
                    <a:pt x="24" y="6"/>
                    <a:pt x="26" y="7"/>
                    <a:pt x="29" y="8"/>
                  </a:cubicBezTo>
                  <a:cubicBezTo>
                    <a:pt x="32" y="9"/>
                    <a:pt x="37" y="13"/>
                    <a:pt x="33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8" name="Freeform 49">
              <a:extLst>
                <a:ext uri="{FF2B5EF4-FFF2-40B4-BE49-F238E27FC236}">
                  <a16:creationId xmlns:a16="http://schemas.microsoft.com/office/drawing/2014/main" id="{005B268A-5ADF-6013-D00F-9A32486F4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" y="2492"/>
              <a:ext cx="56" cy="28"/>
            </a:xfrm>
            <a:custGeom>
              <a:avLst/>
              <a:gdLst>
                <a:gd name="T0" fmla="*/ 32 w 34"/>
                <a:gd name="T1" fmla="*/ 13 h 17"/>
                <a:gd name="T2" fmla="*/ 31 w 34"/>
                <a:gd name="T3" fmla="*/ 17 h 17"/>
                <a:gd name="T4" fmla="*/ 16 w 34"/>
                <a:gd name="T5" fmla="*/ 12 h 17"/>
                <a:gd name="T6" fmla="*/ 0 w 34"/>
                <a:gd name="T7" fmla="*/ 9 h 17"/>
                <a:gd name="T8" fmla="*/ 0 w 34"/>
                <a:gd name="T9" fmla="*/ 9 h 17"/>
                <a:gd name="T10" fmla="*/ 1 w 34"/>
                <a:gd name="T11" fmla="*/ 5 h 17"/>
                <a:gd name="T12" fmla="*/ 3 w 34"/>
                <a:gd name="T13" fmla="*/ 0 h 17"/>
                <a:gd name="T14" fmla="*/ 17 w 34"/>
                <a:gd name="T15" fmla="*/ 5 h 17"/>
                <a:gd name="T16" fmla="*/ 34 w 34"/>
                <a:gd name="T17" fmla="*/ 9 h 17"/>
                <a:gd name="T18" fmla="*/ 32 w 34"/>
                <a:gd name="T1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7">
                  <a:moveTo>
                    <a:pt x="32" y="13"/>
                  </a:moveTo>
                  <a:cubicBezTo>
                    <a:pt x="32" y="14"/>
                    <a:pt x="32" y="15"/>
                    <a:pt x="31" y="17"/>
                  </a:cubicBezTo>
                  <a:cubicBezTo>
                    <a:pt x="26" y="15"/>
                    <a:pt x="20" y="13"/>
                    <a:pt x="16" y="12"/>
                  </a:cubicBezTo>
                  <a:cubicBezTo>
                    <a:pt x="11" y="11"/>
                    <a:pt x="4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2" y="3"/>
                    <a:pt x="2" y="2"/>
                    <a:pt x="3" y="0"/>
                  </a:cubicBezTo>
                  <a:cubicBezTo>
                    <a:pt x="6" y="2"/>
                    <a:pt x="15" y="4"/>
                    <a:pt x="17" y="5"/>
                  </a:cubicBezTo>
                  <a:cubicBezTo>
                    <a:pt x="20" y="6"/>
                    <a:pt x="28" y="8"/>
                    <a:pt x="34" y="9"/>
                  </a:cubicBezTo>
                  <a:cubicBezTo>
                    <a:pt x="33" y="11"/>
                    <a:pt x="33" y="12"/>
                    <a:pt x="32" y="1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9" name="Freeform 50">
              <a:extLst>
                <a:ext uri="{FF2B5EF4-FFF2-40B4-BE49-F238E27FC236}">
                  <a16:creationId xmlns:a16="http://schemas.microsoft.com/office/drawing/2014/main" id="{E4A1F6A2-DA6F-B214-1101-1178DCC7C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" y="2446"/>
              <a:ext cx="59" cy="44"/>
            </a:xfrm>
            <a:custGeom>
              <a:avLst/>
              <a:gdLst>
                <a:gd name="T0" fmla="*/ 10 w 36"/>
                <a:gd name="T1" fmla="*/ 2 h 27"/>
                <a:gd name="T2" fmla="*/ 10 w 36"/>
                <a:gd name="T3" fmla="*/ 2 h 27"/>
                <a:gd name="T4" fmla="*/ 7 w 36"/>
                <a:gd name="T5" fmla="*/ 10 h 27"/>
                <a:gd name="T6" fmla="*/ 21 w 36"/>
                <a:gd name="T7" fmla="*/ 13 h 27"/>
                <a:gd name="T8" fmla="*/ 36 w 36"/>
                <a:gd name="T9" fmla="*/ 15 h 27"/>
                <a:gd name="T10" fmla="*/ 35 w 36"/>
                <a:gd name="T11" fmla="*/ 20 h 27"/>
                <a:gd name="T12" fmla="*/ 34 w 36"/>
                <a:gd name="T13" fmla="*/ 24 h 27"/>
                <a:gd name="T14" fmla="*/ 18 w 36"/>
                <a:gd name="T15" fmla="*/ 20 h 27"/>
                <a:gd name="T16" fmla="*/ 5 w 36"/>
                <a:gd name="T17" fmla="*/ 18 h 27"/>
                <a:gd name="T18" fmla="*/ 5 w 36"/>
                <a:gd name="T19" fmla="*/ 27 h 27"/>
                <a:gd name="T20" fmla="*/ 5 w 36"/>
                <a:gd name="T21" fmla="*/ 27 h 27"/>
                <a:gd name="T22" fmla="*/ 0 w 36"/>
                <a:gd name="T23" fmla="*/ 26 h 27"/>
                <a:gd name="T24" fmla="*/ 3 w 36"/>
                <a:gd name="T25" fmla="*/ 13 h 27"/>
                <a:gd name="T26" fmla="*/ 5 w 36"/>
                <a:gd name="T27" fmla="*/ 0 h 27"/>
                <a:gd name="T28" fmla="*/ 10 w 36"/>
                <a:gd name="T2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27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8" y="6"/>
                    <a:pt x="7" y="10"/>
                  </a:cubicBezTo>
                  <a:cubicBezTo>
                    <a:pt x="8" y="11"/>
                    <a:pt x="14" y="12"/>
                    <a:pt x="21" y="13"/>
                  </a:cubicBezTo>
                  <a:cubicBezTo>
                    <a:pt x="27" y="15"/>
                    <a:pt x="34" y="15"/>
                    <a:pt x="36" y="15"/>
                  </a:cubicBezTo>
                  <a:cubicBezTo>
                    <a:pt x="35" y="17"/>
                    <a:pt x="35" y="18"/>
                    <a:pt x="35" y="20"/>
                  </a:cubicBezTo>
                  <a:cubicBezTo>
                    <a:pt x="34" y="21"/>
                    <a:pt x="34" y="22"/>
                    <a:pt x="34" y="24"/>
                  </a:cubicBezTo>
                  <a:cubicBezTo>
                    <a:pt x="30" y="22"/>
                    <a:pt x="21" y="21"/>
                    <a:pt x="18" y="20"/>
                  </a:cubicBezTo>
                  <a:cubicBezTo>
                    <a:pt x="15" y="19"/>
                    <a:pt x="8" y="18"/>
                    <a:pt x="5" y="18"/>
                  </a:cubicBezTo>
                  <a:cubicBezTo>
                    <a:pt x="5" y="21"/>
                    <a:pt x="4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1" y="26"/>
                    <a:pt x="0" y="26"/>
                  </a:cubicBezTo>
                  <a:cubicBezTo>
                    <a:pt x="1" y="21"/>
                    <a:pt x="2" y="18"/>
                    <a:pt x="3" y="13"/>
                  </a:cubicBezTo>
                  <a:cubicBezTo>
                    <a:pt x="4" y="9"/>
                    <a:pt x="5" y="4"/>
                    <a:pt x="5" y="0"/>
                  </a:cubicBezTo>
                  <a:cubicBezTo>
                    <a:pt x="6" y="1"/>
                    <a:pt x="8" y="1"/>
                    <a:pt x="10" y="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0" name="Freeform 51">
              <a:extLst>
                <a:ext uri="{FF2B5EF4-FFF2-40B4-BE49-F238E27FC236}">
                  <a16:creationId xmlns:a16="http://schemas.microsoft.com/office/drawing/2014/main" id="{6349A239-BE81-AC10-67CB-35DDD9E94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" y="2402"/>
              <a:ext cx="56" cy="49"/>
            </a:xfrm>
            <a:custGeom>
              <a:avLst/>
              <a:gdLst>
                <a:gd name="T0" fmla="*/ 6 w 34"/>
                <a:gd name="T1" fmla="*/ 3 h 30"/>
                <a:gd name="T2" fmla="*/ 21 w 34"/>
                <a:gd name="T3" fmla="*/ 13 h 30"/>
                <a:gd name="T4" fmla="*/ 28 w 34"/>
                <a:gd name="T5" fmla="*/ 13 h 30"/>
                <a:gd name="T6" fmla="*/ 34 w 34"/>
                <a:gd name="T7" fmla="*/ 13 h 30"/>
                <a:gd name="T8" fmla="*/ 34 w 34"/>
                <a:gd name="T9" fmla="*/ 17 h 30"/>
                <a:gd name="T10" fmla="*/ 33 w 34"/>
                <a:gd name="T11" fmla="*/ 22 h 30"/>
                <a:gd name="T12" fmla="*/ 27 w 34"/>
                <a:gd name="T13" fmla="*/ 21 h 30"/>
                <a:gd name="T14" fmla="*/ 20 w 34"/>
                <a:gd name="T15" fmla="*/ 20 h 30"/>
                <a:gd name="T16" fmla="*/ 4 w 34"/>
                <a:gd name="T17" fmla="*/ 27 h 30"/>
                <a:gd name="T18" fmla="*/ 0 w 34"/>
                <a:gd name="T19" fmla="*/ 30 h 30"/>
                <a:gd name="T20" fmla="*/ 0 w 34"/>
                <a:gd name="T21" fmla="*/ 30 h 30"/>
                <a:gd name="T22" fmla="*/ 1 w 34"/>
                <a:gd name="T23" fmla="*/ 24 h 30"/>
                <a:gd name="T24" fmla="*/ 1 w 34"/>
                <a:gd name="T25" fmla="*/ 19 h 30"/>
                <a:gd name="T26" fmla="*/ 5 w 34"/>
                <a:gd name="T27" fmla="*/ 19 h 30"/>
                <a:gd name="T28" fmla="*/ 16 w 34"/>
                <a:gd name="T29" fmla="*/ 14 h 30"/>
                <a:gd name="T30" fmla="*/ 16 w 34"/>
                <a:gd name="T31" fmla="*/ 14 h 30"/>
                <a:gd name="T32" fmla="*/ 6 w 34"/>
                <a:gd name="T33" fmla="*/ 9 h 30"/>
                <a:gd name="T34" fmla="*/ 2 w 34"/>
                <a:gd name="T35" fmla="*/ 7 h 30"/>
                <a:gd name="T36" fmla="*/ 3 w 34"/>
                <a:gd name="T37" fmla="*/ 4 h 30"/>
                <a:gd name="T38" fmla="*/ 3 w 34"/>
                <a:gd name="T39" fmla="*/ 0 h 30"/>
                <a:gd name="T40" fmla="*/ 6 w 34"/>
                <a:gd name="T4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0">
                  <a:moveTo>
                    <a:pt x="6" y="3"/>
                  </a:moveTo>
                  <a:cubicBezTo>
                    <a:pt x="9" y="5"/>
                    <a:pt x="11" y="7"/>
                    <a:pt x="21" y="13"/>
                  </a:cubicBezTo>
                  <a:cubicBezTo>
                    <a:pt x="24" y="13"/>
                    <a:pt x="25" y="13"/>
                    <a:pt x="28" y="13"/>
                  </a:cubicBezTo>
                  <a:cubicBezTo>
                    <a:pt x="30" y="13"/>
                    <a:pt x="33" y="13"/>
                    <a:pt x="34" y="13"/>
                  </a:cubicBezTo>
                  <a:cubicBezTo>
                    <a:pt x="34" y="15"/>
                    <a:pt x="34" y="16"/>
                    <a:pt x="34" y="17"/>
                  </a:cubicBezTo>
                  <a:cubicBezTo>
                    <a:pt x="34" y="19"/>
                    <a:pt x="33" y="19"/>
                    <a:pt x="33" y="22"/>
                  </a:cubicBezTo>
                  <a:cubicBezTo>
                    <a:pt x="32" y="21"/>
                    <a:pt x="29" y="21"/>
                    <a:pt x="27" y="21"/>
                  </a:cubicBezTo>
                  <a:cubicBezTo>
                    <a:pt x="25" y="20"/>
                    <a:pt x="23" y="20"/>
                    <a:pt x="20" y="20"/>
                  </a:cubicBezTo>
                  <a:cubicBezTo>
                    <a:pt x="12" y="23"/>
                    <a:pt x="6" y="26"/>
                    <a:pt x="4" y="27"/>
                  </a:cubicBezTo>
                  <a:cubicBezTo>
                    <a:pt x="3" y="28"/>
                    <a:pt x="1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6"/>
                    <a:pt x="1" y="24"/>
                  </a:cubicBezTo>
                  <a:cubicBezTo>
                    <a:pt x="1" y="23"/>
                    <a:pt x="1" y="21"/>
                    <a:pt x="1" y="19"/>
                  </a:cubicBezTo>
                  <a:cubicBezTo>
                    <a:pt x="2" y="19"/>
                    <a:pt x="4" y="19"/>
                    <a:pt x="5" y="19"/>
                  </a:cubicBezTo>
                  <a:cubicBezTo>
                    <a:pt x="7" y="18"/>
                    <a:pt x="11" y="17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3" y="12"/>
                    <a:pt x="9" y="10"/>
                    <a:pt x="6" y="9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4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1" name="Freeform 52">
              <a:extLst>
                <a:ext uri="{FF2B5EF4-FFF2-40B4-BE49-F238E27FC236}">
                  <a16:creationId xmlns:a16="http://schemas.microsoft.com/office/drawing/2014/main" id="{EC7490D2-DE20-7E63-4EC4-50CEA76372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" y="2131"/>
              <a:ext cx="116" cy="136"/>
            </a:xfrm>
            <a:custGeom>
              <a:avLst/>
              <a:gdLst>
                <a:gd name="T0" fmla="*/ 60 w 71"/>
                <a:gd name="T1" fmla="*/ 34 h 83"/>
                <a:gd name="T2" fmla="*/ 51 w 71"/>
                <a:gd name="T3" fmla="*/ 44 h 83"/>
                <a:gd name="T4" fmla="*/ 42 w 71"/>
                <a:gd name="T5" fmla="*/ 38 h 83"/>
                <a:gd name="T6" fmla="*/ 42 w 71"/>
                <a:gd name="T7" fmla="*/ 30 h 83"/>
                <a:gd name="T8" fmla="*/ 48 w 71"/>
                <a:gd name="T9" fmla="*/ 29 h 83"/>
                <a:gd name="T10" fmla="*/ 48 w 71"/>
                <a:gd name="T11" fmla="*/ 28 h 83"/>
                <a:gd name="T12" fmla="*/ 58 w 71"/>
                <a:gd name="T13" fmla="*/ 29 h 83"/>
                <a:gd name="T14" fmla="*/ 60 w 71"/>
                <a:gd name="T15" fmla="*/ 34 h 83"/>
                <a:gd name="T16" fmla="*/ 70 w 71"/>
                <a:gd name="T17" fmla="*/ 64 h 83"/>
                <a:gd name="T18" fmla="*/ 68 w 71"/>
                <a:gd name="T19" fmla="*/ 56 h 83"/>
                <a:gd name="T20" fmla="*/ 68 w 71"/>
                <a:gd name="T21" fmla="*/ 56 h 83"/>
                <a:gd name="T22" fmla="*/ 66 w 71"/>
                <a:gd name="T23" fmla="*/ 39 h 83"/>
                <a:gd name="T24" fmla="*/ 69 w 71"/>
                <a:gd name="T25" fmla="*/ 27 h 83"/>
                <a:gd name="T26" fmla="*/ 70 w 71"/>
                <a:gd name="T27" fmla="*/ 26 h 83"/>
                <a:gd name="T28" fmla="*/ 63 w 71"/>
                <a:gd name="T29" fmla="*/ 21 h 83"/>
                <a:gd name="T30" fmla="*/ 57 w 71"/>
                <a:gd name="T31" fmla="*/ 21 h 83"/>
                <a:gd name="T32" fmla="*/ 48 w 71"/>
                <a:gd name="T33" fmla="*/ 15 h 83"/>
                <a:gd name="T34" fmla="*/ 37 w 71"/>
                <a:gd name="T35" fmla="*/ 7 h 83"/>
                <a:gd name="T36" fmla="*/ 28 w 71"/>
                <a:gd name="T37" fmla="*/ 6 h 83"/>
                <a:gd name="T38" fmla="*/ 41 w 71"/>
                <a:gd name="T39" fmla="*/ 18 h 83"/>
                <a:gd name="T40" fmla="*/ 40 w 71"/>
                <a:gd name="T41" fmla="*/ 22 h 83"/>
                <a:gd name="T42" fmla="*/ 29 w 71"/>
                <a:gd name="T43" fmla="*/ 14 h 83"/>
                <a:gd name="T44" fmla="*/ 23 w 71"/>
                <a:gd name="T45" fmla="*/ 16 h 83"/>
                <a:gd name="T46" fmla="*/ 29 w 71"/>
                <a:gd name="T47" fmla="*/ 23 h 83"/>
                <a:gd name="T48" fmla="*/ 35 w 71"/>
                <a:gd name="T49" fmla="*/ 26 h 83"/>
                <a:gd name="T50" fmla="*/ 35 w 71"/>
                <a:gd name="T51" fmla="*/ 33 h 83"/>
                <a:gd name="T52" fmla="*/ 25 w 71"/>
                <a:gd name="T53" fmla="*/ 30 h 83"/>
                <a:gd name="T54" fmla="*/ 23 w 71"/>
                <a:gd name="T55" fmla="*/ 28 h 83"/>
                <a:gd name="T56" fmla="*/ 15 w 71"/>
                <a:gd name="T57" fmla="*/ 25 h 83"/>
                <a:gd name="T58" fmla="*/ 11 w 71"/>
                <a:gd name="T59" fmla="*/ 23 h 83"/>
                <a:gd name="T60" fmla="*/ 2 w 71"/>
                <a:gd name="T61" fmla="*/ 26 h 83"/>
                <a:gd name="T62" fmla="*/ 2 w 71"/>
                <a:gd name="T63" fmla="*/ 26 h 83"/>
                <a:gd name="T64" fmla="*/ 7 w 71"/>
                <a:gd name="T65" fmla="*/ 30 h 83"/>
                <a:gd name="T66" fmla="*/ 23 w 71"/>
                <a:gd name="T67" fmla="*/ 36 h 83"/>
                <a:gd name="T68" fmla="*/ 33 w 71"/>
                <a:gd name="T69" fmla="*/ 41 h 83"/>
                <a:gd name="T70" fmla="*/ 35 w 71"/>
                <a:gd name="T71" fmla="*/ 44 h 83"/>
                <a:gd name="T72" fmla="*/ 36 w 71"/>
                <a:gd name="T73" fmla="*/ 54 h 83"/>
                <a:gd name="T74" fmla="*/ 33 w 71"/>
                <a:gd name="T75" fmla="*/ 71 h 83"/>
                <a:gd name="T76" fmla="*/ 35 w 71"/>
                <a:gd name="T77" fmla="*/ 83 h 83"/>
                <a:gd name="T78" fmla="*/ 43 w 71"/>
                <a:gd name="T79" fmla="*/ 54 h 83"/>
                <a:gd name="T80" fmla="*/ 47 w 71"/>
                <a:gd name="T81" fmla="*/ 48 h 83"/>
                <a:gd name="T82" fmla="*/ 51 w 71"/>
                <a:gd name="T83" fmla="*/ 65 h 83"/>
                <a:gd name="T84" fmla="*/ 54 w 71"/>
                <a:gd name="T85" fmla="*/ 68 h 83"/>
                <a:gd name="T86" fmla="*/ 57 w 71"/>
                <a:gd name="T87" fmla="*/ 68 h 83"/>
                <a:gd name="T88" fmla="*/ 58 w 71"/>
                <a:gd name="T89" fmla="*/ 61 h 83"/>
                <a:gd name="T90" fmla="*/ 57 w 71"/>
                <a:gd name="T91" fmla="*/ 48 h 83"/>
                <a:gd name="T92" fmla="*/ 61 w 71"/>
                <a:gd name="T93" fmla="*/ 48 h 83"/>
                <a:gd name="T94" fmla="*/ 61 w 71"/>
                <a:gd name="T95" fmla="*/ 48 h 83"/>
                <a:gd name="T96" fmla="*/ 62 w 71"/>
                <a:gd name="T97" fmla="*/ 52 h 83"/>
                <a:gd name="T98" fmla="*/ 63 w 71"/>
                <a:gd name="T99" fmla="*/ 68 h 83"/>
                <a:gd name="T100" fmla="*/ 70 w 71"/>
                <a:gd name="T101" fmla="*/ 69 h 83"/>
                <a:gd name="T102" fmla="*/ 70 w 71"/>
                <a:gd name="T103" fmla="*/ 6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" h="83">
                  <a:moveTo>
                    <a:pt x="60" y="34"/>
                  </a:moveTo>
                  <a:cubicBezTo>
                    <a:pt x="60" y="38"/>
                    <a:pt x="55" y="42"/>
                    <a:pt x="51" y="44"/>
                  </a:cubicBezTo>
                  <a:cubicBezTo>
                    <a:pt x="47" y="46"/>
                    <a:pt x="42" y="41"/>
                    <a:pt x="42" y="38"/>
                  </a:cubicBezTo>
                  <a:cubicBezTo>
                    <a:pt x="41" y="36"/>
                    <a:pt x="41" y="31"/>
                    <a:pt x="42" y="30"/>
                  </a:cubicBezTo>
                  <a:cubicBezTo>
                    <a:pt x="44" y="29"/>
                    <a:pt x="46" y="30"/>
                    <a:pt x="48" y="29"/>
                  </a:cubicBezTo>
                  <a:cubicBezTo>
                    <a:pt x="48" y="29"/>
                    <a:pt x="48" y="28"/>
                    <a:pt x="48" y="28"/>
                  </a:cubicBezTo>
                  <a:cubicBezTo>
                    <a:pt x="47" y="23"/>
                    <a:pt x="54" y="26"/>
                    <a:pt x="58" y="29"/>
                  </a:cubicBezTo>
                  <a:cubicBezTo>
                    <a:pt x="59" y="30"/>
                    <a:pt x="60" y="33"/>
                    <a:pt x="60" y="34"/>
                  </a:cubicBezTo>
                  <a:close/>
                  <a:moveTo>
                    <a:pt x="70" y="64"/>
                  </a:moveTo>
                  <a:cubicBezTo>
                    <a:pt x="69" y="62"/>
                    <a:pt x="68" y="59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0"/>
                    <a:pt x="67" y="45"/>
                    <a:pt x="66" y="39"/>
                  </a:cubicBezTo>
                  <a:cubicBezTo>
                    <a:pt x="66" y="37"/>
                    <a:pt x="64" y="27"/>
                    <a:pt x="69" y="27"/>
                  </a:cubicBezTo>
                  <a:cubicBezTo>
                    <a:pt x="69" y="27"/>
                    <a:pt x="70" y="26"/>
                    <a:pt x="70" y="26"/>
                  </a:cubicBezTo>
                  <a:cubicBezTo>
                    <a:pt x="70" y="21"/>
                    <a:pt x="67" y="19"/>
                    <a:pt x="63" y="21"/>
                  </a:cubicBezTo>
                  <a:cubicBezTo>
                    <a:pt x="61" y="22"/>
                    <a:pt x="59" y="22"/>
                    <a:pt x="57" y="21"/>
                  </a:cubicBezTo>
                  <a:cubicBezTo>
                    <a:pt x="57" y="21"/>
                    <a:pt x="52" y="18"/>
                    <a:pt x="48" y="15"/>
                  </a:cubicBezTo>
                  <a:cubicBezTo>
                    <a:pt x="45" y="14"/>
                    <a:pt x="37" y="7"/>
                    <a:pt x="37" y="7"/>
                  </a:cubicBezTo>
                  <a:cubicBezTo>
                    <a:pt x="34" y="5"/>
                    <a:pt x="30" y="0"/>
                    <a:pt x="28" y="6"/>
                  </a:cubicBezTo>
                  <a:cubicBezTo>
                    <a:pt x="31" y="12"/>
                    <a:pt x="37" y="14"/>
                    <a:pt x="41" y="18"/>
                  </a:cubicBezTo>
                  <a:cubicBezTo>
                    <a:pt x="43" y="19"/>
                    <a:pt x="45" y="24"/>
                    <a:pt x="40" y="22"/>
                  </a:cubicBezTo>
                  <a:cubicBezTo>
                    <a:pt x="36" y="21"/>
                    <a:pt x="31" y="15"/>
                    <a:pt x="29" y="14"/>
                  </a:cubicBezTo>
                  <a:cubicBezTo>
                    <a:pt x="26" y="12"/>
                    <a:pt x="21" y="12"/>
                    <a:pt x="23" y="16"/>
                  </a:cubicBezTo>
                  <a:cubicBezTo>
                    <a:pt x="24" y="19"/>
                    <a:pt x="26" y="21"/>
                    <a:pt x="29" y="23"/>
                  </a:cubicBezTo>
                  <a:cubicBezTo>
                    <a:pt x="30" y="23"/>
                    <a:pt x="35" y="25"/>
                    <a:pt x="35" y="26"/>
                  </a:cubicBezTo>
                  <a:cubicBezTo>
                    <a:pt x="36" y="28"/>
                    <a:pt x="36" y="32"/>
                    <a:pt x="35" y="33"/>
                  </a:cubicBezTo>
                  <a:cubicBezTo>
                    <a:pt x="33" y="35"/>
                    <a:pt x="28" y="32"/>
                    <a:pt x="25" y="30"/>
                  </a:cubicBezTo>
                  <a:cubicBezTo>
                    <a:pt x="25" y="30"/>
                    <a:pt x="24" y="29"/>
                    <a:pt x="23" y="28"/>
                  </a:cubicBezTo>
                  <a:cubicBezTo>
                    <a:pt x="21" y="27"/>
                    <a:pt x="17" y="26"/>
                    <a:pt x="15" y="25"/>
                  </a:cubicBezTo>
                  <a:cubicBezTo>
                    <a:pt x="14" y="24"/>
                    <a:pt x="11" y="23"/>
                    <a:pt x="11" y="23"/>
                  </a:cubicBezTo>
                  <a:cubicBezTo>
                    <a:pt x="8" y="22"/>
                    <a:pt x="0" y="20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8"/>
                    <a:pt x="7" y="30"/>
                  </a:cubicBezTo>
                  <a:cubicBezTo>
                    <a:pt x="9" y="31"/>
                    <a:pt x="19" y="34"/>
                    <a:pt x="23" y="36"/>
                  </a:cubicBezTo>
                  <a:cubicBezTo>
                    <a:pt x="26" y="38"/>
                    <a:pt x="30" y="38"/>
                    <a:pt x="33" y="41"/>
                  </a:cubicBezTo>
                  <a:cubicBezTo>
                    <a:pt x="34" y="42"/>
                    <a:pt x="35" y="43"/>
                    <a:pt x="35" y="44"/>
                  </a:cubicBezTo>
                  <a:cubicBezTo>
                    <a:pt x="35" y="45"/>
                    <a:pt x="36" y="52"/>
                    <a:pt x="36" y="54"/>
                  </a:cubicBezTo>
                  <a:cubicBezTo>
                    <a:pt x="36" y="60"/>
                    <a:pt x="35" y="66"/>
                    <a:pt x="33" y="71"/>
                  </a:cubicBezTo>
                  <a:cubicBezTo>
                    <a:pt x="32" y="75"/>
                    <a:pt x="28" y="83"/>
                    <a:pt x="35" y="83"/>
                  </a:cubicBezTo>
                  <a:cubicBezTo>
                    <a:pt x="43" y="83"/>
                    <a:pt x="42" y="59"/>
                    <a:pt x="43" y="54"/>
                  </a:cubicBezTo>
                  <a:cubicBezTo>
                    <a:pt x="43" y="53"/>
                    <a:pt x="43" y="45"/>
                    <a:pt x="47" y="48"/>
                  </a:cubicBezTo>
                  <a:cubicBezTo>
                    <a:pt x="52" y="52"/>
                    <a:pt x="50" y="60"/>
                    <a:pt x="51" y="65"/>
                  </a:cubicBezTo>
                  <a:cubicBezTo>
                    <a:pt x="51" y="67"/>
                    <a:pt x="53" y="68"/>
                    <a:pt x="54" y="68"/>
                  </a:cubicBezTo>
                  <a:cubicBezTo>
                    <a:pt x="55" y="68"/>
                    <a:pt x="57" y="68"/>
                    <a:pt x="57" y="68"/>
                  </a:cubicBezTo>
                  <a:cubicBezTo>
                    <a:pt x="58" y="66"/>
                    <a:pt x="58" y="63"/>
                    <a:pt x="58" y="61"/>
                  </a:cubicBezTo>
                  <a:cubicBezTo>
                    <a:pt x="58" y="57"/>
                    <a:pt x="56" y="52"/>
                    <a:pt x="57" y="48"/>
                  </a:cubicBezTo>
                  <a:cubicBezTo>
                    <a:pt x="59" y="46"/>
                    <a:pt x="60" y="45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9"/>
                    <a:pt x="62" y="52"/>
                    <a:pt x="62" y="52"/>
                  </a:cubicBezTo>
                  <a:cubicBezTo>
                    <a:pt x="61" y="56"/>
                    <a:pt x="63" y="68"/>
                    <a:pt x="63" y="68"/>
                  </a:cubicBezTo>
                  <a:cubicBezTo>
                    <a:pt x="65" y="70"/>
                    <a:pt x="68" y="72"/>
                    <a:pt x="70" y="69"/>
                  </a:cubicBezTo>
                  <a:cubicBezTo>
                    <a:pt x="71" y="68"/>
                    <a:pt x="70" y="65"/>
                    <a:pt x="70" y="6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2" name="Freeform 53">
              <a:extLst>
                <a:ext uri="{FF2B5EF4-FFF2-40B4-BE49-F238E27FC236}">
                  <a16:creationId xmlns:a16="http://schemas.microsoft.com/office/drawing/2014/main" id="{E403B631-EA8C-75E9-FCAD-44774C889D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9" y="2549"/>
              <a:ext cx="54" cy="40"/>
            </a:xfrm>
            <a:custGeom>
              <a:avLst/>
              <a:gdLst>
                <a:gd name="T0" fmla="*/ 25 w 33"/>
                <a:gd name="T1" fmla="*/ 9 h 24"/>
                <a:gd name="T2" fmla="*/ 24 w 33"/>
                <a:gd name="T3" fmla="*/ 10 h 24"/>
                <a:gd name="T4" fmla="*/ 9 w 33"/>
                <a:gd name="T5" fmla="*/ 10 h 24"/>
                <a:gd name="T6" fmla="*/ 8 w 33"/>
                <a:gd name="T7" fmla="*/ 9 h 24"/>
                <a:gd name="T8" fmla="*/ 8 w 33"/>
                <a:gd name="T9" fmla="*/ 5 h 24"/>
                <a:gd name="T10" fmla="*/ 9 w 33"/>
                <a:gd name="T11" fmla="*/ 4 h 24"/>
                <a:gd name="T12" fmla="*/ 9 w 33"/>
                <a:gd name="T13" fmla="*/ 4 h 24"/>
                <a:gd name="T14" fmla="*/ 24 w 33"/>
                <a:gd name="T15" fmla="*/ 4 h 24"/>
                <a:gd name="T16" fmla="*/ 25 w 33"/>
                <a:gd name="T17" fmla="*/ 5 h 24"/>
                <a:gd name="T18" fmla="*/ 25 w 33"/>
                <a:gd name="T19" fmla="*/ 9 h 24"/>
                <a:gd name="T20" fmla="*/ 29 w 33"/>
                <a:gd name="T21" fmla="*/ 0 h 24"/>
                <a:gd name="T22" fmla="*/ 4 w 33"/>
                <a:gd name="T23" fmla="*/ 0 h 24"/>
                <a:gd name="T24" fmla="*/ 0 w 33"/>
                <a:gd name="T25" fmla="*/ 3 h 24"/>
                <a:gd name="T26" fmla="*/ 0 w 33"/>
                <a:gd name="T27" fmla="*/ 11 h 24"/>
                <a:gd name="T28" fmla="*/ 4 w 33"/>
                <a:gd name="T29" fmla="*/ 14 h 24"/>
                <a:gd name="T30" fmla="*/ 14 w 33"/>
                <a:gd name="T31" fmla="*/ 14 h 24"/>
                <a:gd name="T32" fmla="*/ 24 w 33"/>
                <a:gd name="T33" fmla="*/ 14 h 24"/>
                <a:gd name="T34" fmla="*/ 25 w 33"/>
                <a:gd name="T35" fmla="*/ 16 h 24"/>
                <a:gd name="T36" fmla="*/ 25 w 33"/>
                <a:gd name="T37" fmla="*/ 18 h 24"/>
                <a:gd name="T38" fmla="*/ 24 w 33"/>
                <a:gd name="T39" fmla="*/ 19 h 24"/>
                <a:gd name="T40" fmla="*/ 9 w 33"/>
                <a:gd name="T41" fmla="*/ 19 h 24"/>
                <a:gd name="T42" fmla="*/ 8 w 33"/>
                <a:gd name="T43" fmla="*/ 19 h 24"/>
                <a:gd name="T44" fmla="*/ 0 w 33"/>
                <a:gd name="T45" fmla="*/ 19 h 24"/>
                <a:gd name="T46" fmla="*/ 0 w 33"/>
                <a:gd name="T47" fmla="*/ 20 h 24"/>
                <a:gd name="T48" fmla="*/ 4 w 33"/>
                <a:gd name="T49" fmla="*/ 24 h 24"/>
                <a:gd name="T50" fmla="*/ 29 w 33"/>
                <a:gd name="T51" fmla="*/ 24 h 24"/>
                <a:gd name="T52" fmla="*/ 33 w 33"/>
                <a:gd name="T53" fmla="*/ 20 h 24"/>
                <a:gd name="T54" fmla="*/ 33 w 33"/>
                <a:gd name="T55" fmla="*/ 3 h 24"/>
                <a:gd name="T56" fmla="*/ 29 w 33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24">
                  <a:moveTo>
                    <a:pt x="25" y="9"/>
                  </a:moveTo>
                  <a:cubicBezTo>
                    <a:pt x="25" y="9"/>
                    <a:pt x="25" y="10"/>
                    <a:pt x="2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close/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4"/>
                    <a:pt x="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5" y="19"/>
                    <a:pt x="2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3" y="22"/>
                    <a:pt x="33" y="2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1" y="0"/>
                    <a:pt x="29" y="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3" name="Freeform 54">
              <a:extLst>
                <a:ext uri="{FF2B5EF4-FFF2-40B4-BE49-F238E27FC236}">
                  <a16:creationId xmlns:a16="http://schemas.microsoft.com/office/drawing/2014/main" id="{BDC867F3-CDC2-5F4E-4309-AC159B553E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7" y="2549"/>
              <a:ext cx="53" cy="40"/>
            </a:xfrm>
            <a:custGeom>
              <a:avLst/>
              <a:gdLst>
                <a:gd name="T0" fmla="*/ 7 w 32"/>
                <a:gd name="T1" fmla="*/ 15 h 24"/>
                <a:gd name="T2" fmla="*/ 9 w 32"/>
                <a:gd name="T3" fmla="*/ 13 h 24"/>
                <a:gd name="T4" fmla="*/ 23 w 32"/>
                <a:gd name="T5" fmla="*/ 13 h 24"/>
                <a:gd name="T6" fmla="*/ 25 w 32"/>
                <a:gd name="T7" fmla="*/ 15 h 24"/>
                <a:gd name="T8" fmla="*/ 25 w 32"/>
                <a:gd name="T9" fmla="*/ 18 h 24"/>
                <a:gd name="T10" fmla="*/ 23 w 32"/>
                <a:gd name="T11" fmla="*/ 19 h 24"/>
                <a:gd name="T12" fmla="*/ 23 w 32"/>
                <a:gd name="T13" fmla="*/ 19 h 24"/>
                <a:gd name="T14" fmla="*/ 9 w 32"/>
                <a:gd name="T15" fmla="*/ 19 h 24"/>
                <a:gd name="T16" fmla="*/ 7 w 32"/>
                <a:gd name="T17" fmla="*/ 18 h 24"/>
                <a:gd name="T18" fmla="*/ 7 w 32"/>
                <a:gd name="T19" fmla="*/ 15 h 24"/>
                <a:gd name="T20" fmla="*/ 3 w 32"/>
                <a:gd name="T21" fmla="*/ 24 h 24"/>
                <a:gd name="T22" fmla="*/ 29 w 32"/>
                <a:gd name="T23" fmla="*/ 24 h 24"/>
                <a:gd name="T24" fmla="*/ 32 w 32"/>
                <a:gd name="T25" fmla="*/ 20 h 24"/>
                <a:gd name="T26" fmla="*/ 32 w 32"/>
                <a:gd name="T27" fmla="*/ 13 h 24"/>
                <a:gd name="T28" fmla="*/ 29 w 32"/>
                <a:gd name="T29" fmla="*/ 9 h 24"/>
                <a:gd name="T30" fmla="*/ 19 w 32"/>
                <a:gd name="T31" fmla="*/ 9 h 24"/>
                <a:gd name="T32" fmla="*/ 9 w 32"/>
                <a:gd name="T33" fmla="*/ 9 h 24"/>
                <a:gd name="T34" fmla="*/ 7 w 32"/>
                <a:gd name="T35" fmla="*/ 8 h 24"/>
                <a:gd name="T36" fmla="*/ 7 w 32"/>
                <a:gd name="T37" fmla="*/ 5 h 24"/>
                <a:gd name="T38" fmla="*/ 9 w 32"/>
                <a:gd name="T39" fmla="*/ 4 h 24"/>
                <a:gd name="T40" fmla="*/ 24 w 32"/>
                <a:gd name="T41" fmla="*/ 4 h 24"/>
                <a:gd name="T42" fmla="*/ 25 w 32"/>
                <a:gd name="T43" fmla="*/ 5 h 24"/>
                <a:gd name="T44" fmla="*/ 32 w 32"/>
                <a:gd name="T45" fmla="*/ 5 h 24"/>
                <a:gd name="T46" fmla="*/ 32 w 32"/>
                <a:gd name="T47" fmla="*/ 3 h 24"/>
                <a:gd name="T48" fmla="*/ 29 w 32"/>
                <a:gd name="T49" fmla="*/ 0 h 24"/>
                <a:gd name="T50" fmla="*/ 3 w 32"/>
                <a:gd name="T51" fmla="*/ 0 h 24"/>
                <a:gd name="T52" fmla="*/ 0 w 32"/>
                <a:gd name="T53" fmla="*/ 3 h 24"/>
                <a:gd name="T54" fmla="*/ 0 w 32"/>
                <a:gd name="T55" fmla="*/ 20 h 24"/>
                <a:gd name="T56" fmla="*/ 3 w 32"/>
                <a:gd name="T5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24">
                  <a:moveTo>
                    <a:pt x="7" y="15"/>
                  </a:moveTo>
                  <a:cubicBezTo>
                    <a:pt x="7" y="14"/>
                    <a:pt x="8" y="13"/>
                    <a:pt x="9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4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3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1"/>
                    <a:pt x="31" y="9"/>
                    <a:pt x="2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4" name="Freeform 55">
              <a:extLst>
                <a:ext uri="{FF2B5EF4-FFF2-40B4-BE49-F238E27FC236}">
                  <a16:creationId xmlns:a16="http://schemas.microsoft.com/office/drawing/2014/main" id="{99E06B27-BFE7-6B75-4990-ECCD73F5F7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105"/>
              <a:ext cx="288" cy="387"/>
            </a:xfrm>
            <a:custGeom>
              <a:avLst/>
              <a:gdLst>
                <a:gd name="T0" fmla="*/ 84 w 288"/>
                <a:gd name="T1" fmla="*/ 33 h 387"/>
                <a:gd name="T2" fmla="*/ 94 w 288"/>
                <a:gd name="T3" fmla="*/ 41 h 387"/>
                <a:gd name="T4" fmla="*/ 113 w 288"/>
                <a:gd name="T5" fmla="*/ 59 h 387"/>
                <a:gd name="T6" fmla="*/ 128 w 288"/>
                <a:gd name="T7" fmla="*/ 83 h 387"/>
                <a:gd name="T8" fmla="*/ 138 w 288"/>
                <a:gd name="T9" fmla="*/ 123 h 387"/>
                <a:gd name="T10" fmla="*/ 139 w 288"/>
                <a:gd name="T11" fmla="*/ 185 h 387"/>
                <a:gd name="T12" fmla="*/ 143 w 288"/>
                <a:gd name="T13" fmla="*/ 216 h 387"/>
                <a:gd name="T14" fmla="*/ 154 w 288"/>
                <a:gd name="T15" fmla="*/ 231 h 387"/>
                <a:gd name="T16" fmla="*/ 170 w 288"/>
                <a:gd name="T17" fmla="*/ 238 h 387"/>
                <a:gd name="T18" fmla="*/ 190 w 288"/>
                <a:gd name="T19" fmla="*/ 231 h 387"/>
                <a:gd name="T20" fmla="*/ 203 w 288"/>
                <a:gd name="T21" fmla="*/ 208 h 387"/>
                <a:gd name="T22" fmla="*/ 208 w 288"/>
                <a:gd name="T23" fmla="*/ 187 h 387"/>
                <a:gd name="T24" fmla="*/ 192 w 288"/>
                <a:gd name="T25" fmla="*/ 167 h 387"/>
                <a:gd name="T26" fmla="*/ 215 w 288"/>
                <a:gd name="T27" fmla="*/ 149 h 387"/>
                <a:gd name="T28" fmla="*/ 229 w 288"/>
                <a:gd name="T29" fmla="*/ 147 h 387"/>
                <a:gd name="T30" fmla="*/ 236 w 288"/>
                <a:gd name="T31" fmla="*/ 136 h 387"/>
                <a:gd name="T32" fmla="*/ 247 w 288"/>
                <a:gd name="T33" fmla="*/ 133 h 387"/>
                <a:gd name="T34" fmla="*/ 273 w 288"/>
                <a:gd name="T35" fmla="*/ 119 h 387"/>
                <a:gd name="T36" fmla="*/ 283 w 288"/>
                <a:gd name="T37" fmla="*/ 106 h 387"/>
                <a:gd name="T38" fmla="*/ 288 w 288"/>
                <a:gd name="T39" fmla="*/ 93 h 387"/>
                <a:gd name="T40" fmla="*/ 286 w 288"/>
                <a:gd name="T41" fmla="*/ 70 h 387"/>
                <a:gd name="T42" fmla="*/ 282 w 288"/>
                <a:gd name="T43" fmla="*/ 59 h 387"/>
                <a:gd name="T44" fmla="*/ 267 w 288"/>
                <a:gd name="T45" fmla="*/ 64 h 387"/>
                <a:gd name="T46" fmla="*/ 224 w 288"/>
                <a:gd name="T47" fmla="*/ 90 h 387"/>
                <a:gd name="T48" fmla="*/ 210 w 288"/>
                <a:gd name="T49" fmla="*/ 108 h 387"/>
                <a:gd name="T50" fmla="*/ 198 w 288"/>
                <a:gd name="T51" fmla="*/ 108 h 387"/>
                <a:gd name="T52" fmla="*/ 188 w 288"/>
                <a:gd name="T53" fmla="*/ 103 h 387"/>
                <a:gd name="T54" fmla="*/ 185 w 288"/>
                <a:gd name="T55" fmla="*/ 90 h 387"/>
                <a:gd name="T56" fmla="*/ 187 w 288"/>
                <a:gd name="T57" fmla="*/ 59 h 387"/>
                <a:gd name="T58" fmla="*/ 197 w 288"/>
                <a:gd name="T59" fmla="*/ 42 h 387"/>
                <a:gd name="T60" fmla="*/ 195 w 288"/>
                <a:gd name="T61" fmla="*/ 33 h 387"/>
                <a:gd name="T62" fmla="*/ 179 w 288"/>
                <a:gd name="T63" fmla="*/ 19 h 387"/>
                <a:gd name="T64" fmla="*/ 143 w 288"/>
                <a:gd name="T65" fmla="*/ 3 h 387"/>
                <a:gd name="T66" fmla="*/ 118 w 288"/>
                <a:gd name="T67" fmla="*/ 0 h 387"/>
                <a:gd name="T68" fmla="*/ 105 w 288"/>
                <a:gd name="T69" fmla="*/ 6 h 387"/>
                <a:gd name="T70" fmla="*/ 90 w 288"/>
                <a:gd name="T71" fmla="*/ 10 h 387"/>
                <a:gd name="T72" fmla="*/ 23 w 288"/>
                <a:gd name="T73" fmla="*/ 308 h 387"/>
                <a:gd name="T74" fmla="*/ 36 w 288"/>
                <a:gd name="T75" fmla="*/ 313 h 387"/>
                <a:gd name="T76" fmla="*/ 43 w 288"/>
                <a:gd name="T77" fmla="*/ 316 h 387"/>
                <a:gd name="T78" fmla="*/ 90 w 288"/>
                <a:gd name="T79" fmla="*/ 287 h 387"/>
                <a:gd name="T80" fmla="*/ 143 w 288"/>
                <a:gd name="T81" fmla="*/ 265 h 387"/>
                <a:gd name="T82" fmla="*/ 182 w 288"/>
                <a:gd name="T83" fmla="*/ 254 h 387"/>
                <a:gd name="T84" fmla="*/ 239 w 288"/>
                <a:gd name="T85" fmla="*/ 224 h 387"/>
                <a:gd name="T86" fmla="*/ 265 w 288"/>
                <a:gd name="T87" fmla="*/ 213 h 387"/>
                <a:gd name="T88" fmla="*/ 275 w 288"/>
                <a:gd name="T89" fmla="*/ 216 h 387"/>
                <a:gd name="T90" fmla="*/ 286 w 288"/>
                <a:gd name="T91" fmla="*/ 226 h 387"/>
                <a:gd name="T92" fmla="*/ 282 w 288"/>
                <a:gd name="T93" fmla="*/ 234 h 387"/>
                <a:gd name="T94" fmla="*/ 257 w 288"/>
                <a:gd name="T95" fmla="*/ 257 h 387"/>
                <a:gd name="T96" fmla="*/ 247 w 288"/>
                <a:gd name="T97" fmla="*/ 272 h 387"/>
                <a:gd name="T98" fmla="*/ 246 w 288"/>
                <a:gd name="T99" fmla="*/ 288 h 387"/>
                <a:gd name="T100" fmla="*/ 237 w 288"/>
                <a:gd name="T101" fmla="*/ 288 h 387"/>
                <a:gd name="T102" fmla="*/ 219 w 288"/>
                <a:gd name="T103" fmla="*/ 280 h 387"/>
                <a:gd name="T104" fmla="*/ 203 w 288"/>
                <a:gd name="T105" fmla="*/ 283 h 387"/>
                <a:gd name="T106" fmla="*/ 138 w 288"/>
                <a:gd name="T107" fmla="*/ 320 h 387"/>
                <a:gd name="T108" fmla="*/ 92 w 288"/>
                <a:gd name="T109" fmla="*/ 356 h 387"/>
                <a:gd name="T110" fmla="*/ 76 w 288"/>
                <a:gd name="T111" fmla="*/ 374 h 387"/>
                <a:gd name="T112" fmla="*/ 54 w 288"/>
                <a:gd name="T113" fmla="*/ 387 h 387"/>
                <a:gd name="T114" fmla="*/ 41 w 288"/>
                <a:gd name="T115" fmla="*/ 383 h 387"/>
                <a:gd name="T116" fmla="*/ 17 w 288"/>
                <a:gd name="T117" fmla="*/ 362 h 387"/>
                <a:gd name="T118" fmla="*/ 2 w 288"/>
                <a:gd name="T119" fmla="*/ 341 h 387"/>
                <a:gd name="T120" fmla="*/ 2 w 288"/>
                <a:gd name="T121" fmla="*/ 323 h 387"/>
                <a:gd name="T122" fmla="*/ 15 w 288"/>
                <a:gd name="T123" fmla="*/ 308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" h="387">
                  <a:moveTo>
                    <a:pt x="82" y="18"/>
                  </a:moveTo>
                  <a:lnTo>
                    <a:pt x="82" y="18"/>
                  </a:lnTo>
                  <a:lnTo>
                    <a:pt x="82" y="21"/>
                  </a:lnTo>
                  <a:lnTo>
                    <a:pt x="82" y="24"/>
                  </a:lnTo>
                  <a:lnTo>
                    <a:pt x="82" y="28"/>
                  </a:lnTo>
                  <a:lnTo>
                    <a:pt x="82" y="29"/>
                  </a:lnTo>
                  <a:lnTo>
                    <a:pt x="84" y="31"/>
                  </a:lnTo>
                  <a:lnTo>
                    <a:pt x="84" y="33"/>
                  </a:lnTo>
                  <a:lnTo>
                    <a:pt x="84" y="34"/>
                  </a:lnTo>
                  <a:lnTo>
                    <a:pt x="85" y="36"/>
                  </a:lnTo>
                  <a:lnTo>
                    <a:pt x="87" y="37"/>
                  </a:lnTo>
                  <a:lnTo>
                    <a:pt x="89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4" y="41"/>
                  </a:lnTo>
                  <a:lnTo>
                    <a:pt x="95" y="42"/>
                  </a:lnTo>
                  <a:lnTo>
                    <a:pt x="97" y="44"/>
                  </a:lnTo>
                  <a:lnTo>
                    <a:pt x="100" y="46"/>
                  </a:lnTo>
                  <a:lnTo>
                    <a:pt x="102" y="47"/>
                  </a:lnTo>
                  <a:lnTo>
                    <a:pt x="105" y="51"/>
                  </a:lnTo>
                  <a:lnTo>
                    <a:pt x="107" y="52"/>
                  </a:lnTo>
                  <a:lnTo>
                    <a:pt x="110" y="55"/>
                  </a:lnTo>
                  <a:lnTo>
                    <a:pt x="113" y="59"/>
                  </a:lnTo>
                  <a:lnTo>
                    <a:pt x="116" y="64"/>
                  </a:lnTo>
                  <a:lnTo>
                    <a:pt x="120" y="65"/>
                  </a:lnTo>
                  <a:lnTo>
                    <a:pt x="120" y="67"/>
                  </a:lnTo>
                  <a:lnTo>
                    <a:pt x="121" y="69"/>
                  </a:lnTo>
                  <a:lnTo>
                    <a:pt x="123" y="72"/>
                  </a:lnTo>
                  <a:lnTo>
                    <a:pt x="125" y="75"/>
                  </a:lnTo>
                  <a:lnTo>
                    <a:pt x="126" y="78"/>
                  </a:lnTo>
                  <a:lnTo>
                    <a:pt x="128" y="83"/>
                  </a:lnTo>
                  <a:lnTo>
                    <a:pt x="129" y="87"/>
                  </a:lnTo>
                  <a:lnTo>
                    <a:pt x="131" y="92"/>
                  </a:lnTo>
                  <a:lnTo>
                    <a:pt x="133" y="96"/>
                  </a:lnTo>
                  <a:lnTo>
                    <a:pt x="134" y="103"/>
                  </a:lnTo>
                  <a:lnTo>
                    <a:pt x="136" y="108"/>
                  </a:lnTo>
                  <a:lnTo>
                    <a:pt x="138" y="115"/>
                  </a:lnTo>
                  <a:lnTo>
                    <a:pt x="138" y="119"/>
                  </a:lnTo>
                  <a:lnTo>
                    <a:pt x="138" y="123"/>
                  </a:lnTo>
                  <a:lnTo>
                    <a:pt x="139" y="126"/>
                  </a:lnTo>
                  <a:lnTo>
                    <a:pt x="139" y="129"/>
                  </a:lnTo>
                  <a:lnTo>
                    <a:pt x="139" y="133"/>
                  </a:lnTo>
                  <a:lnTo>
                    <a:pt x="139" y="146"/>
                  </a:lnTo>
                  <a:lnTo>
                    <a:pt x="139" y="157"/>
                  </a:lnTo>
                  <a:lnTo>
                    <a:pt x="139" y="169"/>
                  </a:lnTo>
                  <a:lnTo>
                    <a:pt x="139" y="180"/>
                  </a:lnTo>
                  <a:lnTo>
                    <a:pt x="139" y="185"/>
                  </a:lnTo>
                  <a:lnTo>
                    <a:pt x="139" y="190"/>
                  </a:lnTo>
                  <a:lnTo>
                    <a:pt x="139" y="195"/>
                  </a:lnTo>
                  <a:lnTo>
                    <a:pt x="139" y="200"/>
                  </a:lnTo>
                  <a:lnTo>
                    <a:pt x="141" y="203"/>
                  </a:lnTo>
                  <a:lnTo>
                    <a:pt x="141" y="206"/>
                  </a:lnTo>
                  <a:lnTo>
                    <a:pt x="141" y="210"/>
                  </a:lnTo>
                  <a:lnTo>
                    <a:pt x="143" y="213"/>
                  </a:lnTo>
                  <a:lnTo>
                    <a:pt x="143" y="216"/>
                  </a:lnTo>
                  <a:lnTo>
                    <a:pt x="144" y="218"/>
                  </a:lnTo>
                  <a:lnTo>
                    <a:pt x="146" y="219"/>
                  </a:lnTo>
                  <a:lnTo>
                    <a:pt x="147" y="223"/>
                  </a:lnTo>
                  <a:lnTo>
                    <a:pt x="147" y="224"/>
                  </a:lnTo>
                  <a:lnTo>
                    <a:pt x="149" y="226"/>
                  </a:lnTo>
                  <a:lnTo>
                    <a:pt x="151" y="228"/>
                  </a:lnTo>
                  <a:lnTo>
                    <a:pt x="152" y="231"/>
                  </a:lnTo>
                  <a:lnTo>
                    <a:pt x="154" y="231"/>
                  </a:lnTo>
                  <a:lnTo>
                    <a:pt x="156" y="233"/>
                  </a:lnTo>
                  <a:lnTo>
                    <a:pt x="157" y="234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9" y="238"/>
                  </a:lnTo>
                  <a:lnTo>
                    <a:pt x="170" y="238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9" y="238"/>
                  </a:lnTo>
                  <a:lnTo>
                    <a:pt x="180" y="236"/>
                  </a:lnTo>
                  <a:lnTo>
                    <a:pt x="182" y="236"/>
                  </a:lnTo>
                  <a:lnTo>
                    <a:pt x="185" y="234"/>
                  </a:lnTo>
                  <a:lnTo>
                    <a:pt x="187" y="233"/>
                  </a:lnTo>
                  <a:lnTo>
                    <a:pt x="190" y="231"/>
                  </a:lnTo>
                  <a:lnTo>
                    <a:pt x="192" y="229"/>
                  </a:lnTo>
                  <a:lnTo>
                    <a:pt x="193" y="228"/>
                  </a:lnTo>
                  <a:lnTo>
                    <a:pt x="195" y="226"/>
                  </a:lnTo>
                  <a:lnTo>
                    <a:pt x="197" y="223"/>
                  </a:lnTo>
                  <a:lnTo>
                    <a:pt x="198" y="221"/>
                  </a:lnTo>
                  <a:lnTo>
                    <a:pt x="200" y="218"/>
                  </a:lnTo>
                  <a:lnTo>
                    <a:pt x="201" y="215"/>
                  </a:lnTo>
                  <a:lnTo>
                    <a:pt x="203" y="208"/>
                  </a:lnTo>
                  <a:lnTo>
                    <a:pt x="206" y="203"/>
                  </a:lnTo>
                  <a:lnTo>
                    <a:pt x="208" y="198"/>
                  </a:lnTo>
                  <a:lnTo>
                    <a:pt x="208" y="195"/>
                  </a:lnTo>
                  <a:lnTo>
                    <a:pt x="208" y="193"/>
                  </a:lnTo>
                  <a:lnTo>
                    <a:pt x="208" y="192"/>
                  </a:lnTo>
                  <a:lnTo>
                    <a:pt x="208" y="190"/>
                  </a:lnTo>
                  <a:lnTo>
                    <a:pt x="208" y="188"/>
                  </a:lnTo>
                  <a:lnTo>
                    <a:pt x="208" y="187"/>
                  </a:lnTo>
                  <a:lnTo>
                    <a:pt x="208" y="185"/>
                  </a:lnTo>
                  <a:lnTo>
                    <a:pt x="206" y="183"/>
                  </a:lnTo>
                  <a:lnTo>
                    <a:pt x="205" y="182"/>
                  </a:lnTo>
                  <a:lnTo>
                    <a:pt x="203" y="180"/>
                  </a:lnTo>
                  <a:lnTo>
                    <a:pt x="200" y="177"/>
                  </a:lnTo>
                  <a:lnTo>
                    <a:pt x="198" y="174"/>
                  </a:lnTo>
                  <a:lnTo>
                    <a:pt x="195" y="172"/>
                  </a:lnTo>
                  <a:lnTo>
                    <a:pt x="192" y="167"/>
                  </a:lnTo>
                  <a:lnTo>
                    <a:pt x="190" y="165"/>
                  </a:lnTo>
                  <a:lnTo>
                    <a:pt x="192" y="146"/>
                  </a:lnTo>
                  <a:lnTo>
                    <a:pt x="193" y="147"/>
                  </a:lnTo>
                  <a:lnTo>
                    <a:pt x="197" y="147"/>
                  </a:lnTo>
                  <a:lnTo>
                    <a:pt x="201" y="149"/>
                  </a:lnTo>
                  <a:lnTo>
                    <a:pt x="208" y="149"/>
                  </a:lnTo>
                  <a:lnTo>
                    <a:pt x="211" y="149"/>
                  </a:lnTo>
                  <a:lnTo>
                    <a:pt x="215" y="149"/>
                  </a:lnTo>
                  <a:lnTo>
                    <a:pt x="218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9"/>
                  </a:lnTo>
                  <a:lnTo>
                    <a:pt x="226" y="149"/>
                  </a:lnTo>
                  <a:lnTo>
                    <a:pt x="226" y="147"/>
                  </a:lnTo>
                  <a:lnTo>
                    <a:pt x="228" y="147"/>
                  </a:lnTo>
                  <a:lnTo>
                    <a:pt x="229" y="147"/>
                  </a:lnTo>
                  <a:lnTo>
                    <a:pt x="231" y="146"/>
                  </a:lnTo>
                  <a:lnTo>
                    <a:pt x="231" y="146"/>
                  </a:lnTo>
                  <a:lnTo>
                    <a:pt x="233" y="142"/>
                  </a:lnTo>
                  <a:lnTo>
                    <a:pt x="234" y="142"/>
                  </a:lnTo>
                  <a:lnTo>
                    <a:pt x="236" y="141"/>
                  </a:lnTo>
                  <a:lnTo>
                    <a:pt x="236" y="139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4"/>
                  </a:lnTo>
                  <a:lnTo>
                    <a:pt x="237" y="134"/>
                  </a:lnTo>
                  <a:lnTo>
                    <a:pt x="239" y="134"/>
                  </a:lnTo>
                  <a:lnTo>
                    <a:pt x="242" y="134"/>
                  </a:lnTo>
                  <a:lnTo>
                    <a:pt x="246" y="134"/>
                  </a:lnTo>
                  <a:lnTo>
                    <a:pt x="247" y="133"/>
                  </a:lnTo>
                  <a:lnTo>
                    <a:pt x="250" y="133"/>
                  </a:lnTo>
                  <a:lnTo>
                    <a:pt x="254" y="131"/>
                  </a:lnTo>
                  <a:lnTo>
                    <a:pt x="257" y="129"/>
                  </a:lnTo>
                  <a:lnTo>
                    <a:pt x="260" y="128"/>
                  </a:lnTo>
                  <a:lnTo>
                    <a:pt x="264" y="126"/>
                  </a:lnTo>
                  <a:lnTo>
                    <a:pt x="267" y="124"/>
                  </a:lnTo>
                  <a:lnTo>
                    <a:pt x="270" y="123"/>
                  </a:lnTo>
                  <a:lnTo>
                    <a:pt x="273" y="119"/>
                  </a:lnTo>
                  <a:lnTo>
                    <a:pt x="275" y="118"/>
                  </a:lnTo>
                  <a:lnTo>
                    <a:pt x="278" y="116"/>
                  </a:lnTo>
                  <a:lnTo>
                    <a:pt x="280" y="113"/>
                  </a:lnTo>
                  <a:lnTo>
                    <a:pt x="282" y="111"/>
                  </a:lnTo>
                  <a:lnTo>
                    <a:pt x="282" y="110"/>
                  </a:lnTo>
                  <a:lnTo>
                    <a:pt x="283" y="108"/>
                  </a:lnTo>
                  <a:lnTo>
                    <a:pt x="283" y="108"/>
                  </a:lnTo>
                  <a:lnTo>
                    <a:pt x="283" y="106"/>
                  </a:lnTo>
                  <a:lnTo>
                    <a:pt x="283" y="105"/>
                  </a:lnTo>
                  <a:lnTo>
                    <a:pt x="283" y="103"/>
                  </a:lnTo>
                  <a:lnTo>
                    <a:pt x="285" y="101"/>
                  </a:lnTo>
                  <a:lnTo>
                    <a:pt x="285" y="100"/>
                  </a:lnTo>
                  <a:lnTo>
                    <a:pt x="285" y="98"/>
                  </a:lnTo>
                  <a:lnTo>
                    <a:pt x="286" y="95"/>
                  </a:lnTo>
                  <a:lnTo>
                    <a:pt x="286" y="93"/>
                  </a:lnTo>
                  <a:lnTo>
                    <a:pt x="288" y="93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88" y="88"/>
                  </a:lnTo>
                  <a:lnTo>
                    <a:pt x="288" y="85"/>
                  </a:lnTo>
                  <a:lnTo>
                    <a:pt x="288" y="83"/>
                  </a:lnTo>
                  <a:lnTo>
                    <a:pt x="288" y="80"/>
                  </a:lnTo>
                  <a:lnTo>
                    <a:pt x="288" y="75"/>
                  </a:lnTo>
                  <a:lnTo>
                    <a:pt x="286" y="70"/>
                  </a:lnTo>
                  <a:lnTo>
                    <a:pt x="286" y="69"/>
                  </a:lnTo>
                  <a:lnTo>
                    <a:pt x="286" y="67"/>
                  </a:lnTo>
                  <a:lnTo>
                    <a:pt x="285" y="65"/>
                  </a:lnTo>
                  <a:lnTo>
                    <a:pt x="285" y="64"/>
                  </a:lnTo>
                  <a:lnTo>
                    <a:pt x="285" y="62"/>
                  </a:lnTo>
                  <a:lnTo>
                    <a:pt x="283" y="60"/>
                  </a:lnTo>
                  <a:lnTo>
                    <a:pt x="283" y="59"/>
                  </a:lnTo>
                  <a:lnTo>
                    <a:pt x="282" y="59"/>
                  </a:lnTo>
                  <a:lnTo>
                    <a:pt x="280" y="59"/>
                  </a:lnTo>
                  <a:lnTo>
                    <a:pt x="280" y="59"/>
                  </a:lnTo>
                  <a:lnTo>
                    <a:pt x="278" y="59"/>
                  </a:lnTo>
                  <a:lnTo>
                    <a:pt x="277" y="59"/>
                  </a:lnTo>
                  <a:lnTo>
                    <a:pt x="275" y="59"/>
                  </a:lnTo>
                  <a:lnTo>
                    <a:pt x="273" y="60"/>
                  </a:lnTo>
                  <a:lnTo>
                    <a:pt x="270" y="62"/>
                  </a:lnTo>
                  <a:lnTo>
                    <a:pt x="267" y="64"/>
                  </a:lnTo>
                  <a:lnTo>
                    <a:pt x="260" y="67"/>
                  </a:lnTo>
                  <a:lnTo>
                    <a:pt x="254" y="72"/>
                  </a:lnTo>
                  <a:lnTo>
                    <a:pt x="246" y="77"/>
                  </a:lnTo>
                  <a:lnTo>
                    <a:pt x="239" y="82"/>
                  </a:lnTo>
                  <a:lnTo>
                    <a:pt x="233" y="85"/>
                  </a:lnTo>
                  <a:lnTo>
                    <a:pt x="228" y="88"/>
                  </a:lnTo>
                  <a:lnTo>
                    <a:pt x="226" y="90"/>
                  </a:lnTo>
                  <a:lnTo>
                    <a:pt x="224" y="90"/>
                  </a:lnTo>
                  <a:lnTo>
                    <a:pt x="223" y="92"/>
                  </a:lnTo>
                  <a:lnTo>
                    <a:pt x="221" y="93"/>
                  </a:lnTo>
                  <a:lnTo>
                    <a:pt x="218" y="98"/>
                  </a:lnTo>
                  <a:lnTo>
                    <a:pt x="215" y="101"/>
                  </a:lnTo>
                  <a:lnTo>
                    <a:pt x="213" y="103"/>
                  </a:lnTo>
                  <a:lnTo>
                    <a:pt x="211" y="105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08" y="108"/>
                  </a:lnTo>
                  <a:lnTo>
                    <a:pt x="206" y="110"/>
                  </a:lnTo>
                  <a:lnTo>
                    <a:pt x="206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1" y="108"/>
                  </a:lnTo>
                  <a:lnTo>
                    <a:pt x="198" y="108"/>
                  </a:lnTo>
                  <a:lnTo>
                    <a:pt x="197" y="108"/>
                  </a:lnTo>
                  <a:lnTo>
                    <a:pt x="195" y="108"/>
                  </a:lnTo>
                  <a:lnTo>
                    <a:pt x="193" y="106"/>
                  </a:lnTo>
                  <a:lnTo>
                    <a:pt x="192" y="106"/>
                  </a:lnTo>
                  <a:lnTo>
                    <a:pt x="190" y="105"/>
                  </a:lnTo>
                  <a:lnTo>
                    <a:pt x="190" y="105"/>
                  </a:lnTo>
                  <a:lnTo>
                    <a:pt x="188" y="103"/>
                  </a:lnTo>
                  <a:lnTo>
                    <a:pt x="188" y="103"/>
                  </a:lnTo>
                  <a:lnTo>
                    <a:pt x="188" y="101"/>
                  </a:lnTo>
                  <a:lnTo>
                    <a:pt x="187" y="101"/>
                  </a:lnTo>
                  <a:lnTo>
                    <a:pt x="187" y="100"/>
                  </a:lnTo>
                  <a:lnTo>
                    <a:pt x="187" y="98"/>
                  </a:lnTo>
                  <a:lnTo>
                    <a:pt x="187" y="98"/>
                  </a:lnTo>
                  <a:lnTo>
                    <a:pt x="185" y="96"/>
                  </a:lnTo>
                  <a:lnTo>
                    <a:pt x="185" y="93"/>
                  </a:lnTo>
                  <a:lnTo>
                    <a:pt x="185" y="90"/>
                  </a:lnTo>
                  <a:lnTo>
                    <a:pt x="187" y="82"/>
                  </a:lnTo>
                  <a:lnTo>
                    <a:pt x="187" y="77"/>
                  </a:lnTo>
                  <a:lnTo>
                    <a:pt x="187" y="72"/>
                  </a:lnTo>
                  <a:lnTo>
                    <a:pt x="187" y="67"/>
                  </a:lnTo>
                  <a:lnTo>
                    <a:pt x="187" y="64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9"/>
                  </a:lnTo>
                  <a:lnTo>
                    <a:pt x="187" y="57"/>
                  </a:lnTo>
                  <a:lnTo>
                    <a:pt x="188" y="55"/>
                  </a:lnTo>
                  <a:lnTo>
                    <a:pt x="190" y="52"/>
                  </a:lnTo>
                  <a:lnTo>
                    <a:pt x="192" y="49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5" y="44"/>
                  </a:lnTo>
                  <a:lnTo>
                    <a:pt x="197" y="42"/>
                  </a:lnTo>
                  <a:lnTo>
                    <a:pt x="197" y="41"/>
                  </a:lnTo>
                  <a:lnTo>
                    <a:pt x="197" y="39"/>
                  </a:lnTo>
                  <a:lnTo>
                    <a:pt x="197" y="37"/>
                  </a:lnTo>
                  <a:lnTo>
                    <a:pt x="197" y="36"/>
                  </a:lnTo>
                  <a:lnTo>
                    <a:pt x="197" y="36"/>
                  </a:lnTo>
                  <a:lnTo>
                    <a:pt x="197" y="34"/>
                  </a:lnTo>
                  <a:lnTo>
                    <a:pt x="197" y="34"/>
                  </a:lnTo>
                  <a:lnTo>
                    <a:pt x="195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3" y="29"/>
                  </a:lnTo>
                  <a:lnTo>
                    <a:pt x="193" y="29"/>
                  </a:lnTo>
                  <a:lnTo>
                    <a:pt x="192" y="28"/>
                  </a:lnTo>
                  <a:lnTo>
                    <a:pt x="190" y="28"/>
                  </a:lnTo>
                  <a:lnTo>
                    <a:pt x="185" y="24"/>
                  </a:lnTo>
                  <a:lnTo>
                    <a:pt x="179" y="19"/>
                  </a:lnTo>
                  <a:lnTo>
                    <a:pt x="170" y="16"/>
                  </a:lnTo>
                  <a:lnTo>
                    <a:pt x="164" y="11"/>
                  </a:lnTo>
                  <a:lnTo>
                    <a:pt x="161" y="10"/>
                  </a:lnTo>
                  <a:lnTo>
                    <a:pt x="156" y="8"/>
                  </a:lnTo>
                  <a:lnTo>
                    <a:pt x="152" y="6"/>
                  </a:lnTo>
                  <a:lnTo>
                    <a:pt x="149" y="5"/>
                  </a:lnTo>
                  <a:lnTo>
                    <a:pt x="146" y="3"/>
                  </a:lnTo>
                  <a:lnTo>
                    <a:pt x="143" y="3"/>
                  </a:lnTo>
                  <a:lnTo>
                    <a:pt x="139" y="1"/>
                  </a:lnTo>
                  <a:lnTo>
                    <a:pt x="138" y="1"/>
                  </a:lnTo>
                  <a:lnTo>
                    <a:pt x="133" y="1"/>
                  </a:lnTo>
                  <a:lnTo>
                    <a:pt x="129" y="1"/>
                  </a:lnTo>
                  <a:lnTo>
                    <a:pt x="126" y="0"/>
                  </a:lnTo>
                  <a:lnTo>
                    <a:pt x="123" y="0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6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11" y="3"/>
                  </a:lnTo>
                  <a:lnTo>
                    <a:pt x="110" y="5"/>
                  </a:lnTo>
                  <a:lnTo>
                    <a:pt x="107" y="5"/>
                  </a:lnTo>
                  <a:lnTo>
                    <a:pt x="105" y="6"/>
                  </a:lnTo>
                  <a:lnTo>
                    <a:pt x="102" y="6"/>
                  </a:lnTo>
                  <a:lnTo>
                    <a:pt x="98" y="8"/>
                  </a:lnTo>
                  <a:lnTo>
                    <a:pt x="97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2" y="8"/>
                  </a:lnTo>
                  <a:lnTo>
                    <a:pt x="90" y="8"/>
                  </a:lnTo>
                  <a:lnTo>
                    <a:pt x="90" y="10"/>
                  </a:lnTo>
                  <a:lnTo>
                    <a:pt x="87" y="11"/>
                  </a:lnTo>
                  <a:lnTo>
                    <a:pt x="85" y="13"/>
                  </a:lnTo>
                  <a:lnTo>
                    <a:pt x="84" y="16"/>
                  </a:lnTo>
                  <a:lnTo>
                    <a:pt x="82" y="18"/>
                  </a:lnTo>
                  <a:lnTo>
                    <a:pt x="82" y="18"/>
                  </a:lnTo>
                  <a:close/>
                  <a:moveTo>
                    <a:pt x="15" y="308"/>
                  </a:moveTo>
                  <a:lnTo>
                    <a:pt x="18" y="308"/>
                  </a:lnTo>
                  <a:lnTo>
                    <a:pt x="23" y="308"/>
                  </a:lnTo>
                  <a:lnTo>
                    <a:pt x="26" y="308"/>
                  </a:lnTo>
                  <a:lnTo>
                    <a:pt x="28" y="308"/>
                  </a:lnTo>
                  <a:lnTo>
                    <a:pt x="30" y="308"/>
                  </a:lnTo>
                  <a:lnTo>
                    <a:pt x="31" y="308"/>
                  </a:lnTo>
                  <a:lnTo>
                    <a:pt x="33" y="310"/>
                  </a:lnTo>
                  <a:lnTo>
                    <a:pt x="35" y="310"/>
                  </a:lnTo>
                  <a:lnTo>
                    <a:pt x="35" y="311"/>
                  </a:lnTo>
                  <a:lnTo>
                    <a:pt x="36" y="313"/>
                  </a:lnTo>
                  <a:lnTo>
                    <a:pt x="38" y="315"/>
                  </a:lnTo>
                  <a:lnTo>
                    <a:pt x="40" y="316"/>
                  </a:lnTo>
                  <a:lnTo>
                    <a:pt x="40" y="316"/>
                  </a:lnTo>
                  <a:lnTo>
                    <a:pt x="41" y="316"/>
                  </a:lnTo>
                  <a:lnTo>
                    <a:pt x="41" y="318"/>
                  </a:lnTo>
                  <a:lnTo>
                    <a:pt x="41" y="316"/>
                  </a:lnTo>
                  <a:lnTo>
                    <a:pt x="43" y="316"/>
                  </a:lnTo>
                  <a:lnTo>
                    <a:pt x="43" y="316"/>
                  </a:lnTo>
                  <a:lnTo>
                    <a:pt x="44" y="316"/>
                  </a:lnTo>
                  <a:lnTo>
                    <a:pt x="46" y="315"/>
                  </a:lnTo>
                  <a:lnTo>
                    <a:pt x="51" y="311"/>
                  </a:lnTo>
                  <a:lnTo>
                    <a:pt x="58" y="306"/>
                  </a:lnTo>
                  <a:lnTo>
                    <a:pt x="67" y="301"/>
                  </a:lnTo>
                  <a:lnTo>
                    <a:pt x="79" y="293"/>
                  </a:lnTo>
                  <a:lnTo>
                    <a:pt x="85" y="290"/>
                  </a:lnTo>
                  <a:lnTo>
                    <a:pt x="90" y="287"/>
                  </a:lnTo>
                  <a:lnTo>
                    <a:pt x="97" y="283"/>
                  </a:lnTo>
                  <a:lnTo>
                    <a:pt x="103" y="280"/>
                  </a:lnTo>
                  <a:lnTo>
                    <a:pt x="110" y="277"/>
                  </a:lnTo>
                  <a:lnTo>
                    <a:pt x="115" y="274"/>
                  </a:lnTo>
                  <a:lnTo>
                    <a:pt x="120" y="272"/>
                  </a:lnTo>
                  <a:lnTo>
                    <a:pt x="125" y="270"/>
                  </a:lnTo>
                  <a:lnTo>
                    <a:pt x="134" y="267"/>
                  </a:lnTo>
                  <a:lnTo>
                    <a:pt x="143" y="265"/>
                  </a:lnTo>
                  <a:lnTo>
                    <a:pt x="151" y="262"/>
                  </a:lnTo>
                  <a:lnTo>
                    <a:pt x="157" y="260"/>
                  </a:lnTo>
                  <a:lnTo>
                    <a:pt x="164" y="259"/>
                  </a:lnTo>
                  <a:lnTo>
                    <a:pt x="169" y="257"/>
                  </a:lnTo>
                  <a:lnTo>
                    <a:pt x="174" y="256"/>
                  </a:lnTo>
                  <a:lnTo>
                    <a:pt x="177" y="256"/>
                  </a:lnTo>
                  <a:lnTo>
                    <a:pt x="179" y="254"/>
                  </a:lnTo>
                  <a:lnTo>
                    <a:pt x="182" y="254"/>
                  </a:lnTo>
                  <a:lnTo>
                    <a:pt x="185" y="252"/>
                  </a:lnTo>
                  <a:lnTo>
                    <a:pt x="188" y="251"/>
                  </a:lnTo>
                  <a:lnTo>
                    <a:pt x="197" y="246"/>
                  </a:lnTo>
                  <a:lnTo>
                    <a:pt x="208" y="241"/>
                  </a:lnTo>
                  <a:lnTo>
                    <a:pt x="218" y="236"/>
                  </a:lnTo>
                  <a:lnTo>
                    <a:pt x="229" y="229"/>
                  </a:lnTo>
                  <a:lnTo>
                    <a:pt x="234" y="228"/>
                  </a:lnTo>
                  <a:lnTo>
                    <a:pt x="239" y="224"/>
                  </a:lnTo>
                  <a:lnTo>
                    <a:pt x="244" y="223"/>
                  </a:lnTo>
                  <a:lnTo>
                    <a:pt x="247" y="221"/>
                  </a:lnTo>
                  <a:lnTo>
                    <a:pt x="250" y="221"/>
                  </a:lnTo>
                  <a:lnTo>
                    <a:pt x="254" y="219"/>
                  </a:lnTo>
                  <a:lnTo>
                    <a:pt x="257" y="218"/>
                  </a:lnTo>
                  <a:lnTo>
                    <a:pt x="259" y="216"/>
                  </a:lnTo>
                  <a:lnTo>
                    <a:pt x="262" y="215"/>
                  </a:lnTo>
                  <a:lnTo>
                    <a:pt x="265" y="213"/>
                  </a:lnTo>
                  <a:lnTo>
                    <a:pt x="267" y="213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70" y="213"/>
                  </a:lnTo>
                  <a:lnTo>
                    <a:pt x="270" y="213"/>
                  </a:lnTo>
                  <a:lnTo>
                    <a:pt x="272" y="215"/>
                  </a:lnTo>
                  <a:lnTo>
                    <a:pt x="273" y="215"/>
                  </a:lnTo>
                  <a:lnTo>
                    <a:pt x="275" y="216"/>
                  </a:lnTo>
                  <a:lnTo>
                    <a:pt x="277" y="218"/>
                  </a:lnTo>
                  <a:lnTo>
                    <a:pt x="277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3" y="223"/>
                  </a:lnTo>
                  <a:lnTo>
                    <a:pt x="285" y="224"/>
                  </a:lnTo>
                  <a:lnTo>
                    <a:pt x="286" y="224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8"/>
                  </a:lnTo>
                  <a:lnTo>
                    <a:pt x="286" y="229"/>
                  </a:lnTo>
                  <a:lnTo>
                    <a:pt x="285" y="231"/>
                  </a:lnTo>
                  <a:lnTo>
                    <a:pt x="283" y="233"/>
                  </a:lnTo>
                  <a:lnTo>
                    <a:pt x="282" y="234"/>
                  </a:lnTo>
                  <a:lnTo>
                    <a:pt x="277" y="239"/>
                  </a:lnTo>
                  <a:lnTo>
                    <a:pt x="273" y="242"/>
                  </a:lnTo>
                  <a:lnTo>
                    <a:pt x="268" y="246"/>
                  </a:lnTo>
                  <a:lnTo>
                    <a:pt x="264" y="251"/>
                  </a:lnTo>
                  <a:lnTo>
                    <a:pt x="262" y="252"/>
                  </a:lnTo>
                  <a:lnTo>
                    <a:pt x="260" y="254"/>
                  </a:lnTo>
                  <a:lnTo>
                    <a:pt x="259" y="256"/>
                  </a:lnTo>
                  <a:lnTo>
                    <a:pt x="257" y="257"/>
                  </a:lnTo>
                  <a:lnTo>
                    <a:pt x="255" y="260"/>
                  </a:lnTo>
                  <a:lnTo>
                    <a:pt x="254" y="262"/>
                  </a:lnTo>
                  <a:lnTo>
                    <a:pt x="252" y="265"/>
                  </a:lnTo>
                  <a:lnTo>
                    <a:pt x="250" y="267"/>
                  </a:lnTo>
                  <a:lnTo>
                    <a:pt x="249" y="269"/>
                  </a:lnTo>
                  <a:lnTo>
                    <a:pt x="249" y="270"/>
                  </a:lnTo>
                  <a:lnTo>
                    <a:pt x="247" y="272"/>
                  </a:lnTo>
                  <a:lnTo>
                    <a:pt x="247" y="272"/>
                  </a:lnTo>
                  <a:lnTo>
                    <a:pt x="247" y="275"/>
                  </a:lnTo>
                  <a:lnTo>
                    <a:pt x="247" y="277"/>
                  </a:lnTo>
                  <a:lnTo>
                    <a:pt x="247" y="282"/>
                  </a:lnTo>
                  <a:lnTo>
                    <a:pt x="247" y="285"/>
                  </a:lnTo>
                  <a:lnTo>
                    <a:pt x="247" y="285"/>
                  </a:lnTo>
                  <a:lnTo>
                    <a:pt x="247" y="287"/>
                  </a:lnTo>
                  <a:lnTo>
                    <a:pt x="247" y="287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4" y="288"/>
                  </a:lnTo>
                  <a:lnTo>
                    <a:pt x="244" y="288"/>
                  </a:lnTo>
                  <a:lnTo>
                    <a:pt x="242" y="288"/>
                  </a:lnTo>
                  <a:lnTo>
                    <a:pt x="241" y="288"/>
                  </a:lnTo>
                  <a:lnTo>
                    <a:pt x="237" y="288"/>
                  </a:lnTo>
                  <a:lnTo>
                    <a:pt x="234" y="288"/>
                  </a:lnTo>
                  <a:lnTo>
                    <a:pt x="233" y="287"/>
                  </a:lnTo>
                  <a:lnTo>
                    <a:pt x="229" y="287"/>
                  </a:lnTo>
                  <a:lnTo>
                    <a:pt x="228" y="285"/>
                  </a:lnTo>
                  <a:lnTo>
                    <a:pt x="224" y="283"/>
                  </a:lnTo>
                  <a:lnTo>
                    <a:pt x="223" y="282"/>
                  </a:lnTo>
                  <a:lnTo>
                    <a:pt x="221" y="280"/>
                  </a:lnTo>
                  <a:lnTo>
                    <a:pt x="219" y="280"/>
                  </a:lnTo>
                  <a:lnTo>
                    <a:pt x="218" y="279"/>
                  </a:lnTo>
                  <a:lnTo>
                    <a:pt x="216" y="279"/>
                  </a:lnTo>
                  <a:lnTo>
                    <a:pt x="215" y="279"/>
                  </a:lnTo>
                  <a:lnTo>
                    <a:pt x="213" y="279"/>
                  </a:lnTo>
                  <a:lnTo>
                    <a:pt x="211" y="279"/>
                  </a:lnTo>
                  <a:lnTo>
                    <a:pt x="210" y="280"/>
                  </a:lnTo>
                  <a:lnTo>
                    <a:pt x="206" y="282"/>
                  </a:lnTo>
                  <a:lnTo>
                    <a:pt x="203" y="283"/>
                  </a:lnTo>
                  <a:lnTo>
                    <a:pt x="198" y="285"/>
                  </a:lnTo>
                  <a:lnTo>
                    <a:pt x="193" y="287"/>
                  </a:lnTo>
                  <a:lnTo>
                    <a:pt x="182" y="293"/>
                  </a:lnTo>
                  <a:lnTo>
                    <a:pt x="170" y="300"/>
                  </a:lnTo>
                  <a:lnTo>
                    <a:pt x="159" y="306"/>
                  </a:lnTo>
                  <a:lnTo>
                    <a:pt x="147" y="313"/>
                  </a:lnTo>
                  <a:lnTo>
                    <a:pt x="143" y="316"/>
                  </a:lnTo>
                  <a:lnTo>
                    <a:pt x="138" y="320"/>
                  </a:lnTo>
                  <a:lnTo>
                    <a:pt x="134" y="323"/>
                  </a:lnTo>
                  <a:lnTo>
                    <a:pt x="131" y="324"/>
                  </a:lnTo>
                  <a:lnTo>
                    <a:pt x="125" y="329"/>
                  </a:lnTo>
                  <a:lnTo>
                    <a:pt x="118" y="334"/>
                  </a:lnTo>
                  <a:lnTo>
                    <a:pt x="111" y="339"/>
                  </a:lnTo>
                  <a:lnTo>
                    <a:pt x="105" y="346"/>
                  </a:lnTo>
                  <a:lnTo>
                    <a:pt x="98" y="351"/>
                  </a:lnTo>
                  <a:lnTo>
                    <a:pt x="92" y="356"/>
                  </a:lnTo>
                  <a:lnTo>
                    <a:pt x="89" y="359"/>
                  </a:lnTo>
                  <a:lnTo>
                    <a:pt x="87" y="361"/>
                  </a:lnTo>
                  <a:lnTo>
                    <a:pt x="85" y="364"/>
                  </a:lnTo>
                  <a:lnTo>
                    <a:pt x="84" y="365"/>
                  </a:lnTo>
                  <a:lnTo>
                    <a:pt x="82" y="367"/>
                  </a:lnTo>
                  <a:lnTo>
                    <a:pt x="80" y="369"/>
                  </a:lnTo>
                  <a:lnTo>
                    <a:pt x="77" y="372"/>
                  </a:lnTo>
                  <a:lnTo>
                    <a:pt x="76" y="374"/>
                  </a:lnTo>
                  <a:lnTo>
                    <a:pt x="74" y="375"/>
                  </a:lnTo>
                  <a:lnTo>
                    <a:pt x="71" y="377"/>
                  </a:lnTo>
                  <a:lnTo>
                    <a:pt x="67" y="379"/>
                  </a:lnTo>
                  <a:lnTo>
                    <a:pt x="66" y="380"/>
                  </a:lnTo>
                  <a:lnTo>
                    <a:pt x="62" y="382"/>
                  </a:lnTo>
                  <a:lnTo>
                    <a:pt x="59" y="383"/>
                  </a:lnTo>
                  <a:lnTo>
                    <a:pt x="58" y="385"/>
                  </a:lnTo>
                  <a:lnTo>
                    <a:pt x="54" y="387"/>
                  </a:lnTo>
                  <a:lnTo>
                    <a:pt x="53" y="387"/>
                  </a:lnTo>
                  <a:lnTo>
                    <a:pt x="49" y="387"/>
                  </a:lnTo>
                  <a:lnTo>
                    <a:pt x="48" y="387"/>
                  </a:lnTo>
                  <a:lnTo>
                    <a:pt x="48" y="387"/>
                  </a:lnTo>
                  <a:lnTo>
                    <a:pt x="46" y="387"/>
                  </a:lnTo>
                  <a:lnTo>
                    <a:pt x="44" y="387"/>
                  </a:lnTo>
                  <a:lnTo>
                    <a:pt x="43" y="385"/>
                  </a:lnTo>
                  <a:lnTo>
                    <a:pt x="41" y="383"/>
                  </a:lnTo>
                  <a:lnTo>
                    <a:pt x="38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1" y="377"/>
                  </a:lnTo>
                  <a:lnTo>
                    <a:pt x="28" y="374"/>
                  </a:lnTo>
                  <a:lnTo>
                    <a:pt x="26" y="372"/>
                  </a:lnTo>
                  <a:lnTo>
                    <a:pt x="22" y="367"/>
                  </a:lnTo>
                  <a:lnTo>
                    <a:pt x="17" y="362"/>
                  </a:lnTo>
                  <a:lnTo>
                    <a:pt x="13" y="357"/>
                  </a:lnTo>
                  <a:lnTo>
                    <a:pt x="8" y="354"/>
                  </a:lnTo>
                  <a:lnTo>
                    <a:pt x="7" y="352"/>
                  </a:lnTo>
                  <a:lnTo>
                    <a:pt x="7" y="351"/>
                  </a:lnTo>
                  <a:lnTo>
                    <a:pt x="5" y="349"/>
                  </a:lnTo>
                  <a:lnTo>
                    <a:pt x="4" y="346"/>
                  </a:lnTo>
                  <a:lnTo>
                    <a:pt x="2" y="344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8"/>
                  </a:lnTo>
                  <a:lnTo>
                    <a:pt x="0" y="334"/>
                  </a:lnTo>
                  <a:lnTo>
                    <a:pt x="0" y="333"/>
                  </a:lnTo>
                  <a:lnTo>
                    <a:pt x="0" y="329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2" y="321"/>
                  </a:lnTo>
                  <a:lnTo>
                    <a:pt x="4" y="320"/>
                  </a:lnTo>
                  <a:lnTo>
                    <a:pt x="4" y="320"/>
                  </a:lnTo>
                  <a:lnTo>
                    <a:pt x="10" y="315"/>
                  </a:lnTo>
                  <a:lnTo>
                    <a:pt x="13" y="311"/>
                  </a:lnTo>
                  <a:lnTo>
                    <a:pt x="15" y="310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5" name="Freeform 56">
              <a:extLst>
                <a:ext uri="{FF2B5EF4-FFF2-40B4-BE49-F238E27FC236}">
                  <a16:creationId xmlns:a16="http://schemas.microsoft.com/office/drawing/2014/main" id="{C87BB362-CBE3-A05E-E65A-7EF94FE149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0" y="2078"/>
              <a:ext cx="355" cy="443"/>
            </a:xfrm>
            <a:custGeom>
              <a:avLst/>
              <a:gdLst>
                <a:gd name="T0" fmla="*/ 108 w 355"/>
                <a:gd name="T1" fmla="*/ 76 h 443"/>
                <a:gd name="T2" fmla="*/ 101 w 355"/>
                <a:gd name="T3" fmla="*/ 101 h 443"/>
                <a:gd name="T4" fmla="*/ 130 w 355"/>
                <a:gd name="T5" fmla="*/ 96 h 443"/>
                <a:gd name="T6" fmla="*/ 155 w 355"/>
                <a:gd name="T7" fmla="*/ 91 h 443"/>
                <a:gd name="T8" fmla="*/ 144 w 355"/>
                <a:gd name="T9" fmla="*/ 50 h 443"/>
                <a:gd name="T10" fmla="*/ 103 w 355"/>
                <a:gd name="T11" fmla="*/ 43 h 443"/>
                <a:gd name="T12" fmla="*/ 72 w 355"/>
                <a:gd name="T13" fmla="*/ 38 h 443"/>
                <a:gd name="T14" fmla="*/ 206 w 355"/>
                <a:gd name="T15" fmla="*/ 23 h 443"/>
                <a:gd name="T16" fmla="*/ 234 w 355"/>
                <a:gd name="T17" fmla="*/ 17 h 443"/>
                <a:gd name="T18" fmla="*/ 238 w 355"/>
                <a:gd name="T19" fmla="*/ 46 h 443"/>
                <a:gd name="T20" fmla="*/ 327 w 355"/>
                <a:gd name="T21" fmla="*/ 0 h 443"/>
                <a:gd name="T22" fmla="*/ 328 w 355"/>
                <a:gd name="T23" fmla="*/ 35 h 443"/>
                <a:gd name="T24" fmla="*/ 245 w 355"/>
                <a:gd name="T25" fmla="*/ 99 h 443"/>
                <a:gd name="T26" fmla="*/ 283 w 355"/>
                <a:gd name="T27" fmla="*/ 114 h 443"/>
                <a:gd name="T28" fmla="*/ 287 w 355"/>
                <a:gd name="T29" fmla="*/ 143 h 443"/>
                <a:gd name="T30" fmla="*/ 287 w 355"/>
                <a:gd name="T31" fmla="*/ 181 h 443"/>
                <a:gd name="T32" fmla="*/ 337 w 355"/>
                <a:gd name="T33" fmla="*/ 168 h 443"/>
                <a:gd name="T34" fmla="*/ 353 w 355"/>
                <a:gd name="T35" fmla="*/ 192 h 443"/>
                <a:gd name="T36" fmla="*/ 302 w 355"/>
                <a:gd name="T37" fmla="*/ 212 h 443"/>
                <a:gd name="T38" fmla="*/ 265 w 355"/>
                <a:gd name="T39" fmla="*/ 255 h 443"/>
                <a:gd name="T40" fmla="*/ 283 w 355"/>
                <a:gd name="T41" fmla="*/ 291 h 443"/>
                <a:gd name="T42" fmla="*/ 269 w 355"/>
                <a:gd name="T43" fmla="*/ 338 h 443"/>
                <a:gd name="T44" fmla="*/ 261 w 355"/>
                <a:gd name="T45" fmla="*/ 371 h 443"/>
                <a:gd name="T46" fmla="*/ 225 w 355"/>
                <a:gd name="T47" fmla="*/ 366 h 443"/>
                <a:gd name="T48" fmla="*/ 212 w 355"/>
                <a:gd name="T49" fmla="*/ 324 h 443"/>
                <a:gd name="T50" fmla="*/ 163 w 355"/>
                <a:gd name="T51" fmla="*/ 347 h 443"/>
                <a:gd name="T52" fmla="*/ 113 w 355"/>
                <a:gd name="T53" fmla="*/ 350 h 443"/>
                <a:gd name="T54" fmla="*/ 130 w 355"/>
                <a:gd name="T55" fmla="*/ 284 h 443"/>
                <a:gd name="T56" fmla="*/ 127 w 355"/>
                <a:gd name="T57" fmla="*/ 260 h 443"/>
                <a:gd name="T58" fmla="*/ 88 w 355"/>
                <a:gd name="T59" fmla="*/ 328 h 443"/>
                <a:gd name="T60" fmla="*/ 50 w 355"/>
                <a:gd name="T61" fmla="*/ 401 h 443"/>
                <a:gd name="T62" fmla="*/ 42 w 355"/>
                <a:gd name="T63" fmla="*/ 443 h 443"/>
                <a:gd name="T64" fmla="*/ 1 w 355"/>
                <a:gd name="T65" fmla="*/ 410 h 443"/>
                <a:gd name="T66" fmla="*/ 19 w 355"/>
                <a:gd name="T67" fmla="*/ 350 h 443"/>
                <a:gd name="T68" fmla="*/ 72 w 355"/>
                <a:gd name="T69" fmla="*/ 266 h 443"/>
                <a:gd name="T70" fmla="*/ 78 w 355"/>
                <a:gd name="T71" fmla="*/ 178 h 443"/>
                <a:gd name="T72" fmla="*/ 93 w 355"/>
                <a:gd name="T73" fmla="*/ 143 h 443"/>
                <a:gd name="T74" fmla="*/ 135 w 355"/>
                <a:gd name="T75" fmla="*/ 179 h 443"/>
                <a:gd name="T76" fmla="*/ 183 w 355"/>
                <a:gd name="T77" fmla="*/ 160 h 443"/>
                <a:gd name="T78" fmla="*/ 225 w 355"/>
                <a:gd name="T79" fmla="*/ 104 h 443"/>
                <a:gd name="T80" fmla="*/ 188 w 355"/>
                <a:gd name="T81" fmla="*/ 114 h 443"/>
                <a:gd name="T82" fmla="*/ 170 w 355"/>
                <a:gd name="T83" fmla="*/ 99 h 443"/>
                <a:gd name="T84" fmla="*/ 191 w 355"/>
                <a:gd name="T85" fmla="*/ 35 h 443"/>
                <a:gd name="T86" fmla="*/ 224 w 355"/>
                <a:gd name="T87" fmla="*/ 178 h 443"/>
                <a:gd name="T88" fmla="*/ 248 w 355"/>
                <a:gd name="T89" fmla="*/ 192 h 443"/>
                <a:gd name="T90" fmla="*/ 243 w 355"/>
                <a:gd name="T91" fmla="*/ 156 h 443"/>
                <a:gd name="T92" fmla="*/ 193 w 355"/>
                <a:gd name="T93" fmla="*/ 219 h 443"/>
                <a:gd name="T94" fmla="*/ 194 w 355"/>
                <a:gd name="T95" fmla="*/ 196 h 443"/>
                <a:gd name="T96" fmla="*/ 235 w 355"/>
                <a:gd name="T97" fmla="*/ 235 h 443"/>
                <a:gd name="T98" fmla="*/ 235 w 355"/>
                <a:gd name="T99" fmla="*/ 312 h 443"/>
                <a:gd name="T100" fmla="*/ 230 w 355"/>
                <a:gd name="T101" fmla="*/ 325 h 443"/>
                <a:gd name="T102" fmla="*/ 181 w 355"/>
                <a:gd name="T103" fmla="*/ 248 h 443"/>
                <a:gd name="T104" fmla="*/ 160 w 355"/>
                <a:gd name="T105" fmla="*/ 281 h 443"/>
                <a:gd name="T106" fmla="*/ 196 w 355"/>
                <a:gd name="T107" fmla="*/ 302 h 443"/>
                <a:gd name="T108" fmla="*/ 222 w 355"/>
                <a:gd name="T109" fmla="*/ 281 h 443"/>
                <a:gd name="T110" fmla="*/ 206 w 355"/>
                <a:gd name="T111" fmla="*/ 253 h 443"/>
                <a:gd name="T112" fmla="*/ 139 w 355"/>
                <a:gd name="T113" fmla="*/ 222 h 443"/>
                <a:gd name="T114" fmla="*/ 158 w 355"/>
                <a:gd name="T115" fmla="*/ 232 h 443"/>
                <a:gd name="T116" fmla="*/ 150 w 355"/>
                <a:gd name="T117" fmla="*/ 205 h 443"/>
                <a:gd name="T118" fmla="*/ 90 w 355"/>
                <a:gd name="T119" fmla="*/ 250 h 443"/>
                <a:gd name="T120" fmla="*/ 52 w 355"/>
                <a:gd name="T121" fmla="*/ 337 h 443"/>
                <a:gd name="T122" fmla="*/ 95 w 355"/>
                <a:gd name="T123" fmla="*/ 28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5" h="443">
                  <a:moveTo>
                    <a:pt x="72" y="43"/>
                  </a:moveTo>
                  <a:lnTo>
                    <a:pt x="73" y="45"/>
                  </a:lnTo>
                  <a:lnTo>
                    <a:pt x="73" y="46"/>
                  </a:lnTo>
                  <a:lnTo>
                    <a:pt x="75" y="50"/>
                  </a:lnTo>
                  <a:lnTo>
                    <a:pt x="75" y="51"/>
                  </a:lnTo>
                  <a:lnTo>
                    <a:pt x="77" y="55"/>
                  </a:lnTo>
                  <a:lnTo>
                    <a:pt x="78" y="56"/>
                  </a:lnTo>
                  <a:lnTo>
                    <a:pt x="80" y="58"/>
                  </a:lnTo>
                  <a:lnTo>
                    <a:pt x="81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6" y="66"/>
                  </a:lnTo>
                  <a:lnTo>
                    <a:pt x="88" y="68"/>
                  </a:lnTo>
                  <a:lnTo>
                    <a:pt x="91" y="71"/>
                  </a:lnTo>
                  <a:lnTo>
                    <a:pt x="95" y="73"/>
                  </a:lnTo>
                  <a:lnTo>
                    <a:pt x="96" y="74"/>
                  </a:lnTo>
                  <a:lnTo>
                    <a:pt x="98" y="74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4" y="76"/>
                  </a:lnTo>
                  <a:lnTo>
                    <a:pt x="108" y="76"/>
                  </a:lnTo>
                  <a:lnTo>
                    <a:pt x="109" y="76"/>
                  </a:lnTo>
                  <a:lnTo>
                    <a:pt x="109" y="76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09" y="81"/>
                  </a:lnTo>
                  <a:lnTo>
                    <a:pt x="109" y="82"/>
                  </a:lnTo>
                  <a:lnTo>
                    <a:pt x="106" y="87"/>
                  </a:lnTo>
                  <a:lnTo>
                    <a:pt x="104" y="91"/>
                  </a:lnTo>
                  <a:lnTo>
                    <a:pt x="103" y="92"/>
                  </a:lnTo>
                  <a:lnTo>
                    <a:pt x="103" y="94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1" y="99"/>
                  </a:lnTo>
                  <a:lnTo>
                    <a:pt x="101" y="101"/>
                  </a:lnTo>
                  <a:lnTo>
                    <a:pt x="101" y="101"/>
                  </a:lnTo>
                  <a:lnTo>
                    <a:pt x="101" y="102"/>
                  </a:lnTo>
                  <a:lnTo>
                    <a:pt x="101" y="102"/>
                  </a:lnTo>
                  <a:lnTo>
                    <a:pt x="103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8" y="104"/>
                  </a:lnTo>
                  <a:lnTo>
                    <a:pt x="109" y="102"/>
                  </a:lnTo>
                  <a:lnTo>
                    <a:pt x="111" y="102"/>
                  </a:lnTo>
                  <a:lnTo>
                    <a:pt x="114" y="101"/>
                  </a:lnTo>
                  <a:lnTo>
                    <a:pt x="119" y="97"/>
                  </a:lnTo>
                  <a:lnTo>
                    <a:pt x="121" y="97"/>
                  </a:lnTo>
                  <a:lnTo>
                    <a:pt x="122" y="96"/>
                  </a:lnTo>
                  <a:lnTo>
                    <a:pt x="124" y="96"/>
                  </a:lnTo>
                  <a:lnTo>
                    <a:pt x="126" y="94"/>
                  </a:lnTo>
                  <a:lnTo>
                    <a:pt x="127" y="94"/>
                  </a:lnTo>
                  <a:lnTo>
                    <a:pt x="129" y="94"/>
                  </a:lnTo>
                  <a:lnTo>
                    <a:pt x="129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4" y="97"/>
                  </a:lnTo>
                  <a:lnTo>
                    <a:pt x="137" y="99"/>
                  </a:lnTo>
                  <a:lnTo>
                    <a:pt x="139" y="99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2" y="102"/>
                  </a:lnTo>
                  <a:lnTo>
                    <a:pt x="144" y="102"/>
                  </a:lnTo>
                  <a:lnTo>
                    <a:pt x="145" y="102"/>
                  </a:lnTo>
                  <a:lnTo>
                    <a:pt x="147" y="102"/>
                  </a:lnTo>
                  <a:lnTo>
                    <a:pt x="148" y="102"/>
                  </a:lnTo>
                  <a:lnTo>
                    <a:pt x="148" y="102"/>
                  </a:lnTo>
                  <a:lnTo>
                    <a:pt x="150" y="102"/>
                  </a:lnTo>
                  <a:lnTo>
                    <a:pt x="150" y="102"/>
                  </a:lnTo>
                  <a:lnTo>
                    <a:pt x="152" y="101"/>
                  </a:lnTo>
                  <a:lnTo>
                    <a:pt x="152" y="101"/>
                  </a:lnTo>
                  <a:lnTo>
                    <a:pt x="152" y="99"/>
                  </a:lnTo>
                  <a:lnTo>
                    <a:pt x="153" y="99"/>
                  </a:lnTo>
                  <a:lnTo>
                    <a:pt x="153" y="97"/>
                  </a:lnTo>
                  <a:lnTo>
                    <a:pt x="155" y="96"/>
                  </a:lnTo>
                  <a:lnTo>
                    <a:pt x="155" y="92"/>
                  </a:lnTo>
                  <a:lnTo>
                    <a:pt x="155" y="91"/>
                  </a:lnTo>
                  <a:lnTo>
                    <a:pt x="157" y="87"/>
                  </a:lnTo>
                  <a:lnTo>
                    <a:pt x="157" y="84"/>
                  </a:lnTo>
                  <a:lnTo>
                    <a:pt x="157" y="82"/>
                  </a:lnTo>
                  <a:lnTo>
                    <a:pt x="158" y="79"/>
                  </a:lnTo>
                  <a:lnTo>
                    <a:pt x="158" y="76"/>
                  </a:lnTo>
                  <a:lnTo>
                    <a:pt x="158" y="74"/>
                  </a:lnTo>
                  <a:lnTo>
                    <a:pt x="158" y="71"/>
                  </a:lnTo>
                  <a:lnTo>
                    <a:pt x="157" y="69"/>
                  </a:lnTo>
                  <a:lnTo>
                    <a:pt x="157" y="66"/>
                  </a:lnTo>
                  <a:lnTo>
                    <a:pt x="157" y="64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0" y="58"/>
                  </a:lnTo>
                  <a:lnTo>
                    <a:pt x="148" y="56"/>
                  </a:lnTo>
                  <a:lnTo>
                    <a:pt x="147" y="53"/>
                  </a:lnTo>
                  <a:lnTo>
                    <a:pt x="144" y="50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0" y="46"/>
                  </a:lnTo>
                  <a:lnTo>
                    <a:pt x="139" y="45"/>
                  </a:lnTo>
                  <a:lnTo>
                    <a:pt x="137" y="45"/>
                  </a:lnTo>
                  <a:lnTo>
                    <a:pt x="134" y="43"/>
                  </a:lnTo>
                  <a:lnTo>
                    <a:pt x="134" y="43"/>
                  </a:lnTo>
                  <a:lnTo>
                    <a:pt x="132" y="43"/>
                  </a:lnTo>
                  <a:lnTo>
                    <a:pt x="130" y="43"/>
                  </a:lnTo>
                  <a:lnTo>
                    <a:pt x="129" y="43"/>
                  </a:lnTo>
                  <a:lnTo>
                    <a:pt x="126" y="45"/>
                  </a:lnTo>
                  <a:lnTo>
                    <a:pt x="121" y="45"/>
                  </a:lnTo>
                  <a:lnTo>
                    <a:pt x="117" y="45"/>
                  </a:lnTo>
                  <a:lnTo>
                    <a:pt x="113" y="46"/>
                  </a:lnTo>
                  <a:lnTo>
                    <a:pt x="111" y="46"/>
                  </a:lnTo>
                  <a:lnTo>
                    <a:pt x="109" y="46"/>
                  </a:lnTo>
                  <a:lnTo>
                    <a:pt x="109" y="46"/>
                  </a:lnTo>
                  <a:lnTo>
                    <a:pt x="108" y="45"/>
                  </a:lnTo>
                  <a:lnTo>
                    <a:pt x="106" y="45"/>
                  </a:lnTo>
                  <a:lnTo>
                    <a:pt x="104" y="45"/>
                  </a:lnTo>
                  <a:lnTo>
                    <a:pt x="103" y="43"/>
                  </a:lnTo>
                  <a:lnTo>
                    <a:pt x="101" y="43"/>
                  </a:lnTo>
                  <a:lnTo>
                    <a:pt x="98" y="40"/>
                  </a:lnTo>
                  <a:lnTo>
                    <a:pt x="95" y="38"/>
                  </a:lnTo>
                  <a:lnTo>
                    <a:pt x="91" y="37"/>
                  </a:lnTo>
                  <a:lnTo>
                    <a:pt x="88" y="35"/>
                  </a:lnTo>
                  <a:lnTo>
                    <a:pt x="88" y="33"/>
                  </a:lnTo>
                  <a:lnTo>
                    <a:pt x="86" y="33"/>
                  </a:lnTo>
                  <a:lnTo>
                    <a:pt x="85" y="32"/>
                  </a:lnTo>
                  <a:lnTo>
                    <a:pt x="83" y="32"/>
                  </a:lnTo>
                  <a:lnTo>
                    <a:pt x="81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7" y="32"/>
                  </a:lnTo>
                  <a:lnTo>
                    <a:pt x="77" y="32"/>
                  </a:lnTo>
                  <a:lnTo>
                    <a:pt x="75" y="33"/>
                  </a:lnTo>
                  <a:lnTo>
                    <a:pt x="75" y="33"/>
                  </a:lnTo>
                  <a:lnTo>
                    <a:pt x="73" y="33"/>
                  </a:lnTo>
                  <a:lnTo>
                    <a:pt x="73" y="35"/>
                  </a:lnTo>
                  <a:lnTo>
                    <a:pt x="73" y="35"/>
                  </a:lnTo>
                  <a:lnTo>
                    <a:pt x="73" y="37"/>
                  </a:lnTo>
                  <a:lnTo>
                    <a:pt x="72" y="38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2" y="43"/>
                  </a:lnTo>
                  <a:close/>
                  <a:moveTo>
                    <a:pt x="191" y="35"/>
                  </a:moveTo>
                  <a:lnTo>
                    <a:pt x="191" y="33"/>
                  </a:lnTo>
                  <a:lnTo>
                    <a:pt x="193" y="30"/>
                  </a:lnTo>
                  <a:lnTo>
                    <a:pt x="194" y="30"/>
                  </a:lnTo>
                  <a:lnTo>
                    <a:pt x="194" y="28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8" y="27"/>
                  </a:lnTo>
                  <a:lnTo>
                    <a:pt x="198" y="27"/>
                  </a:lnTo>
                  <a:lnTo>
                    <a:pt x="199" y="27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202" y="27"/>
                  </a:lnTo>
                  <a:lnTo>
                    <a:pt x="204" y="27"/>
                  </a:lnTo>
                  <a:lnTo>
                    <a:pt x="204" y="25"/>
                  </a:lnTo>
                  <a:lnTo>
                    <a:pt x="206" y="25"/>
                  </a:lnTo>
                  <a:lnTo>
                    <a:pt x="206" y="25"/>
                  </a:lnTo>
                  <a:lnTo>
                    <a:pt x="206" y="23"/>
                  </a:lnTo>
                  <a:lnTo>
                    <a:pt x="207" y="22"/>
                  </a:lnTo>
                  <a:lnTo>
                    <a:pt x="209" y="19"/>
                  </a:lnTo>
                  <a:lnTo>
                    <a:pt x="214" y="10"/>
                  </a:lnTo>
                  <a:lnTo>
                    <a:pt x="214" y="10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7" y="7"/>
                  </a:lnTo>
                  <a:lnTo>
                    <a:pt x="217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0" y="7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5" y="9"/>
                  </a:lnTo>
                  <a:lnTo>
                    <a:pt x="227" y="9"/>
                  </a:lnTo>
                  <a:lnTo>
                    <a:pt x="229" y="10"/>
                  </a:lnTo>
                  <a:lnTo>
                    <a:pt x="230" y="12"/>
                  </a:lnTo>
                  <a:lnTo>
                    <a:pt x="230" y="14"/>
                  </a:lnTo>
                  <a:lnTo>
                    <a:pt x="232" y="15"/>
                  </a:lnTo>
                  <a:lnTo>
                    <a:pt x="234" y="17"/>
                  </a:lnTo>
                  <a:lnTo>
                    <a:pt x="234" y="19"/>
                  </a:lnTo>
                  <a:lnTo>
                    <a:pt x="235" y="20"/>
                  </a:lnTo>
                  <a:lnTo>
                    <a:pt x="235" y="22"/>
                  </a:lnTo>
                  <a:lnTo>
                    <a:pt x="235" y="23"/>
                  </a:lnTo>
                  <a:lnTo>
                    <a:pt x="235" y="27"/>
                  </a:lnTo>
                  <a:lnTo>
                    <a:pt x="235" y="28"/>
                  </a:lnTo>
                  <a:lnTo>
                    <a:pt x="234" y="33"/>
                  </a:lnTo>
                  <a:lnTo>
                    <a:pt x="234" y="38"/>
                  </a:lnTo>
                  <a:lnTo>
                    <a:pt x="234" y="40"/>
                  </a:lnTo>
                  <a:lnTo>
                    <a:pt x="232" y="41"/>
                  </a:lnTo>
                  <a:lnTo>
                    <a:pt x="232" y="43"/>
                  </a:lnTo>
                  <a:lnTo>
                    <a:pt x="232" y="45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8" y="46"/>
                  </a:lnTo>
                  <a:lnTo>
                    <a:pt x="242" y="46"/>
                  </a:lnTo>
                  <a:lnTo>
                    <a:pt x="243" y="46"/>
                  </a:lnTo>
                  <a:lnTo>
                    <a:pt x="247" y="45"/>
                  </a:lnTo>
                  <a:lnTo>
                    <a:pt x="248" y="43"/>
                  </a:lnTo>
                  <a:lnTo>
                    <a:pt x="252" y="41"/>
                  </a:lnTo>
                  <a:lnTo>
                    <a:pt x="255" y="40"/>
                  </a:lnTo>
                  <a:lnTo>
                    <a:pt x="258" y="37"/>
                  </a:lnTo>
                  <a:lnTo>
                    <a:pt x="260" y="35"/>
                  </a:lnTo>
                  <a:lnTo>
                    <a:pt x="263" y="33"/>
                  </a:lnTo>
                  <a:lnTo>
                    <a:pt x="266" y="32"/>
                  </a:lnTo>
                  <a:lnTo>
                    <a:pt x="269" y="30"/>
                  </a:lnTo>
                  <a:lnTo>
                    <a:pt x="278" y="25"/>
                  </a:lnTo>
                  <a:lnTo>
                    <a:pt x="286" y="20"/>
                  </a:lnTo>
                  <a:lnTo>
                    <a:pt x="296" y="15"/>
                  </a:lnTo>
                  <a:lnTo>
                    <a:pt x="304" y="10"/>
                  </a:lnTo>
                  <a:lnTo>
                    <a:pt x="314" y="7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0"/>
                  </a:lnTo>
                  <a:lnTo>
                    <a:pt x="327" y="0"/>
                  </a:lnTo>
                  <a:lnTo>
                    <a:pt x="328" y="0"/>
                  </a:lnTo>
                  <a:lnTo>
                    <a:pt x="330" y="0"/>
                  </a:lnTo>
                  <a:lnTo>
                    <a:pt x="330" y="2"/>
                  </a:lnTo>
                  <a:lnTo>
                    <a:pt x="332" y="2"/>
                  </a:lnTo>
                  <a:lnTo>
                    <a:pt x="333" y="2"/>
                  </a:lnTo>
                  <a:lnTo>
                    <a:pt x="333" y="2"/>
                  </a:lnTo>
                  <a:lnTo>
                    <a:pt x="335" y="4"/>
                  </a:lnTo>
                  <a:lnTo>
                    <a:pt x="337" y="4"/>
                  </a:lnTo>
                  <a:lnTo>
                    <a:pt x="338" y="5"/>
                  </a:lnTo>
                  <a:lnTo>
                    <a:pt x="338" y="9"/>
                  </a:lnTo>
                  <a:lnTo>
                    <a:pt x="340" y="10"/>
                  </a:lnTo>
                  <a:lnTo>
                    <a:pt x="341" y="12"/>
                  </a:lnTo>
                  <a:lnTo>
                    <a:pt x="341" y="14"/>
                  </a:lnTo>
                  <a:lnTo>
                    <a:pt x="341" y="17"/>
                  </a:lnTo>
                  <a:lnTo>
                    <a:pt x="343" y="19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0" y="23"/>
                  </a:lnTo>
                  <a:lnTo>
                    <a:pt x="337" y="27"/>
                  </a:lnTo>
                  <a:lnTo>
                    <a:pt x="333" y="30"/>
                  </a:lnTo>
                  <a:lnTo>
                    <a:pt x="328" y="35"/>
                  </a:lnTo>
                  <a:lnTo>
                    <a:pt x="323" y="38"/>
                  </a:lnTo>
                  <a:lnTo>
                    <a:pt x="322" y="41"/>
                  </a:lnTo>
                  <a:lnTo>
                    <a:pt x="319" y="43"/>
                  </a:lnTo>
                  <a:lnTo>
                    <a:pt x="315" y="45"/>
                  </a:lnTo>
                  <a:lnTo>
                    <a:pt x="314" y="46"/>
                  </a:lnTo>
                  <a:lnTo>
                    <a:pt x="310" y="48"/>
                  </a:lnTo>
                  <a:lnTo>
                    <a:pt x="307" y="50"/>
                  </a:lnTo>
                  <a:lnTo>
                    <a:pt x="304" y="53"/>
                  </a:lnTo>
                  <a:lnTo>
                    <a:pt x="299" y="55"/>
                  </a:lnTo>
                  <a:lnTo>
                    <a:pt x="292" y="61"/>
                  </a:lnTo>
                  <a:lnTo>
                    <a:pt x="284" y="68"/>
                  </a:lnTo>
                  <a:lnTo>
                    <a:pt x="274" y="73"/>
                  </a:lnTo>
                  <a:lnTo>
                    <a:pt x="268" y="79"/>
                  </a:lnTo>
                  <a:lnTo>
                    <a:pt x="260" y="86"/>
                  </a:lnTo>
                  <a:lnTo>
                    <a:pt x="255" y="89"/>
                  </a:lnTo>
                  <a:lnTo>
                    <a:pt x="253" y="91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47" y="97"/>
                  </a:lnTo>
                  <a:lnTo>
                    <a:pt x="245" y="99"/>
                  </a:lnTo>
                  <a:lnTo>
                    <a:pt x="243" y="102"/>
                  </a:lnTo>
                  <a:lnTo>
                    <a:pt x="242" y="105"/>
                  </a:lnTo>
                  <a:lnTo>
                    <a:pt x="240" y="109"/>
                  </a:lnTo>
                  <a:lnTo>
                    <a:pt x="240" y="112"/>
                  </a:lnTo>
                  <a:lnTo>
                    <a:pt x="238" y="117"/>
                  </a:lnTo>
                  <a:lnTo>
                    <a:pt x="237" y="120"/>
                  </a:lnTo>
                  <a:lnTo>
                    <a:pt x="235" y="123"/>
                  </a:lnTo>
                  <a:lnTo>
                    <a:pt x="235" y="125"/>
                  </a:lnTo>
                  <a:lnTo>
                    <a:pt x="238" y="125"/>
                  </a:lnTo>
                  <a:lnTo>
                    <a:pt x="243" y="123"/>
                  </a:lnTo>
                  <a:lnTo>
                    <a:pt x="245" y="123"/>
                  </a:lnTo>
                  <a:lnTo>
                    <a:pt x="248" y="123"/>
                  </a:lnTo>
                  <a:lnTo>
                    <a:pt x="252" y="122"/>
                  </a:lnTo>
                  <a:lnTo>
                    <a:pt x="255" y="120"/>
                  </a:lnTo>
                  <a:lnTo>
                    <a:pt x="258" y="120"/>
                  </a:lnTo>
                  <a:lnTo>
                    <a:pt x="263" y="119"/>
                  </a:lnTo>
                  <a:lnTo>
                    <a:pt x="266" y="117"/>
                  </a:lnTo>
                  <a:lnTo>
                    <a:pt x="271" y="117"/>
                  </a:lnTo>
                  <a:lnTo>
                    <a:pt x="276" y="115"/>
                  </a:lnTo>
                  <a:lnTo>
                    <a:pt x="279" y="114"/>
                  </a:lnTo>
                  <a:lnTo>
                    <a:pt x="283" y="114"/>
                  </a:lnTo>
                  <a:lnTo>
                    <a:pt x="284" y="114"/>
                  </a:lnTo>
                  <a:lnTo>
                    <a:pt x="286" y="114"/>
                  </a:lnTo>
                  <a:lnTo>
                    <a:pt x="287" y="114"/>
                  </a:lnTo>
                  <a:lnTo>
                    <a:pt x="289" y="114"/>
                  </a:lnTo>
                  <a:lnTo>
                    <a:pt x="289" y="114"/>
                  </a:lnTo>
                  <a:lnTo>
                    <a:pt x="291" y="114"/>
                  </a:lnTo>
                  <a:lnTo>
                    <a:pt x="291" y="114"/>
                  </a:lnTo>
                  <a:lnTo>
                    <a:pt x="291" y="115"/>
                  </a:lnTo>
                  <a:lnTo>
                    <a:pt x="292" y="115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2" y="120"/>
                  </a:lnTo>
                  <a:lnTo>
                    <a:pt x="292" y="123"/>
                  </a:lnTo>
                  <a:lnTo>
                    <a:pt x="292" y="125"/>
                  </a:lnTo>
                  <a:lnTo>
                    <a:pt x="292" y="128"/>
                  </a:lnTo>
                  <a:lnTo>
                    <a:pt x="291" y="132"/>
                  </a:lnTo>
                  <a:lnTo>
                    <a:pt x="291" y="133"/>
                  </a:lnTo>
                  <a:lnTo>
                    <a:pt x="289" y="137"/>
                  </a:lnTo>
                  <a:lnTo>
                    <a:pt x="289" y="140"/>
                  </a:lnTo>
                  <a:lnTo>
                    <a:pt x="287" y="143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4" y="151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1" y="160"/>
                  </a:lnTo>
                  <a:lnTo>
                    <a:pt x="281" y="161"/>
                  </a:lnTo>
                  <a:lnTo>
                    <a:pt x="281" y="164"/>
                  </a:lnTo>
                  <a:lnTo>
                    <a:pt x="279" y="166"/>
                  </a:lnTo>
                  <a:lnTo>
                    <a:pt x="279" y="169"/>
                  </a:lnTo>
                  <a:lnTo>
                    <a:pt x="279" y="171"/>
                  </a:lnTo>
                  <a:lnTo>
                    <a:pt x="279" y="173"/>
                  </a:lnTo>
                  <a:lnTo>
                    <a:pt x="281" y="174"/>
                  </a:lnTo>
                  <a:lnTo>
                    <a:pt x="281" y="176"/>
                  </a:lnTo>
                  <a:lnTo>
                    <a:pt x="281" y="178"/>
                  </a:lnTo>
                  <a:lnTo>
                    <a:pt x="283" y="179"/>
                  </a:lnTo>
                  <a:lnTo>
                    <a:pt x="283" y="179"/>
                  </a:lnTo>
                  <a:lnTo>
                    <a:pt x="284" y="181"/>
                  </a:lnTo>
                  <a:lnTo>
                    <a:pt x="286" y="181"/>
                  </a:lnTo>
                  <a:lnTo>
                    <a:pt x="286" y="181"/>
                  </a:lnTo>
                  <a:lnTo>
                    <a:pt x="287" y="181"/>
                  </a:lnTo>
                  <a:lnTo>
                    <a:pt x="287" y="181"/>
                  </a:lnTo>
                  <a:lnTo>
                    <a:pt x="289" y="181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2" y="179"/>
                  </a:lnTo>
                  <a:lnTo>
                    <a:pt x="296" y="178"/>
                  </a:lnTo>
                  <a:lnTo>
                    <a:pt x="297" y="176"/>
                  </a:lnTo>
                  <a:lnTo>
                    <a:pt x="301" y="174"/>
                  </a:lnTo>
                  <a:lnTo>
                    <a:pt x="304" y="173"/>
                  </a:lnTo>
                  <a:lnTo>
                    <a:pt x="305" y="173"/>
                  </a:lnTo>
                  <a:lnTo>
                    <a:pt x="307" y="171"/>
                  </a:lnTo>
                  <a:lnTo>
                    <a:pt x="309" y="171"/>
                  </a:lnTo>
                  <a:lnTo>
                    <a:pt x="312" y="171"/>
                  </a:lnTo>
                  <a:lnTo>
                    <a:pt x="315" y="169"/>
                  </a:lnTo>
                  <a:lnTo>
                    <a:pt x="320" y="169"/>
                  </a:lnTo>
                  <a:lnTo>
                    <a:pt x="323" y="169"/>
                  </a:lnTo>
                  <a:lnTo>
                    <a:pt x="328" y="169"/>
                  </a:lnTo>
                  <a:lnTo>
                    <a:pt x="333" y="168"/>
                  </a:lnTo>
                  <a:lnTo>
                    <a:pt x="335" y="168"/>
                  </a:lnTo>
                  <a:lnTo>
                    <a:pt x="337" y="168"/>
                  </a:lnTo>
                  <a:lnTo>
                    <a:pt x="338" y="168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41" y="169"/>
                  </a:lnTo>
                  <a:lnTo>
                    <a:pt x="343" y="169"/>
                  </a:lnTo>
                  <a:lnTo>
                    <a:pt x="343" y="169"/>
                  </a:lnTo>
                  <a:lnTo>
                    <a:pt x="346" y="171"/>
                  </a:lnTo>
                  <a:lnTo>
                    <a:pt x="348" y="173"/>
                  </a:lnTo>
                  <a:lnTo>
                    <a:pt x="350" y="174"/>
                  </a:lnTo>
                  <a:lnTo>
                    <a:pt x="350" y="176"/>
                  </a:lnTo>
                  <a:lnTo>
                    <a:pt x="351" y="178"/>
                  </a:lnTo>
                  <a:lnTo>
                    <a:pt x="353" y="179"/>
                  </a:lnTo>
                  <a:lnTo>
                    <a:pt x="353" y="179"/>
                  </a:lnTo>
                  <a:lnTo>
                    <a:pt x="355" y="181"/>
                  </a:lnTo>
                  <a:lnTo>
                    <a:pt x="355" y="183"/>
                  </a:lnTo>
                  <a:lnTo>
                    <a:pt x="355" y="184"/>
                  </a:lnTo>
                  <a:lnTo>
                    <a:pt x="355" y="186"/>
                  </a:lnTo>
                  <a:lnTo>
                    <a:pt x="355" y="189"/>
                  </a:lnTo>
                  <a:lnTo>
                    <a:pt x="353" y="191"/>
                  </a:lnTo>
                  <a:lnTo>
                    <a:pt x="353" y="191"/>
                  </a:lnTo>
                  <a:lnTo>
                    <a:pt x="353" y="192"/>
                  </a:lnTo>
                  <a:lnTo>
                    <a:pt x="351" y="194"/>
                  </a:lnTo>
                  <a:lnTo>
                    <a:pt x="351" y="194"/>
                  </a:lnTo>
                  <a:lnTo>
                    <a:pt x="351" y="196"/>
                  </a:lnTo>
                  <a:lnTo>
                    <a:pt x="350" y="196"/>
                  </a:lnTo>
                  <a:lnTo>
                    <a:pt x="348" y="197"/>
                  </a:lnTo>
                  <a:lnTo>
                    <a:pt x="346" y="199"/>
                  </a:lnTo>
                  <a:lnTo>
                    <a:pt x="343" y="201"/>
                  </a:lnTo>
                  <a:lnTo>
                    <a:pt x="340" y="204"/>
                  </a:lnTo>
                  <a:lnTo>
                    <a:pt x="335" y="205"/>
                  </a:lnTo>
                  <a:lnTo>
                    <a:pt x="333" y="207"/>
                  </a:lnTo>
                  <a:lnTo>
                    <a:pt x="332" y="207"/>
                  </a:lnTo>
                  <a:lnTo>
                    <a:pt x="328" y="209"/>
                  </a:lnTo>
                  <a:lnTo>
                    <a:pt x="327" y="209"/>
                  </a:lnTo>
                  <a:lnTo>
                    <a:pt x="323" y="209"/>
                  </a:lnTo>
                  <a:lnTo>
                    <a:pt x="320" y="210"/>
                  </a:lnTo>
                  <a:lnTo>
                    <a:pt x="317" y="210"/>
                  </a:lnTo>
                  <a:lnTo>
                    <a:pt x="314" y="210"/>
                  </a:lnTo>
                  <a:lnTo>
                    <a:pt x="310" y="210"/>
                  </a:lnTo>
                  <a:lnTo>
                    <a:pt x="307" y="210"/>
                  </a:lnTo>
                  <a:lnTo>
                    <a:pt x="305" y="212"/>
                  </a:lnTo>
                  <a:lnTo>
                    <a:pt x="302" y="212"/>
                  </a:lnTo>
                  <a:lnTo>
                    <a:pt x="301" y="214"/>
                  </a:lnTo>
                  <a:lnTo>
                    <a:pt x="297" y="214"/>
                  </a:lnTo>
                  <a:lnTo>
                    <a:pt x="296" y="215"/>
                  </a:lnTo>
                  <a:lnTo>
                    <a:pt x="294" y="217"/>
                  </a:lnTo>
                  <a:lnTo>
                    <a:pt x="291" y="220"/>
                  </a:lnTo>
                  <a:lnTo>
                    <a:pt x="286" y="224"/>
                  </a:lnTo>
                  <a:lnTo>
                    <a:pt x="284" y="225"/>
                  </a:lnTo>
                  <a:lnTo>
                    <a:pt x="283" y="227"/>
                  </a:lnTo>
                  <a:lnTo>
                    <a:pt x="279" y="228"/>
                  </a:lnTo>
                  <a:lnTo>
                    <a:pt x="278" y="230"/>
                  </a:lnTo>
                  <a:lnTo>
                    <a:pt x="276" y="232"/>
                  </a:lnTo>
                  <a:lnTo>
                    <a:pt x="273" y="233"/>
                  </a:lnTo>
                  <a:lnTo>
                    <a:pt x="271" y="235"/>
                  </a:lnTo>
                  <a:lnTo>
                    <a:pt x="269" y="237"/>
                  </a:lnTo>
                  <a:lnTo>
                    <a:pt x="268" y="240"/>
                  </a:lnTo>
                  <a:lnTo>
                    <a:pt x="268" y="242"/>
                  </a:lnTo>
                  <a:lnTo>
                    <a:pt x="266" y="245"/>
                  </a:lnTo>
                  <a:lnTo>
                    <a:pt x="266" y="246"/>
                  </a:lnTo>
                  <a:lnTo>
                    <a:pt x="265" y="250"/>
                  </a:lnTo>
                  <a:lnTo>
                    <a:pt x="265" y="251"/>
                  </a:lnTo>
                  <a:lnTo>
                    <a:pt x="265" y="255"/>
                  </a:lnTo>
                  <a:lnTo>
                    <a:pt x="265" y="256"/>
                  </a:lnTo>
                  <a:lnTo>
                    <a:pt x="265" y="260"/>
                  </a:lnTo>
                  <a:lnTo>
                    <a:pt x="265" y="261"/>
                  </a:lnTo>
                  <a:lnTo>
                    <a:pt x="266" y="263"/>
                  </a:lnTo>
                  <a:lnTo>
                    <a:pt x="266" y="266"/>
                  </a:lnTo>
                  <a:lnTo>
                    <a:pt x="266" y="268"/>
                  </a:lnTo>
                  <a:lnTo>
                    <a:pt x="268" y="269"/>
                  </a:lnTo>
                  <a:lnTo>
                    <a:pt x="268" y="271"/>
                  </a:lnTo>
                  <a:lnTo>
                    <a:pt x="268" y="273"/>
                  </a:lnTo>
                  <a:lnTo>
                    <a:pt x="269" y="274"/>
                  </a:lnTo>
                  <a:lnTo>
                    <a:pt x="271" y="274"/>
                  </a:lnTo>
                  <a:lnTo>
                    <a:pt x="271" y="276"/>
                  </a:lnTo>
                  <a:lnTo>
                    <a:pt x="273" y="278"/>
                  </a:lnTo>
                  <a:lnTo>
                    <a:pt x="278" y="283"/>
                  </a:lnTo>
                  <a:lnTo>
                    <a:pt x="281" y="286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9"/>
                  </a:lnTo>
                  <a:lnTo>
                    <a:pt x="283" y="289"/>
                  </a:lnTo>
                  <a:lnTo>
                    <a:pt x="283" y="291"/>
                  </a:lnTo>
                  <a:lnTo>
                    <a:pt x="281" y="291"/>
                  </a:lnTo>
                  <a:lnTo>
                    <a:pt x="281" y="292"/>
                  </a:lnTo>
                  <a:lnTo>
                    <a:pt x="279" y="292"/>
                  </a:lnTo>
                  <a:lnTo>
                    <a:pt x="279" y="294"/>
                  </a:lnTo>
                  <a:lnTo>
                    <a:pt x="278" y="296"/>
                  </a:lnTo>
                  <a:lnTo>
                    <a:pt x="276" y="297"/>
                  </a:lnTo>
                  <a:lnTo>
                    <a:pt x="273" y="299"/>
                  </a:lnTo>
                  <a:lnTo>
                    <a:pt x="269" y="301"/>
                  </a:lnTo>
                  <a:lnTo>
                    <a:pt x="266" y="302"/>
                  </a:lnTo>
                  <a:lnTo>
                    <a:pt x="266" y="302"/>
                  </a:lnTo>
                  <a:lnTo>
                    <a:pt x="266" y="304"/>
                  </a:lnTo>
                  <a:lnTo>
                    <a:pt x="266" y="307"/>
                  </a:lnTo>
                  <a:lnTo>
                    <a:pt x="266" y="312"/>
                  </a:lnTo>
                  <a:lnTo>
                    <a:pt x="266" y="319"/>
                  </a:lnTo>
                  <a:lnTo>
                    <a:pt x="266" y="322"/>
                  </a:lnTo>
                  <a:lnTo>
                    <a:pt x="266" y="325"/>
                  </a:lnTo>
                  <a:lnTo>
                    <a:pt x="266" y="328"/>
                  </a:lnTo>
                  <a:lnTo>
                    <a:pt x="266" y="332"/>
                  </a:lnTo>
                  <a:lnTo>
                    <a:pt x="268" y="335"/>
                  </a:lnTo>
                  <a:lnTo>
                    <a:pt x="268" y="337"/>
                  </a:lnTo>
                  <a:lnTo>
                    <a:pt x="269" y="338"/>
                  </a:lnTo>
                  <a:lnTo>
                    <a:pt x="269" y="338"/>
                  </a:lnTo>
                  <a:lnTo>
                    <a:pt x="271" y="340"/>
                  </a:lnTo>
                  <a:lnTo>
                    <a:pt x="271" y="340"/>
                  </a:lnTo>
                  <a:lnTo>
                    <a:pt x="271" y="342"/>
                  </a:lnTo>
                  <a:lnTo>
                    <a:pt x="273" y="342"/>
                  </a:lnTo>
                  <a:lnTo>
                    <a:pt x="273" y="342"/>
                  </a:lnTo>
                  <a:lnTo>
                    <a:pt x="273" y="343"/>
                  </a:lnTo>
                  <a:lnTo>
                    <a:pt x="273" y="343"/>
                  </a:lnTo>
                  <a:lnTo>
                    <a:pt x="273" y="345"/>
                  </a:lnTo>
                  <a:lnTo>
                    <a:pt x="274" y="345"/>
                  </a:lnTo>
                  <a:lnTo>
                    <a:pt x="274" y="347"/>
                  </a:lnTo>
                  <a:lnTo>
                    <a:pt x="273" y="348"/>
                  </a:lnTo>
                  <a:lnTo>
                    <a:pt x="273" y="350"/>
                  </a:lnTo>
                  <a:lnTo>
                    <a:pt x="273" y="351"/>
                  </a:lnTo>
                  <a:lnTo>
                    <a:pt x="271" y="353"/>
                  </a:lnTo>
                  <a:lnTo>
                    <a:pt x="269" y="356"/>
                  </a:lnTo>
                  <a:lnTo>
                    <a:pt x="266" y="361"/>
                  </a:lnTo>
                  <a:lnTo>
                    <a:pt x="265" y="365"/>
                  </a:lnTo>
                  <a:lnTo>
                    <a:pt x="261" y="369"/>
                  </a:lnTo>
                  <a:lnTo>
                    <a:pt x="261" y="369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60" y="373"/>
                  </a:lnTo>
                  <a:lnTo>
                    <a:pt x="258" y="373"/>
                  </a:lnTo>
                  <a:lnTo>
                    <a:pt x="258" y="374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5" y="374"/>
                  </a:lnTo>
                  <a:lnTo>
                    <a:pt x="252" y="376"/>
                  </a:lnTo>
                  <a:lnTo>
                    <a:pt x="250" y="376"/>
                  </a:lnTo>
                  <a:lnTo>
                    <a:pt x="248" y="376"/>
                  </a:lnTo>
                  <a:lnTo>
                    <a:pt x="245" y="376"/>
                  </a:lnTo>
                  <a:lnTo>
                    <a:pt x="243" y="374"/>
                  </a:lnTo>
                  <a:lnTo>
                    <a:pt x="240" y="374"/>
                  </a:lnTo>
                  <a:lnTo>
                    <a:pt x="238" y="373"/>
                  </a:lnTo>
                  <a:lnTo>
                    <a:pt x="235" y="373"/>
                  </a:lnTo>
                  <a:lnTo>
                    <a:pt x="234" y="371"/>
                  </a:lnTo>
                  <a:lnTo>
                    <a:pt x="230" y="369"/>
                  </a:lnTo>
                  <a:lnTo>
                    <a:pt x="229" y="369"/>
                  </a:lnTo>
                  <a:lnTo>
                    <a:pt x="227" y="368"/>
                  </a:lnTo>
                  <a:lnTo>
                    <a:pt x="225" y="368"/>
                  </a:lnTo>
                  <a:lnTo>
                    <a:pt x="225" y="366"/>
                  </a:lnTo>
                  <a:lnTo>
                    <a:pt x="224" y="366"/>
                  </a:lnTo>
                  <a:lnTo>
                    <a:pt x="222" y="365"/>
                  </a:lnTo>
                  <a:lnTo>
                    <a:pt x="222" y="363"/>
                  </a:lnTo>
                  <a:lnTo>
                    <a:pt x="222" y="361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19" y="355"/>
                  </a:lnTo>
                  <a:lnTo>
                    <a:pt x="219" y="351"/>
                  </a:lnTo>
                  <a:lnTo>
                    <a:pt x="217" y="348"/>
                  </a:lnTo>
                  <a:lnTo>
                    <a:pt x="217" y="345"/>
                  </a:lnTo>
                  <a:lnTo>
                    <a:pt x="217" y="342"/>
                  </a:lnTo>
                  <a:lnTo>
                    <a:pt x="217" y="338"/>
                  </a:lnTo>
                  <a:lnTo>
                    <a:pt x="217" y="337"/>
                  </a:lnTo>
                  <a:lnTo>
                    <a:pt x="217" y="332"/>
                  </a:lnTo>
                  <a:lnTo>
                    <a:pt x="217" y="332"/>
                  </a:lnTo>
                  <a:lnTo>
                    <a:pt x="217" y="330"/>
                  </a:lnTo>
                  <a:lnTo>
                    <a:pt x="217" y="328"/>
                  </a:lnTo>
                  <a:lnTo>
                    <a:pt x="216" y="327"/>
                  </a:lnTo>
                  <a:lnTo>
                    <a:pt x="214" y="325"/>
                  </a:lnTo>
                  <a:lnTo>
                    <a:pt x="212" y="325"/>
                  </a:lnTo>
                  <a:lnTo>
                    <a:pt x="212" y="324"/>
                  </a:lnTo>
                  <a:lnTo>
                    <a:pt x="211" y="324"/>
                  </a:lnTo>
                  <a:lnTo>
                    <a:pt x="209" y="322"/>
                  </a:lnTo>
                  <a:lnTo>
                    <a:pt x="209" y="322"/>
                  </a:lnTo>
                  <a:lnTo>
                    <a:pt x="207" y="322"/>
                  </a:lnTo>
                  <a:lnTo>
                    <a:pt x="206" y="322"/>
                  </a:lnTo>
                  <a:lnTo>
                    <a:pt x="204" y="322"/>
                  </a:lnTo>
                  <a:lnTo>
                    <a:pt x="201" y="324"/>
                  </a:lnTo>
                  <a:lnTo>
                    <a:pt x="196" y="325"/>
                  </a:lnTo>
                  <a:lnTo>
                    <a:pt x="191" y="327"/>
                  </a:lnTo>
                  <a:lnTo>
                    <a:pt x="186" y="330"/>
                  </a:lnTo>
                  <a:lnTo>
                    <a:pt x="181" y="332"/>
                  </a:lnTo>
                  <a:lnTo>
                    <a:pt x="176" y="335"/>
                  </a:lnTo>
                  <a:lnTo>
                    <a:pt x="175" y="337"/>
                  </a:lnTo>
                  <a:lnTo>
                    <a:pt x="171" y="338"/>
                  </a:lnTo>
                  <a:lnTo>
                    <a:pt x="170" y="340"/>
                  </a:lnTo>
                  <a:lnTo>
                    <a:pt x="170" y="342"/>
                  </a:lnTo>
                  <a:lnTo>
                    <a:pt x="168" y="342"/>
                  </a:lnTo>
                  <a:lnTo>
                    <a:pt x="168" y="343"/>
                  </a:lnTo>
                  <a:lnTo>
                    <a:pt x="166" y="343"/>
                  </a:lnTo>
                  <a:lnTo>
                    <a:pt x="165" y="345"/>
                  </a:lnTo>
                  <a:lnTo>
                    <a:pt x="163" y="347"/>
                  </a:lnTo>
                  <a:lnTo>
                    <a:pt x="160" y="347"/>
                  </a:lnTo>
                  <a:lnTo>
                    <a:pt x="157" y="348"/>
                  </a:lnTo>
                  <a:lnTo>
                    <a:pt x="152" y="350"/>
                  </a:lnTo>
                  <a:lnTo>
                    <a:pt x="148" y="351"/>
                  </a:lnTo>
                  <a:lnTo>
                    <a:pt x="144" y="351"/>
                  </a:lnTo>
                  <a:lnTo>
                    <a:pt x="140" y="353"/>
                  </a:lnTo>
                  <a:lnTo>
                    <a:pt x="135" y="353"/>
                  </a:lnTo>
                  <a:lnTo>
                    <a:pt x="132" y="353"/>
                  </a:lnTo>
                  <a:lnTo>
                    <a:pt x="129" y="355"/>
                  </a:lnTo>
                  <a:lnTo>
                    <a:pt x="126" y="355"/>
                  </a:lnTo>
                  <a:lnTo>
                    <a:pt x="122" y="355"/>
                  </a:lnTo>
                  <a:lnTo>
                    <a:pt x="121" y="355"/>
                  </a:lnTo>
                  <a:lnTo>
                    <a:pt x="119" y="353"/>
                  </a:lnTo>
                  <a:lnTo>
                    <a:pt x="117" y="353"/>
                  </a:lnTo>
                  <a:lnTo>
                    <a:pt x="116" y="353"/>
                  </a:lnTo>
                  <a:lnTo>
                    <a:pt x="116" y="353"/>
                  </a:lnTo>
                  <a:lnTo>
                    <a:pt x="114" y="353"/>
                  </a:lnTo>
                  <a:lnTo>
                    <a:pt x="114" y="351"/>
                  </a:lnTo>
                  <a:lnTo>
                    <a:pt x="114" y="351"/>
                  </a:lnTo>
                  <a:lnTo>
                    <a:pt x="113" y="350"/>
                  </a:lnTo>
                  <a:lnTo>
                    <a:pt x="113" y="350"/>
                  </a:lnTo>
                  <a:lnTo>
                    <a:pt x="113" y="348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2"/>
                  </a:lnTo>
                  <a:lnTo>
                    <a:pt x="113" y="340"/>
                  </a:lnTo>
                  <a:lnTo>
                    <a:pt x="114" y="337"/>
                  </a:lnTo>
                  <a:lnTo>
                    <a:pt x="114" y="335"/>
                  </a:lnTo>
                  <a:lnTo>
                    <a:pt x="116" y="332"/>
                  </a:lnTo>
                  <a:lnTo>
                    <a:pt x="117" y="330"/>
                  </a:lnTo>
                  <a:lnTo>
                    <a:pt x="119" y="325"/>
                  </a:lnTo>
                  <a:lnTo>
                    <a:pt x="121" y="322"/>
                  </a:lnTo>
                  <a:lnTo>
                    <a:pt x="121" y="320"/>
                  </a:lnTo>
                  <a:lnTo>
                    <a:pt x="122" y="317"/>
                  </a:lnTo>
                  <a:lnTo>
                    <a:pt x="122" y="315"/>
                  </a:lnTo>
                  <a:lnTo>
                    <a:pt x="124" y="312"/>
                  </a:lnTo>
                  <a:lnTo>
                    <a:pt x="124" y="306"/>
                  </a:lnTo>
                  <a:lnTo>
                    <a:pt x="126" y="299"/>
                  </a:lnTo>
                  <a:lnTo>
                    <a:pt x="127" y="292"/>
                  </a:lnTo>
                  <a:lnTo>
                    <a:pt x="129" y="287"/>
                  </a:lnTo>
                  <a:lnTo>
                    <a:pt x="130" y="284"/>
                  </a:lnTo>
                  <a:lnTo>
                    <a:pt x="130" y="281"/>
                  </a:lnTo>
                  <a:lnTo>
                    <a:pt x="132" y="279"/>
                  </a:lnTo>
                  <a:lnTo>
                    <a:pt x="134" y="278"/>
                  </a:lnTo>
                  <a:lnTo>
                    <a:pt x="135" y="276"/>
                  </a:lnTo>
                  <a:lnTo>
                    <a:pt x="135" y="274"/>
                  </a:lnTo>
                  <a:lnTo>
                    <a:pt x="137" y="273"/>
                  </a:lnTo>
                  <a:lnTo>
                    <a:pt x="137" y="269"/>
                  </a:lnTo>
                  <a:lnTo>
                    <a:pt x="137" y="268"/>
                  </a:lnTo>
                  <a:lnTo>
                    <a:pt x="139" y="268"/>
                  </a:lnTo>
                  <a:lnTo>
                    <a:pt x="139" y="266"/>
                  </a:lnTo>
                  <a:lnTo>
                    <a:pt x="139" y="265"/>
                  </a:lnTo>
                  <a:lnTo>
                    <a:pt x="139" y="263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0"/>
                  </a:lnTo>
                  <a:lnTo>
                    <a:pt x="135" y="260"/>
                  </a:lnTo>
                  <a:lnTo>
                    <a:pt x="134" y="260"/>
                  </a:lnTo>
                  <a:lnTo>
                    <a:pt x="132" y="260"/>
                  </a:lnTo>
                  <a:lnTo>
                    <a:pt x="130" y="260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7" y="260"/>
                  </a:lnTo>
                  <a:lnTo>
                    <a:pt x="126" y="261"/>
                  </a:lnTo>
                  <a:lnTo>
                    <a:pt x="124" y="263"/>
                  </a:lnTo>
                  <a:lnTo>
                    <a:pt x="124" y="263"/>
                  </a:lnTo>
                  <a:lnTo>
                    <a:pt x="122" y="265"/>
                  </a:lnTo>
                  <a:lnTo>
                    <a:pt x="122" y="266"/>
                  </a:lnTo>
                  <a:lnTo>
                    <a:pt x="121" y="268"/>
                  </a:lnTo>
                  <a:lnTo>
                    <a:pt x="119" y="271"/>
                  </a:lnTo>
                  <a:lnTo>
                    <a:pt x="119" y="274"/>
                  </a:lnTo>
                  <a:lnTo>
                    <a:pt x="117" y="278"/>
                  </a:lnTo>
                  <a:lnTo>
                    <a:pt x="117" y="279"/>
                  </a:lnTo>
                  <a:lnTo>
                    <a:pt x="116" y="281"/>
                  </a:lnTo>
                  <a:lnTo>
                    <a:pt x="114" y="284"/>
                  </a:lnTo>
                  <a:lnTo>
                    <a:pt x="113" y="286"/>
                  </a:lnTo>
                  <a:lnTo>
                    <a:pt x="109" y="294"/>
                  </a:lnTo>
                  <a:lnTo>
                    <a:pt x="104" y="301"/>
                  </a:lnTo>
                  <a:lnTo>
                    <a:pt x="101" y="307"/>
                  </a:lnTo>
                  <a:lnTo>
                    <a:pt x="96" y="314"/>
                  </a:lnTo>
                  <a:lnTo>
                    <a:pt x="93" y="320"/>
                  </a:lnTo>
                  <a:lnTo>
                    <a:pt x="91" y="325"/>
                  </a:lnTo>
                  <a:lnTo>
                    <a:pt x="88" y="328"/>
                  </a:lnTo>
                  <a:lnTo>
                    <a:pt x="85" y="335"/>
                  </a:lnTo>
                  <a:lnTo>
                    <a:pt x="81" y="343"/>
                  </a:lnTo>
                  <a:lnTo>
                    <a:pt x="77" y="351"/>
                  </a:lnTo>
                  <a:lnTo>
                    <a:pt x="72" y="360"/>
                  </a:lnTo>
                  <a:lnTo>
                    <a:pt x="67" y="368"/>
                  </a:lnTo>
                  <a:lnTo>
                    <a:pt x="63" y="371"/>
                  </a:lnTo>
                  <a:lnTo>
                    <a:pt x="62" y="374"/>
                  </a:lnTo>
                  <a:lnTo>
                    <a:pt x="60" y="378"/>
                  </a:lnTo>
                  <a:lnTo>
                    <a:pt x="59" y="381"/>
                  </a:lnTo>
                  <a:lnTo>
                    <a:pt x="55" y="384"/>
                  </a:lnTo>
                  <a:lnTo>
                    <a:pt x="52" y="388"/>
                  </a:lnTo>
                  <a:lnTo>
                    <a:pt x="52" y="389"/>
                  </a:lnTo>
                  <a:lnTo>
                    <a:pt x="52" y="391"/>
                  </a:lnTo>
                  <a:lnTo>
                    <a:pt x="52" y="391"/>
                  </a:lnTo>
                  <a:lnTo>
                    <a:pt x="52" y="392"/>
                  </a:lnTo>
                  <a:lnTo>
                    <a:pt x="52" y="392"/>
                  </a:lnTo>
                  <a:lnTo>
                    <a:pt x="52" y="396"/>
                  </a:lnTo>
                  <a:lnTo>
                    <a:pt x="52" y="396"/>
                  </a:lnTo>
                  <a:lnTo>
                    <a:pt x="50" y="397"/>
                  </a:lnTo>
                  <a:lnTo>
                    <a:pt x="50" y="399"/>
                  </a:lnTo>
                  <a:lnTo>
                    <a:pt x="50" y="401"/>
                  </a:lnTo>
                  <a:lnTo>
                    <a:pt x="49" y="402"/>
                  </a:lnTo>
                  <a:lnTo>
                    <a:pt x="49" y="404"/>
                  </a:lnTo>
                  <a:lnTo>
                    <a:pt x="49" y="407"/>
                  </a:lnTo>
                  <a:lnTo>
                    <a:pt x="49" y="409"/>
                  </a:lnTo>
                  <a:lnTo>
                    <a:pt x="47" y="414"/>
                  </a:lnTo>
                  <a:lnTo>
                    <a:pt x="47" y="417"/>
                  </a:lnTo>
                  <a:lnTo>
                    <a:pt x="47" y="422"/>
                  </a:lnTo>
                  <a:lnTo>
                    <a:pt x="49" y="427"/>
                  </a:lnTo>
                  <a:lnTo>
                    <a:pt x="49" y="432"/>
                  </a:lnTo>
                  <a:lnTo>
                    <a:pt x="49" y="437"/>
                  </a:lnTo>
                  <a:lnTo>
                    <a:pt x="49" y="437"/>
                  </a:lnTo>
                  <a:lnTo>
                    <a:pt x="49" y="438"/>
                  </a:lnTo>
                  <a:lnTo>
                    <a:pt x="49" y="438"/>
                  </a:lnTo>
                  <a:lnTo>
                    <a:pt x="49" y="440"/>
                  </a:lnTo>
                  <a:lnTo>
                    <a:pt x="47" y="440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5" y="443"/>
                  </a:lnTo>
                  <a:lnTo>
                    <a:pt x="44" y="443"/>
                  </a:lnTo>
                  <a:lnTo>
                    <a:pt x="42" y="443"/>
                  </a:lnTo>
                  <a:lnTo>
                    <a:pt x="41" y="443"/>
                  </a:lnTo>
                  <a:lnTo>
                    <a:pt x="34" y="442"/>
                  </a:lnTo>
                  <a:lnTo>
                    <a:pt x="26" y="440"/>
                  </a:lnTo>
                  <a:lnTo>
                    <a:pt x="26" y="440"/>
                  </a:lnTo>
                  <a:lnTo>
                    <a:pt x="24" y="440"/>
                  </a:lnTo>
                  <a:lnTo>
                    <a:pt x="24" y="438"/>
                  </a:lnTo>
                  <a:lnTo>
                    <a:pt x="23" y="438"/>
                  </a:lnTo>
                  <a:lnTo>
                    <a:pt x="21" y="437"/>
                  </a:lnTo>
                  <a:lnTo>
                    <a:pt x="19" y="435"/>
                  </a:lnTo>
                  <a:lnTo>
                    <a:pt x="18" y="433"/>
                  </a:lnTo>
                  <a:lnTo>
                    <a:pt x="16" y="432"/>
                  </a:lnTo>
                  <a:lnTo>
                    <a:pt x="14" y="430"/>
                  </a:lnTo>
                  <a:lnTo>
                    <a:pt x="13" y="427"/>
                  </a:lnTo>
                  <a:lnTo>
                    <a:pt x="11" y="424"/>
                  </a:lnTo>
                  <a:lnTo>
                    <a:pt x="8" y="419"/>
                  </a:lnTo>
                  <a:lnTo>
                    <a:pt x="6" y="415"/>
                  </a:lnTo>
                  <a:lnTo>
                    <a:pt x="5" y="414"/>
                  </a:lnTo>
                  <a:lnTo>
                    <a:pt x="5" y="412"/>
                  </a:lnTo>
                  <a:lnTo>
                    <a:pt x="3" y="410"/>
                  </a:lnTo>
                  <a:lnTo>
                    <a:pt x="3" y="410"/>
                  </a:lnTo>
                  <a:lnTo>
                    <a:pt x="1" y="410"/>
                  </a:lnTo>
                  <a:lnTo>
                    <a:pt x="1" y="409"/>
                  </a:lnTo>
                  <a:lnTo>
                    <a:pt x="1" y="409"/>
                  </a:lnTo>
                  <a:lnTo>
                    <a:pt x="0" y="407"/>
                  </a:lnTo>
                  <a:lnTo>
                    <a:pt x="0" y="404"/>
                  </a:lnTo>
                  <a:lnTo>
                    <a:pt x="0" y="402"/>
                  </a:lnTo>
                  <a:lnTo>
                    <a:pt x="0" y="401"/>
                  </a:lnTo>
                  <a:lnTo>
                    <a:pt x="1" y="399"/>
                  </a:lnTo>
                  <a:lnTo>
                    <a:pt x="1" y="397"/>
                  </a:lnTo>
                  <a:lnTo>
                    <a:pt x="1" y="392"/>
                  </a:lnTo>
                  <a:lnTo>
                    <a:pt x="3" y="391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5" y="386"/>
                  </a:lnTo>
                  <a:lnTo>
                    <a:pt x="6" y="381"/>
                  </a:lnTo>
                  <a:lnTo>
                    <a:pt x="8" y="376"/>
                  </a:lnTo>
                  <a:lnTo>
                    <a:pt x="11" y="368"/>
                  </a:lnTo>
                  <a:lnTo>
                    <a:pt x="13" y="365"/>
                  </a:lnTo>
                  <a:lnTo>
                    <a:pt x="14" y="361"/>
                  </a:lnTo>
                  <a:lnTo>
                    <a:pt x="16" y="358"/>
                  </a:lnTo>
                  <a:lnTo>
                    <a:pt x="18" y="353"/>
                  </a:lnTo>
                  <a:lnTo>
                    <a:pt x="19" y="350"/>
                  </a:lnTo>
                  <a:lnTo>
                    <a:pt x="21" y="348"/>
                  </a:lnTo>
                  <a:lnTo>
                    <a:pt x="23" y="345"/>
                  </a:lnTo>
                  <a:lnTo>
                    <a:pt x="26" y="343"/>
                  </a:lnTo>
                  <a:lnTo>
                    <a:pt x="27" y="342"/>
                  </a:lnTo>
                  <a:lnTo>
                    <a:pt x="29" y="338"/>
                  </a:lnTo>
                  <a:lnTo>
                    <a:pt x="31" y="335"/>
                  </a:lnTo>
                  <a:lnTo>
                    <a:pt x="32" y="332"/>
                  </a:lnTo>
                  <a:lnTo>
                    <a:pt x="37" y="324"/>
                  </a:lnTo>
                  <a:lnTo>
                    <a:pt x="44" y="315"/>
                  </a:lnTo>
                  <a:lnTo>
                    <a:pt x="49" y="306"/>
                  </a:lnTo>
                  <a:lnTo>
                    <a:pt x="54" y="297"/>
                  </a:lnTo>
                  <a:lnTo>
                    <a:pt x="57" y="292"/>
                  </a:lnTo>
                  <a:lnTo>
                    <a:pt x="59" y="287"/>
                  </a:lnTo>
                  <a:lnTo>
                    <a:pt x="62" y="284"/>
                  </a:lnTo>
                  <a:lnTo>
                    <a:pt x="63" y="281"/>
                  </a:lnTo>
                  <a:lnTo>
                    <a:pt x="65" y="279"/>
                  </a:lnTo>
                  <a:lnTo>
                    <a:pt x="67" y="278"/>
                  </a:lnTo>
                  <a:lnTo>
                    <a:pt x="68" y="276"/>
                  </a:lnTo>
                  <a:lnTo>
                    <a:pt x="68" y="274"/>
                  </a:lnTo>
                  <a:lnTo>
                    <a:pt x="70" y="269"/>
                  </a:lnTo>
                  <a:lnTo>
                    <a:pt x="72" y="266"/>
                  </a:lnTo>
                  <a:lnTo>
                    <a:pt x="73" y="261"/>
                  </a:lnTo>
                  <a:lnTo>
                    <a:pt x="75" y="256"/>
                  </a:lnTo>
                  <a:lnTo>
                    <a:pt x="75" y="251"/>
                  </a:lnTo>
                  <a:lnTo>
                    <a:pt x="77" y="246"/>
                  </a:lnTo>
                  <a:lnTo>
                    <a:pt x="78" y="237"/>
                  </a:lnTo>
                  <a:lnTo>
                    <a:pt x="78" y="227"/>
                  </a:lnTo>
                  <a:lnTo>
                    <a:pt x="80" y="224"/>
                  </a:lnTo>
                  <a:lnTo>
                    <a:pt x="80" y="219"/>
                  </a:lnTo>
                  <a:lnTo>
                    <a:pt x="81" y="214"/>
                  </a:lnTo>
                  <a:lnTo>
                    <a:pt x="83" y="210"/>
                  </a:lnTo>
                  <a:lnTo>
                    <a:pt x="83" y="207"/>
                  </a:lnTo>
                  <a:lnTo>
                    <a:pt x="85" y="204"/>
                  </a:lnTo>
                  <a:lnTo>
                    <a:pt x="85" y="201"/>
                  </a:lnTo>
                  <a:lnTo>
                    <a:pt x="85" y="197"/>
                  </a:lnTo>
                  <a:lnTo>
                    <a:pt x="85" y="194"/>
                  </a:lnTo>
                  <a:lnTo>
                    <a:pt x="85" y="191"/>
                  </a:lnTo>
                  <a:lnTo>
                    <a:pt x="83" y="187"/>
                  </a:lnTo>
                  <a:lnTo>
                    <a:pt x="81" y="186"/>
                  </a:lnTo>
                  <a:lnTo>
                    <a:pt x="81" y="183"/>
                  </a:lnTo>
                  <a:lnTo>
                    <a:pt x="80" y="181"/>
                  </a:lnTo>
                  <a:lnTo>
                    <a:pt x="78" y="178"/>
                  </a:lnTo>
                  <a:lnTo>
                    <a:pt x="78" y="176"/>
                  </a:lnTo>
                  <a:lnTo>
                    <a:pt x="75" y="173"/>
                  </a:lnTo>
                  <a:lnTo>
                    <a:pt x="72" y="168"/>
                  </a:lnTo>
                  <a:lnTo>
                    <a:pt x="72" y="166"/>
                  </a:lnTo>
                  <a:lnTo>
                    <a:pt x="70" y="164"/>
                  </a:lnTo>
                  <a:lnTo>
                    <a:pt x="70" y="164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0" y="161"/>
                  </a:lnTo>
                  <a:lnTo>
                    <a:pt x="72" y="160"/>
                  </a:lnTo>
                  <a:lnTo>
                    <a:pt x="73" y="160"/>
                  </a:lnTo>
                  <a:lnTo>
                    <a:pt x="75" y="156"/>
                  </a:lnTo>
                  <a:lnTo>
                    <a:pt x="78" y="155"/>
                  </a:lnTo>
                  <a:lnTo>
                    <a:pt x="80" y="153"/>
                  </a:lnTo>
                  <a:lnTo>
                    <a:pt x="81" y="151"/>
                  </a:lnTo>
                  <a:lnTo>
                    <a:pt x="85" y="150"/>
                  </a:lnTo>
                  <a:lnTo>
                    <a:pt x="86" y="148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91" y="143"/>
                  </a:lnTo>
                  <a:lnTo>
                    <a:pt x="93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6" y="143"/>
                  </a:lnTo>
                  <a:lnTo>
                    <a:pt x="96" y="143"/>
                  </a:lnTo>
                  <a:lnTo>
                    <a:pt x="98" y="145"/>
                  </a:lnTo>
                  <a:lnTo>
                    <a:pt x="99" y="146"/>
                  </a:lnTo>
                  <a:lnTo>
                    <a:pt x="101" y="150"/>
                  </a:lnTo>
                  <a:lnTo>
                    <a:pt x="103" y="150"/>
                  </a:lnTo>
                  <a:lnTo>
                    <a:pt x="103" y="151"/>
                  </a:lnTo>
                  <a:lnTo>
                    <a:pt x="104" y="153"/>
                  </a:lnTo>
                  <a:lnTo>
                    <a:pt x="106" y="155"/>
                  </a:lnTo>
                  <a:lnTo>
                    <a:pt x="109" y="156"/>
                  </a:lnTo>
                  <a:lnTo>
                    <a:pt x="114" y="160"/>
                  </a:lnTo>
                  <a:lnTo>
                    <a:pt x="117" y="161"/>
                  </a:lnTo>
                  <a:lnTo>
                    <a:pt x="121" y="164"/>
                  </a:lnTo>
                  <a:lnTo>
                    <a:pt x="126" y="168"/>
                  </a:lnTo>
                  <a:lnTo>
                    <a:pt x="129" y="171"/>
                  </a:lnTo>
                  <a:lnTo>
                    <a:pt x="130" y="174"/>
                  </a:lnTo>
                  <a:lnTo>
                    <a:pt x="134" y="178"/>
                  </a:lnTo>
                  <a:lnTo>
                    <a:pt x="135" y="179"/>
                  </a:lnTo>
                  <a:lnTo>
                    <a:pt x="135" y="179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9" y="181"/>
                  </a:lnTo>
                  <a:lnTo>
                    <a:pt x="139" y="181"/>
                  </a:lnTo>
                  <a:lnTo>
                    <a:pt x="140" y="181"/>
                  </a:lnTo>
                  <a:lnTo>
                    <a:pt x="140" y="181"/>
                  </a:lnTo>
                  <a:lnTo>
                    <a:pt x="145" y="181"/>
                  </a:lnTo>
                  <a:lnTo>
                    <a:pt x="152" y="179"/>
                  </a:lnTo>
                  <a:lnTo>
                    <a:pt x="153" y="179"/>
                  </a:lnTo>
                  <a:lnTo>
                    <a:pt x="157" y="178"/>
                  </a:lnTo>
                  <a:lnTo>
                    <a:pt x="158" y="176"/>
                  </a:lnTo>
                  <a:lnTo>
                    <a:pt x="160" y="176"/>
                  </a:lnTo>
                  <a:lnTo>
                    <a:pt x="165" y="173"/>
                  </a:lnTo>
                  <a:lnTo>
                    <a:pt x="170" y="169"/>
                  </a:lnTo>
                  <a:lnTo>
                    <a:pt x="173" y="166"/>
                  </a:lnTo>
                  <a:lnTo>
                    <a:pt x="178" y="163"/>
                  </a:lnTo>
                  <a:lnTo>
                    <a:pt x="180" y="161"/>
                  </a:lnTo>
                  <a:lnTo>
                    <a:pt x="181" y="160"/>
                  </a:lnTo>
                  <a:lnTo>
                    <a:pt x="181" y="160"/>
                  </a:lnTo>
                  <a:lnTo>
                    <a:pt x="183" y="160"/>
                  </a:lnTo>
                  <a:lnTo>
                    <a:pt x="184" y="160"/>
                  </a:lnTo>
                  <a:lnTo>
                    <a:pt x="186" y="158"/>
                  </a:lnTo>
                  <a:lnTo>
                    <a:pt x="188" y="158"/>
                  </a:lnTo>
                  <a:lnTo>
                    <a:pt x="189" y="156"/>
                  </a:lnTo>
                  <a:lnTo>
                    <a:pt x="191" y="155"/>
                  </a:lnTo>
                  <a:lnTo>
                    <a:pt x="194" y="151"/>
                  </a:lnTo>
                  <a:lnTo>
                    <a:pt x="199" y="146"/>
                  </a:lnTo>
                  <a:lnTo>
                    <a:pt x="201" y="145"/>
                  </a:lnTo>
                  <a:lnTo>
                    <a:pt x="201" y="143"/>
                  </a:lnTo>
                  <a:lnTo>
                    <a:pt x="202" y="142"/>
                  </a:lnTo>
                  <a:lnTo>
                    <a:pt x="204" y="138"/>
                  </a:lnTo>
                  <a:lnTo>
                    <a:pt x="207" y="133"/>
                  </a:lnTo>
                  <a:lnTo>
                    <a:pt x="211" y="128"/>
                  </a:lnTo>
                  <a:lnTo>
                    <a:pt x="214" y="122"/>
                  </a:lnTo>
                  <a:lnTo>
                    <a:pt x="217" y="117"/>
                  </a:lnTo>
                  <a:lnTo>
                    <a:pt x="222" y="110"/>
                  </a:lnTo>
                  <a:lnTo>
                    <a:pt x="224" y="109"/>
                  </a:lnTo>
                  <a:lnTo>
                    <a:pt x="224" y="105"/>
                  </a:lnTo>
                  <a:lnTo>
                    <a:pt x="224" y="105"/>
                  </a:lnTo>
                  <a:lnTo>
                    <a:pt x="225" y="104"/>
                  </a:lnTo>
                  <a:lnTo>
                    <a:pt x="225" y="104"/>
                  </a:lnTo>
                  <a:lnTo>
                    <a:pt x="225" y="102"/>
                  </a:lnTo>
                  <a:lnTo>
                    <a:pt x="225" y="102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99"/>
                  </a:lnTo>
                  <a:lnTo>
                    <a:pt x="222" y="99"/>
                  </a:lnTo>
                  <a:lnTo>
                    <a:pt x="220" y="99"/>
                  </a:lnTo>
                  <a:lnTo>
                    <a:pt x="220" y="97"/>
                  </a:lnTo>
                  <a:lnTo>
                    <a:pt x="219" y="97"/>
                  </a:lnTo>
                  <a:lnTo>
                    <a:pt x="217" y="97"/>
                  </a:lnTo>
                  <a:lnTo>
                    <a:pt x="216" y="97"/>
                  </a:lnTo>
                  <a:lnTo>
                    <a:pt x="214" y="97"/>
                  </a:lnTo>
                  <a:lnTo>
                    <a:pt x="214" y="99"/>
                  </a:lnTo>
                  <a:lnTo>
                    <a:pt x="212" y="101"/>
                  </a:lnTo>
                  <a:lnTo>
                    <a:pt x="209" y="102"/>
                  </a:lnTo>
                  <a:lnTo>
                    <a:pt x="204" y="105"/>
                  </a:lnTo>
                  <a:lnTo>
                    <a:pt x="199" y="109"/>
                  </a:lnTo>
                  <a:lnTo>
                    <a:pt x="194" y="112"/>
                  </a:lnTo>
                  <a:lnTo>
                    <a:pt x="191" y="112"/>
                  </a:lnTo>
                  <a:lnTo>
                    <a:pt x="188" y="114"/>
                  </a:lnTo>
                  <a:lnTo>
                    <a:pt x="186" y="115"/>
                  </a:lnTo>
                  <a:lnTo>
                    <a:pt x="183" y="115"/>
                  </a:lnTo>
                  <a:lnTo>
                    <a:pt x="183" y="117"/>
                  </a:lnTo>
                  <a:lnTo>
                    <a:pt x="181" y="117"/>
                  </a:lnTo>
                  <a:lnTo>
                    <a:pt x="180" y="117"/>
                  </a:lnTo>
                  <a:lnTo>
                    <a:pt x="180" y="117"/>
                  </a:lnTo>
                  <a:lnTo>
                    <a:pt x="178" y="117"/>
                  </a:lnTo>
                  <a:lnTo>
                    <a:pt x="178" y="117"/>
                  </a:lnTo>
                  <a:lnTo>
                    <a:pt x="176" y="115"/>
                  </a:lnTo>
                  <a:lnTo>
                    <a:pt x="176" y="115"/>
                  </a:lnTo>
                  <a:lnTo>
                    <a:pt x="175" y="115"/>
                  </a:lnTo>
                  <a:lnTo>
                    <a:pt x="175" y="115"/>
                  </a:lnTo>
                  <a:lnTo>
                    <a:pt x="175" y="114"/>
                  </a:lnTo>
                  <a:lnTo>
                    <a:pt x="173" y="114"/>
                  </a:lnTo>
                  <a:lnTo>
                    <a:pt x="173" y="112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1" y="107"/>
                  </a:lnTo>
                  <a:lnTo>
                    <a:pt x="170" y="105"/>
                  </a:lnTo>
                  <a:lnTo>
                    <a:pt x="170" y="104"/>
                  </a:lnTo>
                  <a:lnTo>
                    <a:pt x="170" y="99"/>
                  </a:lnTo>
                  <a:lnTo>
                    <a:pt x="170" y="96"/>
                  </a:lnTo>
                  <a:lnTo>
                    <a:pt x="168" y="92"/>
                  </a:lnTo>
                  <a:lnTo>
                    <a:pt x="170" y="91"/>
                  </a:lnTo>
                  <a:lnTo>
                    <a:pt x="170" y="87"/>
                  </a:lnTo>
                  <a:lnTo>
                    <a:pt x="170" y="86"/>
                  </a:lnTo>
                  <a:lnTo>
                    <a:pt x="171" y="84"/>
                  </a:lnTo>
                  <a:lnTo>
                    <a:pt x="171" y="81"/>
                  </a:lnTo>
                  <a:lnTo>
                    <a:pt x="173" y="79"/>
                  </a:lnTo>
                  <a:lnTo>
                    <a:pt x="173" y="76"/>
                  </a:lnTo>
                  <a:lnTo>
                    <a:pt x="176" y="73"/>
                  </a:lnTo>
                  <a:lnTo>
                    <a:pt x="178" y="69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1" y="63"/>
                  </a:lnTo>
                  <a:lnTo>
                    <a:pt x="183" y="61"/>
                  </a:lnTo>
                  <a:lnTo>
                    <a:pt x="184" y="56"/>
                  </a:lnTo>
                  <a:lnTo>
                    <a:pt x="186" y="51"/>
                  </a:lnTo>
                  <a:lnTo>
                    <a:pt x="188" y="46"/>
                  </a:lnTo>
                  <a:lnTo>
                    <a:pt x="189" y="41"/>
                  </a:lnTo>
                  <a:lnTo>
                    <a:pt x="191" y="35"/>
                  </a:lnTo>
                  <a:lnTo>
                    <a:pt x="191" y="35"/>
                  </a:lnTo>
                  <a:close/>
                  <a:moveTo>
                    <a:pt x="242" y="156"/>
                  </a:moveTo>
                  <a:lnTo>
                    <a:pt x="237" y="158"/>
                  </a:lnTo>
                  <a:lnTo>
                    <a:pt x="232" y="160"/>
                  </a:lnTo>
                  <a:lnTo>
                    <a:pt x="227" y="161"/>
                  </a:lnTo>
                  <a:lnTo>
                    <a:pt x="224" y="161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4"/>
                  </a:lnTo>
                  <a:lnTo>
                    <a:pt x="219" y="164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8"/>
                  </a:lnTo>
                  <a:lnTo>
                    <a:pt x="219" y="168"/>
                  </a:lnTo>
                  <a:lnTo>
                    <a:pt x="219" y="169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2" y="176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7" y="183"/>
                  </a:lnTo>
                  <a:lnTo>
                    <a:pt x="229" y="186"/>
                  </a:lnTo>
                  <a:lnTo>
                    <a:pt x="230" y="187"/>
                  </a:lnTo>
                  <a:lnTo>
                    <a:pt x="232" y="191"/>
                  </a:lnTo>
                  <a:lnTo>
                    <a:pt x="234" y="192"/>
                  </a:lnTo>
                  <a:lnTo>
                    <a:pt x="235" y="196"/>
                  </a:lnTo>
                  <a:lnTo>
                    <a:pt x="237" y="197"/>
                  </a:lnTo>
                  <a:lnTo>
                    <a:pt x="237" y="199"/>
                  </a:lnTo>
                  <a:lnTo>
                    <a:pt x="238" y="199"/>
                  </a:lnTo>
                  <a:lnTo>
                    <a:pt x="238" y="201"/>
                  </a:lnTo>
                  <a:lnTo>
                    <a:pt x="240" y="201"/>
                  </a:lnTo>
                  <a:lnTo>
                    <a:pt x="242" y="201"/>
                  </a:lnTo>
                  <a:lnTo>
                    <a:pt x="242" y="201"/>
                  </a:lnTo>
                  <a:lnTo>
                    <a:pt x="243" y="201"/>
                  </a:lnTo>
                  <a:lnTo>
                    <a:pt x="243" y="199"/>
                  </a:lnTo>
                  <a:lnTo>
                    <a:pt x="245" y="199"/>
                  </a:lnTo>
                  <a:lnTo>
                    <a:pt x="245" y="197"/>
                  </a:lnTo>
                  <a:lnTo>
                    <a:pt x="247" y="196"/>
                  </a:lnTo>
                  <a:lnTo>
                    <a:pt x="248" y="194"/>
                  </a:lnTo>
                  <a:lnTo>
                    <a:pt x="248" y="192"/>
                  </a:lnTo>
                  <a:lnTo>
                    <a:pt x="250" y="191"/>
                  </a:lnTo>
                  <a:lnTo>
                    <a:pt x="250" y="187"/>
                  </a:lnTo>
                  <a:lnTo>
                    <a:pt x="252" y="184"/>
                  </a:lnTo>
                  <a:lnTo>
                    <a:pt x="253" y="179"/>
                  </a:lnTo>
                  <a:lnTo>
                    <a:pt x="253" y="176"/>
                  </a:lnTo>
                  <a:lnTo>
                    <a:pt x="253" y="173"/>
                  </a:lnTo>
                  <a:lnTo>
                    <a:pt x="255" y="169"/>
                  </a:lnTo>
                  <a:lnTo>
                    <a:pt x="255" y="166"/>
                  </a:lnTo>
                  <a:lnTo>
                    <a:pt x="253" y="166"/>
                  </a:lnTo>
                  <a:lnTo>
                    <a:pt x="253" y="164"/>
                  </a:lnTo>
                  <a:lnTo>
                    <a:pt x="253" y="163"/>
                  </a:lnTo>
                  <a:lnTo>
                    <a:pt x="253" y="161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2" y="160"/>
                  </a:lnTo>
                  <a:lnTo>
                    <a:pt x="250" y="158"/>
                  </a:lnTo>
                  <a:lnTo>
                    <a:pt x="250" y="158"/>
                  </a:lnTo>
                  <a:lnTo>
                    <a:pt x="248" y="158"/>
                  </a:lnTo>
                  <a:lnTo>
                    <a:pt x="247" y="156"/>
                  </a:lnTo>
                  <a:lnTo>
                    <a:pt x="247" y="156"/>
                  </a:lnTo>
                  <a:lnTo>
                    <a:pt x="243" y="156"/>
                  </a:lnTo>
                  <a:lnTo>
                    <a:pt x="242" y="156"/>
                  </a:lnTo>
                  <a:lnTo>
                    <a:pt x="242" y="156"/>
                  </a:lnTo>
                  <a:close/>
                  <a:moveTo>
                    <a:pt x="194" y="196"/>
                  </a:moveTo>
                  <a:lnTo>
                    <a:pt x="193" y="196"/>
                  </a:lnTo>
                  <a:lnTo>
                    <a:pt x="193" y="197"/>
                  </a:lnTo>
                  <a:lnTo>
                    <a:pt x="191" y="199"/>
                  </a:lnTo>
                  <a:lnTo>
                    <a:pt x="189" y="201"/>
                  </a:lnTo>
                  <a:lnTo>
                    <a:pt x="188" y="202"/>
                  </a:lnTo>
                  <a:lnTo>
                    <a:pt x="188" y="204"/>
                  </a:lnTo>
                  <a:lnTo>
                    <a:pt x="186" y="205"/>
                  </a:lnTo>
                  <a:lnTo>
                    <a:pt x="186" y="207"/>
                  </a:lnTo>
                  <a:lnTo>
                    <a:pt x="186" y="207"/>
                  </a:lnTo>
                  <a:lnTo>
                    <a:pt x="186" y="209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8" y="212"/>
                  </a:lnTo>
                  <a:lnTo>
                    <a:pt x="189" y="214"/>
                  </a:lnTo>
                  <a:lnTo>
                    <a:pt x="191" y="217"/>
                  </a:lnTo>
                  <a:lnTo>
                    <a:pt x="191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4" y="219"/>
                  </a:lnTo>
                  <a:lnTo>
                    <a:pt x="194" y="217"/>
                  </a:lnTo>
                  <a:lnTo>
                    <a:pt x="196" y="217"/>
                  </a:lnTo>
                  <a:lnTo>
                    <a:pt x="196" y="215"/>
                  </a:lnTo>
                  <a:lnTo>
                    <a:pt x="198" y="214"/>
                  </a:lnTo>
                  <a:lnTo>
                    <a:pt x="199" y="210"/>
                  </a:lnTo>
                  <a:lnTo>
                    <a:pt x="199" y="209"/>
                  </a:lnTo>
                  <a:lnTo>
                    <a:pt x="201" y="207"/>
                  </a:lnTo>
                  <a:lnTo>
                    <a:pt x="201" y="205"/>
                  </a:lnTo>
                  <a:lnTo>
                    <a:pt x="201" y="204"/>
                  </a:lnTo>
                  <a:lnTo>
                    <a:pt x="202" y="202"/>
                  </a:lnTo>
                  <a:lnTo>
                    <a:pt x="202" y="201"/>
                  </a:lnTo>
                  <a:lnTo>
                    <a:pt x="202" y="199"/>
                  </a:lnTo>
                  <a:lnTo>
                    <a:pt x="202" y="196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194" y="196"/>
                  </a:lnTo>
                  <a:lnTo>
                    <a:pt x="194" y="196"/>
                  </a:lnTo>
                  <a:close/>
                  <a:moveTo>
                    <a:pt x="229" y="224"/>
                  </a:moveTo>
                  <a:lnTo>
                    <a:pt x="225" y="225"/>
                  </a:lnTo>
                  <a:lnTo>
                    <a:pt x="224" y="227"/>
                  </a:lnTo>
                  <a:lnTo>
                    <a:pt x="222" y="228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2"/>
                  </a:lnTo>
                  <a:lnTo>
                    <a:pt x="220" y="232"/>
                  </a:lnTo>
                  <a:lnTo>
                    <a:pt x="222" y="232"/>
                  </a:lnTo>
                  <a:lnTo>
                    <a:pt x="222" y="233"/>
                  </a:lnTo>
                  <a:lnTo>
                    <a:pt x="224" y="233"/>
                  </a:lnTo>
                  <a:lnTo>
                    <a:pt x="225" y="233"/>
                  </a:lnTo>
                  <a:lnTo>
                    <a:pt x="229" y="235"/>
                  </a:lnTo>
                  <a:lnTo>
                    <a:pt x="230" y="235"/>
                  </a:lnTo>
                  <a:lnTo>
                    <a:pt x="232" y="235"/>
                  </a:lnTo>
                  <a:lnTo>
                    <a:pt x="234" y="235"/>
                  </a:lnTo>
                  <a:lnTo>
                    <a:pt x="234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3"/>
                  </a:lnTo>
                  <a:lnTo>
                    <a:pt x="237" y="233"/>
                  </a:lnTo>
                  <a:lnTo>
                    <a:pt x="237" y="232"/>
                  </a:lnTo>
                  <a:lnTo>
                    <a:pt x="235" y="230"/>
                  </a:lnTo>
                  <a:lnTo>
                    <a:pt x="235" y="228"/>
                  </a:lnTo>
                  <a:lnTo>
                    <a:pt x="235" y="227"/>
                  </a:lnTo>
                  <a:lnTo>
                    <a:pt x="235" y="225"/>
                  </a:lnTo>
                  <a:lnTo>
                    <a:pt x="235" y="225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2" y="224"/>
                  </a:lnTo>
                  <a:lnTo>
                    <a:pt x="232" y="224"/>
                  </a:lnTo>
                  <a:lnTo>
                    <a:pt x="230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close/>
                  <a:moveTo>
                    <a:pt x="235" y="312"/>
                  </a:moveTo>
                  <a:lnTo>
                    <a:pt x="232" y="312"/>
                  </a:lnTo>
                  <a:lnTo>
                    <a:pt x="230" y="312"/>
                  </a:lnTo>
                  <a:lnTo>
                    <a:pt x="229" y="312"/>
                  </a:lnTo>
                  <a:lnTo>
                    <a:pt x="229" y="312"/>
                  </a:lnTo>
                  <a:lnTo>
                    <a:pt x="227" y="312"/>
                  </a:lnTo>
                  <a:lnTo>
                    <a:pt x="225" y="312"/>
                  </a:lnTo>
                  <a:lnTo>
                    <a:pt x="225" y="312"/>
                  </a:lnTo>
                  <a:lnTo>
                    <a:pt x="224" y="314"/>
                  </a:lnTo>
                  <a:lnTo>
                    <a:pt x="222" y="314"/>
                  </a:lnTo>
                  <a:lnTo>
                    <a:pt x="222" y="314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7"/>
                  </a:lnTo>
                  <a:lnTo>
                    <a:pt x="224" y="319"/>
                  </a:lnTo>
                  <a:lnTo>
                    <a:pt x="225" y="322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7" y="324"/>
                  </a:lnTo>
                  <a:lnTo>
                    <a:pt x="229" y="325"/>
                  </a:lnTo>
                  <a:lnTo>
                    <a:pt x="230" y="325"/>
                  </a:lnTo>
                  <a:lnTo>
                    <a:pt x="230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4" y="325"/>
                  </a:lnTo>
                  <a:lnTo>
                    <a:pt x="234" y="324"/>
                  </a:lnTo>
                  <a:lnTo>
                    <a:pt x="235" y="324"/>
                  </a:lnTo>
                  <a:lnTo>
                    <a:pt x="235" y="322"/>
                  </a:lnTo>
                  <a:lnTo>
                    <a:pt x="237" y="320"/>
                  </a:lnTo>
                  <a:lnTo>
                    <a:pt x="237" y="320"/>
                  </a:lnTo>
                  <a:lnTo>
                    <a:pt x="237" y="319"/>
                  </a:lnTo>
                  <a:lnTo>
                    <a:pt x="237" y="319"/>
                  </a:lnTo>
                  <a:lnTo>
                    <a:pt x="237" y="317"/>
                  </a:lnTo>
                  <a:lnTo>
                    <a:pt x="235" y="315"/>
                  </a:lnTo>
                  <a:lnTo>
                    <a:pt x="235" y="314"/>
                  </a:lnTo>
                  <a:lnTo>
                    <a:pt x="235" y="314"/>
                  </a:lnTo>
                  <a:lnTo>
                    <a:pt x="235" y="312"/>
                  </a:lnTo>
                  <a:lnTo>
                    <a:pt x="235" y="312"/>
                  </a:lnTo>
                  <a:close/>
                  <a:moveTo>
                    <a:pt x="193" y="246"/>
                  </a:moveTo>
                  <a:lnTo>
                    <a:pt x="186" y="248"/>
                  </a:lnTo>
                  <a:lnTo>
                    <a:pt x="181" y="248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78" y="251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6" y="253"/>
                  </a:lnTo>
                  <a:lnTo>
                    <a:pt x="176" y="255"/>
                  </a:lnTo>
                  <a:lnTo>
                    <a:pt x="176" y="256"/>
                  </a:lnTo>
                  <a:lnTo>
                    <a:pt x="176" y="258"/>
                  </a:lnTo>
                  <a:lnTo>
                    <a:pt x="175" y="260"/>
                  </a:lnTo>
                  <a:lnTo>
                    <a:pt x="175" y="260"/>
                  </a:lnTo>
                  <a:lnTo>
                    <a:pt x="173" y="261"/>
                  </a:lnTo>
                  <a:lnTo>
                    <a:pt x="171" y="265"/>
                  </a:lnTo>
                  <a:lnTo>
                    <a:pt x="170" y="266"/>
                  </a:lnTo>
                  <a:lnTo>
                    <a:pt x="166" y="269"/>
                  </a:lnTo>
                  <a:lnTo>
                    <a:pt x="165" y="269"/>
                  </a:lnTo>
                  <a:lnTo>
                    <a:pt x="165" y="273"/>
                  </a:lnTo>
                  <a:lnTo>
                    <a:pt x="163" y="274"/>
                  </a:lnTo>
                  <a:lnTo>
                    <a:pt x="162" y="276"/>
                  </a:lnTo>
                  <a:lnTo>
                    <a:pt x="160" y="281"/>
                  </a:lnTo>
                  <a:lnTo>
                    <a:pt x="158" y="286"/>
                  </a:lnTo>
                  <a:lnTo>
                    <a:pt x="157" y="291"/>
                  </a:lnTo>
                  <a:lnTo>
                    <a:pt x="155" y="297"/>
                  </a:lnTo>
                  <a:lnTo>
                    <a:pt x="155" y="299"/>
                  </a:lnTo>
                  <a:lnTo>
                    <a:pt x="153" y="302"/>
                  </a:lnTo>
                  <a:lnTo>
                    <a:pt x="153" y="304"/>
                  </a:lnTo>
                  <a:lnTo>
                    <a:pt x="153" y="306"/>
                  </a:lnTo>
                  <a:lnTo>
                    <a:pt x="153" y="306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62" y="309"/>
                  </a:lnTo>
                  <a:lnTo>
                    <a:pt x="166" y="307"/>
                  </a:lnTo>
                  <a:lnTo>
                    <a:pt x="173" y="307"/>
                  </a:lnTo>
                  <a:lnTo>
                    <a:pt x="181" y="306"/>
                  </a:lnTo>
                  <a:lnTo>
                    <a:pt x="188" y="304"/>
                  </a:lnTo>
                  <a:lnTo>
                    <a:pt x="196" y="302"/>
                  </a:lnTo>
                  <a:lnTo>
                    <a:pt x="198" y="301"/>
                  </a:lnTo>
                  <a:lnTo>
                    <a:pt x="201" y="301"/>
                  </a:lnTo>
                  <a:lnTo>
                    <a:pt x="204" y="299"/>
                  </a:lnTo>
                  <a:lnTo>
                    <a:pt x="206" y="299"/>
                  </a:lnTo>
                  <a:lnTo>
                    <a:pt x="209" y="297"/>
                  </a:lnTo>
                  <a:lnTo>
                    <a:pt x="212" y="294"/>
                  </a:lnTo>
                  <a:lnTo>
                    <a:pt x="214" y="294"/>
                  </a:lnTo>
                  <a:lnTo>
                    <a:pt x="217" y="292"/>
                  </a:lnTo>
                  <a:lnTo>
                    <a:pt x="217" y="292"/>
                  </a:lnTo>
                  <a:lnTo>
                    <a:pt x="219" y="291"/>
                  </a:lnTo>
                  <a:lnTo>
                    <a:pt x="220" y="289"/>
                  </a:lnTo>
                  <a:lnTo>
                    <a:pt x="222" y="287"/>
                  </a:lnTo>
                  <a:lnTo>
                    <a:pt x="222" y="287"/>
                  </a:lnTo>
                  <a:lnTo>
                    <a:pt x="224" y="286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3"/>
                  </a:lnTo>
                  <a:lnTo>
                    <a:pt x="222" y="283"/>
                  </a:lnTo>
                  <a:lnTo>
                    <a:pt x="222" y="281"/>
                  </a:lnTo>
                  <a:lnTo>
                    <a:pt x="222" y="281"/>
                  </a:lnTo>
                  <a:lnTo>
                    <a:pt x="222" y="279"/>
                  </a:lnTo>
                  <a:lnTo>
                    <a:pt x="220" y="279"/>
                  </a:lnTo>
                  <a:lnTo>
                    <a:pt x="219" y="278"/>
                  </a:lnTo>
                  <a:lnTo>
                    <a:pt x="217" y="276"/>
                  </a:lnTo>
                  <a:lnTo>
                    <a:pt x="217" y="276"/>
                  </a:lnTo>
                  <a:lnTo>
                    <a:pt x="214" y="276"/>
                  </a:lnTo>
                  <a:lnTo>
                    <a:pt x="212" y="274"/>
                  </a:lnTo>
                  <a:lnTo>
                    <a:pt x="212" y="274"/>
                  </a:lnTo>
                  <a:lnTo>
                    <a:pt x="211" y="274"/>
                  </a:lnTo>
                  <a:lnTo>
                    <a:pt x="211" y="273"/>
                  </a:lnTo>
                  <a:lnTo>
                    <a:pt x="209" y="273"/>
                  </a:lnTo>
                  <a:lnTo>
                    <a:pt x="209" y="271"/>
                  </a:lnTo>
                  <a:lnTo>
                    <a:pt x="207" y="271"/>
                  </a:lnTo>
                  <a:lnTo>
                    <a:pt x="207" y="269"/>
                  </a:lnTo>
                  <a:lnTo>
                    <a:pt x="207" y="266"/>
                  </a:lnTo>
                  <a:lnTo>
                    <a:pt x="206" y="263"/>
                  </a:lnTo>
                  <a:lnTo>
                    <a:pt x="206" y="260"/>
                  </a:lnTo>
                  <a:lnTo>
                    <a:pt x="206" y="258"/>
                  </a:lnTo>
                  <a:lnTo>
                    <a:pt x="206" y="256"/>
                  </a:lnTo>
                  <a:lnTo>
                    <a:pt x="206" y="255"/>
                  </a:lnTo>
                  <a:lnTo>
                    <a:pt x="206" y="253"/>
                  </a:lnTo>
                  <a:lnTo>
                    <a:pt x="206" y="251"/>
                  </a:lnTo>
                  <a:lnTo>
                    <a:pt x="204" y="250"/>
                  </a:lnTo>
                  <a:lnTo>
                    <a:pt x="204" y="248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1" y="246"/>
                  </a:lnTo>
                  <a:lnTo>
                    <a:pt x="199" y="246"/>
                  </a:lnTo>
                  <a:lnTo>
                    <a:pt x="199" y="245"/>
                  </a:lnTo>
                  <a:lnTo>
                    <a:pt x="198" y="245"/>
                  </a:lnTo>
                  <a:lnTo>
                    <a:pt x="198" y="245"/>
                  </a:lnTo>
                  <a:lnTo>
                    <a:pt x="194" y="245"/>
                  </a:lnTo>
                  <a:lnTo>
                    <a:pt x="193" y="246"/>
                  </a:lnTo>
                  <a:lnTo>
                    <a:pt x="193" y="246"/>
                  </a:lnTo>
                  <a:close/>
                  <a:moveTo>
                    <a:pt x="148" y="205"/>
                  </a:moveTo>
                  <a:lnTo>
                    <a:pt x="147" y="209"/>
                  </a:lnTo>
                  <a:lnTo>
                    <a:pt x="144" y="214"/>
                  </a:lnTo>
                  <a:lnTo>
                    <a:pt x="142" y="215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40" y="220"/>
                  </a:lnTo>
                  <a:lnTo>
                    <a:pt x="139" y="222"/>
                  </a:lnTo>
                  <a:lnTo>
                    <a:pt x="139" y="224"/>
                  </a:lnTo>
                  <a:lnTo>
                    <a:pt x="139" y="224"/>
                  </a:lnTo>
                  <a:lnTo>
                    <a:pt x="139" y="225"/>
                  </a:lnTo>
                  <a:lnTo>
                    <a:pt x="139" y="227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30"/>
                  </a:lnTo>
                  <a:lnTo>
                    <a:pt x="144" y="232"/>
                  </a:lnTo>
                  <a:lnTo>
                    <a:pt x="147" y="233"/>
                  </a:lnTo>
                  <a:lnTo>
                    <a:pt x="147" y="235"/>
                  </a:lnTo>
                  <a:lnTo>
                    <a:pt x="148" y="235"/>
                  </a:lnTo>
                  <a:lnTo>
                    <a:pt x="150" y="237"/>
                  </a:lnTo>
                  <a:lnTo>
                    <a:pt x="150" y="237"/>
                  </a:lnTo>
                  <a:lnTo>
                    <a:pt x="152" y="237"/>
                  </a:lnTo>
                  <a:lnTo>
                    <a:pt x="153" y="237"/>
                  </a:lnTo>
                  <a:lnTo>
                    <a:pt x="153" y="237"/>
                  </a:lnTo>
                  <a:lnTo>
                    <a:pt x="155" y="237"/>
                  </a:lnTo>
                  <a:lnTo>
                    <a:pt x="155" y="235"/>
                  </a:lnTo>
                  <a:lnTo>
                    <a:pt x="157" y="235"/>
                  </a:lnTo>
                  <a:lnTo>
                    <a:pt x="158" y="233"/>
                  </a:lnTo>
                  <a:lnTo>
                    <a:pt x="158" y="232"/>
                  </a:lnTo>
                  <a:lnTo>
                    <a:pt x="162" y="225"/>
                  </a:lnTo>
                  <a:lnTo>
                    <a:pt x="165" y="220"/>
                  </a:lnTo>
                  <a:lnTo>
                    <a:pt x="165" y="219"/>
                  </a:lnTo>
                  <a:lnTo>
                    <a:pt x="165" y="217"/>
                  </a:lnTo>
                  <a:lnTo>
                    <a:pt x="165" y="217"/>
                  </a:lnTo>
                  <a:lnTo>
                    <a:pt x="165" y="215"/>
                  </a:lnTo>
                  <a:lnTo>
                    <a:pt x="165" y="214"/>
                  </a:lnTo>
                  <a:lnTo>
                    <a:pt x="163" y="214"/>
                  </a:lnTo>
                  <a:lnTo>
                    <a:pt x="163" y="212"/>
                  </a:lnTo>
                  <a:lnTo>
                    <a:pt x="162" y="210"/>
                  </a:lnTo>
                  <a:lnTo>
                    <a:pt x="162" y="209"/>
                  </a:lnTo>
                  <a:lnTo>
                    <a:pt x="160" y="209"/>
                  </a:lnTo>
                  <a:lnTo>
                    <a:pt x="160" y="207"/>
                  </a:lnTo>
                  <a:lnTo>
                    <a:pt x="158" y="207"/>
                  </a:lnTo>
                  <a:lnTo>
                    <a:pt x="157" y="205"/>
                  </a:lnTo>
                  <a:lnTo>
                    <a:pt x="157" y="205"/>
                  </a:lnTo>
                  <a:lnTo>
                    <a:pt x="155" y="205"/>
                  </a:lnTo>
                  <a:lnTo>
                    <a:pt x="153" y="205"/>
                  </a:lnTo>
                  <a:lnTo>
                    <a:pt x="152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48" y="205"/>
                  </a:lnTo>
                  <a:lnTo>
                    <a:pt x="148" y="205"/>
                  </a:lnTo>
                  <a:close/>
                  <a:moveTo>
                    <a:pt x="124" y="217"/>
                  </a:moveTo>
                  <a:lnTo>
                    <a:pt x="121" y="217"/>
                  </a:lnTo>
                  <a:lnTo>
                    <a:pt x="119" y="215"/>
                  </a:lnTo>
                  <a:lnTo>
                    <a:pt x="117" y="215"/>
                  </a:lnTo>
                  <a:lnTo>
                    <a:pt x="117" y="215"/>
                  </a:lnTo>
                  <a:lnTo>
                    <a:pt x="116" y="215"/>
                  </a:lnTo>
                  <a:lnTo>
                    <a:pt x="114" y="215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09" y="219"/>
                  </a:lnTo>
                  <a:lnTo>
                    <a:pt x="108" y="220"/>
                  </a:lnTo>
                  <a:lnTo>
                    <a:pt x="106" y="224"/>
                  </a:lnTo>
                  <a:lnTo>
                    <a:pt x="104" y="225"/>
                  </a:lnTo>
                  <a:lnTo>
                    <a:pt x="103" y="228"/>
                  </a:lnTo>
                  <a:lnTo>
                    <a:pt x="96" y="238"/>
                  </a:lnTo>
                  <a:lnTo>
                    <a:pt x="90" y="250"/>
                  </a:lnTo>
                  <a:lnTo>
                    <a:pt x="81" y="265"/>
                  </a:lnTo>
                  <a:lnTo>
                    <a:pt x="75" y="279"/>
                  </a:lnTo>
                  <a:lnTo>
                    <a:pt x="70" y="286"/>
                  </a:lnTo>
                  <a:lnTo>
                    <a:pt x="67" y="292"/>
                  </a:lnTo>
                  <a:lnTo>
                    <a:pt x="63" y="299"/>
                  </a:lnTo>
                  <a:lnTo>
                    <a:pt x="60" y="306"/>
                  </a:lnTo>
                  <a:lnTo>
                    <a:pt x="59" y="310"/>
                  </a:lnTo>
                  <a:lnTo>
                    <a:pt x="57" y="315"/>
                  </a:lnTo>
                  <a:lnTo>
                    <a:pt x="55" y="317"/>
                  </a:lnTo>
                  <a:lnTo>
                    <a:pt x="55" y="319"/>
                  </a:lnTo>
                  <a:lnTo>
                    <a:pt x="55" y="320"/>
                  </a:lnTo>
                  <a:lnTo>
                    <a:pt x="55" y="320"/>
                  </a:lnTo>
                  <a:lnTo>
                    <a:pt x="55" y="322"/>
                  </a:lnTo>
                  <a:lnTo>
                    <a:pt x="55" y="324"/>
                  </a:lnTo>
                  <a:lnTo>
                    <a:pt x="54" y="325"/>
                  </a:lnTo>
                  <a:lnTo>
                    <a:pt x="54" y="327"/>
                  </a:lnTo>
                  <a:lnTo>
                    <a:pt x="54" y="330"/>
                  </a:lnTo>
                  <a:lnTo>
                    <a:pt x="52" y="333"/>
                  </a:lnTo>
                  <a:lnTo>
                    <a:pt x="52" y="333"/>
                  </a:lnTo>
                  <a:lnTo>
                    <a:pt x="52" y="335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4" y="337"/>
                  </a:lnTo>
                  <a:lnTo>
                    <a:pt x="54" y="337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59" y="335"/>
                  </a:lnTo>
                  <a:lnTo>
                    <a:pt x="60" y="335"/>
                  </a:lnTo>
                  <a:lnTo>
                    <a:pt x="60" y="333"/>
                  </a:lnTo>
                  <a:lnTo>
                    <a:pt x="63" y="332"/>
                  </a:lnTo>
                  <a:lnTo>
                    <a:pt x="65" y="328"/>
                  </a:lnTo>
                  <a:lnTo>
                    <a:pt x="68" y="327"/>
                  </a:lnTo>
                  <a:lnTo>
                    <a:pt x="70" y="324"/>
                  </a:lnTo>
                  <a:lnTo>
                    <a:pt x="73" y="320"/>
                  </a:lnTo>
                  <a:lnTo>
                    <a:pt x="77" y="317"/>
                  </a:lnTo>
                  <a:lnTo>
                    <a:pt x="81" y="309"/>
                  </a:lnTo>
                  <a:lnTo>
                    <a:pt x="86" y="301"/>
                  </a:lnTo>
                  <a:lnTo>
                    <a:pt x="91" y="294"/>
                  </a:lnTo>
                  <a:lnTo>
                    <a:pt x="95" y="286"/>
                  </a:lnTo>
                  <a:lnTo>
                    <a:pt x="98" y="281"/>
                  </a:lnTo>
                  <a:lnTo>
                    <a:pt x="101" y="274"/>
                  </a:lnTo>
                  <a:lnTo>
                    <a:pt x="104" y="269"/>
                  </a:lnTo>
                  <a:lnTo>
                    <a:pt x="108" y="266"/>
                  </a:lnTo>
                  <a:lnTo>
                    <a:pt x="109" y="263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3" y="256"/>
                  </a:lnTo>
                  <a:lnTo>
                    <a:pt x="114" y="253"/>
                  </a:lnTo>
                  <a:lnTo>
                    <a:pt x="114" y="251"/>
                  </a:lnTo>
                  <a:lnTo>
                    <a:pt x="116" y="248"/>
                  </a:lnTo>
                  <a:lnTo>
                    <a:pt x="116" y="246"/>
                  </a:lnTo>
                  <a:lnTo>
                    <a:pt x="117" y="240"/>
                  </a:lnTo>
                  <a:lnTo>
                    <a:pt x="119" y="235"/>
                  </a:lnTo>
                  <a:lnTo>
                    <a:pt x="121" y="230"/>
                  </a:lnTo>
                  <a:lnTo>
                    <a:pt x="121" y="225"/>
                  </a:lnTo>
                  <a:lnTo>
                    <a:pt x="122" y="222"/>
                  </a:lnTo>
                  <a:lnTo>
                    <a:pt x="122" y="219"/>
                  </a:lnTo>
                  <a:lnTo>
                    <a:pt x="122" y="217"/>
                  </a:lnTo>
                  <a:lnTo>
                    <a:pt x="124" y="21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6" name="Freeform 57">
              <a:extLst>
                <a:ext uri="{FF2B5EF4-FFF2-40B4-BE49-F238E27FC236}">
                  <a16:creationId xmlns:a16="http://schemas.microsoft.com/office/drawing/2014/main" id="{7E0E89AA-1023-2813-C06F-D2FD915E8A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7" y="2072"/>
              <a:ext cx="289" cy="397"/>
            </a:xfrm>
            <a:custGeom>
              <a:avLst/>
              <a:gdLst>
                <a:gd name="T0" fmla="*/ 132 w 289"/>
                <a:gd name="T1" fmla="*/ 29 h 397"/>
                <a:gd name="T2" fmla="*/ 121 w 289"/>
                <a:gd name="T3" fmla="*/ 5 h 397"/>
                <a:gd name="T4" fmla="*/ 131 w 289"/>
                <a:gd name="T5" fmla="*/ 0 h 397"/>
                <a:gd name="T6" fmla="*/ 168 w 289"/>
                <a:gd name="T7" fmla="*/ 10 h 397"/>
                <a:gd name="T8" fmla="*/ 181 w 289"/>
                <a:gd name="T9" fmla="*/ 10 h 397"/>
                <a:gd name="T10" fmla="*/ 185 w 289"/>
                <a:gd name="T11" fmla="*/ 39 h 397"/>
                <a:gd name="T12" fmla="*/ 198 w 289"/>
                <a:gd name="T13" fmla="*/ 47 h 397"/>
                <a:gd name="T14" fmla="*/ 226 w 289"/>
                <a:gd name="T15" fmla="*/ 38 h 397"/>
                <a:gd name="T16" fmla="*/ 255 w 289"/>
                <a:gd name="T17" fmla="*/ 31 h 397"/>
                <a:gd name="T18" fmla="*/ 268 w 289"/>
                <a:gd name="T19" fmla="*/ 39 h 397"/>
                <a:gd name="T20" fmla="*/ 245 w 289"/>
                <a:gd name="T21" fmla="*/ 62 h 397"/>
                <a:gd name="T22" fmla="*/ 209 w 289"/>
                <a:gd name="T23" fmla="*/ 80 h 397"/>
                <a:gd name="T24" fmla="*/ 183 w 289"/>
                <a:gd name="T25" fmla="*/ 84 h 397"/>
                <a:gd name="T26" fmla="*/ 157 w 289"/>
                <a:gd name="T27" fmla="*/ 77 h 397"/>
                <a:gd name="T28" fmla="*/ 118 w 289"/>
                <a:gd name="T29" fmla="*/ 98 h 397"/>
                <a:gd name="T30" fmla="*/ 82 w 289"/>
                <a:gd name="T31" fmla="*/ 110 h 397"/>
                <a:gd name="T32" fmla="*/ 60 w 289"/>
                <a:gd name="T33" fmla="*/ 111 h 397"/>
                <a:gd name="T34" fmla="*/ 59 w 289"/>
                <a:gd name="T35" fmla="*/ 97 h 397"/>
                <a:gd name="T36" fmla="*/ 69 w 289"/>
                <a:gd name="T37" fmla="*/ 79 h 397"/>
                <a:gd name="T38" fmla="*/ 103 w 289"/>
                <a:gd name="T39" fmla="*/ 72 h 397"/>
                <a:gd name="T40" fmla="*/ 109 w 289"/>
                <a:gd name="T41" fmla="*/ 123 h 397"/>
                <a:gd name="T42" fmla="*/ 72 w 289"/>
                <a:gd name="T43" fmla="*/ 159 h 397"/>
                <a:gd name="T44" fmla="*/ 62 w 289"/>
                <a:gd name="T45" fmla="*/ 177 h 397"/>
                <a:gd name="T46" fmla="*/ 73 w 289"/>
                <a:gd name="T47" fmla="*/ 185 h 397"/>
                <a:gd name="T48" fmla="*/ 105 w 289"/>
                <a:gd name="T49" fmla="*/ 174 h 397"/>
                <a:gd name="T50" fmla="*/ 154 w 289"/>
                <a:gd name="T51" fmla="*/ 154 h 397"/>
                <a:gd name="T52" fmla="*/ 191 w 289"/>
                <a:gd name="T53" fmla="*/ 149 h 397"/>
                <a:gd name="T54" fmla="*/ 212 w 289"/>
                <a:gd name="T55" fmla="*/ 144 h 397"/>
                <a:gd name="T56" fmla="*/ 219 w 289"/>
                <a:gd name="T57" fmla="*/ 126 h 397"/>
                <a:gd name="T58" fmla="*/ 204 w 289"/>
                <a:gd name="T59" fmla="*/ 107 h 397"/>
                <a:gd name="T60" fmla="*/ 173 w 289"/>
                <a:gd name="T61" fmla="*/ 120 h 397"/>
                <a:gd name="T62" fmla="*/ 137 w 289"/>
                <a:gd name="T63" fmla="*/ 128 h 397"/>
                <a:gd name="T64" fmla="*/ 101 w 289"/>
                <a:gd name="T65" fmla="*/ 198 h 397"/>
                <a:gd name="T66" fmla="*/ 127 w 289"/>
                <a:gd name="T67" fmla="*/ 216 h 397"/>
                <a:gd name="T68" fmla="*/ 142 w 289"/>
                <a:gd name="T69" fmla="*/ 203 h 397"/>
                <a:gd name="T70" fmla="*/ 154 w 289"/>
                <a:gd name="T71" fmla="*/ 189 h 397"/>
                <a:gd name="T72" fmla="*/ 190 w 289"/>
                <a:gd name="T73" fmla="*/ 218 h 397"/>
                <a:gd name="T74" fmla="*/ 216 w 289"/>
                <a:gd name="T75" fmla="*/ 328 h 397"/>
                <a:gd name="T76" fmla="*/ 232 w 289"/>
                <a:gd name="T77" fmla="*/ 351 h 397"/>
                <a:gd name="T78" fmla="*/ 273 w 289"/>
                <a:gd name="T79" fmla="*/ 361 h 397"/>
                <a:gd name="T80" fmla="*/ 273 w 289"/>
                <a:gd name="T81" fmla="*/ 380 h 397"/>
                <a:gd name="T82" fmla="*/ 242 w 289"/>
                <a:gd name="T83" fmla="*/ 394 h 397"/>
                <a:gd name="T84" fmla="*/ 204 w 289"/>
                <a:gd name="T85" fmla="*/ 395 h 397"/>
                <a:gd name="T86" fmla="*/ 181 w 289"/>
                <a:gd name="T87" fmla="*/ 367 h 397"/>
                <a:gd name="T88" fmla="*/ 160 w 289"/>
                <a:gd name="T89" fmla="*/ 330 h 397"/>
                <a:gd name="T90" fmla="*/ 145 w 289"/>
                <a:gd name="T91" fmla="*/ 289 h 397"/>
                <a:gd name="T92" fmla="*/ 140 w 289"/>
                <a:gd name="T93" fmla="*/ 285 h 397"/>
                <a:gd name="T94" fmla="*/ 105 w 289"/>
                <a:gd name="T95" fmla="*/ 323 h 397"/>
                <a:gd name="T96" fmla="*/ 55 w 289"/>
                <a:gd name="T97" fmla="*/ 357 h 397"/>
                <a:gd name="T98" fmla="*/ 8 w 289"/>
                <a:gd name="T99" fmla="*/ 390 h 397"/>
                <a:gd name="T100" fmla="*/ 0 w 289"/>
                <a:gd name="T101" fmla="*/ 372 h 397"/>
                <a:gd name="T102" fmla="*/ 11 w 289"/>
                <a:gd name="T103" fmla="*/ 356 h 397"/>
                <a:gd name="T104" fmla="*/ 72 w 289"/>
                <a:gd name="T105" fmla="*/ 310 h 397"/>
                <a:gd name="T106" fmla="*/ 98 w 289"/>
                <a:gd name="T107" fmla="*/ 275 h 397"/>
                <a:gd name="T108" fmla="*/ 109 w 289"/>
                <a:gd name="T109" fmla="*/ 246 h 397"/>
                <a:gd name="T110" fmla="*/ 106 w 289"/>
                <a:gd name="T111" fmla="*/ 233 h 397"/>
                <a:gd name="T112" fmla="*/ 90 w 289"/>
                <a:gd name="T113" fmla="*/ 223 h 397"/>
                <a:gd name="T114" fmla="*/ 91 w 289"/>
                <a:gd name="T115" fmla="*/ 20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9" h="397">
                  <a:moveTo>
                    <a:pt x="137" y="51"/>
                  </a:moveTo>
                  <a:lnTo>
                    <a:pt x="137" y="47"/>
                  </a:lnTo>
                  <a:lnTo>
                    <a:pt x="137" y="44"/>
                  </a:lnTo>
                  <a:lnTo>
                    <a:pt x="137" y="41"/>
                  </a:lnTo>
                  <a:lnTo>
                    <a:pt x="137" y="38"/>
                  </a:lnTo>
                  <a:lnTo>
                    <a:pt x="137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3"/>
                  </a:lnTo>
                  <a:lnTo>
                    <a:pt x="134" y="31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1" y="25"/>
                  </a:lnTo>
                  <a:lnTo>
                    <a:pt x="127" y="21"/>
                  </a:lnTo>
                  <a:lnTo>
                    <a:pt x="126" y="18"/>
                  </a:lnTo>
                  <a:lnTo>
                    <a:pt x="124" y="15"/>
                  </a:lnTo>
                  <a:lnTo>
                    <a:pt x="124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1" y="8"/>
                  </a:lnTo>
                  <a:lnTo>
                    <a:pt x="121" y="6"/>
                  </a:lnTo>
                  <a:lnTo>
                    <a:pt x="121" y="5"/>
                  </a:lnTo>
                  <a:lnTo>
                    <a:pt x="121" y="3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23" y="2"/>
                  </a:lnTo>
                  <a:lnTo>
                    <a:pt x="123" y="2"/>
                  </a:lnTo>
                  <a:lnTo>
                    <a:pt x="124" y="2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6" y="0"/>
                  </a:lnTo>
                  <a:lnTo>
                    <a:pt x="139" y="0"/>
                  </a:lnTo>
                  <a:lnTo>
                    <a:pt x="142" y="2"/>
                  </a:lnTo>
                  <a:lnTo>
                    <a:pt x="144" y="2"/>
                  </a:lnTo>
                  <a:lnTo>
                    <a:pt x="147" y="3"/>
                  </a:lnTo>
                  <a:lnTo>
                    <a:pt x="154" y="5"/>
                  </a:lnTo>
                  <a:lnTo>
                    <a:pt x="158" y="6"/>
                  </a:lnTo>
                  <a:lnTo>
                    <a:pt x="163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2" y="8"/>
                  </a:lnTo>
                  <a:lnTo>
                    <a:pt x="173" y="8"/>
                  </a:lnTo>
                  <a:lnTo>
                    <a:pt x="175" y="8"/>
                  </a:lnTo>
                  <a:lnTo>
                    <a:pt x="176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80" y="8"/>
                  </a:lnTo>
                  <a:lnTo>
                    <a:pt x="180" y="10"/>
                  </a:lnTo>
                  <a:lnTo>
                    <a:pt x="181" y="10"/>
                  </a:lnTo>
                  <a:lnTo>
                    <a:pt x="181" y="11"/>
                  </a:lnTo>
                  <a:lnTo>
                    <a:pt x="183" y="13"/>
                  </a:lnTo>
                  <a:lnTo>
                    <a:pt x="183" y="15"/>
                  </a:lnTo>
                  <a:lnTo>
                    <a:pt x="183" y="18"/>
                  </a:lnTo>
                  <a:lnTo>
                    <a:pt x="185" y="20"/>
                  </a:lnTo>
                  <a:lnTo>
                    <a:pt x="185" y="21"/>
                  </a:lnTo>
                  <a:lnTo>
                    <a:pt x="185" y="26"/>
                  </a:lnTo>
                  <a:lnTo>
                    <a:pt x="185" y="31"/>
                  </a:lnTo>
                  <a:lnTo>
                    <a:pt x="185" y="34"/>
                  </a:lnTo>
                  <a:lnTo>
                    <a:pt x="185" y="38"/>
                  </a:lnTo>
                  <a:lnTo>
                    <a:pt x="185" y="39"/>
                  </a:lnTo>
                  <a:lnTo>
                    <a:pt x="185" y="39"/>
                  </a:lnTo>
                  <a:lnTo>
                    <a:pt x="186" y="41"/>
                  </a:lnTo>
                  <a:lnTo>
                    <a:pt x="186" y="43"/>
                  </a:lnTo>
                  <a:lnTo>
                    <a:pt x="188" y="43"/>
                  </a:lnTo>
                  <a:lnTo>
                    <a:pt x="188" y="44"/>
                  </a:lnTo>
                  <a:lnTo>
                    <a:pt x="190" y="44"/>
                  </a:lnTo>
                  <a:lnTo>
                    <a:pt x="191" y="46"/>
                  </a:lnTo>
                  <a:lnTo>
                    <a:pt x="191" y="46"/>
                  </a:lnTo>
                  <a:lnTo>
                    <a:pt x="194" y="47"/>
                  </a:lnTo>
                  <a:lnTo>
                    <a:pt x="196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203" y="47"/>
                  </a:lnTo>
                  <a:lnTo>
                    <a:pt x="204" y="47"/>
                  </a:lnTo>
                  <a:lnTo>
                    <a:pt x="206" y="47"/>
                  </a:lnTo>
                  <a:lnTo>
                    <a:pt x="208" y="46"/>
                  </a:lnTo>
                  <a:lnTo>
                    <a:pt x="209" y="46"/>
                  </a:lnTo>
                  <a:lnTo>
                    <a:pt x="212" y="44"/>
                  </a:lnTo>
                  <a:lnTo>
                    <a:pt x="216" y="43"/>
                  </a:lnTo>
                  <a:lnTo>
                    <a:pt x="217" y="41"/>
                  </a:lnTo>
                  <a:lnTo>
                    <a:pt x="221" y="39"/>
                  </a:lnTo>
                  <a:lnTo>
                    <a:pt x="226" y="38"/>
                  </a:lnTo>
                  <a:lnTo>
                    <a:pt x="230" y="34"/>
                  </a:lnTo>
                  <a:lnTo>
                    <a:pt x="234" y="33"/>
                  </a:lnTo>
                  <a:lnTo>
                    <a:pt x="235" y="33"/>
                  </a:lnTo>
                  <a:lnTo>
                    <a:pt x="237" y="31"/>
                  </a:lnTo>
                  <a:lnTo>
                    <a:pt x="240" y="31"/>
                  </a:lnTo>
                  <a:lnTo>
                    <a:pt x="242" y="29"/>
                  </a:lnTo>
                  <a:lnTo>
                    <a:pt x="245" y="29"/>
                  </a:lnTo>
                  <a:lnTo>
                    <a:pt x="247" y="29"/>
                  </a:lnTo>
                  <a:lnTo>
                    <a:pt x="250" y="29"/>
                  </a:lnTo>
                  <a:lnTo>
                    <a:pt x="253" y="29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60" y="31"/>
                  </a:lnTo>
                  <a:lnTo>
                    <a:pt x="262" y="33"/>
                  </a:lnTo>
                  <a:lnTo>
                    <a:pt x="263" y="33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68" y="38"/>
                  </a:lnTo>
                  <a:lnTo>
                    <a:pt x="268" y="38"/>
                  </a:lnTo>
                  <a:lnTo>
                    <a:pt x="268" y="39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6" y="43"/>
                  </a:lnTo>
                  <a:lnTo>
                    <a:pt x="263" y="46"/>
                  </a:lnTo>
                  <a:lnTo>
                    <a:pt x="262" y="49"/>
                  </a:lnTo>
                  <a:lnTo>
                    <a:pt x="258" y="52"/>
                  </a:lnTo>
                  <a:lnTo>
                    <a:pt x="253" y="56"/>
                  </a:lnTo>
                  <a:lnTo>
                    <a:pt x="252" y="57"/>
                  </a:lnTo>
                  <a:lnTo>
                    <a:pt x="250" y="59"/>
                  </a:lnTo>
                  <a:lnTo>
                    <a:pt x="247" y="61"/>
                  </a:lnTo>
                  <a:lnTo>
                    <a:pt x="245" y="62"/>
                  </a:lnTo>
                  <a:lnTo>
                    <a:pt x="244" y="64"/>
                  </a:lnTo>
                  <a:lnTo>
                    <a:pt x="240" y="64"/>
                  </a:lnTo>
                  <a:lnTo>
                    <a:pt x="239" y="66"/>
                  </a:lnTo>
                  <a:lnTo>
                    <a:pt x="235" y="67"/>
                  </a:lnTo>
                  <a:lnTo>
                    <a:pt x="232" y="67"/>
                  </a:lnTo>
                  <a:lnTo>
                    <a:pt x="230" y="69"/>
                  </a:lnTo>
                  <a:lnTo>
                    <a:pt x="227" y="70"/>
                  </a:lnTo>
                  <a:lnTo>
                    <a:pt x="224" y="72"/>
                  </a:lnTo>
                  <a:lnTo>
                    <a:pt x="219" y="75"/>
                  </a:lnTo>
                  <a:lnTo>
                    <a:pt x="212" y="79"/>
                  </a:lnTo>
                  <a:lnTo>
                    <a:pt x="209" y="80"/>
                  </a:lnTo>
                  <a:lnTo>
                    <a:pt x="206" y="82"/>
                  </a:lnTo>
                  <a:lnTo>
                    <a:pt x="203" y="82"/>
                  </a:lnTo>
                  <a:lnTo>
                    <a:pt x="199" y="84"/>
                  </a:lnTo>
                  <a:lnTo>
                    <a:pt x="198" y="84"/>
                  </a:lnTo>
                  <a:lnTo>
                    <a:pt x="194" y="85"/>
                  </a:lnTo>
                  <a:lnTo>
                    <a:pt x="193" y="85"/>
                  </a:lnTo>
                  <a:lnTo>
                    <a:pt x="191" y="85"/>
                  </a:lnTo>
                  <a:lnTo>
                    <a:pt x="190" y="85"/>
                  </a:lnTo>
                  <a:lnTo>
                    <a:pt x="188" y="84"/>
                  </a:lnTo>
                  <a:lnTo>
                    <a:pt x="186" y="84"/>
                  </a:lnTo>
                  <a:lnTo>
                    <a:pt x="183" y="84"/>
                  </a:lnTo>
                  <a:lnTo>
                    <a:pt x="180" y="82"/>
                  </a:lnTo>
                  <a:lnTo>
                    <a:pt x="178" y="82"/>
                  </a:lnTo>
                  <a:lnTo>
                    <a:pt x="173" y="80"/>
                  </a:lnTo>
                  <a:lnTo>
                    <a:pt x="170" y="79"/>
                  </a:lnTo>
                  <a:lnTo>
                    <a:pt x="168" y="77"/>
                  </a:lnTo>
                  <a:lnTo>
                    <a:pt x="165" y="77"/>
                  </a:lnTo>
                  <a:lnTo>
                    <a:pt x="163" y="77"/>
                  </a:lnTo>
                  <a:lnTo>
                    <a:pt x="162" y="77"/>
                  </a:lnTo>
                  <a:lnTo>
                    <a:pt x="160" y="77"/>
                  </a:lnTo>
                  <a:lnTo>
                    <a:pt x="158" y="77"/>
                  </a:lnTo>
                  <a:lnTo>
                    <a:pt x="157" y="77"/>
                  </a:lnTo>
                  <a:lnTo>
                    <a:pt x="154" y="77"/>
                  </a:lnTo>
                  <a:lnTo>
                    <a:pt x="152" y="77"/>
                  </a:lnTo>
                  <a:lnTo>
                    <a:pt x="150" y="79"/>
                  </a:lnTo>
                  <a:lnTo>
                    <a:pt x="147" y="80"/>
                  </a:lnTo>
                  <a:lnTo>
                    <a:pt x="144" y="82"/>
                  </a:lnTo>
                  <a:lnTo>
                    <a:pt x="137" y="85"/>
                  </a:lnTo>
                  <a:lnTo>
                    <a:pt x="132" y="88"/>
                  </a:lnTo>
                  <a:lnTo>
                    <a:pt x="126" y="92"/>
                  </a:lnTo>
                  <a:lnTo>
                    <a:pt x="121" y="95"/>
                  </a:lnTo>
                  <a:lnTo>
                    <a:pt x="119" y="97"/>
                  </a:lnTo>
                  <a:lnTo>
                    <a:pt x="118" y="98"/>
                  </a:lnTo>
                  <a:lnTo>
                    <a:pt x="116" y="98"/>
                  </a:lnTo>
                  <a:lnTo>
                    <a:pt x="114" y="100"/>
                  </a:lnTo>
                  <a:lnTo>
                    <a:pt x="111" y="102"/>
                  </a:lnTo>
                  <a:lnTo>
                    <a:pt x="106" y="103"/>
                  </a:lnTo>
                  <a:lnTo>
                    <a:pt x="101" y="105"/>
                  </a:lnTo>
                  <a:lnTo>
                    <a:pt x="96" y="107"/>
                  </a:lnTo>
                  <a:lnTo>
                    <a:pt x="93" y="108"/>
                  </a:lnTo>
                  <a:lnTo>
                    <a:pt x="91" y="108"/>
                  </a:lnTo>
                  <a:lnTo>
                    <a:pt x="88" y="110"/>
                  </a:lnTo>
                  <a:lnTo>
                    <a:pt x="87" y="110"/>
                  </a:lnTo>
                  <a:lnTo>
                    <a:pt x="82" y="110"/>
                  </a:lnTo>
                  <a:lnTo>
                    <a:pt x="77" y="111"/>
                  </a:lnTo>
                  <a:lnTo>
                    <a:pt x="75" y="111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69" y="113"/>
                  </a:lnTo>
                  <a:lnTo>
                    <a:pt x="65" y="113"/>
                  </a:lnTo>
                  <a:lnTo>
                    <a:pt x="64" y="113"/>
                  </a:lnTo>
                  <a:lnTo>
                    <a:pt x="64" y="113"/>
                  </a:lnTo>
                  <a:lnTo>
                    <a:pt x="62" y="113"/>
                  </a:lnTo>
                  <a:lnTo>
                    <a:pt x="62" y="113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0"/>
                  </a:lnTo>
                  <a:lnTo>
                    <a:pt x="59" y="110"/>
                  </a:lnTo>
                  <a:lnTo>
                    <a:pt x="59" y="108"/>
                  </a:lnTo>
                  <a:lnTo>
                    <a:pt x="59" y="108"/>
                  </a:lnTo>
                  <a:lnTo>
                    <a:pt x="59" y="107"/>
                  </a:lnTo>
                  <a:lnTo>
                    <a:pt x="59" y="105"/>
                  </a:lnTo>
                  <a:lnTo>
                    <a:pt x="59" y="102"/>
                  </a:lnTo>
                  <a:lnTo>
                    <a:pt x="59" y="100"/>
                  </a:lnTo>
                  <a:lnTo>
                    <a:pt x="59" y="97"/>
                  </a:lnTo>
                  <a:lnTo>
                    <a:pt x="59" y="95"/>
                  </a:lnTo>
                  <a:lnTo>
                    <a:pt x="59" y="92"/>
                  </a:lnTo>
                  <a:lnTo>
                    <a:pt x="60" y="90"/>
                  </a:lnTo>
                  <a:lnTo>
                    <a:pt x="60" y="88"/>
                  </a:lnTo>
                  <a:lnTo>
                    <a:pt x="62" y="85"/>
                  </a:lnTo>
                  <a:lnTo>
                    <a:pt x="62" y="84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5" y="80"/>
                  </a:lnTo>
                  <a:lnTo>
                    <a:pt x="67" y="79"/>
                  </a:lnTo>
                  <a:lnTo>
                    <a:pt x="69" y="79"/>
                  </a:lnTo>
                  <a:lnTo>
                    <a:pt x="70" y="77"/>
                  </a:lnTo>
                  <a:lnTo>
                    <a:pt x="72" y="77"/>
                  </a:lnTo>
                  <a:lnTo>
                    <a:pt x="75" y="77"/>
                  </a:lnTo>
                  <a:lnTo>
                    <a:pt x="77" y="77"/>
                  </a:lnTo>
                  <a:lnTo>
                    <a:pt x="78" y="77"/>
                  </a:lnTo>
                  <a:lnTo>
                    <a:pt x="80" y="77"/>
                  </a:lnTo>
                  <a:lnTo>
                    <a:pt x="82" y="77"/>
                  </a:lnTo>
                  <a:lnTo>
                    <a:pt x="85" y="77"/>
                  </a:lnTo>
                  <a:lnTo>
                    <a:pt x="90" y="75"/>
                  </a:lnTo>
                  <a:lnTo>
                    <a:pt x="95" y="74"/>
                  </a:lnTo>
                  <a:lnTo>
                    <a:pt x="103" y="72"/>
                  </a:lnTo>
                  <a:lnTo>
                    <a:pt x="109" y="69"/>
                  </a:lnTo>
                  <a:lnTo>
                    <a:pt x="116" y="67"/>
                  </a:lnTo>
                  <a:lnTo>
                    <a:pt x="121" y="66"/>
                  </a:lnTo>
                  <a:lnTo>
                    <a:pt x="127" y="64"/>
                  </a:lnTo>
                  <a:lnTo>
                    <a:pt x="131" y="62"/>
                  </a:lnTo>
                  <a:lnTo>
                    <a:pt x="132" y="61"/>
                  </a:lnTo>
                  <a:lnTo>
                    <a:pt x="134" y="61"/>
                  </a:lnTo>
                  <a:lnTo>
                    <a:pt x="137" y="51"/>
                  </a:lnTo>
                  <a:lnTo>
                    <a:pt x="137" y="51"/>
                  </a:lnTo>
                  <a:close/>
                  <a:moveTo>
                    <a:pt x="111" y="121"/>
                  </a:moveTo>
                  <a:lnTo>
                    <a:pt x="109" y="123"/>
                  </a:lnTo>
                  <a:lnTo>
                    <a:pt x="106" y="128"/>
                  </a:lnTo>
                  <a:lnTo>
                    <a:pt x="103" y="131"/>
                  </a:lnTo>
                  <a:lnTo>
                    <a:pt x="98" y="134"/>
                  </a:lnTo>
                  <a:lnTo>
                    <a:pt x="95" y="139"/>
                  </a:lnTo>
                  <a:lnTo>
                    <a:pt x="90" y="144"/>
                  </a:lnTo>
                  <a:lnTo>
                    <a:pt x="85" y="148"/>
                  </a:lnTo>
                  <a:lnTo>
                    <a:pt x="80" y="151"/>
                  </a:lnTo>
                  <a:lnTo>
                    <a:pt x="77" y="154"/>
                  </a:lnTo>
                  <a:lnTo>
                    <a:pt x="73" y="156"/>
                  </a:lnTo>
                  <a:lnTo>
                    <a:pt x="73" y="157"/>
                  </a:lnTo>
                  <a:lnTo>
                    <a:pt x="72" y="159"/>
                  </a:lnTo>
                  <a:lnTo>
                    <a:pt x="70" y="161"/>
                  </a:lnTo>
                  <a:lnTo>
                    <a:pt x="69" y="161"/>
                  </a:lnTo>
                  <a:lnTo>
                    <a:pt x="67" y="162"/>
                  </a:lnTo>
                  <a:lnTo>
                    <a:pt x="67" y="164"/>
                  </a:lnTo>
                  <a:lnTo>
                    <a:pt x="65" y="167"/>
                  </a:lnTo>
                  <a:lnTo>
                    <a:pt x="64" y="169"/>
                  </a:lnTo>
                  <a:lnTo>
                    <a:pt x="64" y="170"/>
                  </a:lnTo>
                  <a:lnTo>
                    <a:pt x="62" y="172"/>
                  </a:lnTo>
                  <a:lnTo>
                    <a:pt x="62" y="174"/>
                  </a:lnTo>
                  <a:lnTo>
                    <a:pt x="62" y="175"/>
                  </a:lnTo>
                  <a:lnTo>
                    <a:pt x="62" y="177"/>
                  </a:lnTo>
                  <a:lnTo>
                    <a:pt x="62" y="179"/>
                  </a:lnTo>
                  <a:lnTo>
                    <a:pt x="62" y="180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4" y="184"/>
                  </a:lnTo>
                  <a:lnTo>
                    <a:pt x="65" y="184"/>
                  </a:lnTo>
                  <a:lnTo>
                    <a:pt x="65" y="184"/>
                  </a:lnTo>
                  <a:lnTo>
                    <a:pt x="67" y="185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3" y="185"/>
                  </a:lnTo>
                  <a:lnTo>
                    <a:pt x="75" y="185"/>
                  </a:lnTo>
                  <a:lnTo>
                    <a:pt x="77" y="185"/>
                  </a:lnTo>
                  <a:lnTo>
                    <a:pt x="80" y="184"/>
                  </a:lnTo>
                  <a:lnTo>
                    <a:pt x="82" y="184"/>
                  </a:lnTo>
                  <a:lnTo>
                    <a:pt x="83" y="184"/>
                  </a:lnTo>
                  <a:lnTo>
                    <a:pt x="87" y="182"/>
                  </a:lnTo>
                  <a:lnTo>
                    <a:pt x="88" y="182"/>
                  </a:lnTo>
                  <a:lnTo>
                    <a:pt x="90" y="180"/>
                  </a:lnTo>
                  <a:lnTo>
                    <a:pt x="95" y="179"/>
                  </a:lnTo>
                  <a:lnTo>
                    <a:pt x="100" y="177"/>
                  </a:lnTo>
                  <a:lnTo>
                    <a:pt x="105" y="174"/>
                  </a:lnTo>
                  <a:lnTo>
                    <a:pt x="111" y="172"/>
                  </a:lnTo>
                  <a:lnTo>
                    <a:pt x="118" y="169"/>
                  </a:lnTo>
                  <a:lnTo>
                    <a:pt x="123" y="167"/>
                  </a:lnTo>
                  <a:lnTo>
                    <a:pt x="127" y="166"/>
                  </a:lnTo>
                  <a:lnTo>
                    <a:pt x="132" y="162"/>
                  </a:lnTo>
                  <a:lnTo>
                    <a:pt x="137" y="161"/>
                  </a:lnTo>
                  <a:lnTo>
                    <a:pt x="140" y="159"/>
                  </a:lnTo>
                  <a:lnTo>
                    <a:pt x="145" y="157"/>
                  </a:lnTo>
                  <a:lnTo>
                    <a:pt x="150" y="156"/>
                  </a:lnTo>
                  <a:lnTo>
                    <a:pt x="152" y="154"/>
                  </a:lnTo>
                  <a:lnTo>
                    <a:pt x="154" y="154"/>
                  </a:lnTo>
                  <a:lnTo>
                    <a:pt x="157" y="152"/>
                  </a:lnTo>
                  <a:lnTo>
                    <a:pt x="158" y="152"/>
                  </a:lnTo>
                  <a:lnTo>
                    <a:pt x="162" y="152"/>
                  </a:lnTo>
                  <a:lnTo>
                    <a:pt x="165" y="152"/>
                  </a:lnTo>
                  <a:lnTo>
                    <a:pt x="170" y="152"/>
                  </a:lnTo>
                  <a:lnTo>
                    <a:pt x="175" y="151"/>
                  </a:lnTo>
                  <a:lnTo>
                    <a:pt x="176" y="151"/>
                  </a:lnTo>
                  <a:lnTo>
                    <a:pt x="180" y="151"/>
                  </a:lnTo>
                  <a:lnTo>
                    <a:pt x="183" y="151"/>
                  </a:lnTo>
                  <a:lnTo>
                    <a:pt x="186" y="149"/>
                  </a:lnTo>
                  <a:lnTo>
                    <a:pt x="191" y="149"/>
                  </a:lnTo>
                  <a:lnTo>
                    <a:pt x="193" y="148"/>
                  </a:lnTo>
                  <a:lnTo>
                    <a:pt x="196" y="148"/>
                  </a:lnTo>
                  <a:lnTo>
                    <a:pt x="199" y="148"/>
                  </a:lnTo>
                  <a:lnTo>
                    <a:pt x="203" y="148"/>
                  </a:lnTo>
                  <a:lnTo>
                    <a:pt x="206" y="148"/>
                  </a:lnTo>
                  <a:lnTo>
                    <a:pt x="208" y="148"/>
                  </a:lnTo>
                  <a:lnTo>
                    <a:pt x="208" y="148"/>
                  </a:lnTo>
                  <a:lnTo>
                    <a:pt x="209" y="148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2" y="144"/>
                  </a:lnTo>
                  <a:lnTo>
                    <a:pt x="214" y="143"/>
                  </a:lnTo>
                  <a:lnTo>
                    <a:pt x="214" y="141"/>
                  </a:lnTo>
                  <a:lnTo>
                    <a:pt x="217" y="136"/>
                  </a:lnTo>
                  <a:lnTo>
                    <a:pt x="219" y="134"/>
                  </a:lnTo>
                  <a:lnTo>
                    <a:pt x="219" y="133"/>
                  </a:lnTo>
                  <a:lnTo>
                    <a:pt x="219" y="131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19" y="128"/>
                  </a:lnTo>
                  <a:lnTo>
                    <a:pt x="219" y="126"/>
                  </a:lnTo>
                  <a:lnTo>
                    <a:pt x="219" y="126"/>
                  </a:lnTo>
                  <a:lnTo>
                    <a:pt x="217" y="125"/>
                  </a:lnTo>
                  <a:lnTo>
                    <a:pt x="216" y="121"/>
                  </a:lnTo>
                  <a:lnTo>
                    <a:pt x="212" y="118"/>
                  </a:lnTo>
                  <a:lnTo>
                    <a:pt x="211" y="116"/>
                  </a:lnTo>
                  <a:lnTo>
                    <a:pt x="209" y="115"/>
                  </a:lnTo>
                  <a:lnTo>
                    <a:pt x="208" y="113"/>
                  </a:lnTo>
                  <a:lnTo>
                    <a:pt x="208" y="111"/>
                  </a:lnTo>
                  <a:lnTo>
                    <a:pt x="206" y="110"/>
                  </a:lnTo>
                  <a:lnTo>
                    <a:pt x="206" y="108"/>
                  </a:lnTo>
                  <a:lnTo>
                    <a:pt x="206" y="108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3" y="108"/>
                  </a:lnTo>
                  <a:lnTo>
                    <a:pt x="198" y="108"/>
                  </a:lnTo>
                  <a:lnTo>
                    <a:pt x="191" y="111"/>
                  </a:lnTo>
                  <a:lnTo>
                    <a:pt x="188" y="111"/>
                  </a:lnTo>
                  <a:lnTo>
                    <a:pt x="185" y="113"/>
                  </a:lnTo>
                  <a:lnTo>
                    <a:pt x="181" y="115"/>
                  </a:lnTo>
                  <a:lnTo>
                    <a:pt x="180" y="116"/>
                  </a:lnTo>
                  <a:lnTo>
                    <a:pt x="176" y="118"/>
                  </a:lnTo>
                  <a:lnTo>
                    <a:pt x="173" y="118"/>
                  </a:lnTo>
                  <a:lnTo>
                    <a:pt x="173" y="120"/>
                  </a:lnTo>
                  <a:lnTo>
                    <a:pt x="172" y="120"/>
                  </a:lnTo>
                  <a:lnTo>
                    <a:pt x="170" y="120"/>
                  </a:lnTo>
                  <a:lnTo>
                    <a:pt x="168" y="121"/>
                  </a:lnTo>
                  <a:lnTo>
                    <a:pt x="167" y="121"/>
                  </a:lnTo>
                  <a:lnTo>
                    <a:pt x="165" y="121"/>
                  </a:lnTo>
                  <a:lnTo>
                    <a:pt x="162" y="123"/>
                  </a:lnTo>
                  <a:lnTo>
                    <a:pt x="158" y="123"/>
                  </a:lnTo>
                  <a:lnTo>
                    <a:pt x="152" y="125"/>
                  </a:lnTo>
                  <a:lnTo>
                    <a:pt x="145" y="125"/>
                  </a:lnTo>
                  <a:lnTo>
                    <a:pt x="140" y="126"/>
                  </a:lnTo>
                  <a:lnTo>
                    <a:pt x="137" y="128"/>
                  </a:lnTo>
                  <a:lnTo>
                    <a:pt x="134" y="128"/>
                  </a:lnTo>
                  <a:lnTo>
                    <a:pt x="131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3" y="120"/>
                  </a:lnTo>
                  <a:lnTo>
                    <a:pt x="111" y="121"/>
                  </a:lnTo>
                  <a:lnTo>
                    <a:pt x="111" y="121"/>
                  </a:lnTo>
                  <a:close/>
                  <a:moveTo>
                    <a:pt x="95" y="197"/>
                  </a:moveTo>
                  <a:lnTo>
                    <a:pt x="96" y="197"/>
                  </a:lnTo>
                  <a:lnTo>
                    <a:pt x="100" y="198"/>
                  </a:lnTo>
                  <a:lnTo>
                    <a:pt x="101" y="198"/>
                  </a:lnTo>
                  <a:lnTo>
                    <a:pt x="103" y="200"/>
                  </a:lnTo>
                  <a:lnTo>
                    <a:pt x="108" y="203"/>
                  </a:lnTo>
                  <a:lnTo>
                    <a:pt x="113" y="207"/>
                  </a:lnTo>
                  <a:lnTo>
                    <a:pt x="118" y="210"/>
                  </a:lnTo>
                  <a:lnTo>
                    <a:pt x="121" y="211"/>
                  </a:lnTo>
                  <a:lnTo>
                    <a:pt x="124" y="213"/>
                  </a:lnTo>
                  <a:lnTo>
                    <a:pt x="124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29" y="215"/>
                  </a:lnTo>
                  <a:lnTo>
                    <a:pt x="131" y="215"/>
                  </a:lnTo>
                  <a:lnTo>
                    <a:pt x="132" y="215"/>
                  </a:lnTo>
                  <a:lnTo>
                    <a:pt x="132" y="213"/>
                  </a:lnTo>
                  <a:lnTo>
                    <a:pt x="134" y="211"/>
                  </a:lnTo>
                  <a:lnTo>
                    <a:pt x="136" y="210"/>
                  </a:lnTo>
                  <a:lnTo>
                    <a:pt x="137" y="208"/>
                  </a:lnTo>
                  <a:lnTo>
                    <a:pt x="139" y="205"/>
                  </a:lnTo>
                  <a:lnTo>
                    <a:pt x="142" y="203"/>
                  </a:lnTo>
                  <a:lnTo>
                    <a:pt x="142" y="200"/>
                  </a:lnTo>
                  <a:lnTo>
                    <a:pt x="144" y="198"/>
                  </a:lnTo>
                  <a:lnTo>
                    <a:pt x="145" y="197"/>
                  </a:lnTo>
                  <a:lnTo>
                    <a:pt x="147" y="193"/>
                  </a:lnTo>
                  <a:lnTo>
                    <a:pt x="147" y="190"/>
                  </a:lnTo>
                  <a:lnTo>
                    <a:pt x="149" y="190"/>
                  </a:lnTo>
                  <a:lnTo>
                    <a:pt x="149" y="189"/>
                  </a:lnTo>
                  <a:lnTo>
                    <a:pt x="150" y="189"/>
                  </a:lnTo>
                  <a:lnTo>
                    <a:pt x="150" y="189"/>
                  </a:lnTo>
                  <a:lnTo>
                    <a:pt x="152" y="189"/>
                  </a:lnTo>
                  <a:lnTo>
                    <a:pt x="154" y="189"/>
                  </a:lnTo>
                  <a:lnTo>
                    <a:pt x="155" y="190"/>
                  </a:lnTo>
                  <a:lnTo>
                    <a:pt x="157" y="190"/>
                  </a:lnTo>
                  <a:lnTo>
                    <a:pt x="160" y="192"/>
                  </a:lnTo>
                  <a:lnTo>
                    <a:pt x="162" y="193"/>
                  </a:lnTo>
                  <a:lnTo>
                    <a:pt x="165" y="195"/>
                  </a:lnTo>
                  <a:lnTo>
                    <a:pt x="168" y="198"/>
                  </a:lnTo>
                  <a:lnTo>
                    <a:pt x="173" y="202"/>
                  </a:lnTo>
                  <a:lnTo>
                    <a:pt x="178" y="207"/>
                  </a:lnTo>
                  <a:lnTo>
                    <a:pt x="183" y="211"/>
                  </a:lnTo>
                  <a:lnTo>
                    <a:pt x="188" y="215"/>
                  </a:lnTo>
                  <a:lnTo>
                    <a:pt x="190" y="218"/>
                  </a:lnTo>
                  <a:lnTo>
                    <a:pt x="191" y="220"/>
                  </a:lnTo>
                  <a:lnTo>
                    <a:pt x="168" y="249"/>
                  </a:lnTo>
                  <a:lnTo>
                    <a:pt x="168" y="269"/>
                  </a:lnTo>
                  <a:lnTo>
                    <a:pt x="172" y="272"/>
                  </a:lnTo>
                  <a:lnTo>
                    <a:pt x="176" y="277"/>
                  </a:lnTo>
                  <a:lnTo>
                    <a:pt x="183" y="287"/>
                  </a:lnTo>
                  <a:lnTo>
                    <a:pt x="191" y="297"/>
                  </a:lnTo>
                  <a:lnTo>
                    <a:pt x="201" y="308"/>
                  </a:lnTo>
                  <a:lnTo>
                    <a:pt x="209" y="318"/>
                  </a:lnTo>
                  <a:lnTo>
                    <a:pt x="212" y="323"/>
                  </a:lnTo>
                  <a:lnTo>
                    <a:pt x="216" y="328"/>
                  </a:lnTo>
                  <a:lnTo>
                    <a:pt x="217" y="331"/>
                  </a:lnTo>
                  <a:lnTo>
                    <a:pt x="219" y="334"/>
                  </a:lnTo>
                  <a:lnTo>
                    <a:pt x="221" y="336"/>
                  </a:lnTo>
                  <a:lnTo>
                    <a:pt x="222" y="339"/>
                  </a:lnTo>
                  <a:lnTo>
                    <a:pt x="222" y="341"/>
                  </a:lnTo>
                  <a:lnTo>
                    <a:pt x="224" y="343"/>
                  </a:lnTo>
                  <a:lnTo>
                    <a:pt x="226" y="344"/>
                  </a:lnTo>
                  <a:lnTo>
                    <a:pt x="227" y="346"/>
                  </a:lnTo>
                  <a:lnTo>
                    <a:pt x="229" y="348"/>
                  </a:lnTo>
                  <a:lnTo>
                    <a:pt x="230" y="349"/>
                  </a:lnTo>
                  <a:lnTo>
                    <a:pt x="232" y="351"/>
                  </a:lnTo>
                  <a:lnTo>
                    <a:pt x="235" y="351"/>
                  </a:lnTo>
                  <a:lnTo>
                    <a:pt x="237" y="353"/>
                  </a:lnTo>
                  <a:lnTo>
                    <a:pt x="239" y="353"/>
                  </a:lnTo>
                  <a:lnTo>
                    <a:pt x="240" y="354"/>
                  </a:lnTo>
                  <a:lnTo>
                    <a:pt x="244" y="354"/>
                  </a:lnTo>
                  <a:lnTo>
                    <a:pt x="245" y="354"/>
                  </a:lnTo>
                  <a:lnTo>
                    <a:pt x="247" y="356"/>
                  </a:lnTo>
                  <a:lnTo>
                    <a:pt x="252" y="356"/>
                  </a:lnTo>
                  <a:lnTo>
                    <a:pt x="258" y="357"/>
                  </a:lnTo>
                  <a:lnTo>
                    <a:pt x="266" y="359"/>
                  </a:lnTo>
                  <a:lnTo>
                    <a:pt x="273" y="361"/>
                  </a:lnTo>
                  <a:lnTo>
                    <a:pt x="279" y="362"/>
                  </a:lnTo>
                  <a:lnTo>
                    <a:pt x="284" y="364"/>
                  </a:lnTo>
                  <a:lnTo>
                    <a:pt x="289" y="366"/>
                  </a:lnTo>
                  <a:lnTo>
                    <a:pt x="289" y="366"/>
                  </a:lnTo>
                  <a:lnTo>
                    <a:pt x="289" y="367"/>
                  </a:lnTo>
                  <a:lnTo>
                    <a:pt x="286" y="369"/>
                  </a:lnTo>
                  <a:lnTo>
                    <a:pt x="284" y="371"/>
                  </a:lnTo>
                  <a:lnTo>
                    <a:pt x="283" y="374"/>
                  </a:lnTo>
                  <a:lnTo>
                    <a:pt x="279" y="375"/>
                  </a:lnTo>
                  <a:lnTo>
                    <a:pt x="276" y="377"/>
                  </a:lnTo>
                  <a:lnTo>
                    <a:pt x="273" y="380"/>
                  </a:lnTo>
                  <a:lnTo>
                    <a:pt x="270" y="382"/>
                  </a:lnTo>
                  <a:lnTo>
                    <a:pt x="266" y="385"/>
                  </a:lnTo>
                  <a:lnTo>
                    <a:pt x="262" y="387"/>
                  </a:lnTo>
                  <a:lnTo>
                    <a:pt x="260" y="389"/>
                  </a:lnTo>
                  <a:lnTo>
                    <a:pt x="257" y="389"/>
                  </a:lnTo>
                  <a:lnTo>
                    <a:pt x="255" y="390"/>
                  </a:lnTo>
                  <a:lnTo>
                    <a:pt x="252" y="390"/>
                  </a:lnTo>
                  <a:lnTo>
                    <a:pt x="250" y="392"/>
                  </a:lnTo>
                  <a:lnTo>
                    <a:pt x="247" y="392"/>
                  </a:lnTo>
                  <a:lnTo>
                    <a:pt x="244" y="394"/>
                  </a:lnTo>
                  <a:lnTo>
                    <a:pt x="242" y="394"/>
                  </a:lnTo>
                  <a:lnTo>
                    <a:pt x="232" y="395"/>
                  </a:lnTo>
                  <a:lnTo>
                    <a:pt x="224" y="397"/>
                  </a:lnTo>
                  <a:lnTo>
                    <a:pt x="221" y="397"/>
                  </a:lnTo>
                  <a:lnTo>
                    <a:pt x="219" y="397"/>
                  </a:lnTo>
                  <a:lnTo>
                    <a:pt x="216" y="397"/>
                  </a:lnTo>
                  <a:lnTo>
                    <a:pt x="214" y="397"/>
                  </a:lnTo>
                  <a:lnTo>
                    <a:pt x="212" y="397"/>
                  </a:lnTo>
                  <a:lnTo>
                    <a:pt x="211" y="397"/>
                  </a:lnTo>
                  <a:lnTo>
                    <a:pt x="209" y="397"/>
                  </a:lnTo>
                  <a:lnTo>
                    <a:pt x="208" y="395"/>
                  </a:lnTo>
                  <a:lnTo>
                    <a:pt x="204" y="395"/>
                  </a:lnTo>
                  <a:lnTo>
                    <a:pt x="203" y="394"/>
                  </a:lnTo>
                  <a:lnTo>
                    <a:pt x="201" y="392"/>
                  </a:lnTo>
                  <a:lnTo>
                    <a:pt x="198" y="389"/>
                  </a:lnTo>
                  <a:lnTo>
                    <a:pt x="196" y="387"/>
                  </a:lnTo>
                  <a:lnTo>
                    <a:pt x="194" y="384"/>
                  </a:lnTo>
                  <a:lnTo>
                    <a:pt x="191" y="382"/>
                  </a:lnTo>
                  <a:lnTo>
                    <a:pt x="190" y="379"/>
                  </a:lnTo>
                  <a:lnTo>
                    <a:pt x="186" y="377"/>
                  </a:lnTo>
                  <a:lnTo>
                    <a:pt x="185" y="374"/>
                  </a:lnTo>
                  <a:lnTo>
                    <a:pt x="183" y="371"/>
                  </a:lnTo>
                  <a:lnTo>
                    <a:pt x="181" y="367"/>
                  </a:lnTo>
                  <a:lnTo>
                    <a:pt x="180" y="366"/>
                  </a:lnTo>
                  <a:lnTo>
                    <a:pt x="178" y="362"/>
                  </a:lnTo>
                  <a:lnTo>
                    <a:pt x="176" y="359"/>
                  </a:lnTo>
                  <a:lnTo>
                    <a:pt x="175" y="356"/>
                  </a:lnTo>
                  <a:lnTo>
                    <a:pt x="172" y="351"/>
                  </a:lnTo>
                  <a:lnTo>
                    <a:pt x="168" y="344"/>
                  </a:lnTo>
                  <a:lnTo>
                    <a:pt x="168" y="343"/>
                  </a:lnTo>
                  <a:lnTo>
                    <a:pt x="167" y="339"/>
                  </a:lnTo>
                  <a:lnTo>
                    <a:pt x="165" y="336"/>
                  </a:lnTo>
                  <a:lnTo>
                    <a:pt x="163" y="334"/>
                  </a:lnTo>
                  <a:lnTo>
                    <a:pt x="160" y="330"/>
                  </a:lnTo>
                  <a:lnTo>
                    <a:pt x="158" y="325"/>
                  </a:lnTo>
                  <a:lnTo>
                    <a:pt x="155" y="320"/>
                  </a:lnTo>
                  <a:lnTo>
                    <a:pt x="152" y="316"/>
                  </a:lnTo>
                  <a:lnTo>
                    <a:pt x="150" y="313"/>
                  </a:lnTo>
                  <a:lnTo>
                    <a:pt x="150" y="312"/>
                  </a:lnTo>
                  <a:lnTo>
                    <a:pt x="149" y="308"/>
                  </a:lnTo>
                  <a:lnTo>
                    <a:pt x="149" y="307"/>
                  </a:lnTo>
                  <a:lnTo>
                    <a:pt x="147" y="302"/>
                  </a:lnTo>
                  <a:lnTo>
                    <a:pt x="147" y="297"/>
                  </a:lnTo>
                  <a:lnTo>
                    <a:pt x="145" y="292"/>
                  </a:lnTo>
                  <a:lnTo>
                    <a:pt x="145" y="289"/>
                  </a:lnTo>
                  <a:lnTo>
                    <a:pt x="145" y="287"/>
                  </a:lnTo>
                  <a:lnTo>
                    <a:pt x="144" y="287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0" y="285"/>
                  </a:lnTo>
                  <a:lnTo>
                    <a:pt x="140" y="285"/>
                  </a:lnTo>
                  <a:lnTo>
                    <a:pt x="137" y="287"/>
                  </a:lnTo>
                  <a:lnTo>
                    <a:pt x="136" y="289"/>
                  </a:lnTo>
                  <a:lnTo>
                    <a:pt x="134" y="290"/>
                  </a:lnTo>
                  <a:lnTo>
                    <a:pt x="132" y="293"/>
                  </a:lnTo>
                  <a:lnTo>
                    <a:pt x="129" y="297"/>
                  </a:lnTo>
                  <a:lnTo>
                    <a:pt x="124" y="302"/>
                  </a:lnTo>
                  <a:lnTo>
                    <a:pt x="118" y="310"/>
                  </a:lnTo>
                  <a:lnTo>
                    <a:pt x="114" y="313"/>
                  </a:lnTo>
                  <a:lnTo>
                    <a:pt x="111" y="316"/>
                  </a:lnTo>
                  <a:lnTo>
                    <a:pt x="108" y="320"/>
                  </a:lnTo>
                  <a:lnTo>
                    <a:pt x="105" y="323"/>
                  </a:lnTo>
                  <a:lnTo>
                    <a:pt x="101" y="326"/>
                  </a:lnTo>
                  <a:lnTo>
                    <a:pt x="98" y="330"/>
                  </a:lnTo>
                  <a:lnTo>
                    <a:pt x="95" y="331"/>
                  </a:lnTo>
                  <a:lnTo>
                    <a:pt x="91" y="333"/>
                  </a:lnTo>
                  <a:lnTo>
                    <a:pt x="88" y="334"/>
                  </a:lnTo>
                  <a:lnTo>
                    <a:pt x="85" y="336"/>
                  </a:lnTo>
                  <a:lnTo>
                    <a:pt x="82" y="339"/>
                  </a:lnTo>
                  <a:lnTo>
                    <a:pt x="78" y="341"/>
                  </a:lnTo>
                  <a:lnTo>
                    <a:pt x="70" y="348"/>
                  </a:lnTo>
                  <a:lnTo>
                    <a:pt x="64" y="353"/>
                  </a:lnTo>
                  <a:lnTo>
                    <a:pt x="55" y="357"/>
                  </a:lnTo>
                  <a:lnTo>
                    <a:pt x="49" y="364"/>
                  </a:lnTo>
                  <a:lnTo>
                    <a:pt x="46" y="366"/>
                  </a:lnTo>
                  <a:lnTo>
                    <a:pt x="44" y="367"/>
                  </a:lnTo>
                  <a:lnTo>
                    <a:pt x="41" y="371"/>
                  </a:lnTo>
                  <a:lnTo>
                    <a:pt x="37" y="371"/>
                  </a:lnTo>
                  <a:lnTo>
                    <a:pt x="33" y="374"/>
                  </a:lnTo>
                  <a:lnTo>
                    <a:pt x="28" y="377"/>
                  </a:lnTo>
                  <a:lnTo>
                    <a:pt x="21" y="380"/>
                  </a:lnTo>
                  <a:lnTo>
                    <a:pt x="16" y="384"/>
                  </a:lnTo>
                  <a:lnTo>
                    <a:pt x="11" y="387"/>
                  </a:lnTo>
                  <a:lnTo>
                    <a:pt x="8" y="390"/>
                  </a:lnTo>
                  <a:lnTo>
                    <a:pt x="6" y="392"/>
                  </a:lnTo>
                  <a:lnTo>
                    <a:pt x="5" y="392"/>
                  </a:lnTo>
                  <a:lnTo>
                    <a:pt x="5" y="392"/>
                  </a:lnTo>
                  <a:lnTo>
                    <a:pt x="3" y="389"/>
                  </a:lnTo>
                  <a:lnTo>
                    <a:pt x="3" y="387"/>
                  </a:lnTo>
                  <a:lnTo>
                    <a:pt x="1" y="385"/>
                  </a:lnTo>
                  <a:lnTo>
                    <a:pt x="1" y="382"/>
                  </a:lnTo>
                  <a:lnTo>
                    <a:pt x="1" y="380"/>
                  </a:lnTo>
                  <a:lnTo>
                    <a:pt x="0" y="379"/>
                  </a:lnTo>
                  <a:lnTo>
                    <a:pt x="0" y="375"/>
                  </a:lnTo>
                  <a:lnTo>
                    <a:pt x="0" y="372"/>
                  </a:lnTo>
                  <a:lnTo>
                    <a:pt x="0" y="371"/>
                  </a:lnTo>
                  <a:lnTo>
                    <a:pt x="0" y="369"/>
                  </a:lnTo>
                  <a:lnTo>
                    <a:pt x="1" y="367"/>
                  </a:lnTo>
                  <a:lnTo>
                    <a:pt x="1" y="367"/>
                  </a:lnTo>
                  <a:lnTo>
                    <a:pt x="1" y="366"/>
                  </a:lnTo>
                  <a:lnTo>
                    <a:pt x="3" y="364"/>
                  </a:lnTo>
                  <a:lnTo>
                    <a:pt x="3" y="362"/>
                  </a:lnTo>
                  <a:lnTo>
                    <a:pt x="5" y="362"/>
                  </a:lnTo>
                  <a:lnTo>
                    <a:pt x="5" y="361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5" y="354"/>
                  </a:lnTo>
                  <a:lnTo>
                    <a:pt x="19" y="351"/>
                  </a:lnTo>
                  <a:lnTo>
                    <a:pt x="28" y="344"/>
                  </a:lnTo>
                  <a:lnTo>
                    <a:pt x="37" y="338"/>
                  </a:lnTo>
                  <a:lnTo>
                    <a:pt x="47" y="331"/>
                  </a:lnTo>
                  <a:lnTo>
                    <a:pt x="57" y="325"/>
                  </a:lnTo>
                  <a:lnTo>
                    <a:pt x="60" y="321"/>
                  </a:lnTo>
                  <a:lnTo>
                    <a:pt x="64" y="318"/>
                  </a:lnTo>
                  <a:lnTo>
                    <a:pt x="67" y="316"/>
                  </a:lnTo>
                  <a:lnTo>
                    <a:pt x="69" y="313"/>
                  </a:lnTo>
                  <a:lnTo>
                    <a:pt x="72" y="310"/>
                  </a:lnTo>
                  <a:lnTo>
                    <a:pt x="75" y="307"/>
                  </a:lnTo>
                  <a:lnTo>
                    <a:pt x="77" y="305"/>
                  </a:lnTo>
                  <a:lnTo>
                    <a:pt x="78" y="303"/>
                  </a:lnTo>
                  <a:lnTo>
                    <a:pt x="82" y="300"/>
                  </a:lnTo>
                  <a:lnTo>
                    <a:pt x="83" y="297"/>
                  </a:lnTo>
                  <a:lnTo>
                    <a:pt x="87" y="292"/>
                  </a:lnTo>
                  <a:lnTo>
                    <a:pt x="91" y="287"/>
                  </a:lnTo>
                  <a:lnTo>
                    <a:pt x="93" y="284"/>
                  </a:lnTo>
                  <a:lnTo>
                    <a:pt x="95" y="282"/>
                  </a:lnTo>
                  <a:lnTo>
                    <a:pt x="96" y="279"/>
                  </a:lnTo>
                  <a:lnTo>
                    <a:pt x="98" y="275"/>
                  </a:lnTo>
                  <a:lnTo>
                    <a:pt x="100" y="274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3" y="266"/>
                  </a:lnTo>
                  <a:lnTo>
                    <a:pt x="105" y="262"/>
                  </a:lnTo>
                  <a:lnTo>
                    <a:pt x="106" y="257"/>
                  </a:lnTo>
                  <a:lnTo>
                    <a:pt x="106" y="254"/>
                  </a:lnTo>
                  <a:lnTo>
                    <a:pt x="108" y="251"/>
                  </a:lnTo>
                  <a:lnTo>
                    <a:pt x="108" y="248"/>
                  </a:lnTo>
                  <a:lnTo>
                    <a:pt x="108" y="246"/>
                  </a:lnTo>
                  <a:lnTo>
                    <a:pt x="109" y="246"/>
                  </a:lnTo>
                  <a:lnTo>
                    <a:pt x="109" y="244"/>
                  </a:lnTo>
                  <a:lnTo>
                    <a:pt x="111" y="241"/>
                  </a:lnTo>
                  <a:lnTo>
                    <a:pt x="113" y="239"/>
                  </a:lnTo>
                  <a:lnTo>
                    <a:pt x="113" y="239"/>
                  </a:lnTo>
                  <a:lnTo>
                    <a:pt x="113" y="238"/>
                  </a:lnTo>
                  <a:lnTo>
                    <a:pt x="113" y="238"/>
                  </a:lnTo>
                  <a:lnTo>
                    <a:pt x="111" y="236"/>
                  </a:lnTo>
                  <a:lnTo>
                    <a:pt x="111" y="236"/>
                  </a:lnTo>
                  <a:lnTo>
                    <a:pt x="109" y="234"/>
                  </a:lnTo>
                  <a:lnTo>
                    <a:pt x="108" y="233"/>
                  </a:lnTo>
                  <a:lnTo>
                    <a:pt x="106" y="233"/>
                  </a:lnTo>
                  <a:lnTo>
                    <a:pt x="103" y="231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98" y="228"/>
                  </a:lnTo>
                  <a:lnTo>
                    <a:pt x="95" y="228"/>
                  </a:lnTo>
                  <a:lnTo>
                    <a:pt x="93" y="226"/>
                  </a:lnTo>
                  <a:lnTo>
                    <a:pt x="91" y="226"/>
                  </a:lnTo>
                  <a:lnTo>
                    <a:pt x="91" y="226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3"/>
                  </a:lnTo>
                  <a:lnTo>
                    <a:pt x="88" y="223"/>
                  </a:lnTo>
                  <a:lnTo>
                    <a:pt x="88" y="221"/>
                  </a:lnTo>
                  <a:lnTo>
                    <a:pt x="88" y="220"/>
                  </a:lnTo>
                  <a:lnTo>
                    <a:pt x="88" y="215"/>
                  </a:lnTo>
                  <a:lnTo>
                    <a:pt x="87" y="213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8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1" y="202"/>
                  </a:lnTo>
                  <a:lnTo>
                    <a:pt x="93" y="200"/>
                  </a:lnTo>
                  <a:lnTo>
                    <a:pt x="95" y="198"/>
                  </a:lnTo>
                  <a:lnTo>
                    <a:pt x="95" y="198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7" name="Freeform 58">
              <a:extLst>
                <a:ext uri="{FF2B5EF4-FFF2-40B4-BE49-F238E27FC236}">
                  <a16:creationId xmlns:a16="http://schemas.microsoft.com/office/drawing/2014/main" id="{6702EBA5-BF4E-B66F-F7EB-50E937ACA5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4" y="2047"/>
              <a:ext cx="319" cy="437"/>
            </a:xfrm>
            <a:custGeom>
              <a:avLst/>
              <a:gdLst>
                <a:gd name="T0" fmla="*/ 121 w 319"/>
                <a:gd name="T1" fmla="*/ 138 h 437"/>
                <a:gd name="T2" fmla="*/ 160 w 319"/>
                <a:gd name="T3" fmla="*/ 84 h 437"/>
                <a:gd name="T4" fmla="*/ 176 w 319"/>
                <a:gd name="T5" fmla="*/ 56 h 437"/>
                <a:gd name="T6" fmla="*/ 173 w 319"/>
                <a:gd name="T7" fmla="*/ 91 h 437"/>
                <a:gd name="T8" fmla="*/ 168 w 319"/>
                <a:gd name="T9" fmla="*/ 135 h 437"/>
                <a:gd name="T10" fmla="*/ 181 w 319"/>
                <a:gd name="T11" fmla="*/ 145 h 437"/>
                <a:gd name="T12" fmla="*/ 209 w 319"/>
                <a:gd name="T13" fmla="*/ 125 h 437"/>
                <a:gd name="T14" fmla="*/ 204 w 319"/>
                <a:gd name="T15" fmla="*/ 100 h 437"/>
                <a:gd name="T16" fmla="*/ 212 w 319"/>
                <a:gd name="T17" fmla="*/ 61 h 437"/>
                <a:gd name="T18" fmla="*/ 240 w 319"/>
                <a:gd name="T19" fmla="*/ 22 h 437"/>
                <a:gd name="T20" fmla="*/ 216 w 319"/>
                <a:gd name="T21" fmla="*/ 2 h 437"/>
                <a:gd name="T22" fmla="*/ 176 w 319"/>
                <a:gd name="T23" fmla="*/ 28 h 437"/>
                <a:gd name="T24" fmla="*/ 108 w 319"/>
                <a:gd name="T25" fmla="*/ 102 h 437"/>
                <a:gd name="T26" fmla="*/ 64 w 319"/>
                <a:gd name="T27" fmla="*/ 153 h 437"/>
                <a:gd name="T28" fmla="*/ 75 w 319"/>
                <a:gd name="T29" fmla="*/ 264 h 437"/>
                <a:gd name="T30" fmla="*/ 91 w 319"/>
                <a:gd name="T31" fmla="*/ 292 h 437"/>
                <a:gd name="T32" fmla="*/ 68 w 319"/>
                <a:gd name="T33" fmla="*/ 300 h 437"/>
                <a:gd name="T34" fmla="*/ 55 w 319"/>
                <a:gd name="T35" fmla="*/ 263 h 437"/>
                <a:gd name="T36" fmla="*/ 83 w 319"/>
                <a:gd name="T37" fmla="*/ 333 h 437"/>
                <a:gd name="T38" fmla="*/ 104 w 319"/>
                <a:gd name="T39" fmla="*/ 350 h 437"/>
                <a:gd name="T40" fmla="*/ 99 w 319"/>
                <a:gd name="T41" fmla="*/ 332 h 437"/>
                <a:gd name="T42" fmla="*/ 73 w 319"/>
                <a:gd name="T43" fmla="*/ 359 h 437"/>
                <a:gd name="T44" fmla="*/ 191 w 319"/>
                <a:gd name="T45" fmla="*/ 373 h 437"/>
                <a:gd name="T46" fmla="*/ 265 w 319"/>
                <a:gd name="T47" fmla="*/ 374 h 437"/>
                <a:gd name="T48" fmla="*/ 312 w 319"/>
                <a:gd name="T49" fmla="*/ 359 h 437"/>
                <a:gd name="T50" fmla="*/ 315 w 319"/>
                <a:gd name="T51" fmla="*/ 369 h 437"/>
                <a:gd name="T52" fmla="*/ 260 w 319"/>
                <a:gd name="T53" fmla="*/ 433 h 437"/>
                <a:gd name="T54" fmla="*/ 235 w 319"/>
                <a:gd name="T55" fmla="*/ 430 h 437"/>
                <a:gd name="T56" fmla="*/ 129 w 319"/>
                <a:gd name="T57" fmla="*/ 394 h 437"/>
                <a:gd name="T58" fmla="*/ 52 w 319"/>
                <a:gd name="T59" fmla="*/ 379 h 437"/>
                <a:gd name="T60" fmla="*/ 13 w 319"/>
                <a:gd name="T61" fmla="*/ 373 h 437"/>
                <a:gd name="T62" fmla="*/ 28 w 319"/>
                <a:gd name="T63" fmla="*/ 332 h 437"/>
                <a:gd name="T64" fmla="*/ 135 w 319"/>
                <a:gd name="T65" fmla="*/ 220 h 437"/>
                <a:gd name="T66" fmla="*/ 150 w 319"/>
                <a:gd name="T67" fmla="*/ 204 h 437"/>
                <a:gd name="T68" fmla="*/ 186 w 319"/>
                <a:gd name="T69" fmla="*/ 164 h 437"/>
                <a:gd name="T70" fmla="*/ 230 w 319"/>
                <a:gd name="T71" fmla="*/ 145 h 437"/>
                <a:gd name="T72" fmla="*/ 242 w 319"/>
                <a:gd name="T73" fmla="*/ 158 h 437"/>
                <a:gd name="T74" fmla="*/ 234 w 319"/>
                <a:gd name="T75" fmla="*/ 251 h 437"/>
                <a:gd name="T76" fmla="*/ 242 w 319"/>
                <a:gd name="T77" fmla="*/ 338 h 437"/>
                <a:gd name="T78" fmla="*/ 222 w 319"/>
                <a:gd name="T79" fmla="*/ 350 h 437"/>
                <a:gd name="T80" fmla="*/ 186 w 319"/>
                <a:gd name="T81" fmla="*/ 335 h 437"/>
                <a:gd name="T82" fmla="*/ 175 w 319"/>
                <a:gd name="T83" fmla="*/ 312 h 437"/>
                <a:gd name="T84" fmla="*/ 160 w 319"/>
                <a:gd name="T85" fmla="*/ 286 h 437"/>
                <a:gd name="T86" fmla="*/ 153 w 319"/>
                <a:gd name="T87" fmla="*/ 327 h 437"/>
                <a:gd name="T88" fmla="*/ 132 w 319"/>
                <a:gd name="T89" fmla="*/ 330 h 437"/>
                <a:gd name="T90" fmla="*/ 116 w 319"/>
                <a:gd name="T91" fmla="*/ 309 h 437"/>
                <a:gd name="T92" fmla="*/ 119 w 319"/>
                <a:gd name="T93" fmla="*/ 274 h 437"/>
                <a:gd name="T94" fmla="*/ 121 w 319"/>
                <a:gd name="T95" fmla="*/ 235 h 437"/>
                <a:gd name="T96" fmla="*/ 145 w 319"/>
                <a:gd name="T97" fmla="*/ 263 h 437"/>
                <a:gd name="T98" fmla="*/ 167 w 319"/>
                <a:gd name="T99" fmla="*/ 251 h 437"/>
                <a:gd name="T100" fmla="*/ 201 w 319"/>
                <a:gd name="T101" fmla="*/ 179 h 437"/>
                <a:gd name="T102" fmla="*/ 178 w 319"/>
                <a:gd name="T103" fmla="*/ 197 h 437"/>
                <a:gd name="T104" fmla="*/ 191 w 319"/>
                <a:gd name="T105" fmla="*/ 233 h 437"/>
                <a:gd name="T106" fmla="*/ 206 w 319"/>
                <a:gd name="T107" fmla="*/ 232 h 437"/>
                <a:gd name="T108" fmla="*/ 209 w 319"/>
                <a:gd name="T109" fmla="*/ 189 h 437"/>
                <a:gd name="T110" fmla="*/ 201 w 319"/>
                <a:gd name="T111" fmla="*/ 255 h 437"/>
                <a:gd name="T112" fmla="*/ 194 w 319"/>
                <a:gd name="T113" fmla="*/ 296 h 437"/>
                <a:gd name="T114" fmla="*/ 207 w 319"/>
                <a:gd name="T115" fmla="*/ 325 h 437"/>
                <a:gd name="T116" fmla="*/ 219 w 319"/>
                <a:gd name="T117" fmla="*/ 300 h 437"/>
                <a:gd name="T118" fmla="*/ 212 w 319"/>
                <a:gd name="T119" fmla="*/ 25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437">
                  <a:moveTo>
                    <a:pt x="68" y="166"/>
                  </a:moveTo>
                  <a:lnTo>
                    <a:pt x="72" y="164"/>
                  </a:lnTo>
                  <a:lnTo>
                    <a:pt x="77" y="163"/>
                  </a:lnTo>
                  <a:lnTo>
                    <a:pt x="80" y="161"/>
                  </a:lnTo>
                  <a:lnTo>
                    <a:pt x="85" y="159"/>
                  </a:lnTo>
                  <a:lnTo>
                    <a:pt x="93" y="156"/>
                  </a:lnTo>
                  <a:lnTo>
                    <a:pt x="99" y="153"/>
                  </a:lnTo>
                  <a:lnTo>
                    <a:pt x="104" y="151"/>
                  </a:lnTo>
                  <a:lnTo>
                    <a:pt x="108" y="150"/>
                  </a:lnTo>
                  <a:lnTo>
                    <a:pt x="111" y="148"/>
                  </a:lnTo>
                  <a:lnTo>
                    <a:pt x="114" y="145"/>
                  </a:lnTo>
                  <a:lnTo>
                    <a:pt x="116" y="145"/>
                  </a:lnTo>
                  <a:lnTo>
                    <a:pt x="116" y="143"/>
                  </a:lnTo>
                  <a:lnTo>
                    <a:pt x="117" y="141"/>
                  </a:lnTo>
                  <a:lnTo>
                    <a:pt x="119" y="140"/>
                  </a:lnTo>
                  <a:lnTo>
                    <a:pt x="121" y="138"/>
                  </a:lnTo>
                  <a:lnTo>
                    <a:pt x="122" y="136"/>
                  </a:lnTo>
                  <a:lnTo>
                    <a:pt x="122" y="135"/>
                  </a:lnTo>
                  <a:lnTo>
                    <a:pt x="124" y="133"/>
                  </a:lnTo>
                  <a:lnTo>
                    <a:pt x="126" y="130"/>
                  </a:lnTo>
                  <a:lnTo>
                    <a:pt x="129" y="125"/>
                  </a:lnTo>
                  <a:lnTo>
                    <a:pt x="132" y="122"/>
                  </a:lnTo>
                  <a:lnTo>
                    <a:pt x="134" y="118"/>
                  </a:lnTo>
                  <a:lnTo>
                    <a:pt x="140" y="112"/>
                  </a:lnTo>
                  <a:lnTo>
                    <a:pt x="145" y="105"/>
                  </a:lnTo>
                  <a:lnTo>
                    <a:pt x="149" y="102"/>
                  </a:lnTo>
                  <a:lnTo>
                    <a:pt x="150" y="99"/>
                  </a:lnTo>
                  <a:lnTo>
                    <a:pt x="153" y="95"/>
                  </a:lnTo>
                  <a:lnTo>
                    <a:pt x="155" y="92"/>
                  </a:lnTo>
                  <a:lnTo>
                    <a:pt x="157" y="91"/>
                  </a:lnTo>
                  <a:lnTo>
                    <a:pt x="158" y="87"/>
                  </a:lnTo>
                  <a:lnTo>
                    <a:pt x="160" y="84"/>
                  </a:lnTo>
                  <a:lnTo>
                    <a:pt x="162" y="81"/>
                  </a:lnTo>
                  <a:lnTo>
                    <a:pt x="163" y="76"/>
                  </a:lnTo>
                  <a:lnTo>
                    <a:pt x="163" y="71"/>
                  </a:lnTo>
                  <a:lnTo>
                    <a:pt x="165" y="66"/>
                  </a:lnTo>
                  <a:lnTo>
                    <a:pt x="167" y="63"/>
                  </a:lnTo>
                  <a:lnTo>
                    <a:pt x="167" y="61"/>
                  </a:lnTo>
                  <a:lnTo>
                    <a:pt x="168" y="59"/>
                  </a:lnTo>
                  <a:lnTo>
                    <a:pt x="168" y="58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73" y="56"/>
                  </a:lnTo>
                  <a:lnTo>
                    <a:pt x="175" y="56"/>
                  </a:lnTo>
                  <a:lnTo>
                    <a:pt x="176" y="56"/>
                  </a:lnTo>
                  <a:lnTo>
                    <a:pt x="178" y="58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81" y="61"/>
                  </a:lnTo>
                  <a:lnTo>
                    <a:pt x="183" y="63"/>
                  </a:lnTo>
                  <a:lnTo>
                    <a:pt x="183" y="63"/>
                  </a:lnTo>
                  <a:lnTo>
                    <a:pt x="185" y="64"/>
                  </a:lnTo>
                  <a:lnTo>
                    <a:pt x="186" y="69"/>
                  </a:lnTo>
                  <a:lnTo>
                    <a:pt x="188" y="71"/>
                  </a:lnTo>
                  <a:lnTo>
                    <a:pt x="188" y="71"/>
                  </a:lnTo>
                  <a:lnTo>
                    <a:pt x="186" y="72"/>
                  </a:lnTo>
                  <a:lnTo>
                    <a:pt x="183" y="76"/>
                  </a:lnTo>
                  <a:lnTo>
                    <a:pt x="180" y="79"/>
                  </a:lnTo>
                  <a:lnTo>
                    <a:pt x="178" y="84"/>
                  </a:lnTo>
                  <a:lnTo>
                    <a:pt x="175" y="87"/>
                  </a:lnTo>
                  <a:lnTo>
                    <a:pt x="173" y="91"/>
                  </a:lnTo>
                  <a:lnTo>
                    <a:pt x="171" y="92"/>
                  </a:lnTo>
                  <a:lnTo>
                    <a:pt x="171" y="95"/>
                  </a:lnTo>
                  <a:lnTo>
                    <a:pt x="170" y="97"/>
                  </a:lnTo>
                  <a:lnTo>
                    <a:pt x="170" y="100"/>
                  </a:lnTo>
                  <a:lnTo>
                    <a:pt x="168" y="102"/>
                  </a:lnTo>
                  <a:lnTo>
                    <a:pt x="168" y="104"/>
                  </a:lnTo>
                  <a:lnTo>
                    <a:pt x="168" y="107"/>
                  </a:lnTo>
                  <a:lnTo>
                    <a:pt x="168" y="110"/>
                  </a:lnTo>
                  <a:lnTo>
                    <a:pt x="168" y="113"/>
                  </a:lnTo>
                  <a:lnTo>
                    <a:pt x="168" y="117"/>
                  </a:lnTo>
                  <a:lnTo>
                    <a:pt x="168" y="120"/>
                  </a:lnTo>
                  <a:lnTo>
                    <a:pt x="168" y="125"/>
                  </a:lnTo>
                  <a:lnTo>
                    <a:pt x="168" y="128"/>
                  </a:lnTo>
                  <a:lnTo>
                    <a:pt x="168" y="130"/>
                  </a:lnTo>
                  <a:lnTo>
                    <a:pt x="168" y="133"/>
                  </a:lnTo>
                  <a:lnTo>
                    <a:pt x="168" y="135"/>
                  </a:lnTo>
                  <a:lnTo>
                    <a:pt x="167" y="136"/>
                  </a:lnTo>
                  <a:lnTo>
                    <a:pt x="167" y="138"/>
                  </a:lnTo>
                  <a:lnTo>
                    <a:pt x="167" y="140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7" y="141"/>
                  </a:lnTo>
                  <a:lnTo>
                    <a:pt x="167" y="143"/>
                  </a:lnTo>
                  <a:lnTo>
                    <a:pt x="168" y="143"/>
                  </a:lnTo>
                  <a:lnTo>
                    <a:pt x="168" y="143"/>
                  </a:lnTo>
                  <a:lnTo>
                    <a:pt x="171" y="145"/>
                  </a:lnTo>
                  <a:lnTo>
                    <a:pt x="173" y="145"/>
                  </a:lnTo>
                  <a:lnTo>
                    <a:pt x="175" y="145"/>
                  </a:lnTo>
                  <a:lnTo>
                    <a:pt x="175" y="145"/>
                  </a:lnTo>
                  <a:lnTo>
                    <a:pt x="176" y="145"/>
                  </a:lnTo>
                  <a:lnTo>
                    <a:pt x="178" y="145"/>
                  </a:lnTo>
                  <a:lnTo>
                    <a:pt x="181" y="145"/>
                  </a:lnTo>
                  <a:lnTo>
                    <a:pt x="185" y="145"/>
                  </a:lnTo>
                  <a:lnTo>
                    <a:pt x="188" y="143"/>
                  </a:lnTo>
                  <a:lnTo>
                    <a:pt x="191" y="143"/>
                  </a:lnTo>
                  <a:lnTo>
                    <a:pt x="193" y="141"/>
                  </a:lnTo>
                  <a:lnTo>
                    <a:pt x="196" y="140"/>
                  </a:lnTo>
                  <a:lnTo>
                    <a:pt x="199" y="138"/>
                  </a:lnTo>
                  <a:lnTo>
                    <a:pt x="201" y="135"/>
                  </a:lnTo>
                  <a:lnTo>
                    <a:pt x="203" y="135"/>
                  </a:lnTo>
                  <a:lnTo>
                    <a:pt x="204" y="133"/>
                  </a:lnTo>
                  <a:lnTo>
                    <a:pt x="204" y="132"/>
                  </a:lnTo>
                  <a:lnTo>
                    <a:pt x="206" y="132"/>
                  </a:lnTo>
                  <a:lnTo>
                    <a:pt x="207" y="130"/>
                  </a:lnTo>
                  <a:lnTo>
                    <a:pt x="207" y="128"/>
                  </a:lnTo>
                  <a:lnTo>
                    <a:pt x="207" y="127"/>
                  </a:lnTo>
                  <a:lnTo>
                    <a:pt x="209" y="125"/>
                  </a:lnTo>
                  <a:lnTo>
                    <a:pt x="209" y="125"/>
                  </a:lnTo>
                  <a:lnTo>
                    <a:pt x="209" y="123"/>
                  </a:lnTo>
                  <a:lnTo>
                    <a:pt x="209" y="122"/>
                  </a:lnTo>
                  <a:lnTo>
                    <a:pt x="209" y="120"/>
                  </a:lnTo>
                  <a:lnTo>
                    <a:pt x="209" y="117"/>
                  </a:lnTo>
                  <a:lnTo>
                    <a:pt x="209" y="115"/>
                  </a:lnTo>
                  <a:lnTo>
                    <a:pt x="209" y="113"/>
                  </a:lnTo>
                  <a:lnTo>
                    <a:pt x="209" y="112"/>
                  </a:lnTo>
                  <a:lnTo>
                    <a:pt x="209" y="110"/>
                  </a:lnTo>
                  <a:lnTo>
                    <a:pt x="209" y="109"/>
                  </a:lnTo>
                  <a:lnTo>
                    <a:pt x="209" y="109"/>
                  </a:lnTo>
                  <a:lnTo>
                    <a:pt x="207" y="107"/>
                  </a:lnTo>
                  <a:lnTo>
                    <a:pt x="207" y="107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4" y="100"/>
                  </a:lnTo>
                  <a:lnTo>
                    <a:pt x="204" y="97"/>
                  </a:lnTo>
                  <a:lnTo>
                    <a:pt x="204" y="95"/>
                  </a:lnTo>
                  <a:lnTo>
                    <a:pt x="203" y="92"/>
                  </a:lnTo>
                  <a:lnTo>
                    <a:pt x="203" y="91"/>
                  </a:lnTo>
                  <a:lnTo>
                    <a:pt x="203" y="87"/>
                  </a:lnTo>
                  <a:lnTo>
                    <a:pt x="203" y="86"/>
                  </a:lnTo>
                  <a:lnTo>
                    <a:pt x="203" y="84"/>
                  </a:lnTo>
                  <a:lnTo>
                    <a:pt x="203" y="81"/>
                  </a:lnTo>
                  <a:lnTo>
                    <a:pt x="203" y="79"/>
                  </a:lnTo>
                  <a:lnTo>
                    <a:pt x="204" y="76"/>
                  </a:lnTo>
                  <a:lnTo>
                    <a:pt x="204" y="74"/>
                  </a:lnTo>
                  <a:lnTo>
                    <a:pt x="206" y="72"/>
                  </a:lnTo>
                  <a:lnTo>
                    <a:pt x="206" y="69"/>
                  </a:lnTo>
                  <a:lnTo>
                    <a:pt x="207" y="68"/>
                  </a:lnTo>
                  <a:lnTo>
                    <a:pt x="209" y="64"/>
                  </a:lnTo>
                  <a:lnTo>
                    <a:pt x="212" y="61"/>
                  </a:lnTo>
                  <a:lnTo>
                    <a:pt x="214" y="59"/>
                  </a:lnTo>
                  <a:lnTo>
                    <a:pt x="219" y="53"/>
                  </a:lnTo>
                  <a:lnTo>
                    <a:pt x="224" y="48"/>
                  </a:lnTo>
                  <a:lnTo>
                    <a:pt x="229" y="45"/>
                  </a:lnTo>
                  <a:lnTo>
                    <a:pt x="234" y="40"/>
                  </a:lnTo>
                  <a:lnTo>
                    <a:pt x="235" y="36"/>
                  </a:lnTo>
                  <a:lnTo>
                    <a:pt x="237" y="35"/>
                  </a:lnTo>
                  <a:lnTo>
                    <a:pt x="238" y="33"/>
                  </a:lnTo>
                  <a:lnTo>
                    <a:pt x="240" y="30"/>
                  </a:lnTo>
                  <a:lnTo>
                    <a:pt x="240" y="28"/>
                  </a:lnTo>
                  <a:lnTo>
                    <a:pt x="240" y="28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0" y="25"/>
                  </a:lnTo>
                  <a:lnTo>
                    <a:pt x="240" y="23"/>
                  </a:lnTo>
                  <a:lnTo>
                    <a:pt x="240" y="22"/>
                  </a:lnTo>
                  <a:lnTo>
                    <a:pt x="238" y="20"/>
                  </a:lnTo>
                  <a:lnTo>
                    <a:pt x="237" y="15"/>
                  </a:lnTo>
                  <a:lnTo>
                    <a:pt x="235" y="12"/>
                  </a:lnTo>
                  <a:lnTo>
                    <a:pt x="234" y="10"/>
                  </a:lnTo>
                  <a:lnTo>
                    <a:pt x="234" y="9"/>
                  </a:lnTo>
                  <a:lnTo>
                    <a:pt x="232" y="7"/>
                  </a:lnTo>
                  <a:lnTo>
                    <a:pt x="230" y="5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7" y="2"/>
                  </a:lnTo>
                  <a:lnTo>
                    <a:pt x="225" y="2"/>
                  </a:lnTo>
                  <a:lnTo>
                    <a:pt x="224" y="2"/>
                  </a:lnTo>
                  <a:lnTo>
                    <a:pt x="224" y="2"/>
                  </a:lnTo>
                  <a:lnTo>
                    <a:pt x="222" y="0"/>
                  </a:lnTo>
                  <a:lnTo>
                    <a:pt x="220" y="2"/>
                  </a:lnTo>
                  <a:lnTo>
                    <a:pt x="216" y="2"/>
                  </a:lnTo>
                  <a:lnTo>
                    <a:pt x="211" y="4"/>
                  </a:lnTo>
                  <a:lnTo>
                    <a:pt x="209" y="4"/>
                  </a:lnTo>
                  <a:lnTo>
                    <a:pt x="206" y="5"/>
                  </a:lnTo>
                  <a:lnTo>
                    <a:pt x="203" y="5"/>
                  </a:lnTo>
                  <a:lnTo>
                    <a:pt x="201" y="7"/>
                  </a:lnTo>
                  <a:lnTo>
                    <a:pt x="198" y="9"/>
                  </a:lnTo>
                  <a:lnTo>
                    <a:pt x="194" y="10"/>
                  </a:lnTo>
                  <a:lnTo>
                    <a:pt x="193" y="12"/>
                  </a:lnTo>
                  <a:lnTo>
                    <a:pt x="189" y="13"/>
                  </a:lnTo>
                  <a:lnTo>
                    <a:pt x="188" y="15"/>
                  </a:lnTo>
                  <a:lnTo>
                    <a:pt x="185" y="17"/>
                  </a:lnTo>
                  <a:lnTo>
                    <a:pt x="183" y="18"/>
                  </a:lnTo>
                  <a:lnTo>
                    <a:pt x="181" y="20"/>
                  </a:lnTo>
                  <a:lnTo>
                    <a:pt x="180" y="23"/>
                  </a:lnTo>
                  <a:lnTo>
                    <a:pt x="178" y="25"/>
                  </a:lnTo>
                  <a:lnTo>
                    <a:pt x="176" y="28"/>
                  </a:lnTo>
                  <a:lnTo>
                    <a:pt x="173" y="31"/>
                  </a:lnTo>
                  <a:lnTo>
                    <a:pt x="168" y="36"/>
                  </a:lnTo>
                  <a:lnTo>
                    <a:pt x="162" y="43"/>
                  </a:lnTo>
                  <a:lnTo>
                    <a:pt x="155" y="50"/>
                  </a:lnTo>
                  <a:lnTo>
                    <a:pt x="149" y="56"/>
                  </a:lnTo>
                  <a:lnTo>
                    <a:pt x="145" y="59"/>
                  </a:lnTo>
                  <a:lnTo>
                    <a:pt x="142" y="63"/>
                  </a:lnTo>
                  <a:lnTo>
                    <a:pt x="140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2" y="76"/>
                  </a:lnTo>
                  <a:lnTo>
                    <a:pt x="129" y="79"/>
                  </a:lnTo>
                  <a:lnTo>
                    <a:pt x="126" y="82"/>
                  </a:lnTo>
                  <a:lnTo>
                    <a:pt x="121" y="89"/>
                  </a:lnTo>
                  <a:lnTo>
                    <a:pt x="114" y="95"/>
                  </a:lnTo>
                  <a:lnTo>
                    <a:pt x="108" y="102"/>
                  </a:lnTo>
                  <a:lnTo>
                    <a:pt x="103" y="107"/>
                  </a:lnTo>
                  <a:lnTo>
                    <a:pt x="96" y="112"/>
                  </a:lnTo>
                  <a:lnTo>
                    <a:pt x="91" y="117"/>
                  </a:lnTo>
                  <a:lnTo>
                    <a:pt x="88" y="120"/>
                  </a:lnTo>
                  <a:lnTo>
                    <a:pt x="83" y="125"/>
                  </a:lnTo>
                  <a:lnTo>
                    <a:pt x="80" y="128"/>
                  </a:lnTo>
                  <a:lnTo>
                    <a:pt x="77" y="132"/>
                  </a:lnTo>
                  <a:lnTo>
                    <a:pt x="73" y="135"/>
                  </a:lnTo>
                  <a:lnTo>
                    <a:pt x="70" y="138"/>
                  </a:lnTo>
                  <a:lnTo>
                    <a:pt x="68" y="140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5" y="146"/>
                  </a:lnTo>
                  <a:lnTo>
                    <a:pt x="64" y="148"/>
                  </a:lnTo>
                  <a:lnTo>
                    <a:pt x="64" y="151"/>
                  </a:lnTo>
                  <a:lnTo>
                    <a:pt x="64" y="153"/>
                  </a:lnTo>
                  <a:lnTo>
                    <a:pt x="64" y="154"/>
                  </a:lnTo>
                  <a:lnTo>
                    <a:pt x="64" y="156"/>
                  </a:lnTo>
                  <a:lnTo>
                    <a:pt x="64" y="158"/>
                  </a:lnTo>
                  <a:lnTo>
                    <a:pt x="64" y="159"/>
                  </a:lnTo>
                  <a:lnTo>
                    <a:pt x="65" y="161"/>
                  </a:lnTo>
                  <a:lnTo>
                    <a:pt x="65" y="163"/>
                  </a:lnTo>
                  <a:lnTo>
                    <a:pt x="67" y="164"/>
                  </a:lnTo>
                  <a:lnTo>
                    <a:pt x="68" y="166"/>
                  </a:lnTo>
                  <a:lnTo>
                    <a:pt x="68" y="166"/>
                  </a:lnTo>
                  <a:lnTo>
                    <a:pt x="68" y="166"/>
                  </a:lnTo>
                  <a:close/>
                  <a:moveTo>
                    <a:pt x="64" y="256"/>
                  </a:moveTo>
                  <a:lnTo>
                    <a:pt x="65" y="256"/>
                  </a:lnTo>
                  <a:lnTo>
                    <a:pt x="68" y="258"/>
                  </a:lnTo>
                  <a:lnTo>
                    <a:pt x="70" y="259"/>
                  </a:lnTo>
                  <a:lnTo>
                    <a:pt x="72" y="261"/>
                  </a:lnTo>
                  <a:lnTo>
                    <a:pt x="75" y="264"/>
                  </a:lnTo>
                  <a:lnTo>
                    <a:pt x="80" y="268"/>
                  </a:lnTo>
                  <a:lnTo>
                    <a:pt x="85" y="274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9"/>
                  </a:lnTo>
                  <a:lnTo>
                    <a:pt x="90" y="281"/>
                  </a:lnTo>
                  <a:lnTo>
                    <a:pt x="91" y="284"/>
                  </a:lnTo>
                  <a:lnTo>
                    <a:pt x="91" y="286"/>
                  </a:lnTo>
                  <a:lnTo>
                    <a:pt x="93" y="286"/>
                  </a:lnTo>
                  <a:lnTo>
                    <a:pt x="93" y="287"/>
                  </a:lnTo>
                  <a:lnTo>
                    <a:pt x="93" y="289"/>
                  </a:lnTo>
                  <a:lnTo>
                    <a:pt x="93" y="291"/>
                  </a:lnTo>
                  <a:lnTo>
                    <a:pt x="93" y="291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6" y="296"/>
                  </a:lnTo>
                  <a:lnTo>
                    <a:pt x="85" y="297"/>
                  </a:lnTo>
                  <a:lnTo>
                    <a:pt x="83" y="299"/>
                  </a:lnTo>
                  <a:lnTo>
                    <a:pt x="81" y="300"/>
                  </a:lnTo>
                  <a:lnTo>
                    <a:pt x="80" y="302"/>
                  </a:lnTo>
                  <a:lnTo>
                    <a:pt x="78" y="304"/>
                  </a:lnTo>
                  <a:lnTo>
                    <a:pt x="78" y="304"/>
                  </a:lnTo>
                  <a:lnTo>
                    <a:pt x="77" y="304"/>
                  </a:lnTo>
                  <a:lnTo>
                    <a:pt x="75" y="305"/>
                  </a:lnTo>
                  <a:lnTo>
                    <a:pt x="73" y="305"/>
                  </a:lnTo>
                  <a:lnTo>
                    <a:pt x="73" y="304"/>
                  </a:lnTo>
                  <a:lnTo>
                    <a:pt x="72" y="304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4" y="297"/>
                  </a:lnTo>
                  <a:lnTo>
                    <a:pt x="64" y="296"/>
                  </a:lnTo>
                  <a:lnTo>
                    <a:pt x="62" y="292"/>
                  </a:lnTo>
                  <a:lnTo>
                    <a:pt x="60" y="289"/>
                  </a:lnTo>
                  <a:lnTo>
                    <a:pt x="59" y="284"/>
                  </a:lnTo>
                  <a:lnTo>
                    <a:pt x="59" y="281"/>
                  </a:lnTo>
                  <a:lnTo>
                    <a:pt x="57" y="277"/>
                  </a:lnTo>
                  <a:lnTo>
                    <a:pt x="57" y="276"/>
                  </a:lnTo>
                  <a:lnTo>
                    <a:pt x="55" y="273"/>
                  </a:lnTo>
                  <a:lnTo>
                    <a:pt x="55" y="269"/>
                  </a:lnTo>
                  <a:lnTo>
                    <a:pt x="55" y="266"/>
                  </a:lnTo>
                  <a:lnTo>
                    <a:pt x="55" y="263"/>
                  </a:lnTo>
                  <a:lnTo>
                    <a:pt x="55" y="261"/>
                  </a:lnTo>
                  <a:lnTo>
                    <a:pt x="55" y="259"/>
                  </a:lnTo>
                  <a:lnTo>
                    <a:pt x="55" y="259"/>
                  </a:lnTo>
                  <a:lnTo>
                    <a:pt x="64" y="256"/>
                  </a:lnTo>
                  <a:lnTo>
                    <a:pt x="64" y="256"/>
                  </a:lnTo>
                  <a:close/>
                  <a:moveTo>
                    <a:pt x="90" y="330"/>
                  </a:moveTo>
                  <a:lnTo>
                    <a:pt x="90" y="328"/>
                  </a:lnTo>
                  <a:lnTo>
                    <a:pt x="88" y="328"/>
                  </a:lnTo>
                  <a:lnTo>
                    <a:pt x="86" y="328"/>
                  </a:lnTo>
                  <a:lnTo>
                    <a:pt x="86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3" y="330"/>
                  </a:lnTo>
                  <a:lnTo>
                    <a:pt x="83" y="332"/>
                  </a:lnTo>
                  <a:lnTo>
                    <a:pt x="83" y="333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5" y="338"/>
                  </a:lnTo>
                  <a:lnTo>
                    <a:pt x="86" y="343"/>
                  </a:lnTo>
                  <a:lnTo>
                    <a:pt x="88" y="343"/>
                  </a:lnTo>
                  <a:lnTo>
                    <a:pt x="88" y="345"/>
                  </a:lnTo>
                  <a:lnTo>
                    <a:pt x="90" y="346"/>
                  </a:lnTo>
                  <a:lnTo>
                    <a:pt x="91" y="346"/>
                  </a:lnTo>
                  <a:lnTo>
                    <a:pt x="93" y="348"/>
                  </a:lnTo>
                  <a:lnTo>
                    <a:pt x="93" y="348"/>
                  </a:lnTo>
                  <a:lnTo>
                    <a:pt x="95" y="348"/>
                  </a:lnTo>
                  <a:lnTo>
                    <a:pt x="96" y="350"/>
                  </a:lnTo>
                  <a:lnTo>
                    <a:pt x="99" y="350"/>
                  </a:lnTo>
                  <a:lnTo>
                    <a:pt x="101" y="350"/>
                  </a:lnTo>
                  <a:lnTo>
                    <a:pt x="103" y="350"/>
                  </a:lnTo>
                  <a:lnTo>
                    <a:pt x="104" y="350"/>
                  </a:lnTo>
                  <a:lnTo>
                    <a:pt x="104" y="350"/>
                  </a:lnTo>
                  <a:lnTo>
                    <a:pt x="106" y="350"/>
                  </a:lnTo>
                  <a:lnTo>
                    <a:pt x="106" y="348"/>
                  </a:lnTo>
                  <a:lnTo>
                    <a:pt x="108" y="348"/>
                  </a:lnTo>
                  <a:lnTo>
                    <a:pt x="108" y="348"/>
                  </a:lnTo>
                  <a:lnTo>
                    <a:pt x="108" y="346"/>
                  </a:lnTo>
                  <a:lnTo>
                    <a:pt x="108" y="345"/>
                  </a:lnTo>
                  <a:lnTo>
                    <a:pt x="108" y="345"/>
                  </a:lnTo>
                  <a:lnTo>
                    <a:pt x="108" y="341"/>
                  </a:lnTo>
                  <a:lnTo>
                    <a:pt x="106" y="340"/>
                  </a:lnTo>
                  <a:lnTo>
                    <a:pt x="106" y="338"/>
                  </a:lnTo>
                  <a:lnTo>
                    <a:pt x="104" y="337"/>
                  </a:lnTo>
                  <a:lnTo>
                    <a:pt x="103" y="335"/>
                  </a:lnTo>
                  <a:lnTo>
                    <a:pt x="103" y="333"/>
                  </a:lnTo>
                  <a:lnTo>
                    <a:pt x="101" y="333"/>
                  </a:lnTo>
                  <a:lnTo>
                    <a:pt x="99" y="332"/>
                  </a:lnTo>
                  <a:lnTo>
                    <a:pt x="98" y="332"/>
                  </a:lnTo>
                  <a:lnTo>
                    <a:pt x="96" y="330"/>
                  </a:lnTo>
                  <a:lnTo>
                    <a:pt x="95" y="330"/>
                  </a:lnTo>
                  <a:lnTo>
                    <a:pt x="91" y="330"/>
                  </a:lnTo>
                  <a:lnTo>
                    <a:pt x="91" y="330"/>
                  </a:lnTo>
                  <a:lnTo>
                    <a:pt x="90" y="330"/>
                  </a:lnTo>
                  <a:lnTo>
                    <a:pt x="90" y="330"/>
                  </a:lnTo>
                  <a:close/>
                  <a:moveTo>
                    <a:pt x="28" y="333"/>
                  </a:moveTo>
                  <a:lnTo>
                    <a:pt x="29" y="333"/>
                  </a:lnTo>
                  <a:lnTo>
                    <a:pt x="34" y="337"/>
                  </a:lnTo>
                  <a:lnTo>
                    <a:pt x="41" y="341"/>
                  </a:lnTo>
                  <a:lnTo>
                    <a:pt x="49" y="346"/>
                  </a:lnTo>
                  <a:lnTo>
                    <a:pt x="57" y="351"/>
                  </a:lnTo>
                  <a:lnTo>
                    <a:pt x="65" y="355"/>
                  </a:lnTo>
                  <a:lnTo>
                    <a:pt x="70" y="358"/>
                  </a:lnTo>
                  <a:lnTo>
                    <a:pt x="73" y="359"/>
                  </a:lnTo>
                  <a:lnTo>
                    <a:pt x="77" y="359"/>
                  </a:lnTo>
                  <a:lnTo>
                    <a:pt x="78" y="361"/>
                  </a:lnTo>
                  <a:lnTo>
                    <a:pt x="81" y="361"/>
                  </a:lnTo>
                  <a:lnTo>
                    <a:pt x="86" y="363"/>
                  </a:lnTo>
                  <a:lnTo>
                    <a:pt x="93" y="363"/>
                  </a:lnTo>
                  <a:lnTo>
                    <a:pt x="99" y="364"/>
                  </a:lnTo>
                  <a:lnTo>
                    <a:pt x="108" y="364"/>
                  </a:lnTo>
                  <a:lnTo>
                    <a:pt x="117" y="366"/>
                  </a:lnTo>
                  <a:lnTo>
                    <a:pt x="127" y="368"/>
                  </a:lnTo>
                  <a:lnTo>
                    <a:pt x="137" y="368"/>
                  </a:lnTo>
                  <a:lnTo>
                    <a:pt x="147" y="369"/>
                  </a:lnTo>
                  <a:lnTo>
                    <a:pt x="157" y="371"/>
                  </a:lnTo>
                  <a:lnTo>
                    <a:pt x="167" y="371"/>
                  </a:lnTo>
                  <a:lnTo>
                    <a:pt x="176" y="373"/>
                  </a:lnTo>
                  <a:lnTo>
                    <a:pt x="185" y="373"/>
                  </a:lnTo>
                  <a:lnTo>
                    <a:pt x="191" y="373"/>
                  </a:lnTo>
                  <a:lnTo>
                    <a:pt x="198" y="373"/>
                  </a:lnTo>
                  <a:lnTo>
                    <a:pt x="203" y="373"/>
                  </a:lnTo>
                  <a:lnTo>
                    <a:pt x="206" y="373"/>
                  </a:lnTo>
                  <a:lnTo>
                    <a:pt x="209" y="373"/>
                  </a:lnTo>
                  <a:lnTo>
                    <a:pt x="212" y="373"/>
                  </a:lnTo>
                  <a:lnTo>
                    <a:pt x="216" y="373"/>
                  </a:lnTo>
                  <a:lnTo>
                    <a:pt x="222" y="374"/>
                  </a:lnTo>
                  <a:lnTo>
                    <a:pt x="227" y="374"/>
                  </a:lnTo>
                  <a:lnTo>
                    <a:pt x="232" y="376"/>
                  </a:lnTo>
                  <a:lnTo>
                    <a:pt x="237" y="376"/>
                  </a:lnTo>
                  <a:lnTo>
                    <a:pt x="240" y="376"/>
                  </a:lnTo>
                  <a:lnTo>
                    <a:pt x="243" y="376"/>
                  </a:lnTo>
                  <a:lnTo>
                    <a:pt x="247" y="376"/>
                  </a:lnTo>
                  <a:lnTo>
                    <a:pt x="250" y="376"/>
                  </a:lnTo>
                  <a:lnTo>
                    <a:pt x="256" y="374"/>
                  </a:lnTo>
                  <a:lnTo>
                    <a:pt x="265" y="374"/>
                  </a:lnTo>
                  <a:lnTo>
                    <a:pt x="273" y="373"/>
                  </a:lnTo>
                  <a:lnTo>
                    <a:pt x="281" y="373"/>
                  </a:lnTo>
                  <a:lnTo>
                    <a:pt x="286" y="371"/>
                  </a:lnTo>
                  <a:lnTo>
                    <a:pt x="289" y="371"/>
                  </a:lnTo>
                  <a:lnTo>
                    <a:pt x="292" y="369"/>
                  </a:lnTo>
                  <a:lnTo>
                    <a:pt x="296" y="369"/>
                  </a:lnTo>
                  <a:lnTo>
                    <a:pt x="299" y="368"/>
                  </a:lnTo>
                  <a:lnTo>
                    <a:pt x="302" y="366"/>
                  </a:lnTo>
                  <a:lnTo>
                    <a:pt x="302" y="366"/>
                  </a:lnTo>
                  <a:lnTo>
                    <a:pt x="304" y="366"/>
                  </a:lnTo>
                  <a:lnTo>
                    <a:pt x="306" y="364"/>
                  </a:lnTo>
                  <a:lnTo>
                    <a:pt x="306" y="364"/>
                  </a:lnTo>
                  <a:lnTo>
                    <a:pt x="307" y="363"/>
                  </a:lnTo>
                  <a:lnTo>
                    <a:pt x="309" y="361"/>
                  </a:lnTo>
                  <a:lnTo>
                    <a:pt x="310" y="359"/>
                  </a:lnTo>
                  <a:lnTo>
                    <a:pt x="312" y="359"/>
                  </a:lnTo>
                  <a:lnTo>
                    <a:pt x="314" y="359"/>
                  </a:lnTo>
                  <a:lnTo>
                    <a:pt x="314" y="359"/>
                  </a:lnTo>
                  <a:lnTo>
                    <a:pt x="315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9" y="35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3"/>
                  </a:lnTo>
                  <a:lnTo>
                    <a:pt x="319" y="364"/>
                  </a:lnTo>
                  <a:lnTo>
                    <a:pt x="317" y="366"/>
                  </a:lnTo>
                  <a:lnTo>
                    <a:pt x="317" y="368"/>
                  </a:lnTo>
                  <a:lnTo>
                    <a:pt x="315" y="369"/>
                  </a:lnTo>
                  <a:lnTo>
                    <a:pt x="310" y="374"/>
                  </a:lnTo>
                  <a:lnTo>
                    <a:pt x="306" y="379"/>
                  </a:lnTo>
                  <a:lnTo>
                    <a:pt x="299" y="384"/>
                  </a:lnTo>
                  <a:lnTo>
                    <a:pt x="292" y="391"/>
                  </a:lnTo>
                  <a:lnTo>
                    <a:pt x="288" y="396"/>
                  </a:lnTo>
                  <a:lnTo>
                    <a:pt x="281" y="400"/>
                  </a:lnTo>
                  <a:lnTo>
                    <a:pt x="276" y="407"/>
                  </a:lnTo>
                  <a:lnTo>
                    <a:pt x="271" y="412"/>
                  </a:lnTo>
                  <a:lnTo>
                    <a:pt x="270" y="414"/>
                  </a:lnTo>
                  <a:lnTo>
                    <a:pt x="268" y="415"/>
                  </a:lnTo>
                  <a:lnTo>
                    <a:pt x="268" y="419"/>
                  </a:lnTo>
                  <a:lnTo>
                    <a:pt x="266" y="420"/>
                  </a:lnTo>
                  <a:lnTo>
                    <a:pt x="265" y="425"/>
                  </a:lnTo>
                  <a:lnTo>
                    <a:pt x="263" y="430"/>
                  </a:lnTo>
                  <a:lnTo>
                    <a:pt x="261" y="432"/>
                  </a:lnTo>
                  <a:lnTo>
                    <a:pt x="260" y="433"/>
                  </a:lnTo>
                  <a:lnTo>
                    <a:pt x="260" y="433"/>
                  </a:lnTo>
                  <a:lnTo>
                    <a:pt x="260" y="435"/>
                  </a:lnTo>
                  <a:lnTo>
                    <a:pt x="258" y="435"/>
                  </a:lnTo>
                  <a:lnTo>
                    <a:pt x="258" y="437"/>
                  </a:lnTo>
                  <a:lnTo>
                    <a:pt x="256" y="437"/>
                  </a:lnTo>
                  <a:lnTo>
                    <a:pt x="256" y="437"/>
                  </a:lnTo>
                  <a:lnTo>
                    <a:pt x="255" y="437"/>
                  </a:lnTo>
                  <a:lnTo>
                    <a:pt x="255" y="437"/>
                  </a:lnTo>
                  <a:lnTo>
                    <a:pt x="253" y="437"/>
                  </a:lnTo>
                  <a:lnTo>
                    <a:pt x="252" y="437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47" y="435"/>
                  </a:lnTo>
                  <a:lnTo>
                    <a:pt x="243" y="433"/>
                  </a:lnTo>
                  <a:lnTo>
                    <a:pt x="238" y="432"/>
                  </a:lnTo>
                  <a:lnTo>
                    <a:pt x="235" y="430"/>
                  </a:lnTo>
                  <a:lnTo>
                    <a:pt x="225" y="425"/>
                  </a:lnTo>
                  <a:lnTo>
                    <a:pt x="216" y="420"/>
                  </a:lnTo>
                  <a:lnTo>
                    <a:pt x="206" y="415"/>
                  </a:lnTo>
                  <a:lnTo>
                    <a:pt x="194" y="410"/>
                  </a:lnTo>
                  <a:lnTo>
                    <a:pt x="189" y="407"/>
                  </a:lnTo>
                  <a:lnTo>
                    <a:pt x="185" y="405"/>
                  </a:lnTo>
                  <a:lnTo>
                    <a:pt x="180" y="404"/>
                  </a:lnTo>
                  <a:lnTo>
                    <a:pt x="175" y="402"/>
                  </a:lnTo>
                  <a:lnTo>
                    <a:pt x="167" y="400"/>
                  </a:lnTo>
                  <a:lnTo>
                    <a:pt x="158" y="399"/>
                  </a:lnTo>
                  <a:lnTo>
                    <a:pt x="153" y="397"/>
                  </a:lnTo>
                  <a:lnTo>
                    <a:pt x="149" y="396"/>
                  </a:lnTo>
                  <a:lnTo>
                    <a:pt x="144" y="396"/>
                  </a:lnTo>
                  <a:lnTo>
                    <a:pt x="139" y="396"/>
                  </a:lnTo>
                  <a:lnTo>
                    <a:pt x="134" y="394"/>
                  </a:lnTo>
                  <a:lnTo>
                    <a:pt x="129" y="394"/>
                  </a:lnTo>
                  <a:lnTo>
                    <a:pt x="122" y="392"/>
                  </a:lnTo>
                  <a:lnTo>
                    <a:pt x="117" y="391"/>
                  </a:lnTo>
                  <a:lnTo>
                    <a:pt x="111" y="391"/>
                  </a:lnTo>
                  <a:lnTo>
                    <a:pt x="104" y="389"/>
                  </a:lnTo>
                  <a:lnTo>
                    <a:pt x="98" y="387"/>
                  </a:lnTo>
                  <a:lnTo>
                    <a:pt x="91" y="386"/>
                  </a:lnTo>
                  <a:lnTo>
                    <a:pt x="85" y="384"/>
                  </a:lnTo>
                  <a:lnTo>
                    <a:pt x="78" y="382"/>
                  </a:lnTo>
                  <a:lnTo>
                    <a:pt x="72" y="381"/>
                  </a:lnTo>
                  <a:lnTo>
                    <a:pt x="67" y="381"/>
                  </a:lnTo>
                  <a:lnTo>
                    <a:pt x="62" y="379"/>
                  </a:lnTo>
                  <a:lnTo>
                    <a:pt x="59" y="379"/>
                  </a:lnTo>
                  <a:lnTo>
                    <a:pt x="55" y="379"/>
                  </a:lnTo>
                  <a:lnTo>
                    <a:pt x="54" y="379"/>
                  </a:lnTo>
                  <a:lnTo>
                    <a:pt x="52" y="379"/>
                  </a:lnTo>
                  <a:lnTo>
                    <a:pt x="52" y="379"/>
                  </a:lnTo>
                  <a:lnTo>
                    <a:pt x="28" y="392"/>
                  </a:lnTo>
                  <a:lnTo>
                    <a:pt x="28" y="392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3" y="389"/>
                  </a:lnTo>
                  <a:lnTo>
                    <a:pt x="21" y="389"/>
                  </a:lnTo>
                  <a:lnTo>
                    <a:pt x="19" y="387"/>
                  </a:lnTo>
                  <a:lnTo>
                    <a:pt x="18" y="386"/>
                  </a:lnTo>
                  <a:lnTo>
                    <a:pt x="18" y="384"/>
                  </a:lnTo>
                  <a:lnTo>
                    <a:pt x="16" y="382"/>
                  </a:lnTo>
                  <a:lnTo>
                    <a:pt x="14" y="381"/>
                  </a:lnTo>
                  <a:lnTo>
                    <a:pt x="14" y="378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3" y="371"/>
                  </a:lnTo>
                  <a:lnTo>
                    <a:pt x="11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8" y="363"/>
                  </a:lnTo>
                  <a:lnTo>
                    <a:pt x="6" y="361"/>
                  </a:lnTo>
                  <a:lnTo>
                    <a:pt x="6" y="359"/>
                  </a:lnTo>
                  <a:lnTo>
                    <a:pt x="3" y="356"/>
                  </a:lnTo>
                  <a:lnTo>
                    <a:pt x="1" y="355"/>
                  </a:lnTo>
                  <a:lnTo>
                    <a:pt x="1" y="355"/>
                  </a:lnTo>
                  <a:lnTo>
                    <a:pt x="0" y="353"/>
                  </a:lnTo>
                  <a:lnTo>
                    <a:pt x="19" y="338"/>
                  </a:lnTo>
                  <a:lnTo>
                    <a:pt x="21" y="338"/>
                  </a:lnTo>
                  <a:lnTo>
                    <a:pt x="24" y="335"/>
                  </a:lnTo>
                  <a:lnTo>
                    <a:pt x="26" y="333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9" y="332"/>
                  </a:lnTo>
                  <a:lnTo>
                    <a:pt x="28" y="333"/>
                  </a:lnTo>
                  <a:lnTo>
                    <a:pt x="28" y="333"/>
                  </a:lnTo>
                  <a:close/>
                  <a:moveTo>
                    <a:pt x="119" y="230"/>
                  </a:moveTo>
                  <a:lnTo>
                    <a:pt x="121" y="228"/>
                  </a:lnTo>
                  <a:lnTo>
                    <a:pt x="121" y="228"/>
                  </a:lnTo>
                  <a:lnTo>
                    <a:pt x="122" y="227"/>
                  </a:lnTo>
                  <a:lnTo>
                    <a:pt x="126" y="225"/>
                  </a:lnTo>
                  <a:lnTo>
                    <a:pt x="126" y="223"/>
                  </a:lnTo>
                  <a:lnTo>
                    <a:pt x="127" y="223"/>
                  </a:lnTo>
                  <a:lnTo>
                    <a:pt x="129" y="222"/>
                  </a:lnTo>
                  <a:lnTo>
                    <a:pt x="132" y="222"/>
                  </a:lnTo>
                  <a:lnTo>
                    <a:pt x="134" y="222"/>
                  </a:lnTo>
                  <a:lnTo>
                    <a:pt x="135" y="220"/>
                  </a:lnTo>
                  <a:lnTo>
                    <a:pt x="139" y="220"/>
                  </a:lnTo>
                  <a:lnTo>
                    <a:pt x="140" y="220"/>
                  </a:lnTo>
                  <a:lnTo>
                    <a:pt x="142" y="220"/>
                  </a:lnTo>
                  <a:lnTo>
                    <a:pt x="145" y="220"/>
                  </a:lnTo>
                  <a:lnTo>
                    <a:pt x="145" y="220"/>
                  </a:lnTo>
                  <a:lnTo>
                    <a:pt x="147" y="220"/>
                  </a:lnTo>
                  <a:lnTo>
                    <a:pt x="149" y="220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5"/>
                  </a:lnTo>
                  <a:lnTo>
                    <a:pt x="147" y="210"/>
                  </a:lnTo>
                  <a:lnTo>
                    <a:pt x="149" y="209"/>
                  </a:lnTo>
                  <a:lnTo>
                    <a:pt x="149" y="207"/>
                  </a:lnTo>
                  <a:lnTo>
                    <a:pt x="149" y="205"/>
                  </a:lnTo>
                  <a:lnTo>
                    <a:pt x="150" y="204"/>
                  </a:lnTo>
                  <a:lnTo>
                    <a:pt x="152" y="204"/>
                  </a:lnTo>
                  <a:lnTo>
                    <a:pt x="152" y="202"/>
                  </a:lnTo>
                  <a:lnTo>
                    <a:pt x="153" y="200"/>
                  </a:lnTo>
                  <a:lnTo>
                    <a:pt x="155" y="199"/>
                  </a:lnTo>
                  <a:lnTo>
                    <a:pt x="158" y="195"/>
                  </a:lnTo>
                  <a:lnTo>
                    <a:pt x="162" y="192"/>
                  </a:lnTo>
                  <a:lnTo>
                    <a:pt x="163" y="191"/>
                  </a:lnTo>
                  <a:lnTo>
                    <a:pt x="165" y="189"/>
                  </a:lnTo>
                  <a:lnTo>
                    <a:pt x="167" y="187"/>
                  </a:lnTo>
                  <a:lnTo>
                    <a:pt x="167" y="186"/>
                  </a:lnTo>
                  <a:lnTo>
                    <a:pt x="170" y="182"/>
                  </a:lnTo>
                  <a:lnTo>
                    <a:pt x="171" y="179"/>
                  </a:lnTo>
                  <a:lnTo>
                    <a:pt x="175" y="176"/>
                  </a:lnTo>
                  <a:lnTo>
                    <a:pt x="178" y="173"/>
                  </a:lnTo>
                  <a:lnTo>
                    <a:pt x="181" y="169"/>
                  </a:lnTo>
                  <a:lnTo>
                    <a:pt x="186" y="164"/>
                  </a:lnTo>
                  <a:lnTo>
                    <a:pt x="189" y="161"/>
                  </a:lnTo>
                  <a:lnTo>
                    <a:pt x="194" y="156"/>
                  </a:lnTo>
                  <a:lnTo>
                    <a:pt x="198" y="154"/>
                  </a:lnTo>
                  <a:lnTo>
                    <a:pt x="199" y="153"/>
                  </a:lnTo>
                  <a:lnTo>
                    <a:pt x="203" y="151"/>
                  </a:lnTo>
                  <a:lnTo>
                    <a:pt x="204" y="150"/>
                  </a:lnTo>
                  <a:lnTo>
                    <a:pt x="207" y="148"/>
                  </a:lnTo>
                  <a:lnTo>
                    <a:pt x="211" y="148"/>
                  </a:lnTo>
                  <a:lnTo>
                    <a:pt x="212" y="146"/>
                  </a:lnTo>
                  <a:lnTo>
                    <a:pt x="216" y="146"/>
                  </a:lnTo>
                  <a:lnTo>
                    <a:pt x="217" y="145"/>
                  </a:lnTo>
                  <a:lnTo>
                    <a:pt x="220" y="145"/>
                  </a:lnTo>
                  <a:lnTo>
                    <a:pt x="222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30" y="145"/>
                  </a:lnTo>
                  <a:lnTo>
                    <a:pt x="232" y="145"/>
                  </a:lnTo>
                  <a:lnTo>
                    <a:pt x="235" y="145"/>
                  </a:lnTo>
                  <a:lnTo>
                    <a:pt x="235" y="145"/>
                  </a:lnTo>
                  <a:lnTo>
                    <a:pt x="237" y="145"/>
                  </a:lnTo>
                  <a:lnTo>
                    <a:pt x="238" y="146"/>
                  </a:lnTo>
                  <a:lnTo>
                    <a:pt x="238" y="146"/>
                  </a:lnTo>
                  <a:lnTo>
                    <a:pt x="240" y="146"/>
                  </a:lnTo>
                  <a:lnTo>
                    <a:pt x="240" y="148"/>
                  </a:lnTo>
                  <a:lnTo>
                    <a:pt x="240" y="148"/>
                  </a:lnTo>
                  <a:lnTo>
                    <a:pt x="242" y="150"/>
                  </a:lnTo>
                  <a:lnTo>
                    <a:pt x="242" y="150"/>
                  </a:lnTo>
                  <a:lnTo>
                    <a:pt x="242" y="151"/>
                  </a:lnTo>
                  <a:lnTo>
                    <a:pt x="242" y="151"/>
                  </a:lnTo>
                  <a:lnTo>
                    <a:pt x="242" y="153"/>
                  </a:lnTo>
                  <a:lnTo>
                    <a:pt x="242" y="156"/>
                  </a:lnTo>
                  <a:lnTo>
                    <a:pt x="242" y="158"/>
                  </a:lnTo>
                  <a:lnTo>
                    <a:pt x="242" y="164"/>
                  </a:lnTo>
                  <a:lnTo>
                    <a:pt x="242" y="169"/>
                  </a:lnTo>
                  <a:lnTo>
                    <a:pt x="240" y="177"/>
                  </a:lnTo>
                  <a:lnTo>
                    <a:pt x="238" y="184"/>
                  </a:lnTo>
                  <a:lnTo>
                    <a:pt x="238" y="191"/>
                  </a:lnTo>
                  <a:lnTo>
                    <a:pt x="238" y="197"/>
                  </a:lnTo>
                  <a:lnTo>
                    <a:pt x="237" y="205"/>
                  </a:lnTo>
                  <a:lnTo>
                    <a:pt x="237" y="214"/>
                  </a:lnTo>
                  <a:lnTo>
                    <a:pt x="237" y="222"/>
                  </a:lnTo>
                  <a:lnTo>
                    <a:pt x="235" y="228"/>
                  </a:lnTo>
                  <a:lnTo>
                    <a:pt x="235" y="236"/>
                  </a:lnTo>
                  <a:lnTo>
                    <a:pt x="234" y="245"/>
                  </a:lnTo>
                  <a:lnTo>
                    <a:pt x="234" y="246"/>
                  </a:lnTo>
                  <a:lnTo>
                    <a:pt x="234" y="248"/>
                  </a:lnTo>
                  <a:lnTo>
                    <a:pt x="234" y="250"/>
                  </a:lnTo>
                  <a:lnTo>
                    <a:pt x="234" y="251"/>
                  </a:lnTo>
                  <a:lnTo>
                    <a:pt x="234" y="256"/>
                  </a:lnTo>
                  <a:lnTo>
                    <a:pt x="234" y="261"/>
                  </a:lnTo>
                  <a:lnTo>
                    <a:pt x="234" y="268"/>
                  </a:lnTo>
                  <a:lnTo>
                    <a:pt x="235" y="273"/>
                  </a:lnTo>
                  <a:lnTo>
                    <a:pt x="235" y="277"/>
                  </a:lnTo>
                  <a:lnTo>
                    <a:pt x="237" y="284"/>
                  </a:lnTo>
                  <a:lnTo>
                    <a:pt x="238" y="294"/>
                  </a:lnTo>
                  <a:lnTo>
                    <a:pt x="240" y="305"/>
                  </a:lnTo>
                  <a:lnTo>
                    <a:pt x="242" y="309"/>
                  </a:lnTo>
                  <a:lnTo>
                    <a:pt x="242" y="314"/>
                  </a:lnTo>
                  <a:lnTo>
                    <a:pt x="242" y="317"/>
                  </a:lnTo>
                  <a:lnTo>
                    <a:pt x="242" y="322"/>
                  </a:lnTo>
                  <a:lnTo>
                    <a:pt x="242" y="327"/>
                  </a:lnTo>
                  <a:lnTo>
                    <a:pt x="242" y="332"/>
                  </a:lnTo>
                  <a:lnTo>
                    <a:pt x="242" y="335"/>
                  </a:lnTo>
                  <a:lnTo>
                    <a:pt x="242" y="338"/>
                  </a:lnTo>
                  <a:lnTo>
                    <a:pt x="240" y="340"/>
                  </a:lnTo>
                  <a:lnTo>
                    <a:pt x="240" y="341"/>
                  </a:lnTo>
                  <a:lnTo>
                    <a:pt x="240" y="343"/>
                  </a:lnTo>
                  <a:lnTo>
                    <a:pt x="238" y="345"/>
                  </a:lnTo>
                  <a:lnTo>
                    <a:pt x="238" y="346"/>
                  </a:lnTo>
                  <a:lnTo>
                    <a:pt x="237" y="346"/>
                  </a:lnTo>
                  <a:lnTo>
                    <a:pt x="237" y="348"/>
                  </a:lnTo>
                  <a:lnTo>
                    <a:pt x="235" y="350"/>
                  </a:lnTo>
                  <a:lnTo>
                    <a:pt x="234" y="350"/>
                  </a:lnTo>
                  <a:lnTo>
                    <a:pt x="232" y="351"/>
                  </a:lnTo>
                  <a:lnTo>
                    <a:pt x="230" y="351"/>
                  </a:lnTo>
                  <a:lnTo>
                    <a:pt x="229" y="351"/>
                  </a:lnTo>
                  <a:lnTo>
                    <a:pt x="227" y="351"/>
                  </a:lnTo>
                  <a:lnTo>
                    <a:pt x="225" y="351"/>
                  </a:lnTo>
                  <a:lnTo>
                    <a:pt x="224" y="350"/>
                  </a:lnTo>
                  <a:lnTo>
                    <a:pt x="222" y="350"/>
                  </a:lnTo>
                  <a:lnTo>
                    <a:pt x="220" y="348"/>
                  </a:lnTo>
                  <a:lnTo>
                    <a:pt x="219" y="348"/>
                  </a:lnTo>
                  <a:lnTo>
                    <a:pt x="217" y="346"/>
                  </a:lnTo>
                  <a:lnTo>
                    <a:pt x="216" y="345"/>
                  </a:lnTo>
                  <a:lnTo>
                    <a:pt x="212" y="343"/>
                  </a:lnTo>
                  <a:lnTo>
                    <a:pt x="207" y="340"/>
                  </a:lnTo>
                  <a:lnTo>
                    <a:pt x="204" y="338"/>
                  </a:lnTo>
                  <a:lnTo>
                    <a:pt x="203" y="337"/>
                  </a:lnTo>
                  <a:lnTo>
                    <a:pt x="201" y="335"/>
                  </a:lnTo>
                  <a:lnTo>
                    <a:pt x="199" y="335"/>
                  </a:lnTo>
                  <a:lnTo>
                    <a:pt x="198" y="335"/>
                  </a:lnTo>
                  <a:lnTo>
                    <a:pt x="198" y="335"/>
                  </a:lnTo>
                  <a:lnTo>
                    <a:pt x="194" y="335"/>
                  </a:lnTo>
                  <a:lnTo>
                    <a:pt x="193" y="335"/>
                  </a:lnTo>
                  <a:lnTo>
                    <a:pt x="189" y="335"/>
                  </a:lnTo>
                  <a:lnTo>
                    <a:pt x="186" y="335"/>
                  </a:lnTo>
                  <a:lnTo>
                    <a:pt x="185" y="337"/>
                  </a:lnTo>
                  <a:lnTo>
                    <a:pt x="183" y="337"/>
                  </a:lnTo>
                  <a:lnTo>
                    <a:pt x="181" y="335"/>
                  </a:lnTo>
                  <a:lnTo>
                    <a:pt x="180" y="335"/>
                  </a:lnTo>
                  <a:lnTo>
                    <a:pt x="180" y="335"/>
                  </a:lnTo>
                  <a:lnTo>
                    <a:pt x="178" y="333"/>
                  </a:lnTo>
                  <a:lnTo>
                    <a:pt x="178" y="332"/>
                  </a:lnTo>
                  <a:lnTo>
                    <a:pt x="176" y="332"/>
                  </a:lnTo>
                  <a:lnTo>
                    <a:pt x="176" y="330"/>
                  </a:lnTo>
                  <a:lnTo>
                    <a:pt x="176" y="328"/>
                  </a:lnTo>
                  <a:lnTo>
                    <a:pt x="176" y="327"/>
                  </a:lnTo>
                  <a:lnTo>
                    <a:pt x="176" y="325"/>
                  </a:lnTo>
                  <a:lnTo>
                    <a:pt x="176" y="320"/>
                  </a:lnTo>
                  <a:lnTo>
                    <a:pt x="176" y="317"/>
                  </a:lnTo>
                  <a:lnTo>
                    <a:pt x="176" y="314"/>
                  </a:lnTo>
                  <a:lnTo>
                    <a:pt x="175" y="312"/>
                  </a:lnTo>
                  <a:lnTo>
                    <a:pt x="175" y="310"/>
                  </a:lnTo>
                  <a:lnTo>
                    <a:pt x="175" y="309"/>
                  </a:lnTo>
                  <a:lnTo>
                    <a:pt x="173" y="305"/>
                  </a:lnTo>
                  <a:lnTo>
                    <a:pt x="173" y="304"/>
                  </a:lnTo>
                  <a:lnTo>
                    <a:pt x="173" y="302"/>
                  </a:lnTo>
                  <a:lnTo>
                    <a:pt x="171" y="300"/>
                  </a:lnTo>
                  <a:lnTo>
                    <a:pt x="170" y="297"/>
                  </a:lnTo>
                  <a:lnTo>
                    <a:pt x="167" y="292"/>
                  </a:lnTo>
                  <a:lnTo>
                    <a:pt x="165" y="291"/>
                  </a:lnTo>
                  <a:lnTo>
                    <a:pt x="163" y="287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58" y="286"/>
                  </a:lnTo>
                  <a:lnTo>
                    <a:pt x="158" y="287"/>
                  </a:lnTo>
                  <a:lnTo>
                    <a:pt x="158" y="289"/>
                  </a:lnTo>
                  <a:lnTo>
                    <a:pt x="158" y="291"/>
                  </a:lnTo>
                  <a:lnTo>
                    <a:pt x="157" y="292"/>
                  </a:lnTo>
                  <a:lnTo>
                    <a:pt x="157" y="296"/>
                  </a:lnTo>
                  <a:lnTo>
                    <a:pt x="157" y="300"/>
                  </a:lnTo>
                  <a:lnTo>
                    <a:pt x="157" y="305"/>
                  </a:lnTo>
                  <a:lnTo>
                    <a:pt x="157" y="309"/>
                  </a:lnTo>
                  <a:lnTo>
                    <a:pt x="157" y="312"/>
                  </a:lnTo>
                  <a:lnTo>
                    <a:pt x="157" y="315"/>
                  </a:lnTo>
                  <a:lnTo>
                    <a:pt x="157" y="318"/>
                  </a:lnTo>
                  <a:lnTo>
                    <a:pt x="155" y="322"/>
                  </a:lnTo>
                  <a:lnTo>
                    <a:pt x="155" y="323"/>
                  </a:lnTo>
                  <a:lnTo>
                    <a:pt x="153" y="327"/>
                  </a:lnTo>
                  <a:lnTo>
                    <a:pt x="153" y="330"/>
                  </a:lnTo>
                  <a:lnTo>
                    <a:pt x="150" y="335"/>
                  </a:lnTo>
                  <a:lnTo>
                    <a:pt x="150" y="335"/>
                  </a:lnTo>
                  <a:lnTo>
                    <a:pt x="150" y="337"/>
                  </a:lnTo>
                  <a:lnTo>
                    <a:pt x="149" y="337"/>
                  </a:lnTo>
                  <a:lnTo>
                    <a:pt x="149" y="337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5" y="338"/>
                  </a:lnTo>
                  <a:lnTo>
                    <a:pt x="144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0" y="337"/>
                  </a:lnTo>
                  <a:lnTo>
                    <a:pt x="135" y="333"/>
                  </a:lnTo>
                  <a:lnTo>
                    <a:pt x="132" y="330"/>
                  </a:lnTo>
                  <a:lnTo>
                    <a:pt x="131" y="330"/>
                  </a:lnTo>
                  <a:lnTo>
                    <a:pt x="129" y="328"/>
                  </a:lnTo>
                  <a:lnTo>
                    <a:pt x="126" y="327"/>
                  </a:lnTo>
                  <a:lnTo>
                    <a:pt x="124" y="325"/>
                  </a:lnTo>
                  <a:lnTo>
                    <a:pt x="122" y="325"/>
                  </a:lnTo>
                  <a:lnTo>
                    <a:pt x="122" y="323"/>
                  </a:lnTo>
                  <a:lnTo>
                    <a:pt x="121" y="323"/>
                  </a:lnTo>
                  <a:lnTo>
                    <a:pt x="121" y="323"/>
                  </a:lnTo>
                  <a:lnTo>
                    <a:pt x="119" y="322"/>
                  </a:lnTo>
                  <a:lnTo>
                    <a:pt x="119" y="320"/>
                  </a:lnTo>
                  <a:lnTo>
                    <a:pt x="119" y="320"/>
                  </a:lnTo>
                  <a:lnTo>
                    <a:pt x="117" y="318"/>
                  </a:lnTo>
                  <a:lnTo>
                    <a:pt x="117" y="317"/>
                  </a:lnTo>
                  <a:lnTo>
                    <a:pt x="116" y="314"/>
                  </a:lnTo>
                  <a:lnTo>
                    <a:pt x="116" y="312"/>
                  </a:lnTo>
                  <a:lnTo>
                    <a:pt x="116" y="309"/>
                  </a:lnTo>
                  <a:lnTo>
                    <a:pt x="114" y="304"/>
                  </a:lnTo>
                  <a:lnTo>
                    <a:pt x="114" y="299"/>
                  </a:lnTo>
                  <a:lnTo>
                    <a:pt x="114" y="297"/>
                  </a:lnTo>
                  <a:lnTo>
                    <a:pt x="114" y="294"/>
                  </a:lnTo>
                  <a:lnTo>
                    <a:pt x="113" y="292"/>
                  </a:lnTo>
                  <a:lnTo>
                    <a:pt x="113" y="291"/>
                  </a:lnTo>
                  <a:lnTo>
                    <a:pt x="111" y="287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11" y="284"/>
                  </a:lnTo>
                  <a:lnTo>
                    <a:pt x="113" y="282"/>
                  </a:lnTo>
                  <a:lnTo>
                    <a:pt x="113" y="281"/>
                  </a:lnTo>
                  <a:lnTo>
                    <a:pt x="114" y="281"/>
                  </a:lnTo>
                  <a:lnTo>
                    <a:pt x="116" y="279"/>
                  </a:lnTo>
                  <a:lnTo>
                    <a:pt x="117" y="277"/>
                  </a:lnTo>
                  <a:lnTo>
                    <a:pt x="119" y="274"/>
                  </a:lnTo>
                  <a:lnTo>
                    <a:pt x="121" y="274"/>
                  </a:lnTo>
                  <a:lnTo>
                    <a:pt x="122" y="273"/>
                  </a:lnTo>
                  <a:lnTo>
                    <a:pt x="124" y="271"/>
                  </a:lnTo>
                  <a:lnTo>
                    <a:pt x="124" y="269"/>
                  </a:lnTo>
                  <a:lnTo>
                    <a:pt x="124" y="268"/>
                  </a:lnTo>
                  <a:lnTo>
                    <a:pt x="126" y="266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4" y="256"/>
                  </a:lnTo>
                  <a:lnTo>
                    <a:pt x="124" y="253"/>
                  </a:lnTo>
                  <a:lnTo>
                    <a:pt x="124" y="251"/>
                  </a:lnTo>
                  <a:lnTo>
                    <a:pt x="122" y="245"/>
                  </a:lnTo>
                  <a:lnTo>
                    <a:pt x="121" y="240"/>
                  </a:lnTo>
                  <a:lnTo>
                    <a:pt x="121" y="236"/>
                  </a:lnTo>
                  <a:lnTo>
                    <a:pt x="121" y="235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30"/>
                  </a:lnTo>
                  <a:close/>
                  <a:moveTo>
                    <a:pt x="160" y="225"/>
                  </a:moveTo>
                  <a:lnTo>
                    <a:pt x="150" y="228"/>
                  </a:lnTo>
                  <a:lnTo>
                    <a:pt x="150" y="228"/>
                  </a:lnTo>
                  <a:lnTo>
                    <a:pt x="149" y="232"/>
                  </a:lnTo>
                  <a:lnTo>
                    <a:pt x="149" y="235"/>
                  </a:lnTo>
                  <a:lnTo>
                    <a:pt x="147" y="240"/>
                  </a:lnTo>
                  <a:lnTo>
                    <a:pt x="145" y="243"/>
                  </a:lnTo>
                  <a:lnTo>
                    <a:pt x="145" y="250"/>
                  </a:lnTo>
                  <a:lnTo>
                    <a:pt x="144" y="253"/>
                  </a:lnTo>
                  <a:lnTo>
                    <a:pt x="144" y="256"/>
                  </a:lnTo>
                  <a:lnTo>
                    <a:pt x="144" y="258"/>
                  </a:lnTo>
                  <a:lnTo>
                    <a:pt x="145" y="261"/>
                  </a:lnTo>
                  <a:lnTo>
                    <a:pt x="145" y="263"/>
                  </a:lnTo>
                  <a:lnTo>
                    <a:pt x="145" y="264"/>
                  </a:lnTo>
                  <a:lnTo>
                    <a:pt x="147" y="266"/>
                  </a:lnTo>
                  <a:lnTo>
                    <a:pt x="147" y="268"/>
                  </a:lnTo>
                  <a:lnTo>
                    <a:pt x="149" y="269"/>
                  </a:lnTo>
                  <a:lnTo>
                    <a:pt x="149" y="269"/>
                  </a:lnTo>
                  <a:lnTo>
                    <a:pt x="150" y="271"/>
                  </a:lnTo>
                  <a:lnTo>
                    <a:pt x="150" y="271"/>
                  </a:lnTo>
                  <a:lnTo>
                    <a:pt x="152" y="273"/>
                  </a:lnTo>
                  <a:lnTo>
                    <a:pt x="152" y="273"/>
                  </a:lnTo>
                  <a:lnTo>
                    <a:pt x="153" y="269"/>
                  </a:lnTo>
                  <a:lnTo>
                    <a:pt x="158" y="264"/>
                  </a:lnTo>
                  <a:lnTo>
                    <a:pt x="162" y="261"/>
                  </a:lnTo>
                  <a:lnTo>
                    <a:pt x="163" y="258"/>
                  </a:lnTo>
                  <a:lnTo>
                    <a:pt x="165" y="255"/>
                  </a:lnTo>
                  <a:lnTo>
                    <a:pt x="165" y="253"/>
                  </a:lnTo>
                  <a:lnTo>
                    <a:pt x="167" y="251"/>
                  </a:lnTo>
                  <a:lnTo>
                    <a:pt x="167" y="250"/>
                  </a:lnTo>
                  <a:lnTo>
                    <a:pt x="168" y="248"/>
                  </a:lnTo>
                  <a:lnTo>
                    <a:pt x="168" y="246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8" y="243"/>
                  </a:lnTo>
                  <a:lnTo>
                    <a:pt x="168" y="241"/>
                  </a:lnTo>
                  <a:lnTo>
                    <a:pt x="168" y="240"/>
                  </a:lnTo>
                  <a:lnTo>
                    <a:pt x="167" y="238"/>
                  </a:lnTo>
                  <a:lnTo>
                    <a:pt x="167" y="235"/>
                  </a:lnTo>
                  <a:lnTo>
                    <a:pt x="165" y="232"/>
                  </a:lnTo>
                  <a:lnTo>
                    <a:pt x="162" y="228"/>
                  </a:lnTo>
                  <a:lnTo>
                    <a:pt x="160" y="225"/>
                  </a:lnTo>
                  <a:lnTo>
                    <a:pt x="160" y="225"/>
                  </a:lnTo>
                  <a:close/>
                  <a:moveTo>
                    <a:pt x="203" y="179"/>
                  </a:moveTo>
                  <a:lnTo>
                    <a:pt x="201" y="179"/>
                  </a:lnTo>
                  <a:lnTo>
                    <a:pt x="199" y="181"/>
                  </a:lnTo>
                  <a:lnTo>
                    <a:pt x="198" y="181"/>
                  </a:lnTo>
                  <a:lnTo>
                    <a:pt x="196" y="181"/>
                  </a:lnTo>
                  <a:lnTo>
                    <a:pt x="193" y="181"/>
                  </a:lnTo>
                  <a:lnTo>
                    <a:pt x="189" y="182"/>
                  </a:lnTo>
                  <a:lnTo>
                    <a:pt x="188" y="182"/>
                  </a:lnTo>
                  <a:lnTo>
                    <a:pt x="188" y="182"/>
                  </a:lnTo>
                  <a:lnTo>
                    <a:pt x="186" y="184"/>
                  </a:lnTo>
                  <a:lnTo>
                    <a:pt x="185" y="184"/>
                  </a:lnTo>
                  <a:lnTo>
                    <a:pt x="183" y="186"/>
                  </a:lnTo>
                  <a:lnTo>
                    <a:pt x="183" y="187"/>
                  </a:lnTo>
                  <a:lnTo>
                    <a:pt x="181" y="189"/>
                  </a:lnTo>
                  <a:lnTo>
                    <a:pt x="180" y="191"/>
                  </a:lnTo>
                  <a:lnTo>
                    <a:pt x="180" y="192"/>
                  </a:lnTo>
                  <a:lnTo>
                    <a:pt x="178" y="195"/>
                  </a:lnTo>
                  <a:lnTo>
                    <a:pt x="178" y="197"/>
                  </a:lnTo>
                  <a:lnTo>
                    <a:pt x="178" y="199"/>
                  </a:lnTo>
                  <a:lnTo>
                    <a:pt x="178" y="200"/>
                  </a:lnTo>
                  <a:lnTo>
                    <a:pt x="178" y="202"/>
                  </a:lnTo>
                  <a:lnTo>
                    <a:pt x="178" y="204"/>
                  </a:lnTo>
                  <a:lnTo>
                    <a:pt x="178" y="205"/>
                  </a:lnTo>
                  <a:lnTo>
                    <a:pt x="180" y="209"/>
                  </a:lnTo>
                  <a:lnTo>
                    <a:pt x="181" y="210"/>
                  </a:lnTo>
                  <a:lnTo>
                    <a:pt x="181" y="214"/>
                  </a:lnTo>
                  <a:lnTo>
                    <a:pt x="183" y="215"/>
                  </a:lnTo>
                  <a:lnTo>
                    <a:pt x="185" y="218"/>
                  </a:lnTo>
                  <a:lnTo>
                    <a:pt x="186" y="222"/>
                  </a:lnTo>
                  <a:lnTo>
                    <a:pt x="188" y="227"/>
                  </a:lnTo>
                  <a:lnTo>
                    <a:pt x="189" y="230"/>
                  </a:lnTo>
                  <a:lnTo>
                    <a:pt x="189" y="232"/>
                  </a:lnTo>
                  <a:lnTo>
                    <a:pt x="191" y="233"/>
                  </a:lnTo>
                  <a:lnTo>
                    <a:pt x="191" y="233"/>
                  </a:lnTo>
                  <a:lnTo>
                    <a:pt x="193" y="235"/>
                  </a:lnTo>
                  <a:lnTo>
                    <a:pt x="194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8" y="236"/>
                  </a:lnTo>
                  <a:lnTo>
                    <a:pt x="198" y="236"/>
                  </a:lnTo>
                  <a:lnTo>
                    <a:pt x="201" y="236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6" y="232"/>
                  </a:lnTo>
                  <a:lnTo>
                    <a:pt x="207" y="228"/>
                  </a:lnTo>
                  <a:lnTo>
                    <a:pt x="207" y="225"/>
                  </a:lnTo>
                  <a:lnTo>
                    <a:pt x="207" y="222"/>
                  </a:lnTo>
                  <a:lnTo>
                    <a:pt x="209" y="220"/>
                  </a:lnTo>
                  <a:lnTo>
                    <a:pt x="209" y="218"/>
                  </a:lnTo>
                  <a:lnTo>
                    <a:pt x="207" y="217"/>
                  </a:lnTo>
                  <a:lnTo>
                    <a:pt x="207" y="215"/>
                  </a:lnTo>
                  <a:lnTo>
                    <a:pt x="207" y="212"/>
                  </a:lnTo>
                  <a:lnTo>
                    <a:pt x="207" y="209"/>
                  </a:lnTo>
                  <a:lnTo>
                    <a:pt x="206" y="207"/>
                  </a:lnTo>
                  <a:lnTo>
                    <a:pt x="206" y="204"/>
                  </a:lnTo>
                  <a:lnTo>
                    <a:pt x="206" y="202"/>
                  </a:lnTo>
                  <a:lnTo>
                    <a:pt x="207" y="200"/>
                  </a:lnTo>
                  <a:lnTo>
                    <a:pt x="207" y="195"/>
                  </a:lnTo>
                  <a:lnTo>
                    <a:pt x="207" y="192"/>
                  </a:lnTo>
                  <a:lnTo>
                    <a:pt x="209" y="189"/>
                  </a:lnTo>
                  <a:lnTo>
                    <a:pt x="209" y="186"/>
                  </a:lnTo>
                  <a:lnTo>
                    <a:pt x="203" y="179"/>
                  </a:lnTo>
                  <a:lnTo>
                    <a:pt x="203" y="179"/>
                  </a:lnTo>
                  <a:close/>
                  <a:moveTo>
                    <a:pt x="212" y="255"/>
                  </a:moveTo>
                  <a:lnTo>
                    <a:pt x="212" y="255"/>
                  </a:lnTo>
                  <a:lnTo>
                    <a:pt x="212" y="253"/>
                  </a:lnTo>
                  <a:lnTo>
                    <a:pt x="211" y="253"/>
                  </a:lnTo>
                  <a:lnTo>
                    <a:pt x="211" y="253"/>
                  </a:lnTo>
                  <a:lnTo>
                    <a:pt x="209" y="251"/>
                  </a:lnTo>
                  <a:lnTo>
                    <a:pt x="209" y="251"/>
                  </a:lnTo>
                  <a:lnTo>
                    <a:pt x="207" y="251"/>
                  </a:lnTo>
                  <a:lnTo>
                    <a:pt x="206" y="251"/>
                  </a:lnTo>
                  <a:lnTo>
                    <a:pt x="206" y="251"/>
                  </a:lnTo>
                  <a:lnTo>
                    <a:pt x="204" y="253"/>
                  </a:lnTo>
                  <a:lnTo>
                    <a:pt x="203" y="253"/>
                  </a:lnTo>
                  <a:lnTo>
                    <a:pt x="201" y="255"/>
                  </a:lnTo>
                  <a:lnTo>
                    <a:pt x="199" y="256"/>
                  </a:lnTo>
                  <a:lnTo>
                    <a:pt x="198" y="259"/>
                  </a:lnTo>
                  <a:lnTo>
                    <a:pt x="194" y="263"/>
                  </a:lnTo>
                  <a:lnTo>
                    <a:pt x="193" y="266"/>
                  </a:lnTo>
                  <a:lnTo>
                    <a:pt x="191" y="268"/>
                  </a:lnTo>
                  <a:lnTo>
                    <a:pt x="191" y="269"/>
                  </a:lnTo>
                  <a:lnTo>
                    <a:pt x="191" y="269"/>
                  </a:lnTo>
                  <a:lnTo>
                    <a:pt x="189" y="271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9" y="274"/>
                  </a:lnTo>
                  <a:lnTo>
                    <a:pt x="189" y="276"/>
                  </a:lnTo>
                  <a:lnTo>
                    <a:pt x="191" y="281"/>
                  </a:lnTo>
                  <a:lnTo>
                    <a:pt x="193" y="286"/>
                  </a:lnTo>
                  <a:lnTo>
                    <a:pt x="193" y="291"/>
                  </a:lnTo>
                  <a:lnTo>
                    <a:pt x="194" y="296"/>
                  </a:lnTo>
                  <a:lnTo>
                    <a:pt x="194" y="299"/>
                  </a:lnTo>
                  <a:lnTo>
                    <a:pt x="196" y="302"/>
                  </a:lnTo>
                  <a:lnTo>
                    <a:pt x="196" y="305"/>
                  </a:lnTo>
                  <a:lnTo>
                    <a:pt x="196" y="307"/>
                  </a:lnTo>
                  <a:lnTo>
                    <a:pt x="198" y="309"/>
                  </a:lnTo>
                  <a:lnTo>
                    <a:pt x="198" y="312"/>
                  </a:lnTo>
                  <a:lnTo>
                    <a:pt x="199" y="315"/>
                  </a:lnTo>
                  <a:lnTo>
                    <a:pt x="201" y="318"/>
                  </a:lnTo>
                  <a:lnTo>
                    <a:pt x="201" y="320"/>
                  </a:lnTo>
                  <a:lnTo>
                    <a:pt x="203" y="322"/>
                  </a:lnTo>
                  <a:lnTo>
                    <a:pt x="203" y="322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6" y="325"/>
                  </a:lnTo>
                  <a:lnTo>
                    <a:pt x="206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9" y="325"/>
                  </a:lnTo>
                  <a:lnTo>
                    <a:pt x="209" y="325"/>
                  </a:lnTo>
                  <a:lnTo>
                    <a:pt x="211" y="323"/>
                  </a:lnTo>
                  <a:lnTo>
                    <a:pt x="211" y="322"/>
                  </a:lnTo>
                  <a:lnTo>
                    <a:pt x="214" y="318"/>
                  </a:lnTo>
                  <a:lnTo>
                    <a:pt x="216" y="315"/>
                  </a:lnTo>
                  <a:lnTo>
                    <a:pt x="216" y="314"/>
                  </a:lnTo>
                  <a:lnTo>
                    <a:pt x="217" y="312"/>
                  </a:lnTo>
                  <a:lnTo>
                    <a:pt x="217" y="310"/>
                  </a:lnTo>
                  <a:lnTo>
                    <a:pt x="219" y="309"/>
                  </a:lnTo>
                  <a:lnTo>
                    <a:pt x="219" y="305"/>
                  </a:lnTo>
                  <a:lnTo>
                    <a:pt x="219" y="304"/>
                  </a:lnTo>
                  <a:lnTo>
                    <a:pt x="219" y="302"/>
                  </a:lnTo>
                  <a:lnTo>
                    <a:pt x="219" y="300"/>
                  </a:lnTo>
                  <a:lnTo>
                    <a:pt x="219" y="297"/>
                  </a:lnTo>
                  <a:lnTo>
                    <a:pt x="219" y="296"/>
                  </a:lnTo>
                  <a:lnTo>
                    <a:pt x="219" y="294"/>
                  </a:lnTo>
                  <a:lnTo>
                    <a:pt x="219" y="291"/>
                  </a:lnTo>
                  <a:lnTo>
                    <a:pt x="217" y="287"/>
                  </a:lnTo>
                  <a:lnTo>
                    <a:pt x="217" y="284"/>
                  </a:lnTo>
                  <a:lnTo>
                    <a:pt x="216" y="282"/>
                  </a:lnTo>
                  <a:lnTo>
                    <a:pt x="216" y="281"/>
                  </a:lnTo>
                  <a:lnTo>
                    <a:pt x="216" y="279"/>
                  </a:lnTo>
                  <a:lnTo>
                    <a:pt x="214" y="277"/>
                  </a:lnTo>
                  <a:lnTo>
                    <a:pt x="214" y="276"/>
                  </a:lnTo>
                  <a:lnTo>
                    <a:pt x="214" y="274"/>
                  </a:lnTo>
                  <a:lnTo>
                    <a:pt x="214" y="268"/>
                  </a:lnTo>
                  <a:lnTo>
                    <a:pt x="214" y="261"/>
                  </a:lnTo>
                  <a:lnTo>
                    <a:pt x="212" y="256"/>
                  </a:lnTo>
                  <a:lnTo>
                    <a:pt x="212" y="25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8" name="Freeform 59">
              <a:extLst>
                <a:ext uri="{FF2B5EF4-FFF2-40B4-BE49-F238E27FC236}">
                  <a16:creationId xmlns:a16="http://schemas.microsoft.com/office/drawing/2014/main" id="{41E58842-8233-D495-D6D9-B842F35D4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2070"/>
              <a:ext cx="324" cy="392"/>
            </a:xfrm>
            <a:custGeom>
              <a:avLst/>
              <a:gdLst>
                <a:gd name="T0" fmla="*/ 132 w 324"/>
                <a:gd name="T1" fmla="*/ 140 h 392"/>
                <a:gd name="T2" fmla="*/ 152 w 324"/>
                <a:gd name="T3" fmla="*/ 138 h 392"/>
                <a:gd name="T4" fmla="*/ 170 w 324"/>
                <a:gd name="T5" fmla="*/ 131 h 392"/>
                <a:gd name="T6" fmla="*/ 177 w 324"/>
                <a:gd name="T7" fmla="*/ 125 h 392"/>
                <a:gd name="T8" fmla="*/ 193 w 324"/>
                <a:gd name="T9" fmla="*/ 64 h 392"/>
                <a:gd name="T10" fmla="*/ 203 w 324"/>
                <a:gd name="T11" fmla="*/ 43 h 392"/>
                <a:gd name="T12" fmla="*/ 213 w 324"/>
                <a:gd name="T13" fmla="*/ 8 h 392"/>
                <a:gd name="T14" fmla="*/ 218 w 324"/>
                <a:gd name="T15" fmla="*/ 2 h 392"/>
                <a:gd name="T16" fmla="*/ 232 w 324"/>
                <a:gd name="T17" fmla="*/ 0 h 392"/>
                <a:gd name="T18" fmla="*/ 244 w 324"/>
                <a:gd name="T19" fmla="*/ 10 h 392"/>
                <a:gd name="T20" fmla="*/ 255 w 324"/>
                <a:gd name="T21" fmla="*/ 30 h 392"/>
                <a:gd name="T22" fmla="*/ 252 w 324"/>
                <a:gd name="T23" fmla="*/ 45 h 392"/>
                <a:gd name="T24" fmla="*/ 237 w 324"/>
                <a:gd name="T25" fmla="*/ 69 h 392"/>
                <a:gd name="T26" fmla="*/ 226 w 324"/>
                <a:gd name="T27" fmla="*/ 97 h 392"/>
                <a:gd name="T28" fmla="*/ 222 w 324"/>
                <a:gd name="T29" fmla="*/ 109 h 392"/>
                <a:gd name="T30" fmla="*/ 226 w 324"/>
                <a:gd name="T31" fmla="*/ 112 h 392"/>
                <a:gd name="T32" fmla="*/ 245 w 324"/>
                <a:gd name="T33" fmla="*/ 105 h 392"/>
                <a:gd name="T34" fmla="*/ 262 w 324"/>
                <a:gd name="T35" fmla="*/ 100 h 392"/>
                <a:gd name="T36" fmla="*/ 280 w 324"/>
                <a:gd name="T37" fmla="*/ 107 h 392"/>
                <a:gd name="T38" fmla="*/ 280 w 324"/>
                <a:gd name="T39" fmla="*/ 115 h 392"/>
                <a:gd name="T40" fmla="*/ 278 w 324"/>
                <a:gd name="T41" fmla="*/ 130 h 392"/>
                <a:gd name="T42" fmla="*/ 273 w 324"/>
                <a:gd name="T43" fmla="*/ 133 h 392"/>
                <a:gd name="T44" fmla="*/ 252 w 324"/>
                <a:gd name="T45" fmla="*/ 136 h 392"/>
                <a:gd name="T46" fmla="*/ 240 w 324"/>
                <a:gd name="T47" fmla="*/ 146 h 392"/>
                <a:gd name="T48" fmla="*/ 227 w 324"/>
                <a:gd name="T49" fmla="*/ 153 h 392"/>
                <a:gd name="T50" fmla="*/ 214 w 324"/>
                <a:gd name="T51" fmla="*/ 158 h 392"/>
                <a:gd name="T52" fmla="*/ 200 w 324"/>
                <a:gd name="T53" fmla="*/ 176 h 392"/>
                <a:gd name="T54" fmla="*/ 185 w 324"/>
                <a:gd name="T55" fmla="*/ 204 h 392"/>
                <a:gd name="T56" fmla="*/ 186 w 324"/>
                <a:gd name="T57" fmla="*/ 225 h 392"/>
                <a:gd name="T58" fmla="*/ 227 w 324"/>
                <a:gd name="T59" fmla="*/ 256 h 392"/>
                <a:gd name="T60" fmla="*/ 244 w 324"/>
                <a:gd name="T61" fmla="*/ 269 h 392"/>
                <a:gd name="T62" fmla="*/ 268 w 324"/>
                <a:gd name="T63" fmla="*/ 276 h 392"/>
                <a:gd name="T64" fmla="*/ 280 w 324"/>
                <a:gd name="T65" fmla="*/ 274 h 392"/>
                <a:gd name="T66" fmla="*/ 314 w 324"/>
                <a:gd name="T67" fmla="*/ 264 h 392"/>
                <a:gd name="T68" fmla="*/ 304 w 324"/>
                <a:gd name="T69" fmla="*/ 292 h 392"/>
                <a:gd name="T70" fmla="*/ 285 w 324"/>
                <a:gd name="T71" fmla="*/ 310 h 392"/>
                <a:gd name="T72" fmla="*/ 276 w 324"/>
                <a:gd name="T73" fmla="*/ 317 h 392"/>
                <a:gd name="T74" fmla="*/ 255 w 324"/>
                <a:gd name="T75" fmla="*/ 317 h 392"/>
                <a:gd name="T76" fmla="*/ 237 w 324"/>
                <a:gd name="T77" fmla="*/ 317 h 392"/>
                <a:gd name="T78" fmla="*/ 229 w 324"/>
                <a:gd name="T79" fmla="*/ 302 h 392"/>
                <a:gd name="T80" fmla="*/ 214 w 324"/>
                <a:gd name="T81" fmla="*/ 274 h 392"/>
                <a:gd name="T82" fmla="*/ 188 w 324"/>
                <a:gd name="T83" fmla="*/ 243 h 392"/>
                <a:gd name="T84" fmla="*/ 168 w 324"/>
                <a:gd name="T85" fmla="*/ 232 h 392"/>
                <a:gd name="T86" fmla="*/ 142 w 324"/>
                <a:gd name="T87" fmla="*/ 273 h 392"/>
                <a:gd name="T88" fmla="*/ 108 w 324"/>
                <a:gd name="T89" fmla="*/ 315 h 392"/>
                <a:gd name="T90" fmla="*/ 67 w 324"/>
                <a:gd name="T91" fmla="*/ 355 h 392"/>
                <a:gd name="T92" fmla="*/ 26 w 324"/>
                <a:gd name="T93" fmla="*/ 386 h 392"/>
                <a:gd name="T94" fmla="*/ 5 w 324"/>
                <a:gd name="T95" fmla="*/ 392 h 392"/>
                <a:gd name="T96" fmla="*/ 0 w 324"/>
                <a:gd name="T97" fmla="*/ 386 h 392"/>
                <a:gd name="T98" fmla="*/ 11 w 324"/>
                <a:gd name="T99" fmla="*/ 366 h 392"/>
                <a:gd name="T100" fmla="*/ 46 w 324"/>
                <a:gd name="T101" fmla="*/ 333 h 392"/>
                <a:gd name="T102" fmla="*/ 80 w 324"/>
                <a:gd name="T103" fmla="*/ 294 h 392"/>
                <a:gd name="T104" fmla="*/ 113 w 324"/>
                <a:gd name="T105" fmla="*/ 246 h 392"/>
                <a:gd name="T106" fmla="*/ 144 w 324"/>
                <a:gd name="T107" fmla="*/ 192 h 392"/>
                <a:gd name="T108" fmla="*/ 141 w 324"/>
                <a:gd name="T109" fmla="*/ 174 h 392"/>
                <a:gd name="T110" fmla="*/ 123 w 324"/>
                <a:gd name="T111" fmla="*/ 164 h 392"/>
                <a:gd name="T112" fmla="*/ 108 w 324"/>
                <a:gd name="T113" fmla="*/ 161 h 392"/>
                <a:gd name="T114" fmla="*/ 106 w 324"/>
                <a:gd name="T115" fmla="*/ 15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4" h="392">
                  <a:moveTo>
                    <a:pt x="110" y="140"/>
                  </a:moveTo>
                  <a:lnTo>
                    <a:pt x="113" y="140"/>
                  </a:lnTo>
                  <a:lnTo>
                    <a:pt x="115" y="140"/>
                  </a:lnTo>
                  <a:lnTo>
                    <a:pt x="118" y="140"/>
                  </a:lnTo>
                  <a:lnTo>
                    <a:pt x="121" y="140"/>
                  </a:lnTo>
                  <a:lnTo>
                    <a:pt x="126" y="140"/>
                  </a:lnTo>
                  <a:lnTo>
                    <a:pt x="132" y="140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4" y="140"/>
                  </a:lnTo>
                  <a:lnTo>
                    <a:pt x="147" y="140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5" y="136"/>
                  </a:lnTo>
                  <a:lnTo>
                    <a:pt x="159" y="135"/>
                  </a:lnTo>
                  <a:lnTo>
                    <a:pt x="160" y="135"/>
                  </a:lnTo>
                  <a:lnTo>
                    <a:pt x="162" y="133"/>
                  </a:lnTo>
                  <a:lnTo>
                    <a:pt x="165" y="133"/>
                  </a:lnTo>
                  <a:lnTo>
                    <a:pt x="168" y="133"/>
                  </a:lnTo>
                  <a:lnTo>
                    <a:pt x="170" y="131"/>
                  </a:lnTo>
                  <a:lnTo>
                    <a:pt x="172" y="131"/>
                  </a:lnTo>
                  <a:lnTo>
                    <a:pt x="173" y="131"/>
                  </a:lnTo>
                  <a:lnTo>
                    <a:pt x="175" y="130"/>
                  </a:lnTo>
                  <a:lnTo>
                    <a:pt x="175" y="130"/>
                  </a:lnTo>
                  <a:lnTo>
                    <a:pt x="177" y="128"/>
                  </a:lnTo>
                  <a:lnTo>
                    <a:pt x="177" y="127"/>
                  </a:lnTo>
                  <a:lnTo>
                    <a:pt x="177" y="125"/>
                  </a:lnTo>
                  <a:lnTo>
                    <a:pt x="178" y="123"/>
                  </a:lnTo>
                  <a:lnTo>
                    <a:pt x="178" y="117"/>
                  </a:lnTo>
                  <a:lnTo>
                    <a:pt x="182" y="109"/>
                  </a:lnTo>
                  <a:lnTo>
                    <a:pt x="183" y="97"/>
                  </a:lnTo>
                  <a:lnTo>
                    <a:pt x="186" y="86"/>
                  </a:lnTo>
                  <a:lnTo>
                    <a:pt x="190" y="74"/>
                  </a:lnTo>
                  <a:lnTo>
                    <a:pt x="193" y="64"/>
                  </a:lnTo>
                  <a:lnTo>
                    <a:pt x="195" y="59"/>
                  </a:lnTo>
                  <a:lnTo>
                    <a:pt x="196" y="56"/>
                  </a:lnTo>
                  <a:lnTo>
                    <a:pt x="198" y="53"/>
                  </a:lnTo>
                  <a:lnTo>
                    <a:pt x="200" y="51"/>
                  </a:lnTo>
                  <a:lnTo>
                    <a:pt x="200" y="48"/>
                  </a:lnTo>
                  <a:lnTo>
                    <a:pt x="201" y="45"/>
                  </a:lnTo>
                  <a:lnTo>
                    <a:pt x="203" y="43"/>
                  </a:lnTo>
                  <a:lnTo>
                    <a:pt x="203" y="38"/>
                  </a:lnTo>
                  <a:lnTo>
                    <a:pt x="204" y="31"/>
                  </a:lnTo>
                  <a:lnTo>
                    <a:pt x="208" y="23"/>
                  </a:lnTo>
                  <a:lnTo>
                    <a:pt x="209" y="20"/>
                  </a:lnTo>
                  <a:lnTo>
                    <a:pt x="209" y="15"/>
                  </a:lnTo>
                  <a:lnTo>
                    <a:pt x="211" y="12"/>
                  </a:lnTo>
                  <a:lnTo>
                    <a:pt x="213" y="8"/>
                  </a:lnTo>
                  <a:lnTo>
                    <a:pt x="213" y="8"/>
                  </a:lnTo>
                  <a:lnTo>
                    <a:pt x="214" y="7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6" y="4"/>
                  </a:lnTo>
                  <a:lnTo>
                    <a:pt x="218" y="4"/>
                  </a:lnTo>
                  <a:lnTo>
                    <a:pt x="218" y="2"/>
                  </a:lnTo>
                  <a:lnTo>
                    <a:pt x="219" y="2"/>
                  </a:lnTo>
                  <a:lnTo>
                    <a:pt x="222" y="2"/>
                  </a:lnTo>
                  <a:lnTo>
                    <a:pt x="226" y="0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6" y="2"/>
                  </a:lnTo>
                  <a:lnTo>
                    <a:pt x="237" y="2"/>
                  </a:lnTo>
                  <a:lnTo>
                    <a:pt x="239" y="4"/>
                  </a:lnTo>
                  <a:lnTo>
                    <a:pt x="240" y="5"/>
                  </a:lnTo>
                  <a:lnTo>
                    <a:pt x="242" y="7"/>
                  </a:lnTo>
                  <a:lnTo>
                    <a:pt x="244" y="10"/>
                  </a:lnTo>
                  <a:lnTo>
                    <a:pt x="245" y="13"/>
                  </a:lnTo>
                  <a:lnTo>
                    <a:pt x="247" y="18"/>
                  </a:lnTo>
                  <a:lnTo>
                    <a:pt x="250" y="23"/>
                  </a:lnTo>
                  <a:lnTo>
                    <a:pt x="252" y="25"/>
                  </a:lnTo>
                  <a:lnTo>
                    <a:pt x="254" y="27"/>
                  </a:lnTo>
                  <a:lnTo>
                    <a:pt x="254" y="28"/>
                  </a:lnTo>
                  <a:lnTo>
                    <a:pt x="255" y="30"/>
                  </a:lnTo>
                  <a:lnTo>
                    <a:pt x="255" y="31"/>
                  </a:lnTo>
                  <a:lnTo>
                    <a:pt x="255" y="35"/>
                  </a:lnTo>
                  <a:lnTo>
                    <a:pt x="255" y="36"/>
                  </a:lnTo>
                  <a:lnTo>
                    <a:pt x="255" y="38"/>
                  </a:lnTo>
                  <a:lnTo>
                    <a:pt x="254" y="40"/>
                  </a:lnTo>
                  <a:lnTo>
                    <a:pt x="254" y="43"/>
                  </a:lnTo>
                  <a:lnTo>
                    <a:pt x="252" y="45"/>
                  </a:lnTo>
                  <a:lnTo>
                    <a:pt x="249" y="48"/>
                  </a:lnTo>
                  <a:lnTo>
                    <a:pt x="247" y="51"/>
                  </a:lnTo>
                  <a:lnTo>
                    <a:pt x="245" y="54"/>
                  </a:lnTo>
                  <a:lnTo>
                    <a:pt x="244" y="58"/>
                  </a:lnTo>
                  <a:lnTo>
                    <a:pt x="240" y="61"/>
                  </a:lnTo>
                  <a:lnTo>
                    <a:pt x="239" y="66"/>
                  </a:lnTo>
                  <a:lnTo>
                    <a:pt x="237" y="69"/>
                  </a:lnTo>
                  <a:lnTo>
                    <a:pt x="236" y="72"/>
                  </a:lnTo>
                  <a:lnTo>
                    <a:pt x="234" y="76"/>
                  </a:lnTo>
                  <a:lnTo>
                    <a:pt x="231" y="82"/>
                  </a:lnTo>
                  <a:lnTo>
                    <a:pt x="229" y="89"/>
                  </a:lnTo>
                  <a:lnTo>
                    <a:pt x="227" y="92"/>
                  </a:lnTo>
                  <a:lnTo>
                    <a:pt x="227" y="94"/>
                  </a:lnTo>
                  <a:lnTo>
                    <a:pt x="226" y="97"/>
                  </a:lnTo>
                  <a:lnTo>
                    <a:pt x="226" y="99"/>
                  </a:lnTo>
                  <a:lnTo>
                    <a:pt x="226" y="100"/>
                  </a:lnTo>
                  <a:lnTo>
                    <a:pt x="226" y="102"/>
                  </a:lnTo>
                  <a:lnTo>
                    <a:pt x="224" y="104"/>
                  </a:lnTo>
                  <a:lnTo>
                    <a:pt x="224" y="105"/>
                  </a:lnTo>
                  <a:lnTo>
                    <a:pt x="222" y="107"/>
                  </a:lnTo>
                  <a:lnTo>
                    <a:pt x="222" y="109"/>
                  </a:lnTo>
                  <a:lnTo>
                    <a:pt x="222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4" y="112"/>
                  </a:lnTo>
                  <a:lnTo>
                    <a:pt x="226" y="112"/>
                  </a:lnTo>
                  <a:lnTo>
                    <a:pt x="227" y="112"/>
                  </a:lnTo>
                  <a:lnTo>
                    <a:pt x="229" y="112"/>
                  </a:lnTo>
                  <a:lnTo>
                    <a:pt x="231" y="112"/>
                  </a:lnTo>
                  <a:lnTo>
                    <a:pt x="232" y="112"/>
                  </a:lnTo>
                  <a:lnTo>
                    <a:pt x="236" y="110"/>
                  </a:lnTo>
                  <a:lnTo>
                    <a:pt x="240" y="107"/>
                  </a:lnTo>
                  <a:lnTo>
                    <a:pt x="245" y="105"/>
                  </a:lnTo>
                  <a:lnTo>
                    <a:pt x="247" y="104"/>
                  </a:lnTo>
                  <a:lnTo>
                    <a:pt x="250" y="102"/>
                  </a:lnTo>
                  <a:lnTo>
                    <a:pt x="252" y="102"/>
                  </a:lnTo>
                  <a:lnTo>
                    <a:pt x="255" y="100"/>
                  </a:lnTo>
                  <a:lnTo>
                    <a:pt x="257" y="100"/>
                  </a:lnTo>
                  <a:lnTo>
                    <a:pt x="260" y="100"/>
                  </a:lnTo>
                  <a:lnTo>
                    <a:pt x="262" y="100"/>
                  </a:lnTo>
                  <a:lnTo>
                    <a:pt x="262" y="100"/>
                  </a:lnTo>
                  <a:lnTo>
                    <a:pt x="263" y="100"/>
                  </a:lnTo>
                  <a:lnTo>
                    <a:pt x="265" y="100"/>
                  </a:lnTo>
                  <a:lnTo>
                    <a:pt x="273" y="104"/>
                  </a:lnTo>
                  <a:lnTo>
                    <a:pt x="278" y="105"/>
                  </a:lnTo>
                  <a:lnTo>
                    <a:pt x="280" y="107"/>
                  </a:lnTo>
                  <a:lnTo>
                    <a:pt x="280" y="107"/>
                  </a:lnTo>
                  <a:lnTo>
                    <a:pt x="281" y="107"/>
                  </a:lnTo>
                  <a:lnTo>
                    <a:pt x="281" y="109"/>
                  </a:lnTo>
                  <a:lnTo>
                    <a:pt x="281" y="110"/>
                  </a:lnTo>
                  <a:lnTo>
                    <a:pt x="281" y="110"/>
                  </a:lnTo>
                  <a:lnTo>
                    <a:pt x="281" y="112"/>
                  </a:lnTo>
                  <a:lnTo>
                    <a:pt x="280" y="113"/>
                  </a:lnTo>
                  <a:lnTo>
                    <a:pt x="280" y="115"/>
                  </a:lnTo>
                  <a:lnTo>
                    <a:pt x="278" y="117"/>
                  </a:lnTo>
                  <a:lnTo>
                    <a:pt x="278" y="120"/>
                  </a:lnTo>
                  <a:lnTo>
                    <a:pt x="278" y="122"/>
                  </a:lnTo>
                  <a:lnTo>
                    <a:pt x="280" y="125"/>
                  </a:lnTo>
                  <a:lnTo>
                    <a:pt x="280" y="128"/>
                  </a:lnTo>
                  <a:lnTo>
                    <a:pt x="280" y="128"/>
                  </a:lnTo>
                  <a:lnTo>
                    <a:pt x="278" y="130"/>
                  </a:lnTo>
                  <a:lnTo>
                    <a:pt x="278" y="131"/>
                  </a:lnTo>
                  <a:lnTo>
                    <a:pt x="278" y="131"/>
                  </a:lnTo>
                  <a:lnTo>
                    <a:pt x="276" y="131"/>
                  </a:lnTo>
                  <a:lnTo>
                    <a:pt x="276" y="133"/>
                  </a:lnTo>
                  <a:lnTo>
                    <a:pt x="275" y="133"/>
                  </a:lnTo>
                  <a:lnTo>
                    <a:pt x="275" y="133"/>
                  </a:lnTo>
                  <a:lnTo>
                    <a:pt x="273" y="133"/>
                  </a:lnTo>
                  <a:lnTo>
                    <a:pt x="271" y="135"/>
                  </a:lnTo>
                  <a:lnTo>
                    <a:pt x="268" y="135"/>
                  </a:lnTo>
                  <a:lnTo>
                    <a:pt x="265" y="135"/>
                  </a:lnTo>
                  <a:lnTo>
                    <a:pt x="260" y="135"/>
                  </a:lnTo>
                  <a:lnTo>
                    <a:pt x="257" y="136"/>
                  </a:lnTo>
                  <a:lnTo>
                    <a:pt x="254" y="136"/>
                  </a:lnTo>
                  <a:lnTo>
                    <a:pt x="252" y="136"/>
                  </a:lnTo>
                  <a:lnTo>
                    <a:pt x="250" y="138"/>
                  </a:lnTo>
                  <a:lnTo>
                    <a:pt x="249" y="138"/>
                  </a:lnTo>
                  <a:lnTo>
                    <a:pt x="247" y="140"/>
                  </a:lnTo>
                  <a:lnTo>
                    <a:pt x="245" y="140"/>
                  </a:lnTo>
                  <a:lnTo>
                    <a:pt x="244" y="143"/>
                  </a:lnTo>
                  <a:lnTo>
                    <a:pt x="242" y="145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9" y="148"/>
                  </a:lnTo>
                  <a:lnTo>
                    <a:pt x="236" y="150"/>
                  </a:lnTo>
                  <a:lnTo>
                    <a:pt x="232" y="151"/>
                  </a:lnTo>
                  <a:lnTo>
                    <a:pt x="231" y="151"/>
                  </a:lnTo>
                  <a:lnTo>
                    <a:pt x="229" y="153"/>
                  </a:lnTo>
                  <a:lnTo>
                    <a:pt x="227" y="153"/>
                  </a:lnTo>
                  <a:lnTo>
                    <a:pt x="227" y="153"/>
                  </a:lnTo>
                  <a:lnTo>
                    <a:pt x="224" y="153"/>
                  </a:lnTo>
                  <a:lnTo>
                    <a:pt x="222" y="154"/>
                  </a:lnTo>
                  <a:lnTo>
                    <a:pt x="218" y="156"/>
                  </a:lnTo>
                  <a:lnTo>
                    <a:pt x="216" y="156"/>
                  </a:lnTo>
                  <a:lnTo>
                    <a:pt x="214" y="158"/>
                  </a:lnTo>
                  <a:lnTo>
                    <a:pt x="214" y="158"/>
                  </a:lnTo>
                  <a:lnTo>
                    <a:pt x="213" y="159"/>
                  </a:lnTo>
                  <a:lnTo>
                    <a:pt x="209" y="161"/>
                  </a:lnTo>
                  <a:lnTo>
                    <a:pt x="208" y="164"/>
                  </a:lnTo>
                  <a:lnTo>
                    <a:pt x="206" y="166"/>
                  </a:lnTo>
                  <a:lnTo>
                    <a:pt x="203" y="169"/>
                  </a:lnTo>
                  <a:lnTo>
                    <a:pt x="201" y="172"/>
                  </a:lnTo>
                  <a:lnTo>
                    <a:pt x="200" y="176"/>
                  </a:lnTo>
                  <a:lnTo>
                    <a:pt x="196" y="181"/>
                  </a:lnTo>
                  <a:lnTo>
                    <a:pt x="193" y="187"/>
                  </a:lnTo>
                  <a:lnTo>
                    <a:pt x="190" y="192"/>
                  </a:lnTo>
                  <a:lnTo>
                    <a:pt x="186" y="197"/>
                  </a:lnTo>
                  <a:lnTo>
                    <a:pt x="186" y="199"/>
                  </a:lnTo>
                  <a:lnTo>
                    <a:pt x="185" y="202"/>
                  </a:lnTo>
                  <a:lnTo>
                    <a:pt x="185" y="204"/>
                  </a:lnTo>
                  <a:lnTo>
                    <a:pt x="183" y="205"/>
                  </a:lnTo>
                  <a:lnTo>
                    <a:pt x="182" y="209"/>
                  </a:lnTo>
                  <a:lnTo>
                    <a:pt x="182" y="212"/>
                  </a:lnTo>
                  <a:lnTo>
                    <a:pt x="180" y="218"/>
                  </a:lnTo>
                  <a:lnTo>
                    <a:pt x="180" y="220"/>
                  </a:lnTo>
                  <a:lnTo>
                    <a:pt x="182" y="222"/>
                  </a:lnTo>
                  <a:lnTo>
                    <a:pt x="186" y="225"/>
                  </a:lnTo>
                  <a:lnTo>
                    <a:pt x="195" y="230"/>
                  </a:lnTo>
                  <a:lnTo>
                    <a:pt x="203" y="236"/>
                  </a:lnTo>
                  <a:lnTo>
                    <a:pt x="211" y="243"/>
                  </a:lnTo>
                  <a:lnTo>
                    <a:pt x="219" y="250"/>
                  </a:lnTo>
                  <a:lnTo>
                    <a:pt x="222" y="253"/>
                  </a:lnTo>
                  <a:lnTo>
                    <a:pt x="226" y="254"/>
                  </a:lnTo>
                  <a:lnTo>
                    <a:pt x="227" y="256"/>
                  </a:lnTo>
                  <a:lnTo>
                    <a:pt x="229" y="258"/>
                  </a:lnTo>
                  <a:lnTo>
                    <a:pt x="231" y="259"/>
                  </a:lnTo>
                  <a:lnTo>
                    <a:pt x="232" y="261"/>
                  </a:lnTo>
                  <a:lnTo>
                    <a:pt x="236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4" y="269"/>
                  </a:lnTo>
                  <a:lnTo>
                    <a:pt x="247" y="271"/>
                  </a:lnTo>
                  <a:lnTo>
                    <a:pt x="252" y="271"/>
                  </a:lnTo>
                  <a:lnTo>
                    <a:pt x="255" y="273"/>
                  </a:lnTo>
                  <a:lnTo>
                    <a:pt x="258" y="274"/>
                  </a:lnTo>
                  <a:lnTo>
                    <a:pt x="263" y="276"/>
                  </a:lnTo>
                  <a:lnTo>
                    <a:pt x="267" y="276"/>
                  </a:lnTo>
                  <a:lnTo>
                    <a:pt x="268" y="276"/>
                  </a:lnTo>
                  <a:lnTo>
                    <a:pt x="270" y="276"/>
                  </a:lnTo>
                  <a:lnTo>
                    <a:pt x="271" y="276"/>
                  </a:lnTo>
                  <a:lnTo>
                    <a:pt x="273" y="276"/>
                  </a:lnTo>
                  <a:lnTo>
                    <a:pt x="275" y="276"/>
                  </a:lnTo>
                  <a:lnTo>
                    <a:pt x="276" y="276"/>
                  </a:lnTo>
                  <a:lnTo>
                    <a:pt x="278" y="276"/>
                  </a:lnTo>
                  <a:lnTo>
                    <a:pt x="280" y="274"/>
                  </a:lnTo>
                  <a:lnTo>
                    <a:pt x="285" y="273"/>
                  </a:lnTo>
                  <a:lnTo>
                    <a:pt x="291" y="271"/>
                  </a:lnTo>
                  <a:lnTo>
                    <a:pt x="298" y="269"/>
                  </a:lnTo>
                  <a:lnTo>
                    <a:pt x="303" y="268"/>
                  </a:lnTo>
                  <a:lnTo>
                    <a:pt x="307" y="266"/>
                  </a:lnTo>
                  <a:lnTo>
                    <a:pt x="311" y="264"/>
                  </a:lnTo>
                  <a:lnTo>
                    <a:pt x="314" y="264"/>
                  </a:lnTo>
                  <a:lnTo>
                    <a:pt x="316" y="263"/>
                  </a:lnTo>
                  <a:lnTo>
                    <a:pt x="324" y="274"/>
                  </a:lnTo>
                  <a:lnTo>
                    <a:pt x="324" y="276"/>
                  </a:lnTo>
                  <a:lnTo>
                    <a:pt x="321" y="279"/>
                  </a:lnTo>
                  <a:lnTo>
                    <a:pt x="316" y="282"/>
                  </a:lnTo>
                  <a:lnTo>
                    <a:pt x="311" y="287"/>
                  </a:lnTo>
                  <a:lnTo>
                    <a:pt x="304" y="292"/>
                  </a:lnTo>
                  <a:lnTo>
                    <a:pt x="299" y="297"/>
                  </a:lnTo>
                  <a:lnTo>
                    <a:pt x="294" y="302"/>
                  </a:lnTo>
                  <a:lnTo>
                    <a:pt x="289" y="305"/>
                  </a:lnTo>
                  <a:lnTo>
                    <a:pt x="288" y="307"/>
                  </a:lnTo>
                  <a:lnTo>
                    <a:pt x="286" y="309"/>
                  </a:lnTo>
                  <a:lnTo>
                    <a:pt x="285" y="309"/>
                  </a:lnTo>
                  <a:lnTo>
                    <a:pt x="285" y="310"/>
                  </a:lnTo>
                  <a:lnTo>
                    <a:pt x="283" y="312"/>
                  </a:lnTo>
                  <a:lnTo>
                    <a:pt x="283" y="314"/>
                  </a:lnTo>
                  <a:lnTo>
                    <a:pt x="281" y="315"/>
                  </a:lnTo>
                  <a:lnTo>
                    <a:pt x="281" y="315"/>
                  </a:lnTo>
                  <a:lnTo>
                    <a:pt x="280" y="315"/>
                  </a:lnTo>
                  <a:lnTo>
                    <a:pt x="278" y="317"/>
                  </a:lnTo>
                  <a:lnTo>
                    <a:pt x="276" y="317"/>
                  </a:lnTo>
                  <a:lnTo>
                    <a:pt x="275" y="317"/>
                  </a:lnTo>
                  <a:lnTo>
                    <a:pt x="271" y="317"/>
                  </a:lnTo>
                  <a:lnTo>
                    <a:pt x="268" y="317"/>
                  </a:lnTo>
                  <a:lnTo>
                    <a:pt x="265" y="317"/>
                  </a:lnTo>
                  <a:lnTo>
                    <a:pt x="260" y="317"/>
                  </a:lnTo>
                  <a:lnTo>
                    <a:pt x="257" y="317"/>
                  </a:lnTo>
                  <a:lnTo>
                    <a:pt x="255" y="317"/>
                  </a:lnTo>
                  <a:lnTo>
                    <a:pt x="249" y="318"/>
                  </a:lnTo>
                  <a:lnTo>
                    <a:pt x="245" y="318"/>
                  </a:lnTo>
                  <a:lnTo>
                    <a:pt x="242" y="318"/>
                  </a:lnTo>
                  <a:lnTo>
                    <a:pt x="240" y="318"/>
                  </a:lnTo>
                  <a:lnTo>
                    <a:pt x="239" y="318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6" y="317"/>
                  </a:lnTo>
                  <a:lnTo>
                    <a:pt x="236" y="315"/>
                  </a:lnTo>
                  <a:lnTo>
                    <a:pt x="234" y="314"/>
                  </a:lnTo>
                  <a:lnTo>
                    <a:pt x="232" y="312"/>
                  </a:lnTo>
                  <a:lnTo>
                    <a:pt x="231" y="307"/>
                  </a:lnTo>
                  <a:lnTo>
                    <a:pt x="229" y="302"/>
                  </a:lnTo>
                  <a:lnTo>
                    <a:pt x="226" y="295"/>
                  </a:lnTo>
                  <a:lnTo>
                    <a:pt x="224" y="291"/>
                  </a:lnTo>
                  <a:lnTo>
                    <a:pt x="221" y="286"/>
                  </a:lnTo>
                  <a:lnTo>
                    <a:pt x="218" y="281"/>
                  </a:lnTo>
                  <a:lnTo>
                    <a:pt x="216" y="279"/>
                  </a:lnTo>
                  <a:lnTo>
                    <a:pt x="216" y="276"/>
                  </a:lnTo>
                  <a:lnTo>
                    <a:pt x="214" y="274"/>
                  </a:lnTo>
                  <a:lnTo>
                    <a:pt x="211" y="271"/>
                  </a:lnTo>
                  <a:lnTo>
                    <a:pt x="208" y="268"/>
                  </a:lnTo>
                  <a:lnTo>
                    <a:pt x="204" y="261"/>
                  </a:lnTo>
                  <a:lnTo>
                    <a:pt x="201" y="256"/>
                  </a:lnTo>
                  <a:lnTo>
                    <a:pt x="196" y="251"/>
                  </a:lnTo>
                  <a:lnTo>
                    <a:pt x="193" y="248"/>
                  </a:lnTo>
                  <a:lnTo>
                    <a:pt x="188" y="243"/>
                  </a:lnTo>
                  <a:lnTo>
                    <a:pt x="186" y="241"/>
                  </a:lnTo>
                  <a:lnTo>
                    <a:pt x="185" y="240"/>
                  </a:lnTo>
                  <a:lnTo>
                    <a:pt x="183" y="238"/>
                  </a:lnTo>
                  <a:lnTo>
                    <a:pt x="182" y="238"/>
                  </a:lnTo>
                  <a:lnTo>
                    <a:pt x="175" y="235"/>
                  </a:lnTo>
                  <a:lnTo>
                    <a:pt x="170" y="233"/>
                  </a:lnTo>
                  <a:lnTo>
                    <a:pt x="168" y="232"/>
                  </a:lnTo>
                  <a:lnTo>
                    <a:pt x="167" y="232"/>
                  </a:lnTo>
                  <a:lnTo>
                    <a:pt x="167" y="233"/>
                  </a:lnTo>
                  <a:lnTo>
                    <a:pt x="164" y="238"/>
                  </a:lnTo>
                  <a:lnTo>
                    <a:pt x="159" y="245"/>
                  </a:lnTo>
                  <a:lnTo>
                    <a:pt x="154" y="254"/>
                  </a:lnTo>
                  <a:lnTo>
                    <a:pt x="147" y="263"/>
                  </a:lnTo>
                  <a:lnTo>
                    <a:pt x="142" y="273"/>
                  </a:lnTo>
                  <a:lnTo>
                    <a:pt x="136" y="282"/>
                  </a:lnTo>
                  <a:lnTo>
                    <a:pt x="131" y="289"/>
                  </a:lnTo>
                  <a:lnTo>
                    <a:pt x="128" y="292"/>
                  </a:lnTo>
                  <a:lnTo>
                    <a:pt x="124" y="297"/>
                  </a:lnTo>
                  <a:lnTo>
                    <a:pt x="121" y="300"/>
                  </a:lnTo>
                  <a:lnTo>
                    <a:pt x="118" y="305"/>
                  </a:lnTo>
                  <a:lnTo>
                    <a:pt x="108" y="315"/>
                  </a:lnTo>
                  <a:lnTo>
                    <a:pt x="100" y="325"/>
                  </a:lnTo>
                  <a:lnTo>
                    <a:pt x="90" y="335"/>
                  </a:lnTo>
                  <a:lnTo>
                    <a:pt x="82" y="343"/>
                  </a:lnTo>
                  <a:lnTo>
                    <a:pt x="77" y="346"/>
                  </a:lnTo>
                  <a:lnTo>
                    <a:pt x="74" y="350"/>
                  </a:lnTo>
                  <a:lnTo>
                    <a:pt x="70" y="353"/>
                  </a:lnTo>
                  <a:lnTo>
                    <a:pt x="67" y="355"/>
                  </a:lnTo>
                  <a:lnTo>
                    <a:pt x="62" y="359"/>
                  </a:lnTo>
                  <a:lnTo>
                    <a:pt x="56" y="364"/>
                  </a:lnTo>
                  <a:lnTo>
                    <a:pt x="49" y="369"/>
                  </a:lnTo>
                  <a:lnTo>
                    <a:pt x="43" y="374"/>
                  </a:lnTo>
                  <a:lnTo>
                    <a:pt x="34" y="379"/>
                  </a:lnTo>
                  <a:lnTo>
                    <a:pt x="29" y="384"/>
                  </a:lnTo>
                  <a:lnTo>
                    <a:pt x="26" y="386"/>
                  </a:lnTo>
                  <a:lnTo>
                    <a:pt x="23" y="387"/>
                  </a:lnTo>
                  <a:lnTo>
                    <a:pt x="20" y="389"/>
                  </a:lnTo>
                  <a:lnTo>
                    <a:pt x="18" y="389"/>
                  </a:lnTo>
                  <a:lnTo>
                    <a:pt x="15" y="391"/>
                  </a:lnTo>
                  <a:lnTo>
                    <a:pt x="10" y="391"/>
                  </a:lnTo>
                  <a:lnTo>
                    <a:pt x="7" y="392"/>
                  </a:lnTo>
                  <a:lnTo>
                    <a:pt x="5" y="392"/>
                  </a:lnTo>
                  <a:lnTo>
                    <a:pt x="2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1"/>
                  </a:lnTo>
                  <a:lnTo>
                    <a:pt x="0" y="389"/>
                  </a:lnTo>
                  <a:lnTo>
                    <a:pt x="0" y="387"/>
                  </a:lnTo>
                  <a:lnTo>
                    <a:pt x="0" y="386"/>
                  </a:lnTo>
                  <a:lnTo>
                    <a:pt x="0" y="384"/>
                  </a:lnTo>
                  <a:lnTo>
                    <a:pt x="2" y="381"/>
                  </a:lnTo>
                  <a:lnTo>
                    <a:pt x="2" y="377"/>
                  </a:lnTo>
                  <a:lnTo>
                    <a:pt x="3" y="376"/>
                  </a:lnTo>
                  <a:lnTo>
                    <a:pt x="5" y="373"/>
                  </a:lnTo>
                  <a:lnTo>
                    <a:pt x="8" y="369"/>
                  </a:lnTo>
                  <a:lnTo>
                    <a:pt x="11" y="366"/>
                  </a:lnTo>
                  <a:lnTo>
                    <a:pt x="15" y="361"/>
                  </a:lnTo>
                  <a:lnTo>
                    <a:pt x="20" y="358"/>
                  </a:lnTo>
                  <a:lnTo>
                    <a:pt x="25" y="353"/>
                  </a:lnTo>
                  <a:lnTo>
                    <a:pt x="29" y="348"/>
                  </a:lnTo>
                  <a:lnTo>
                    <a:pt x="34" y="343"/>
                  </a:lnTo>
                  <a:lnTo>
                    <a:pt x="39" y="338"/>
                  </a:lnTo>
                  <a:lnTo>
                    <a:pt x="46" y="333"/>
                  </a:lnTo>
                  <a:lnTo>
                    <a:pt x="51" y="327"/>
                  </a:lnTo>
                  <a:lnTo>
                    <a:pt x="56" y="322"/>
                  </a:lnTo>
                  <a:lnTo>
                    <a:pt x="61" y="317"/>
                  </a:lnTo>
                  <a:lnTo>
                    <a:pt x="65" y="310"/>
                  </a:lnTo>
                  <a:lnTo>
                    <a:pt x="70" y="305"/>
                  </a:lnTo>
                  <a:lnTo>
                    <a:pt x="75" y="299"/>
                  </a:lnTo>
                  <a:lnTo>
                    <a:pt x="80" y="294"/>
                  </a:lnTo>
                  <a:lnTo>
                    <a:pt x="83" y="289"/>
                  </a:lnTo>
                  <a:lnTo>
                    <a:pt x="88" y="284"/>
                  </a:lnTo>
                  <a:lnTo>
                    <a:pt x="92" y="279"/>
                  </a:lnTo>
                  <a:lnTo>
                    <a:pt x="95" y="274"/>
                  </a:lnTo>
                  <a:lnTo>
                    <a:pt x="100" y="266"/>
                  </a:lnTo>
                  <a:lnTo>
                    <a:pt x="106" y="256"/>
                  </a:lnTo>
                  <a:lnTo>
                    <a:pt x="113" y="246"/>
                  </a:lnTo>
                  <a:lnTo>
                    <a:pt x="119" y="236"/>
                  </a:lnTo>
                  <a:lnTo>
                    <a:pt x="126" y="227"/>
                  </a:lnTo>
                  <a:lnTo>
                    <a:pt x="131" y="217"/>
                  </a:lnTo>
                  <a:lnTo>
                    <a:pt x="136" y="209"/>
                  </a:lnTo>
                  <a:lnTo>
                    <a:pt x="139" y="202"/>
                  </a:lnTo>
                  <a:lnTo>
                    <a:pt x="142" y="197"/>
                  </a:lnTo>
                  <a:lnTo>
                    <a:pt x="144" y="192"/>
                  </a:lnTo>
                  <a:lnTo>
                    <a:pt x="146" y="187"/>
                  </a:lnTo>
                  <a:lnTo>
                    <a:pt x="146" y="184"/>
                  </a:lnTo>
                  <a:lnTo>
                    <a:pt x="147" y="181"/>
                  </a:lnTo>
                  <a:lnTo>
                    <a:pt x="147" y="179"/>
                  </a:lnTo>
                  <a:lnTo>
                    <a:pt x="147" y="177"/>
                  </a:lnTo>
                  <a:lnTo>
                    <a:pt x="144" y="176"/>
                  </a:lnTo>
                  <a:lnTo>
                    <a:pt x="141" y="174"/>
                  </a:lnTo>
                  <a:lnTo>
                    <a:pt x="137" y="171"/>
                  </a:lnTo>
                  <a:lnTo>
                    <a:pt x="134" y="169"/>
                  </a:lnTo>
                  <a:lnTo>
                    <a:pt x="132" y="168"/>
                  </a:lnTo>
                  <a:lnTo>
                    <a:pt x="129" y="168"/>
                  </a:lnTo>
                  <a:lnTo>
                    <a:pt x="128" y="166"/>
                  </a:lnTo>
                  <a:lnTo>
                    <a:pt x="124" y="164"/>
                  </a:lnTo>
                  <a:lnTo>
                    <a:pt x="123" y="164"/>
                  </a:lnTo>
                  <a:lnTo>
                    <a:pt x="119" y="163"/>
                  </a:lnTo>
                  <a:lnTo>
                    <a:pt x="118" y="163"/>
                  </a:lnTo>
                  <a:lnTo>
                    <a:pt x="115" y="163"/>
                  </a:lnTo>
                  <a:lnTo>
                    <a:pt x="111" y="163"/>
                  </a:lnTo>
                  <a:lnTo>
                    <a:pt x="110" y="163"/>
                  </a:lnTo>
                  <a:lnTo>
                    <a:pt x="110" y="163"/>
                  </a:lnTo>
                  <a:lnTo>
                    <a:pt x="108" y="161"/>
                  </a:lnTo>
                  <a:lnTo>
                    <a:pt x="108" y="161"/>
                  </a:lnTo>
                  <a:lnTo>
                    <a:pt x="106" y="161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6" y="158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1"/>
                  </a:lnTo>
                  <a:lnTo>
                    <a:pt x="106" y="150"/>
                  </a:lnTo>
                  <a:lnTo>
                    <a:pt x="108" y="146"/>
                  </a:lnTo>
                  <a:lnTo>
                    <a:pt x="108" y="145"/>
                  </a:lnTo>
                  <a:lnTo>
                    <a:pt x="110" y="141"/>
                  </a:lnTo>
                  <a:lnTo>
                    <a:pt x="110" y="14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9" name="Freeform 60">
              <a:extLst>
                <a:ext uri="{FF2B5EF4-FFF2-40B4-BE49-F238E27FC236}">
                  <a16:creationId xmlns:a16="http://schemas.microsoft.com/office/drawing/2014/main" id="{88B852F6-0446-DDFD-C11B-F535924F5B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" y="1995"/>
              <a:ext cx="347" cy="549"/>
            </a:xfrm>
            <a:custGeom>
              <a:avLst/>
              <a:gdLst>
                <a:gd name="T0" fmla="*/ 51 w 347"/>
                <a:gd name="T1" fmla="*/ 233 h 549"/>
                <a:gd name="T2" fmla="*/ 82 w 347"/>
                <a:gd name="T3" fmla="*/ 225 h 549"/>
                <a:gd name="T4" fmla="*/ 54 w 347"/>
                <a:gd name="T5" fmla="*/ 174 h 549"/>
                <a:gd name="T6" fmla="*/ 92 w 347"/>
                <a:gd name="T7" fmla="*/ 98 h 549"/>
                <a:gd name="T8" fmla="*/ 121 w 347"/>
                <a:gd name="T9" fmla="*/ 170 h 549"/>
                <a:gd name="T10" fmla="*/ 149 w 347"/>
                <a:gd name="T11" fmla="*/ 141 h 549"/>
                <a:gd name="T12" fmla="*/ 136 w 347"/>
                <a:gd name="T13" fmla="*/ 100 h 549"/>
                <a:gd name="T14" fmla="*/ 185 w 347"/>
                <a:gd name="T15" fmla="*/ 51 h 549"/>
                <a:gd name="T16" fmla="*/ 213 w 347"/>
                <a:gd name="T17" fmla="*/ 5 h 549"/>
                <a:gd name="T18" fmla="*/ 227 w 347"/>
                <a:gd name="T19" fmla="*/ 51 h 549"/>
                <a:gd name="T20" fmla="*/ 178 w 347"/>
                <a:gd name="T21" fmla="*/ 97 h 549"/>
                <a:gd name="T22" fmla="*/ 312 w 347"/>
                <a:gd name="T23" fmla="*/ 49 h 549"/>
                <a:gd name="T24" fmla="*/ 335 w 347"/>
                <a:gd name="T25" fmla="*/ 74 h 549"/>
                <a:gd name="T26" fmla="*/ 216 w 347"/>
                <a:gd name="T27" fmla="*/ 259 h 549"/>
                <a:gd name="T28" fmla="*/ 106 w 347"/>
                <a:gd name="T29" fmla="*/ 295 h 549"/>
                <a:gd name="T30" fmla="*/ 31 w 347"/>
                <a:gd name="T31" fmla="*/ 392 h 549"/>
                <a:gd name="T32" fmla="*/ 5 w 347"/>
                <a:gd name="T33" fmla="*/ 387 h 549"/>
                <a:gd name="T34" fmla="*/ 29 w 347"/>
                <a:gd name="T35" fmla="*/ 325 h 549"/>
                <a:gd name="T36" fmla="*/ 43 w 347"/>
                <a:gd name="T37" fmla="*/ 325 h 549"/>
                <a:gd name="T38" fmla="*/ 67 w 347"/>
                <a:gd name="T39" fmla="*/ 318 h 549"/>
                <a:gd name="T40" fmla="*/ 168 w 347"/>
                <a:gd name="T41" fmla="*/ 262 h 549"/>
                <a:gd name="T42" fmla="*/ 167 w 347"/>
                <a:gd name="T43" fmla="*/ 234 h 549"/>
                <a:gd name="T44" fmla="*/ 131 w 347"/>
                <a:gd name="T45" fmla="*/ 223 h 549"/>
                <a:gd name="T46" fmla="*/ 97 w 347"/>
                <a:gd name="T47" fmla="*/ 243 h 549"/>
                <a:gd name="T48" fmla="*/ 119 w 347"/>
                <a:gd name="T49" fmla="*/ 192 h 549"/>
                <a:gd name="T50" fmla="*/ 82 w 347"/>
                <a:gd name="T51" fmla="*/ 143 h 549"/>
                <a:gd name="T52" fmla="*/ 180 w 347"/>
                <a:gd name="T53" fmla="*/ 156 h 549"/>
                <a:gd name="T54" fmla="*/ 195 w 347"/>
                <a:gd name="T55" fmla="*/ 177 h 549"/>
                <a:gd name="T56" fmla="*/ 208 w 347"/>
                <a:gd name="T57" fmla="*/ 136 h 549"/>
                <a:gd name="T58" fmla="*/ 167 w 347"/>
                <a:gd name="T59" fmla="*/ 197 h 549"/>
                <a:gd name="T60" fmla="*/ 218 w 347"/>
                <a:gd name="T61" fmla="*/ 105 h 549"/>
                <a:gd name="T62" fmla="*/ 236 w 347"/>
                <a:gd name="T63" fmla="*/ 159 h 549"/>
                <a:gd name="T64" fmla="*/ 208 w 347"/>
                <a:gd name="T65" fmla="*/ 190 h 549"/>
                <a:gd name="T66" fmla="*/ 191 w 347"/>
                <a:gd name="T67" fmla="*/ 239 h 549"/>
                <a:gd name="T68" fmla="*/ 255 w 347"/>
                <a:gd name="T69" fmla="*/ 147 h 549"/>
                <a:gd name="T70" fmla="*/ 278 w 347"/>
                <a:gd name="T71" fmla="*/ 75 h 549"/>
                <a:gd name="T72" fmla="*/ 275 w 347"/>
                <a:gd name="T73" fmla="*/ 238 h 549"/>
                <a:gd name="T74" fmla="*/ 195 w 347"/>
                <a:gd name="T75" fmla="*/ 285 h 549"/>
                <a:gd name="T76" fmla="*/ 257 w 347"/>
                <a:gd name="T77" fmla="*/ 282 h 549"/>
                <a:gd name="T78" fmla="*/ 347 w 347"/>
                <a:gd name="T79" fmla="*/ 229 h 549"/>
                <a:gd name="T80" fmla="*/ 273 w 347"/>
                <a:gd name="T81" fmla="*/ 213 h 549"/>
                <a:gd name="T82" fmla="*/ 133 w 347"/>
                <a:gd name="T83" fmla="*/ 344 h 549"/>
                <a:gd name="T84" fmla="*/ 191 w 347"/>
                <a:gd name="T85" fmla="*/ 339 h 549"/>
                <a:gd name="T86" fmla="*/ 200 w 347"/>
                <a:gd name="T87" fmla="*/ 315 h 549"/>
                <a:gd name="T88" fmla="*/ 152 w 347"/>
                <a:gd name="T89" fmla="*/ 325 h 549"/>
                <a:gd name="T90" fmla="*/ 126 w 347"/>
                <a:gd name="T91" fmla="*/ 341 h 549"/>
                <a:gd name="T92" fmla="*/ 82 w 347"/>
                <a:gd name="T93" fmla="*/ 420 h 549"/>
                <a:gd name="T94" fmla="*/ 118 w 347"/>
                <a:gd name="T95" fmla="*/ 426 h 549"/>
                <a:gd name="T96" fmla="*/ 188 w 347"/>
                <a:gd name="T97" fmla="*/ 377 h 549"/>
                <a:gd name="T98" fmla="*/ 226 w 347"/>
                <a:gd name="T99" fmla="*/ 390 h 549"/>
                <a:gd name="T100" fmla="*/ 280 w 347"/>
                <a:gd name="T101" fmla="*/ 362 h 549"/>
                <a:gd name="T102" fmla="*/ 201 w 347"/>
                <a:gd name="T103" fmla="*/ 359 h 549"/>
                <a:gd name="T104" fmla="*/ 137 w 347"/>
                <a:gd name="T105" fmla="*/ 385 h 549"/>
                <a:gd name="T106" fmla="*/ 182 w 347"/>
                <a:gd name="T107" fmla="*/ 397 h 549"/>
                <a:gd name="T108" fmla="*/ 195 w 347"/>
                <a:gd name="T109" fmla="*/ 439 h 549"/>
                <a:gd name="T110" fmla="*/ 195 w 347"/>
                <a:gd name="T111" fmla="*/ 507 h 549"/>
                <a:gd name="T112" fmla="*/ 193 w 347"/>
                <a:gd name="T113" fmla="*/ 549 h 549"/>
                <a:gd name="T114" fmla="*/ 83 w 347"/>
                <a:gd name="T115" fmla="*/ 508 h 549"/>
                <a:gd name="T116" fmla="*/ 80 w 347"/>
                <a:gd name="T117" fmla="*/ 490 h 549"/>
                <a:gd name="T118" fmla="*/ 164 w 347"/>
                <a:gd name="T119" fmla="*/ 510 h 549"/>
                <a:gd name="T120" fmla="*/ 170 w 347"/>
                <a:gd name="T121" fmla="*/ 472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" h="549">
                  <a:moveTo>
                    <a:pt x="38" y="167"/>
                  </a:moveTo>
                  <a:lnTo>
                    <a:pt x="38" y="167"/>
                  </a:lnTo>
                  <a:lnTo>
                    <a:pt x="39" y="170"/>
                  </a:lnTo>
                  <a:lnTo>
                    <a:pt x="41" y="175"/>
                  </a:lnTo>
                  <a:lnTo>
                    <a:pt x="43" y="180"/>
                  </a:lnTo>
                  <a:lnTo>
                    <a:pt x="44" y="187"/>
                  </a:lnTo>
                  <a:lnTo>
                    <a:pt x="44" y="192"/>
                  </a:lnTo>
                  <a:lnTo>
                    <a:pt x="46" y="195"/>
                  </a:lnTo>
                  <a:lnTo>
                    <a:pt x="46" y="198"/>
                  </a:lnTo>
                  <a:lnTo>
                    <a:pt x="46" y="202"/>
                  </a:lnTo>
                  <a:lnTo>
                    <a:pt x="46" y="203"/>
                  </a:lnTo>
                  <a:lnTo>
                    <a:pt x="46" y="208"/>
                  </a:lnTo>
                  <a:lnTo>
                    <a:pt x="46" y="213"/>
                  </a:lnTo>
                  <a:lnTo>
                    <a:pt x="46" y="216"/>
                  </a:lnTo>
                  <a:lnTo>
                    <a:pt x="46" y="218"/>
                  </a:lnTo>
                  <a:lnTo>
                    <a:pt x="46" y="220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7" y="226"/>
                  </a:lnTo>
                  <a:lnTo>
                    <a:pt x="47" y="229"/>
                  </a:lnTo>
                  <a:lnTo>
                    <a:pt x="49" y="231"/>
                  </a:lnTo>
                  <a:lnTo>
                    <a:pt x="49" y="231"/>
                  </a:lnTo>
                  <a:lnTo>
                    <a:pt x="51" y="233"/>
                  </a:lnTo>
                  <a:lnTo>
                    <a:pt x="51" y="233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4" y="234"/>
                  </a:lnTo>
                  <a:lnTo>
                    <a:pt x="57" y="236"/>
                  </a:lnTo>
                  <a:lnTo>
                    <a:pt x="61" y="236"/>
                  </a:lnTo>
                  <a:lnTo>
                    <a:pt x="64" y="236"/>
                  </a:lnTo>
                  <a:lnTo>
                    <a:pt x="65" y="236"/>
                  </a:lnTo>
                  <a:lnTo>
                    <a:pt x="67" y="236"/>
                  </a:lnTo>
                  <a:lnTo>
                    <a:pt x="70" y="236"/>
                  </a:lnTo>
                  <a:lnTo>
                    <a:pt x="72" y="236"/>
                  </a:lnTo>
                  <a:lnTo>
                    <a:pt x="74" y="236"/>
                  </a:lnTo>
                  <a:lnTo>
                    <a:pt x="75" y="236"/>
                  </a:lnTo>
                  <a:lnTo>
                    <a:pt x="77" y="234"/>
                  </a:lnTo>
                  <a:lnTo>
                    <a:pt x="79" y="234"/>
                  </a:lnTo>
                  <a:lnTo>
                    <a:pt x="79" y="233"/>
                  </a:lnTo>
                  <a:lnTo>
                    <a:pt x="80" y="233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80" y="229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5"/>
                  </a:lnTo>
                  <a:lnTo>
                    <a:pt x="82" y="223"/>
                  </a:lnTo>
                  <a:lnTo>
                    <a:pt x="83" y="220"/>
                  </a:lnTo>
                  <a:lnTo>
                    <a:pt x="83" y="216"/>
                  </a:lnTo>
                  <a:lnTo>
                    <a:pt x="83" y="215"/>
                  </a:lnTo>
                  <a:lnTo>
                    <a:pt x="83" y="213"/>
                  </a:lnTo>
                  <a:lnTo>
                    <a:pt x="83" y="210"/>
                  </a:lnTo>
                  <a:lnTo>
                    <a:pt x="83" y="208"/>
                  </a:lnTo>
                  <a:lnTo>
                    <a:pt x="83" y="206"/>
                  </a:lnTo>
                  <a:lnTo>
                    <a:pt x="82" y="203"/>
                  </a:lnTo>
                  <a:lnTo>
                    <a:pt x="80" y="202"/>
                  </a:lnTo>
                  <a:lnTo>
                    <a:pt x="79" y="198"/>
                  </a:lnTo>
                  <a:lnTo>
                    <a:pt x="74" y="195"/>
                  </a:lnTo>
                  <a:lnTo>
                    <a:pt x="70" y="192"/>
                  </a:lnTo>
                  <a:lnTo>
                    <a:pt x="69" y="190"/>
                  </a:lnTo>
                  <a:lnTo>
                    <a:pt x="67" y="188"/>
                  </a:lnTo>
                  <a:lnTo>
                    <a:pt x="67" y="187"/>
                  </a:lnTo>
                  <a:lnTo>
                    <a:pt x="65" y="185"/>
                  </a:lnTo>
                  <a:lnTo>
                    <a:pt x="64" y="184"/>
                  </a:lnTo>
                  <a:lnTo>
                    <a:pt x="61" y="180"/>
                  </a:lnTo>
                  <a:lnTo>
                    <a:pt x="59" y="179"/>
                  </a:lnTo>
                  <a:lnTo>
                    <a:pt x="57" y="177"/>
                  </a:lnTo>
                  <a:lnTo>
                    <a:pt x="56" y="175"/>
                  </a:lnTo>
                  <a:lnTo>
                    <a:pt x="54" y="174"/>
                  </a:lnTo>
                  <a:lnTo>
                    <a:pt x="52" y="172"/>
                  </a:lnTo>
                  <a:lnTo>
                    <a:pt x="51" y="172"/>
                  </a:lnTo>
                  <a:lnTo>
                    <a:pt x="49" y="170"/>
                  </a:lnTo>
                  <a:lnTo>
                    <a:pt x="46" y="169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7"/>
                  </a:lnTo>
                  <a:close/>
                  <a:moveTo>
                    <a:pt x="67" y="106"/>
                  </a:moveTo>
                  <a:lnTo>
                    <a:pt x="69" y="106"/>
                  </a:lnTo>
                  <a:lnTo>
                    <a:pt x="69" y="105"/>
                  </a:lnTo>
                  <a:lnTo>
                    <a:pt x="70" y="103"/>
                  </a:lnTo>
                  <a:lnTo>
                    <a:pt x="72" y="102"/>
                  </a:lnTo>
                  <a:lnTo>
                    <a:pt x="74" y="102"/>
                  </a:lnTo>
                  <a:lnTo>
                    <a:pt x="75" y="100"/>
                  </a:lnTo>
                  <a:lnTo>
                    <a:pt x="77" y="100"/>
                  </a:lnTo>
                  <a:lnTo>
                    <a:pt x="79" y="98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7" y="98"/>
                  </a:lnTo>
                  <a:lnTo>
                    <a:pt x="88" y="98"/>
                  </a:lnTo>
                  <a:lnTo>
                    <a:pt x="90" y="98"/>
                  </a:lnTo>
                  <a:lnTo>
                    <a:pt x="92" y="98"/>
                  </a:lnTo>
                  <a:lnTo>
                    <a:pt x="93" y="98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7" y="100"/>
                  </a:lnTo>
                  <a:lnTo>
                    <a:pt x="97" y="102"/>
                  </a:lnTo>
                  <a:lnTo>
                    <a:pt x="100" y="106"/>
                  </a:lnTo>
                  <a:lnTo>
                    <a:pt x="103" y="115"/>
                  </a:lnTo>
                  <a:lnTo>
                    <a:pt x="108" y="121"/>
                  </a:lnTo>
                  <a:lnTo>
                    <a:pt x="110" y="126"/>
                  </a:lnTo>
                  <a:lnTo>
                    <a:pt x="111" y="129"/>
                  </a:lnTo>
                  <a:lnTo>
                    <a:pt x="111" y="131"/>
                  </a:lnTo>
                  <a:lnTo>
                    <a:pt x="113" y="133"/>
                  </a:lnTo>
                  <a:lnTo>
                    <a:pt x="113" y="136"/>
                  </a:lnTo>
                  <a:lnTo>
                    <a:pt x="115" y="141"/>
                  </a:lnTo>
                  <a:lnTo>
                    <a:pt x="116" y="146"/>
                  </a:lnTo>
                  <a:lnTo>
                    <a:pt x="116" y="151"/>
                  </a:lnTo>
                  <a:lnTo>
                    <a:pt x="118" y="156"/>
                  </a:lnTo>
                  <a:lnTo>
                    <a:pt x="118" y="161"/>
                  </a:lnTo>
                  <a:lnTo>
                    <a:pt x="118" y="164"/>
                  </a:lnTo>
                  <a:lnTo>
                    <a:pt x="119" y="167"/>
                  </a:lnTo>
                  <a:lnTo>
                    <a:pt x="119" y="167"/>
                  </a:lnTo>
                  <a:lnTo>
                    <a:pt x="119" y="169"/>
                  </a:lnTo>
                  <a:lnTo>
                    <a:pt x="121" y="170"/>
                  </a:lnTo>
                  <a:lnTo>
                    <a:pt x="123" y="172"/>
                  </a:lnTo>
                  <a:lnTo>
                    <a:pt x="123" y="172"/>
                  </a:lnTo>
                  <a:lnTo>
                    <a:pt x="124" y="172"/>
                  </a:lnTo>
                  <a:lnTo>
                    <a:pt x="124" y="174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29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34" y="172"/>
                  </a:lnTo>
                  <a:lnTo>
                    <a:pt x="136" y="170"/>
                  </a:lnTo>
                  <a:lnTo>
                    <a:pt x="137" y="169"/>
                  </a:lnTo>
                  <a:lnTo>
                    <a:pt x="139" y="165"/>
                  </a:lnTo>
                  <a:lnTo>
                    <a:pt x="141" y="164"/>
                  </a:lnTo>
                  <a:lnTo>
                    <a:pt x="141" y="161"/>
                  </a:lnTo>
                  <a:lnTo>
                    <a:pt x="144" y="154"/>
                  </a:lnTo>
                  <a:lnTo>
                    <a:pt x="146" y="149"/>
                  </a:lnTo>
                  <a:lnTo>
                    <a:pt x="147" y="146"/>
                  </a:lnTo>
                  <a:lnTo>
                    <a:pt x="149" y="143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39"/>
                  </a:lnTo>
                  <a:lnTo>
                    <a:pt x="149" y="138"/>
                  </a:lnTo>
                  <a:lnTo>
                    <a:pt x="149" y="134"/>
                  </a:lnTo>
                  <a:lnTo>
                    <a:pt x="147" y="133"/>
                  </a:lnTo>
                  <a:lnTo>
                    <a:pt x="147" y="129"/>
                  </a:lnTo>
                  <a:lnTo>
                    <a:pt x="146" y="128"/>
                  </a:lnTo>
                  <a:lnTo>
                    <a:pt x="144" y="124"/>
                  </a:lnTo>
                  <a:lnTo>
                    <a:pt x="141" y="120"/>
                  </a:lnTo>
                  <a:lnTo>
                    <a:pt x="137" y="115"/>
                  </a:lnTo>
                  <a:lnTo>
                    <a:pt x="136" y="110"/>
                  </a:lnTo>
                  <a:lnTo>
                    <a:pt x="134" y="106"/>
                  </a:lnTo>
                  <a:lnTo>
                    <a:pt x="133" y="105"/>
                  </a:lnTo>
                  <a:lnTo>
                    <a:pt x="133" y="105"/>
                  </a:lnTo>
                  <a:lnTo>
                    <a:pt x="133" y="103"/>
                  </a:lnTo>
                  <a:lnTo>
                    <a:pt x="131" y="103"/>
                  </a:lnTo>
                  <a:lnTo>
                    <a:pt x="131" y="103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4" y="102"/>
                  </a:lnTo>
                  <a:lnTo>
                    <a:pt x="136" y="100"/>
                  </a:lnTo>
                  <a:lnTo>
                    <a:pt x="137" y="100"/>
                  </a:lnTo>
                  <a:lnTo>
                    <a:pt x="139" y="100"/>
                  </a:lnTo>
                  <a:lnTo>
                    <a:pt x="139" y="98"/>
                  </a:lnTo>
                  <a:lnTo>
                    <a:pt x="141" y="98"/>
                  </a:lnTo>
                  <a:lnTo>
                    <a:pt x="147" y="93"/>
                  </a:lnTo>
                  <a:lnTo>
                    <a:pt x="152" y="90"/>
                  </a:lnTo>
                  <a:lnTo>
                    <a:pt x="157" y="87"/>
                  </a:lnTo>
                  <a:lnTo>
                    <a:pt x="162" y="83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8" y="72"/>
                  </a:lnTo>
                  <a:lnTo>
                    <a:pt x="170" y="69"/>
                  </a:lnTo>
                  <a:lnTo>
                    <a:pt x="173" y="64"/>
                  </a:lnTo>
                  <a:lnTo>
                    <a:pt x="177" y="59"/>
                  </a:lnTo>
                  <a:lnTo>
                    <a:pt x="178" y="57"/>
                  </a:lnTo>
                  <a:lnTo>
                    <a:pt x="180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3" y="52"/>
                  </a:lnTo>
                  <a:lnTo>
                    <a:pt x="183" y="52"/>
                  </a:lnTo>
                  <a:lnTo>
                    <a:pt x="185" y="51"/>
                  </a:lnTo>
                  <a:lnTo>
                    <a:pt x="185" y="51"/>
                  </a:lnTo>
                  <a:lnTo>
                    <a:pt x="186" y="47"/>
                  </a:lnTo>
                  <a:lnTo>
                    <a:pt x="186" y="46"/>
                  </a:lnTo>
                  <a:lnTo>
                    <a:pt x="188" y="42"/>
                  </a:lnTo>
                  <a:lnTo>
                    <a:pt x="190" y="39"/>
                  </a:lnTo>
                  <a:lnTo>
                    <a:pt x="190" y="36"/>
                  </a:lnTo>
                  <a:lnTo>
                    <a:pt x="191" y="33"/>
                  </a:lnTo>
                  <a:lnTo>
                    <a:pt x="191" y="26"/>
                  </a:lnTo>
                  <a:lnTo>
                    <a:pt x="193" y="20"/>
                  </a:lnTo>
                  <a:lnTo>
                    <a:pt x="193" y="15"/>
                  </a:lnTo>
                  <a:lnTo>
                    <a:pt x="193" y="11"/>
                  </a:lnTo>
                  <a:lnTo>
                    <a:pt x="193" y="10"/>
                  </a:lnTo>
                  <a:lnTo>
                    <a:pt x="195" y="8"/>
                  </a:lnTo>
                  <a:lnTo>
                    <a:pt x="195" y="6"/>
                  </a:lnTo>
                  <a:lnTo>
                    <a:pt x="195" y="6"/>
                  </a:lnTo>
                  <a:lnTo>
                    <a:pt x="196" y="5"/>
                  </a:lnTo>
                  <a:lnTo>
                    <a:pt x="196" y="5"/>
                  </a:lnTo>
                  <a:lnTo>
                    <a:pt x="198" y="3"/>
                  </a:lnTo>
                  <a:lnTo>
                    <a:pt x="200" y="3"/>
                  </a:lnTo>
                  <a:lnTo>
                    <a:pt x="203" y="1"/>
                  </a:lnTo>
                  <a:lnTo>
                    <a:pt x="204" y="0"/>
                  </a:lnTo>
                  <a:lnTo>
                    <a:pt x="206" y="1"/>
                  </a:lnTo>
                  <a:lnTo>
                    <a:pt x="213" y="5"/>
                  </a:lnTo>
                  <a:lnTo>
                    <a:pt x="216" y="6"/>
                  </a:lnTo>
                  <a:lnTo>
                    <a:pt x="219" y="10"/>
                  </a:lnTo>
                  <a:lnTo>
                    <a:pt x="221" y="11"/>
                  </a:lnTo>
                  <a:lnTo>
                    <a:pt x="222" y="13"/>
                  </a:lnTo>
                  <a:lnTo>
                    <a:pt x="224" y="15"/>
                  </a:lnTo>
                  <a:lnTo>
                    <a:pt x="226" y="16"/>
                  </a:lnTo>
                  <a:lnTo>
                    <a:pt x="231" y="23"/>
                  </a:lnTo>
                  <a:lnTo>
                    <a:pt x="234" y="26"/>
                  </a:lnTo>
                  <a:lnTo>
                    <a:pt x="236" y="29"/>
                  </a:lnTo>
                  <a:lnTo>
                    <a:pt x="237" y="31"/>
                  </a:lnTo>
                  <a:lnTo>
                    <a:pt x="237" y="33"/>
                  </a:lnTo>
                  <a:lnTo>
                    <a:pt x="239" y="36"/>
                  </a:lnTo>
                  <a:lnTo>
                    <a:pt x="239" y="38"/>
                  </a:lnTo>
                  <a:lnTo>
                    <a:pt x="239" y="38"/>
                  </a:lnTo>
                  <a:lnTo>
                    <a:pt x="239" y="39"/>
                  </a:lnTo>
                  <a:lnTo>
                    <a:pt x="239" y="39"/>
                  </a:lnTo>
                  <a:lnTo>
                    <a:pt x="239" y="41"/>
                  </a:lnTo>
                  <a:lnTo>
                    <a:pt x="237" y="42"/>
                  </a:lnTo>
                  <a:lnTo>
                    <a:pt x="236" y="44"/>
                  </a:lnTo>
                  <a:lnTo>
                    <a:pt x="234" y="46"/>
                  </a:lnTo>
                  <a:lnTo>
                    <a:pt x="232" y="47"/>
                  </a:lnTo>
                  <a:lnTo>
                    <a:pt x="231" y="47"/>
                  </a:lnTo>
                  <a:lnTo>
                    <a:pt x="227" y="51"/>
                  </a:lnTo>
                  <a:lnTo>
                    <a:pt x="224" y="52"/>
                  </a:lnTo>
                  <a:lnTo>
                    <a:pt x="222" y="52"/>
                  </a:lnTo>
                  <a:lnTo>
                    <a:pt x="221" y="52"/>
                  </a:lnTo>
                  <a:lnTo>
                    <a:pt x="219" y="54"/>
                  </a:lnTo>
                  <a:lnTo>
                    <a:pt x="218" y="57"/>
                  </a:lnTo>
                  <a:lnTo>
                    <a:pt x="213" y="61"/>
                  </a:lnTo>
                  <a:lnTo>
                    <a:pt x="208" y="65"/>
                  </a:lnTo>
                  <a:lnTo>
                    <a:pt x="203" y="70"/>
                  </a:lnTo>
                  <a:lnTo>
                    <a:pt x="198" y="75"/>
                  </a:lnTo>
                  <a:lnTo>
                    <a:pt x="195" y="77"/>
                  </a:lnTo>
                  <a:lnTo>
                    <a:pt x="193" y="79"/>
                  </a:lnTo>
                  <a:lnTo>
                    <a:pt x="191" y="80"/>
                  </a:lnTo>
                  <a:lnTo>
                    <a:pt x="188" y="80"/>
                  </a:lnTo>
                  <a:lnTo>
                    <a:pt x="188" y="82"/>
                  </a:lnTo>
                  <a:lnTo>
                    <a:pt x="186" y="82"/>
                  </a:lnTo>
                  <a:lnTo>
                    <a:pt x="185" y="83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82" y="87"/>
                  </a:lnTo>
                  <a:lnTo>
                    <a:pt x="182" y="88"/>
                  </a:lnTo>
                  <a:lnTo>
                    <a:pt x="180" y="90"/>
                  </a:lnTo>
                  <a:lnTo>
                    <a:pt x="178" y="95"/>
                  </a:lnTo>
                  <a:lnTo>
                    <a:pt x="178" y="97"/>
                  </a:lnTo>
                  <a:lnTo>
                    <a:pt x="190" y="103"/>
                  </a:lnTo>
                  <a:lnTo>
                    <a:pt x="209" y="90"/>
                  </a:lnTo>
                  <a:lnTo>
                    <a:pt x="209" y="88"/>
                  </a:lnTo>
                  <a:lnTo>
                    <a:pt x="213" y="87"/>
                  </a:lnTo>
                  <a:lnTo>
                    <a:pt x="216" y="85"/>
                  </a:lnTo>
                  <a:lnTo>
                    <a:pt x="221" y="82"/>
                  </a:lnTo>
                  <a:lnTo>
                    <a:pt x="226" y="80"/>
                  </a:lnTo>
                  <a:lnTo>
                    <a:pt x="231" y="77"/>
                  </a:lnTo>
                  <a:lnTo>
                    <a:pt x="236" y="74"/>
                  </a:lnTo>
                  <a:lnTo>
                    <a:pt x="240" y="72"/>
                  </a:lnTo>
                  <a:lnTo>
                    <a:pt x="245" y="70"/>
                  </a:lnTo>
                  <a:lnTo>
                    <a:pt x="252" y="67"/>
                  </a:lnTo>
                  <a:lnTo>
                    <a:pt x="262" y="64"/>
                  </a:lnTo>
                  <a:lnTo>
                    <a:pt x="272" y="61"/>
                  </a:lnTo>
                  <a:lnTo>
                    <a:pt x="281" y="56"/>
                  </a:lnTo>
                  <a:lnTo>
                    <a:pt x="289" y="54"/>
                  </a:lnTo>
                  <a:lnTo>
                    <a:pt x="294" y="51"/>
                  </a:lnTo>
                  <a:lnTo>
                    <a:pt x="296" y="51"/>
                  </a:lnTo>
                  <a:lnTo>
                    <a:pt x="298" y="51"/>
                  </a:lnTo>
                  <a:lnTo>
                    <a:pt x="301" y="49"/>
                  </a:lnTo>
                  <a:lnTo>
                    <a:pt x="304" y="49"/>
                  </a:lnTo>
                  <a:lnTo>
                    <a:pt x="309" y="49"/>
                  </a:lnTo>
                  <a:lnTo>
                    <a:pt x="312" y="49"/>
                  </a:lnTo>
                  <a:lnTo>
                    <a:pt x="316" y="49"/>
                  </a:lnTo>
                  <a:lnTo>
                    <a:pt x="317" y="49"/>
                  </a:lnTo>
                  <a:lnTo>
                    <a:pt x="321" y="49"/>
                  </a:lnTo>
                  <a:lnTo>
                    <a:pt x="324" y="51"/>
                  </a:lnTo>
                  <a:lnTo>
                    <a:pt x="327" y="51"/>
                  </a:lnTo>
                  <a:lnTo>
                    <a:pt x="329" y="52"/>
                  </a:lnTo>
                  <a:lnTo>
                    <a:pt x="330" y="52"/>
                  </a:lnTo>
                  <a:lnTo>
                    <a:pt x="330" y="54"/>
                  </a:lnTo>
                  <a:lnTo>
                    <a:pt x="332" y="54"/>
                  </a:lnTo>
                  <a:lnTo>
                    <a:pt x="334" y="56"/>
                  </a:lnTo>
                  <a:lnTo>
                    <a:pt x="334" y="56"/>
                  </a:lnTo>
                  <a:lnTo>
                    <a:pt x="335" y="57"/>
                  </a:lnTo>
                  <a:lnTo>
                    <a:pt x="335" y="59"/>
                  </a:lnTo>
                  <a:lnTo>
                    <a:pt x="337" y="59"/>
                  </a:lnTo>
                  <a:lnTo>
                    <a:pt x="337" y="61"/>
                  </a:lnTo>
                  <a:lnTo>
                    <a:pt x="337" y="62"/>
                  </a:lnTo>
                  <a:lnTo>
                    <a:pt x="337" y="64"/>
                  </a:lnTo>
                  <a:lnTo>
                    <a:pt x="337" y="65"/>
                  </a:lnTo>
                  <a:lnTo>
                    <a:pt x="337" y="65"/>
                  </a:lnTo>
                  <a:lnTo>
                    <a:pt x="337" y="67"/>
                  </a:lnTo>
                  <a:lnTo>
                    <a:pt x="337" y="69"/>
                  </a:lnTo>
                  <a:lnTo>
                    <a:pt x="337" y="72"/>
                  </a:lnTo>
                  <a:lnTo>
                    <a:pt x="335" y="74"/>
                  </a:lnTo>
                  <a:lnTo>
                    <a:pt x="335" y="77"/>
                  </a:lnTo>
                  <a:lnTo>
                    <a:pt x="334" y="79"/>
                  </a:lnTo>
                  <a:lnTo>
                    <a:pt x="334" y="80"/>
                  </a:lnTo>
                  <a:lnTo>
                    <a:pt x="332" y="83"/>
                  </a:lnTo>
                  <a:lnTo>
                    <a:pt x="330" y="85"/>
                  </a:lnTo>
                  <a:lnTo>
                    <a:pt x="330" y="87"/>
                  </a:lnTo>
                  <a:lnTo>
                    <a:pt x="240" y="203"/>
                  </a:lnTo>
                  <a:lnTo>
                    <a:pt x="234" y="225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5" y="243"/>
                  </a:lnTo>
                  <a:lnTo>
                    <a:pt x="244" y="244"/>
                  </a:lnTo>
                  <a:lnTo>
                    <a:pt x="242" y="246"/>
                  </a:lnTo>
                  <a:lnTo>
                    <a:pt x="240" y="246"/>
                  </a:lnTo>
                  <a:lnTo>
                    <a:pt x="239" y="247"/>
                  </a:lnTo>
                  <a:lnTo>
                    <a:pt x="237" y="247"/>
                  </a:lnTo>
                  <a:lnTo>
                    <a:pt x="237" y="249"/>
                  </a:lnTo>
                  <a:lnTo>
                    <a:pt x="234" y="251"/>
                  </a:lnTo>
                  <a:lnTo>
                    <a:pt x="231" y="252"/>
                  </a:lnTo>
                  <a:lnTo>
                    <a:pt x="227" y="254"/>
                  </a:lnTo>
                  <a:lnTo>
                    <a:pt x="224" y="256"/>
                  </a:lnTo>
                  <a:lnTo>
                    <a:pt x="219" y="257"/>
                  </a:lnTo>
                  <a:lnTo>
                    <a:pt x="216" y="259"/>
                  </a:lnTo>
                  <a:lnTo>
                    <a:pt x="213" y="261"/>
                  </a:lnTo>
                  <a:lnTo>
                    <a:pt x="209" y="262"/>
                  </a:lnTo>
                  <a:lnTo>
                    <a:pt x="208" y="264"/>
                  </a:lnTo>
                  <a:lnTo>
                    <a:pt x="204" y="264"/>
                  </a:lnTo>
                  <a:lnTo>
                    <a:pt x="201" y="266"/>
                  </a:lnTo>
                  <a:lnTo>
                    <a:pt x="198" y="267"/>
                  </a:lnTo>
                  <a:lnTo>
                    <a:pt x="195" y="267"/>
                  </a:lnTo>
                  <a:lnTo>
                    <a:pt x="193" y="267"/>
                  </a:lnTo>
                  <a:lnTo>
                    <a:pt x="165" y="267"/>
                  </a:lnTo>
                  <a:lnTo>
                    <a:pt x="164" y="269"/>
                  </a:lnTo>
                  <a:lnTo>
                    <a:pt x="159" y="270"/>
                  </a:lnTo>
                  <a:lnTo>
                    <a:pt x="152" y="274"/>
                  </a:lnTo>
                  <a:lnTo>
                    <a:pt x="146" y="275"/>
                  </a:lnTo>
                  <a:lnTo>
                    <a:pt x="137" y="279"/>
                  </a:lnTo>
                  <a:lnTo>
                    <a:pt x="129" y="282"/>
                  </a:lnTo>
                  <a:lnTo>
                    <a:pt x="123" y="285"/>
                  </a:lnTo>
                  <a:lnTo>
                    <a:pt x="119" y="287"/>
                  </a:lnTo>
                  <a:lnTo>
                    <a:pt x="118" y="287"/>
                  </a:lnTo>
                  <a:lnTo>
                    <a:pt x="115" y="288"/>
                  </a:lnTo>
                  <a:lnTo>
                    <a:pt x="113" y="290"/>
                  </a:lnTo>
                  <a:lnTo>
                    <a:pt x="111" y="292"/>
                  </a:lnTo>
                  <a:lnTo>
                    <a:pt x="108" y="293"/>
                  </a:lnTo>
                  <a:lnTo>
                    <a:pt x="106" y="295"/>
                  </a:lnTo>
                  <a:lnTo>
                    <a:pt x="105" y="298"/>
                  </a:lnTo>
                  <a:lnTo>
                    <a:pt x="101" y="300"/>
                  </a:lnTo>
                  <a:lnTo>
                    <a:pt x="100" y="302"/>
                  </a:lnTo>
                  <a:lnTo>
                    <a:pt x="98" y="305"/>
                  </a:lnTo>
                  <a:lnTo>
                    <a:pt x="95" y="307"/>
                  </a:lnTo>
                  <a:lnTo>
                    <a:pt x="93" y="308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5"/>
                  </a:lnTo>
                  <a:lnTo>
                    <a:pt x="88" y="316"/>
                  </a:lnTo>
                  <a:lnTo>
                    <a:pt x="88" y="320"/>
                  </a:lnTo>
                  <a:lnTo>
                    <a:pt x="85" y="323"/>
                  </a:lnTo>
                  <a:lnTo>
                    <a:pt x="83" y="326"/>
                  </a:lnTo>
                  <a:lnTo>
                    <a:pt x="79" y="331"/>
                  </a:lnTo>
                  <a:lnTo>
                    <a:pt x="70" y="341"/>
                  </a:lnTo>
                  <a:lnTo>
                    <a:pt x="61" y="352"/>
                  </a:lnTo>
                  <a:lnTo>
                    <a:pt x="51" y="366"/>
                  </a:lnTo>
                  <a:lnTo>
                    <a:pt x="43" y="377"/>
                  </a:lnTo>
                  <a:lnTo>
                    <a:pt x="38" y="382"/>
                  </a:lnTo>
                  <a:lnTo>
                    <a:pt x="34" y="387"/>
                  </a:lnTo>
                  <a:lnTo>
                    <a:pt x="34" y="389"/>
                  </a:lnTo>
                  <a:lnTo>
                    <a:pt x="33" y="390"/>
                  </a:lnTo>
                  <a:lnTo>
                    <a:pt x="31" y="392"/>
                  </a:lnTo>
                  <a:lnTo>
                    <a:pt x="31" y="393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29" y="395"/>
                  </a:lnTo>
                  <a:lnTo>
                    <a:pt x="29" y="395"/>
                  </a:lnTo>
                  <a:lnTo>
                    <a:pt x="28" y="395"/>
                  </a:lnTo>
                  <a:lnTo>
                    <a:pt x="28" y="393"/>
                  </a:lnTo>
                  <a:lnTo>
                    <a:pt x="26" y="393"/>
                  </a:lnTo>
                  <a:lnTo>
                    <a:pt x="26" y="392"/>
                  </a:lnTo>
                  <a:lnTo>
                    <a:pt x="25" y="392"/>
                  </a:lnTo>
                  <a:lnTo>
                    <a:pt x="23" y="392"/>
                  </a:lnTo>
                  <a:lnTo>
                    <a:pt x="21" y="392"/>
                  </a:lnTo>
                  <a:lnTo>
                    <a:pt x="20" y="392"/>
                  </a:lnTo>
                  <a:lnTo>
                    <a:pt x="18" y="392"/>
                  </a:lnTo>
                  <a:lnTo>
                    <a:pt x="16" y="392"/>
                  </a:lnTo>
                  <a:lnTo>
                    <a:pt x="15" y="390"/>
                  </a:lnTo>
                  <a:lnTo>
                    <a:pt x="13" y="390"/>
                  </a:lnTo>
                  <a:lnTo>
                    <a:pt x="11" y="390"/>
                  </a:lnTo>
                  <a:lnTo>
                    <a:pt x="10" y="389"/>
                  </a:lnTo>
                  <a:lnTo>
                    <a:pt x="8" y="389"/>
                  </a:lnTo>
                  <a:lnTo>
                    <a:pt x="7" y="387"/>
                  </a:lnTo>
                  <a:lnTo>
                    <a:pt x="5" y="387"/>
                  </a:lnTo>
                  <a:lnTo>
                    <a:pt x="3" y="385"/>
                  </a:lnTo>
                  <a:lnTo>
                    <a:pt x="3" y="385"/>
                  </a:lnTo>
                  <a:lnTo>
                    <a:pt x="2" y="384"/>
                  </a:lnTo>
                  <a:lnTo>
                    <a:pt x="2" y="382"/>
                  </a:lnTo>
                  <a:lnTo>
                    <a:pt x="2" y="382"/>
                  </a:lnTo>
                  <a:lnTo>
                    <a:pt x="0" y="382"/>
                  </a:lnTo>
                  <a:lnTo>
                    <a:pt x="0" y="380"/>
                  </a:lnTo>
                  <a:lnTo>
                    <a:pt x="0" y="379"/>
                  </a:lnTo>
                  <a:lnTo>
                    <a:pt x="2" y="377"/>
                  </a:lnTo>
                  <a:lnTo>
                    <a:pt x="2" y="375"/>
                  </a:lnTo>
                  <a:lnTo>
                    <a:pt x="3" y="372"/>
                  </a:lnTo>
                  <a:lnTo>
                    <a:pt x="3" y="370"/>
                  </a:lnTo>
                  <a:lnTo>
                    <a:pt x="5" y="367"/>
                  </a:lnTo>
                  <a:lnTo>
                    <a:pt x="7" y="364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3" y="352"/>
                  </a:lnTo>
                  <a:lnTo>
                    <a:pt x="13" y="351"/>
                  </a:lnTo>
                  <a:lnTo>
                    <a:pt x="15" y="351"/>
                  </a:lnTo>
                  <a:lnTo>
                    <a:pt x="16" y="346"/>
                  </a:lnTo>
                  <a:lnTo>
                    <a:pt x="20" y="341"/>
                  </a:lnTo>
                  <a:lnTo>
                    <a:pt x="25" y="333"/>
                  </a:lnTo>
                  <a:lnTo>
                    <a:pt x="29" y="325"/>
                  </a:lnTo>
                  <a:lnTo>
                    <a:pt x="34" y="316"/>
                  </a:lnTo>
                  <a:lnTo>
                    <a:pt x="39" y="310"/>
                  </a:lnTo>
                  <a:lnTo>
                    <a:pt x="44" y="302"/>
                  </a:lnTo>
                  <a:lnTo>
                    <a:pt x="47" y="297"/>
                  </a:lnTo>
                  <a:lnTo>
                    <a:pt x="51" y="290"/>
                  </a:lnTo>
                  <a:lnTo>
                    <a:pt x="54" y="285"/>
                  </a:lnTo>
                  <a:lnTo>
                    <a:pt x="56" y="280"/>
                  </a:lnTo>
                  <a:lnTo>
                    <a:pt x="59" y="277"/>
                  </a:lnTo>
                  <a:lnTo>
                    <a:pt x="61" y="274"/>
                  </a:lnTo>
                  <a:lnTo>
                    <a:pt x="61" y="272"/>
                  </a:lnTo>
                  <a:lnTo>
                    <a:pt x="61" y="270"/>
                  </a:lnTo>
                  <a:lnTo>
                    <a:pt x="61" y="272"/>
                  </a:lnTo>
                  <a:lnTo>
                    <a:pt x="61" y="275"/>
                  </a:lnTo>
                  <a:lnTo>
                    <a:pt x="59" y="282"/>
                  </a:lnTo>
                  <a:lnTo>
                    <a:pt x="57" y="288"/>
                  </a:lnTo>
                  <a:lnTo>
                    <a:pt x="57" y="292"/>
                  </a:lnTo>
                  <a:lnTo>
                    <a:pt x="56" y="293"/>
                  </a:lnTo>
                  <a:lnTo>
                    <a:pt x="56" y="297"/>
                  </a:lnTo>
                  <a:lnTo>
                    <a:pt x="54" y="300"/>
                  </a:lnTo>
                  <a:lnTo>
                    <a:pt x="52" y="307"/>
                  </a:lnTo>
                  <a:lnTo>
                    <a:pt x="49" y="311"/>
                  </a:lnTo>
                  <a:lnTo>
                    <a:pt x="46" y="318"/>
                  </a:lnTo>
                  <a:lnTo>
                    <a:pt x="43" y="325"/>
                  </a:lnTo>
                  <a:lnTo>
                    <a:pt x="39" y="331"/>
                  </a:lnTo>
                  <a:lnTo>
                    <a:pt x="36" y="336"/>
                  </a:lnTo>
                  <a:lnTo>
                    <a:pt x="34" y="339"/>
                  </a:lnTo>
                  <a:lnTo>
                    <a:pt x="34" y="343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6"/>
                  </a:lnTo>
                  <a:lnTo>
                    <a:pt x="38" y="346"/>
                  </a:lnTo>
                  <a:lnTo>
                    <a:pt x="44" y="344"/>
                  </a:lnTo>
                  <a:lnTo>
                    <a:pt x="46" y="344"/>
                  </a:lnTo>
                  <a:lnTo>
                    <a:pt x="46" y="344"/>
                  </a:lnTo>
                  <a:lnTo>
                    <a:pt x="47" y="344"/>
                  </a:lnTo>
                  <a:lnTo>
                    <a:pt x="47" y="344"/>
                  </a:lnTo>
                  <a:lnTo>
                    <a:pt x="51" y="343"/>
                  </a:lnTo>
                  <a:lnTo>
                    <a:pt x="52" y="341"/>
                  </a:lnTo>
                  <a:lnTo>
                    <a:pt x="54" y="339"/>
                  </a:lnTo>
                  <a:lnTo>
                    <a:pt x="56" y="336"/>
                  </a:lnTo>
                  <a:lnTo>
                    <a:pt x="57" y="334"/>
                  </a:lnTo>
                  <a:lnTo>
                    <a:pt x="59" y="331"/>
                  </a:lnTo>
                  <a:lnTo>
                    <a:pt x="62" y="326"/>
                  </a:lnTo>
                  <a:lnTo>
                    <a:pt x="65" y="320"/>
                  </a:lnTo>
                  <a:lnTo>
                    <a:pt x="67" y="318"/>
                  </a:lnTo>
                  <a:lnTo>
                    <a:pt x="67" y="316"/>
                  </a:lnTo>
                  <a:lnTo>
                    <a:pt x="69" y="315"/>
                  </a:lnTo>
                  <a:lnTo>
                    <a:pt x="70" y="313"/>
                  </a:lnTo>
                  <a:lnTo>
                    <a:pt x="72" y="311"/>
                  </a:lnTo>
                  <a:lnTo>
                    <a:pt x="74" y="310"/>
                  </a:lnTo>
                  <a:lnTo>
                    <a:pt x="75" y="307"/>
                  </a:lnTo>
                  <a:lnTo>
                    <a:pt x="79" y="305"/>
                  </a:lnTo>
                  <a:lnTo>
                    <a:pt x="85" y="300"/>
                  </a:lnTo>
                  <a:lnTo>
                    <a:pt x="92" y="295"/>
                  </a:lnTo>
                  <a:lnTo>
                    <a:pt x="100" y="290"/>
                  </a:lnTo>
                  <a:lnTo>
                    <a:pt x="108" y="284"/>
                  </a:lnTo>
                  <a:lnTo>
                    <a:pt x="111" y="282"/>
                  </a:lnTo>
                  <a:lnTo>
                    <a:pt x="115" y="280"/>
                  </a:lnTo>
                  <a:lnTo>
                    <a:pt x="118" y="279"/>
                  </a:lnTo>
                  <a:lnTo>
                    <a:pt x="121" y="277"/>
                  </a:lnTo>
                  <a:lnTo>
                    <a:pt x="128" y="274"/>
                  </a:lnTo>
                  <a:lnTo>
                    <a:pt x="134" y="272"/>
                  </a:lnTo>
                  <a:lnTo>
                    <a:pt x="142" y="269"/>
                  </a:lnTo>
                  <a:lnTo>
                    <a:pt x="149" y="267"/>
                  </a:lnTo>
                  <a:lnTo>
                    <a:pt x="157" y="264"/>
                  </a:lnTo>
                  <a:lnTo>
                    <a:pt x="164" y="262"/>
                  </a:lnTo>
                  <a:lnTo>
                    <a:pt x="167" y="262"/>
                  </a:lnTo>
                  <a:lnTo>
                    <a:pt x="168" y="262"/>
                  </a:lnTo>
                  <a:lnTo>
                    <a:pt x="172" y="261"/>
                  </a:lnTo>
                  <a:lnTo>
                    <a:pt x="173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7" y="261"/>
                  </a:lnTo>
                  <a:lnTo>
                    <a:pt x="177" y="261"/>
                  </a:lnTo>
                  <a:lnTo>
                    <a:pt x="177" y="259"/>
                  </a:lnTo>
                  <a:lnTo>
                    <a:pt x="178" y="259"/>
                  </a:lnTo>
                  <a:lnTo>
                    <a:pt x="178" y="259"/>
                  </a:lnTo>
                  <a:lnTo>
                    <a:pt x="178" y="257"/>
                  </a:lnTo>
                  <a:lnTo>
                    <a:pt x="178" y="256"/>
                  </a:lnTo>
                  <a:lnTo>
                    <a:pt x="178" y="254"/>
                  </a:lnTo>
                  <a:lnTo>
                    <a:pt x="178" y="252"/>
                  </a:lnTo>
                  <a:lnTo>
                    <a:pt x="177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5" y="244"/>
                  </a:lnTo>
                  <a:lnTo>
                    <a:pt x="173" y="244"/>
                  </a:lnTo>
                  <a:lnTo>
                    <a:pt x="172" y="241"/>
                  </a:lnTo>
                  <a:lnTo>
                    <a:pt x="170" y="239"/>
                  </a:lnTo>
                  <a:lnTo>
                    <a:pt x="168" y="238"/>
                  </a:lnTo>
                  <a:lnTo>
                    <a:pt x="167" y="234"/>
                  </a:lnTo>
                  <a:lnTo>
                    <a:pt x="165" y="233"/>
                  </a:lnTo>
                  <a:lnTo>
                    <a:pt x="162" y="226"/>
                  </a:lnTo>
                  <a:lnTo>
                    <a:pt x="157" y="221"/>
                  </a:lnTo>
                  <a:lnTo>
                    <a:pt x="157" y="220"/>
                  </a:lnTo>
                  <a:lnTo>
                    <a:pt x="155" y="218"/>
                  </a:lnTo>
                  <a:lnTo>
                    <a:pt x="154" y="218"/>
                  </a:lnTo>
                  <a:lnTo>
                    <a:pt x="154" y="216"/>
                  </a:lnTo>
                  <a:lnTo>
                    <a:pt x="152" y="216"/>
                  </a:lnTo>
                  <a:lnTo>
                    <a:pt x="150" y="215"/>
                  </a:lnTo>
                  <a:lnTo>
                    <a:pt x="149" y="215"/>
                  </a:lnTo>
                  <a:lnTo>
                    <a:pt x="147" y="215"/>
                  </a:lnTo>
                  <a:lnTo>
                    <a:pt x="146" y="215"/>
                  </a:lnTo>
                  <a:lnTo>
                    <a:pt x="144" y="215"/>
                  </a:lnTo>
                  <a:lnTo>
                    <a:pt x="142" y="215"/>
                  </a:lnTo>
                  <a:lnTo>
                    <a:pt x="141" y="215"/>
                  </a:lnTo>
                  <a:lnTo>
                    <a:pt x="139" y="215"/>
                  </a:lnTo>
                  <a:lnTo>
                    <a:pt x="137" y="215"/>
                  </a:lnTo>
                  <a:lnTo>
                    <a:pt x="137" y="215"/>
                  </a:lnTo>
                  <a:lnTo>
                    <a:pt x="136" y="216"/>
                  </a:lnTo>
                  <a:lnTo>
                    <a:pt x="134" y="216"/>
                  </a:lnTo>
                  <a:lnTo>
                    <a:pt x="133" y="218"/>
                  </a:lnTo>
                  <a:lnTo>
                    <a:pt x="131" y="220"/>
                  </a:lnTo>
                  <a:lnTo>
                    <a:pt x="131" y="223"/>
                  </a:lnTo>
                  <a:lnTo>
                    <a:pt x="128" y="225"/>
                  </a:lnTo>
                  <a:lnTo>
                    <a:pt x="126" y="228"/>
                  </a:lnTo>
                  <a:lnTo>
                    <a:pt x="123" y="231"/>
                  </a:lnTo>
                  <a:lnTo>
                    <a:pt x="119" y="233"/>
                  </a:lnTo>
                  <a:lnTo>
                    <a:pt x="116" y="236"/>
                  </a:lnTo>
                  <a:lnTo>
                    <a:pt x="111" y="239"/>
                  </a:lnTo>
                  <a:lnTo>
                    <a:pt x="110" y="241"/>
                  </a:lnTo>
                  <a:lnTo>
                    <a:pt x="108" y="243"/>
                  </a:lnTo>
                  <a:lnTo>
                    <a:pt x="105" y="244"/>
                  </a:lnTo>
                  <a:lnTo>
                    <a:pt x="103" y="244"/>
                  </a:lnTo>
                  <a:lnTo>
                    <a:pt x="103" y="244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3"/>
                  </a:lnTo>
                  <a:lnTo>
                    <a:pt x="97" y="243"/>
                  </a:lnTo>
                  <a:lnTo>
                    <a:pt x="95" y="241"/>
                  </a:lnTo>
                  <a:lnTo>
                    <a:pt x="95" y="238"/>
                  </a:lnTo>
                  <a:lnTo>
                    <a:pt x="97" y="236"/>
                  </a:lnTo>
                  <a:lnTo>
                    <a:pt x="97" y="234"/>
                  </a:lnTo>
                  <a:lnTo>
                    <a:pt x="97" y="233"/>
                  </a:lnTo>
                  <a:lnTo>
                    <a:pt x="97" y="229"/>
                  </a:lnTo>
                  <a:lnTo>
                    <a:pt x="98" y="226"/>
                  </a:lnTo>
                  <a:lnTo>
                    <a:pt x="98" y="225"/>
                  </a:lnTo>
                  <a:lnTo>
                    <a:pt x="100" y="221"/>
                  </a:lnTo>
                  <a:lnTo>
                    <a:pt x="101" y="220"/>
                  </a:lnTo>
                  <a:lnTo>
                    <a:pt x="101" y="216"/>
                  </a:lnTo>
                  <a:lnTo>
                    <a:pt x="105" y="211"/>
                  </a:lnTo>
                  <a:lnTo>
                    <a:pt x="110" y="206"/>
                  </a:lnTo>
                  <a:lnTo>
                    <a:pt x="111" y="203"/>
                  </a:lnTo>
                  <a:lnTo>
                    <a:pt x="113" y="202"/>
                  </a:lnTo>
                  <a:lnTo>
                    <a:pt x="115" y="200"/>
                  </a:lnTo>
                  <a:lnTo>
                    <a:pt x="116" y="198"/>
                  </a:lnTo>
                  <a:lnTo>
                    <a:pt x="118" y="198"/>
                  </a:lnTo>
                  <a:lnTo>
                    <a:pt x="118" y="197"/>
                  </a:lnTo>
                  <a:lnTo>
                    <a:pt x="118" y="195"/>
                  </a:lnTo>
                  <a:lnTo>
                    <a:pt x="119" y="195"/>
                  </a:lnTo>
                  <a:lnTo>
                    <a:pt x="119" y="193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6" y="190"/>
                  </a:lnTo>
                  <a:lnTo>
                    <a:pt x="115" y="190"/>
                  </a:lnTo>
                  <a:lnTo>
                    <a:pt x="113" y="190"/>
                  </a:lnTo>
                  <a:lnTo>
                    <a:pt x="113" y="190"/>
                  </a:lnTo>
                  <a:lnTo>
                    <a:pt x="111" y="190"/>
                  </a:lnTo>
                  <a:lnTo>
                    <a:pt x="105" y="193"/>
                  </a:lnTo>
                  <a:lnTo>
                    <a:pt x="101" y="195"/>
                  </a:lnTo>
                  <a:lnTo>
                    <a:pt x="92" y="195"/>
                  </a:lnTo>
                  <a:lnTo>
                    <a:pt x="92" y="174"/>
                  </a:lnTo>
                  <a:lnTo>
                    <a:pt x="92" y="172"/>
                  </a:lnTo>
                  <a:lnTo>
                    <a:pt x="92" y="170"/>
                  </a:lnTo>
                  <a:lnTo>
                    <a:pt x="90" y="167"/>
                  </a:lnTo>
                  <a:lnTo>
                    <a:pt x="88" y="164"/>
                  </a:lnTo>
                  <a:lnTo>
                    <a:pt x="87" y="159"/>
                  </a:lnTo>
                  <a:lnTo>
                    <a:pt x="85" y="154"/>
                  </a:lnTo>
                  <a:lnTo>
                    <a:pt x="83" y="149"/>
                  </a:lnTo>
                  <a:lnTo>
                    <a:pt x="82" y="144"/>
                  </a:lnTo>
                  <a:lnTo>
                    <a:pt x="82" y="143"/>
                  </a:lnTo>
                  <a:lnTo>
                    <a:pt x="82" y="139"/>
                  </a:lnTo>
                  <a:lnTo>
                    <a:pt x="80" y="136"/>
                  </a:lnTo>
                  <a:lnTo>
                    <a:pt x="79" y="133"/>
                  </a:lnTo>
                  <a:lnTo>
                    <a:pt x="77" y="128"/>
                  </a:lnTo>
                  <a:lnTo>
                    <a:pt x="74" y="121"/>
                  </a:lnTo>
                  <a:lnTo>
                    <a:pt x="72" y="115"/>
                  </a:lnTo>
                  <a:lnTo>
                    <a:pt x="70" y="111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7" y="106"/>
                  </a:lnTo>
                  <a:close/>
                  <a:moveTo>
                    <a:pt x="198" y="124"/>
                  </a:moveTo>
                  <a:lnTo>
                    <a:pt x="196" y="126"/>
                  </a:lnTo>
                  <a:lnTo>
                    <a:pt x="193" y="129"/>
                  </a:lnTo>
                  <a:lnTo>
                    <a:pt x="191" y="131"/>
                  </a:lnTo>
                  <a:lnTo>
                    <a:pt x="190" y="134"/>
                  </a:lnTo>
                  <a:lnTo>
                    <a:pt x="188" y="136"/>
                  </a:lnTo>
                  <a:lnTo>
                    <a:pt x="188" y="138"/>
                  </a:lnTo>
                  <a:lnTo>
                    <a:pt x="188" y="139"/>
                  </a:lnTo>
                  <a:lnTo>
                    <a:pt x="186" y="141"/>
                  </a:lnTo>
                  <a:lnTo>
                    <a:pt x="185" y="144"/>
                  </a:lnTo>
                  <a:lnTo>
                    <a:pt x="183" y="149"/>
                  </a:lnTo>
                  <a:lnTo>
                    <a:pt x="182" y="152"/>
                  </a:lnTo>
                  <a:lnTo>
                    <a:pt x="180" y="156"/>
                  </a:lnTo>
                  <a:lnTo>
                    <a:pt x="178" y="159"/>
                  </a:lnTo>
                  <a:lnTo>
                    <a:pt x="178" y="164"/>
                  </a:lnTo>
                  <a:lnTo>
                    <a:pt x="177" y="165"/>
                  </a:lnTo>
                  <a:lnTo>
                    <a:pt x="177" y="167"/>
                  </a:lnTo>
                  <a:lnTo>
                    <a:pt x="177" y="169"/>
                  </a:lnTo>
                  <a:lnTo>
                    <a:pt x="177" y="170"/>
                  </a:lnTo>
                  <a:lnTo>
                    <a:pt x="177" y="172"/>
                  </a:lnTo>
                  <a:lnTo>
                    <a:pt x="177" y="172"/>
                  </a:lnTo>
                  <a:lnTo>
                    <a:pt x="177" y="174"/>
                  </a:lnTo>
                  <a:lnTo>
                    <a:pt x="177" y="175"/>
                  </a:lnTo>
                  <a:lnTo>
                    <a:pt x="178" y="175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2" y="179"/>
                  </a:lnTo>
                  <a:lnTo>
                    <a:pt x="183" y="179"/>
                  </a:lnTo>
                  <a:lnTo>
                    <a:pt x="185" y="179"/>
                  </a:lnTo>
                  <a:lnTo>
                    <a:pt x="188" y="179"/>
                  </a:lnTo>
                  <a:lnTo>
                    <a:pt x="191" y="179"/>
                  </a:lnTo>
                  <a:lnTo>
                    <a:pt x="193" y="179"/>
                  </a:lnTo>
                  <a:lnTo>
                    <a:pt x="195" y="177"/>
                  </a:lnTo>
                  <a:lnTo>
                    <a:pt x="196" y="177"/>
                  </a:lnTo>
                  <a:lnTo>
                    <a:pt x="198" y="175"/>
                  </a:lnTo>
                  <a:lnTo>
                    <a:pt x="200" y="174"/>
                  </a:lnTo>
                  <a:lnTo>
                    <a:pt x="201" y="172"/>
                  </a:lnTo>
                  <a:lnTo>
                    <a:pt x="203" y="172"/>
                  </a:lnTo>
                  <a:lnTo>
                    <a:pt x="204" y="169"/>
                  </a:lnTo>
                  <a:lnTo>
                    <a:pt x="204" y="167"/>
                  </a:lnTo>
                  <a:lnTo>
                    <a:pt x="206" y="165"/>
                  </a:lnTo>
                  <a:lnTo>
                    <a:pt x="208" y="164"/>
                  </a:lnTo>
                  <a:lnTo>
                    <a:pt x="211" y="159"/>
                  </a:lnTo>
                  <a:lnTo>
                    <a:pt x="213" y="156"/>
                  </a:lnTo>
                  <a:lnTo>
                    <a:pt x="214" y="154"/>
                  </a:lnTo>
                  <a:lnTo>
                    <a:pt x="214" y="154"/>
                  </a:lnTo>
                  <a:lnTo>
                    <a:pt x="214" y="152"/>
                  </a:lnTo>
                  <a:lnTo>
                    <a:pt x="214" y="151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7"/>
                  </a:lnTo>
                  <a:lnTo>
                    <a:pt x="214" y="146"/>
                  </a:lnTo>
                  <a:lnTo>
                    <a:pt x="213" y="143"/>
                  </a:lnTo>
                  <a:lnTo>
                    <a:pt x="211" y="141"/>
                  </a:lnTo>
                  <a:lnTo>
                    <a:pt x="209" y="138"/>
                  </a:lnTo>
                  <a:lnTo>
                    <a:pt x="208" y="136"/>
                  </a:lnTo>
                  <a:lnTo>
                    <a:pt x="206" y="133"/>
                  </a:lnTo>
                  <a:lnTo>
                    <a:pt x="204" y="131"/>
                  </a:lnTo>
                  <a:lnTo>
                    <a:pt x="203" y="129"/>
                  </a:lnTo>
                  <a:lnTo>
                    <a:pt x="201" y="128"/>
                  </a:lnTo>
                  <a:lnTo>
                    <a:pt x="198" y="124"/>
                  </a:lnTo>
                  <a:lnTo>
                    <a:pt x="198" y="124"/>
                  </a:lnTo>
                  <a:lnTo>
                    <a:pt x="198" y="124"/>
                  </a:lnTo>
                  <a:close/>
                  <a:moveTo>
                    <a:pt x="160" y="177"/>
                  </a:moveTo>
                  <a:lnTo>
                    <a:pt x="155" y="182"/>
                  </a:lnTo>
                  <a:lnTo>
                    <a:pt x="152" y="187"/>
                  </a:lnTo>
                  <a:lnTo>
                    <a:pt x="152" y="187"/>
                  </a:lnTo>
                  <a:lnTo>
                    <a:pt x="152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0"/>
                  </a:lnTo>
                  <a:lnTo>
                    <a:pt x="152" y="192"/>
                  </a:lnTo>
                  <a:lnTo>
                    <a:pt x="154" y="192"/>
                  </a:lnTo>
                  <a:lnTo>
                    <a:pt x="154" y="192"/>
                  </a:lnTo>
                  <a:lnTo>
                    <a:pt x="159" y="195"/>
                  </a:lnTo>
                  <a:lnTo>
                    <a:pt x="164" y="197"/>
                  </a:lnTo>
                  <a:lnTo>
                    <a:pt x="165" y="197"/>
                  </a:lnTo>
                  <a:lnTo>
                    <a:pt x="165" y="197"/>
                  </a:lnTo>
                  <a:lnTo>
                    <a:pt x="167" y="197"/>
                  </a:lnTo>
                  <a:lnTo>
                    <a:pt x="167" y="197"/>
                  </a:lnTo>
                  <a:lnTo>
                    <a:pt x="168" y="197"/>
                  </a:lnTo>
                  <a:lnTo>
                    <a:pt x="168" y="195"/>
                  </a:lnTo>
                  <a:lnTo>
                    <a:pt x="168" y="193"/>
                  </a:lnTo>
                  <a:lnTo>
                    <a:pt x="168" y="192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68" y="187"/>
                  </a:lnTo>
                  <a:lnTo>
                    <a:pt x="168" y="185"/>
                  </a:lnTo>
                  <a:lnTo>
                    <a:pt x="167" y="185"/>
                  </a:lnTo>
                  <a:lnTo>
                    <a:pt x="167" y="184"/>
                  </a:lnTo>
                  <a:lnTo>
                    <a:pt x="165" y="182"/>
                  </a:lnTo>
                  <a:lnTo>
                    <a:pt x="165" y="182"/>
                  </a:lnTo>
                  <a:lnTo>
                    <a:pt x="164" y="180"/>
                  </a:lnTo>
                  <a:lnTo>
                    <a:pt x="162" y="179"/>
                  </a:lnTo>
                  <a:lnTo>
                    <a:pt x="160" y="179"/>
                  </a:lnTo>
                  <a:lnTo>
                    <a:pt x="160" y="177"/>
                  </a:lnTo>
                  <a:lnTo>
                    <a:pt x="160" y="177"/>
                  </a:lnTo>
                  <a:close/>
                  <a:moveTo>
                    <a:pt x="224" y="98"/>
                  </a:moveTo>
                  <a:lnTo>
                    <a:pt x="222" y="100"/>
                  </a:lnTo>
                  <a:lnTo>
                    <a:pt x="219" y="103"/>
                  </a:lnTo>
                  <a:lnTo>
                    <a:pt x="219" y="105"/>
                  </a:lnTo>
                  <a:lnTo>
                    <a:pt x="218" y="105"/>
                  </a:lnTo>
                  <a:lnTo>
                    <a:pt x="218" y="106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6" y="111"/>
                  </a:lnTo>
                  <a:lnTo>
                    <a:pt x="216" y="113"/>
                  </a:lnTo>
                  <a:lnTo>
                    <a:pt x="216" y="115"/>
                  </a:lnTo>
                  <a:lnTo>
                    <a:pt x="216" y="116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8" y="121"/>
                  </a:lnTo>
                  <a:lnTo>
                    <a:pt x="218" y="121"/>
                  </a:lnTo>
                  <a:lnTo>
                    <a:pt x="218" y="123"/>
                  </a:lnTo>
                  <a:lnTo>
                    <a:pt x="219" y="123"/>
                  </a:lnTo>
                  <a:lnTo>
                    <a:pt x="221" y="124"/>
                  </a:lnTo>
                  <a:lnTo>
                    <a:pt x="222" y="128"/>
                  </a:lnTo>
                  <a:lnTo>
                    <a:pt x="224" y="131"/>
                  </a:lnTo>
                  <a:lnTo>
                    <a:pt x="226" y="136"/>
                  </a:lnTo>
                  <a:lnTo>
                    <a:pt x="229" y="141"/>
                  </a:lnTo>
                  <a:lnTo>
                    <a:pt x="231" y="146"/>
                  </a:lnTo>
                  <a:lnTo>
                    <a:pt x="234" y="151"/>
                  </a:lnTo>
                  <a:lnTo>
                    <a:pt x="236" y="157"/>
                  </a:lnTo>
                  <a:lnTo>
                    <a:pt x="236" y="159"/>
                  </a:lnTo>
                  <a:lnTo>
                    <a:pt x="236" y="161"/>
                  </a:lnTo>
                  <a:lnTo>
                    <a:pt x="237" y="164"/>
                  </a:lnTo>
                  <a:lnTo>
                    <a:pt x="237" y="165"/>
                  </a:lnTo>
                  <a:lnTo>
                    <a:pt x="237" y="167"/>
                  </a:lnTo>
                  <a:lnTo>
                    <a:pt x="236" y="169"/>
                  </a:lnTo>
                  <a:lnTo>
                    <a:pt x="236" y="170"/>
                  </a:lnTo>
                  <a:lnTo>
                    <a:pt x="236" y="172"/>
                  </a:lnTo>
                  <a:lnTo>
                    <a:pt x="234" y="174"/>
                  </a:lnTo>
                  <a:lnTo>
                    <a:pt x="232" y="175"/>
                  </a:lnTo>
                  <a:lnTo>
                    <a:pt x="232" y="177"/>
                  </a:lnTo>
                  <a:lnTo>
                    <a:pt x="231" y="179"/>
                  </a:lnTo>
                  <a:lnTo>
                    <a:pt x="229" y="180"/>
                  </a:lnTo>
                  <a:lnTo>
                    <a:pt x="227" y="180"/>
                  </a:lnTo>
                  <a:lnTo>
                    <a:pt x="226" y="182"/>
                  </a:lnTo>
                  <a:lnTo>
                    <a:pt x="224" y="184"/>
                  </a:lnTo>
                  <a:lnTo>
                    <a:pt x="222" y="184"/>
                  </a:lnTo>
                  <a:lnTo>
                    <a:pt x="221" y="185"/>
                  </a:lnTo>
                  <a:lnTo>
                    <a:pt x="221" y="185"/>
                  </a:lnTo>
                  <a:lnTo>
                    <a:pt x="219" y="185"/>
                  </a:lnTo>
                  <a:lnTo>
                    <a:pt x="216" y="187"/>
                  </a:lnTo>
                  <a:lnTo>
                    <a:pt x="214" y="187"/>
                  </a:lnTo>
                  <a:lnTo>
                    <a:pt x="211" y="188"/>
                  </a:lnTo>
                  <a:lnTo>
                    <a:pt x="208" y="190"/>
                  </a:lnTo>
                  <a:lnTo>
                    <a:pt x="206" y="192"/>
                  </a:lnTo>
                  <a:lnTo>
                    <a:pt x="203" y="193"/>
                  </a:lnTo>
                  <a:lnTo>
                    <a:pt x="200" y="197"/>
                  </a:lnTo>
                  <a:lnTo>
                    <a:pt x="196" y="198"/>
                  </a:lnTo>
                  <a:lnTo>
                    <a:pt x="191" y="202"/>
                  </a:lnTo>
                  <a:lnTo>
                    <a:pt x="190" y="205"/>
                  </a:lnTo>
                  <a:lnTo>
                    <a:pt x="186" y="206"/>
                  </a:lnTo>
                  <a:lnTo>
                    <a:pt x="185" y="210"/>
                  </a:lnTo>
                  <a:lnTo>
                    <a:pt x="183" y="210"/>
                  </a:lnTo>
                  <a:lnTo>
                    <a:pt x="183" y="211"/>
                  </a:lnTo>
                  <a:lnTo>
                    <a:pt x="183" y="213"/>
                  </a:lnTo>
                  <a:lnTo>
                    <a:pt x="182" y="213"/>
                  </a:lnTo>
                  <a:lnTo>
                    <a:pt x="182" y="215"/>
                  </a:lnTo>
                  <a:lnTo>
                    <a:pt x="182" y="216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2" y="220"/>
                  </a:lnTo>
                  <a:lnTo>
                    <a:pt x="182" y="223"/>
                  </a:lnTo>
                  <a:lnTo>
                    <a:pt x="182" y="225"/>
                  </a:lnTo>
                  <a:lnTo>
                    <a:pt x="183" y="226"/>
                  </a:lnTo>
                  <a:lnTo>
                    <a:pt x="185" y="229"/>
                  </a:lnTo>
                  <a:lnTo>
                    <a:pt x="186" y="233"/>
                  </a:lnTo>
                  <a:lnTo>
                    <a:pt x="191" y="239"/>
                  </a:lnTo>
                  <a:lnTo>
                    <a:pt x="193" y="24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8" y="233"/>
                  </a:lnTo>
                  <a:lnTo>
                    <a:pt x="211" y="229"/>
                  </a:lnTo>
                  <a:lnTo>
                    <a:pt x="211" y="229"/>
                  </a:lnTo>
                  <a:lnTo>
                    <a:pt x="213" y="229"/>
                  </a:lnTo>
                  <a:lnTo>
                    <a:pt x="213" y="228"/>
                  </a:lnTo>
                  <a:lnTo>
                    <a:pt x="214" y="228"/>
                  </a:lnTo>
                  <a:lnTo>
                    <a:pt x="214" y="226"/>
                  </a:lnTo>
                  <a:lnTo>
                    <a:pt x="216" y="223"/>
                  </a:lnTo>
                  <a:lnTo>
                    <a:pt x="218" y="221"/>
                  </a:lnTo>
                  <a:lnTo>
                    <a:pt x="219" y="218"/>
                  </a:lnTo>
                  <a:lnTo>
                    <a:pt x="221" y="215"/>
                  </a:lnTo>
                  <a:lnTo>
                    <a:pt x="221" y="211"/>
                  </a:lnTo>
                  <a:lnTo>
                    <a:pt x="224" y="205"/>
                  </a:lnTo>
                  <a:lnTo>
                    <a:pt x="226" y="200"/>
                  </a:lnTo>
                  <a:lnTo>
                    <a:pt x="226" y="197"/>
                  </a:lnTo>
                  <a:lnTo>
                    <a:pt x="227" y="195"/>
                  </a:lnTo>
                  <a:lnTo>
                    <a:pt x="249" y="159"/>
                  </a:lnTo>
                  <a:lnTo>
                    <a:pt x="250" y="156"/>
                  </a:lnTo>
                  <a:lnTo>
                    <a:pt x="255" y="147"/>
                  </a:lnTo>
                  <a:lnTo>
                    <a:pt x="262" y="134"/>
                  </a:lnTo>
                  <a:lnTo>
                    <a:pt x="270" y="121"/>
                  </a:lnTo>
                  <a:lnTo>
                    <a:pt x="273" y="113"/>
                  </a:lnTo>
                  <a:lnTo>
                    <a:pt x="276" y="106"/>
                  </a:lnTo>
                  <a:lnTo>
                    <a:pt x="280" y="98"/>
                  </a:lnTo>
                  <a:lnTo>
                    <a:pt x="283" y="93"/>
                  </a:lnTo>
                  <a:lnTo>
                    <a:pt x="285" y="87"/>
                  </a:lnTo>
                  <a:lnTo>
                    <a:pt x="286" y="82"/>
                  </a:lnTo>
                  <a:lnTo>
                    <a:pt x="288" y="80"/>
                  </a:lnTo>
                  <a:lnTo>
                    <a:pt x="288" y="79"/>
                  </a:lnTo>
                  <a:lnTo>
                    <a:pt x="288" y="77"/>
                  </a:lnTo>
                  <a:lnTo>
                    <a:pt x="288" y="77"/>
                  </a:lnTo>
                  <a:lnTo>
                    <a:pt x="288" y="75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5" y="74"/>
                  </a:lnTo>
                  <a:lnTo>
                    <a:pt x="285" y="74"/>
                  </a:lnTo>
                  <a:lnTo>
                    <a:pt x="283" y="74"/>
                  </a:lnTo>
                  <a:lnTo>
                    <a:pt x="281" y="74"/>
                  </a:lnTo>
                  <a:lnTo>
                    <a:pt x="280" y="74"/>
                  </a:lnTo>
                  <a:lnTo>
                    <a:pt x="278" y="75"/>
                  </a:lnTo>
                  <a:lnTo>
                    <a:pt x="276" y="75"/>
                  </a:lnTo>
                  <a:lnTo>
                    <a:pt x="272" y="77"/>
                  </a:lnTo>
                  <a:lnTo>
                    <a:pt x="268" y="80"/>
                  </a:lnTo>
                  <a:lnTo>
                    <a:pt x="265" y="80"/>
                  </a:lnTo>
                  <a:lnTo>
                    <a:pt x="263" y="82"/>
                  </a:lnTo>
                  <a:lnTo>
                    <a:pt x="260" y="82"/>
                  </a:lnTo>
                  <a:lnTo>
                    <a:pt x="258" y="83"/>
                  </a:lnTo>
                  <a:lnTo>
                    <a:pt x="255" y="83"/>
                  </a:lnTo>
                  <a:lnTo>
                    <a:pt x="254" y="85"/>
                  </a:lnTo>
                  <a:lnTo>
                    <a:pt x="250" y="85"/>
                  </a:lnTo>
                  <a:lnTo>
                    <a:pt x="249" y="87"/>
                  </a:lnTo>
                  <a:lnTo>
                    <a:pt x="244" y="88"/>
                  </a:lnTo>
                  <a:lnTo>
                    <a:pt x="239" y="90"/>
                  </a:lnTo>
                  <a:lnTo>
                    <a:pt x="236" y="93"/>
                  </a:lnTo>
                  <a:lnTo>
                    <a:pt x="231" y="95"/>
                  </a:lnTo>
                  <a:lnTo>
                    <a:pt x="227" y="97"/>
                  </a:lnTo>
                  <a:lnTo>
                    <a:pt x="224" y="98"/>
                  </a:lnTo>
                  <a:lnTo>
                    <a:pt x="224" y="98"/>
                  </a:lnTo>
                  <a:close/>
                  <a:moveTo>
                    <a:pt x="258" y="231"/>
                  </a:moveTo>
                  <a:lnTo>
                    <a:pt x="272" y="236"/>
                  </a:lnTo>
                  <a:lnTo>
                    <a:pt x="273" y="238"/>
                  </a:lnTo>
                  <a:lnTo>
                    <a:pt x="273" y="238"/>
                  </a:lnTo>
                  <a:lnTo>
                    <a:pt x="275" y="238"/>
                  </a:lnTo>
                  <a:lnTo>
                    <a:pt x="275" y="239"/>
                  </a:lnTo>
                  <a:lnTo>
                    <a:pt x="276" y="241"/>
                  </a:lnTo>
                  <a:lnTo>
                    <a:pt x="276" y="241"/>
                  </a:lnTo>
                  <a:lnTo>
                    <a:pt x="276" y="243"/>
                  </a:lnTo>
                  <a:lnTo>
                    <a:pt x="276" y="243"/>
                  </a:lnTo>
                  <a:lnTo>
                    <a:pt x="275" y="244"/>
                  </a:lnTo>
                  <a:lnTo>
                    <a:pt x="275" y="246"/>
                  </a:lnTo>
                  <a:lnTo>
                    <a:pt x="273" y="246"/>
                  </a:lnTo>
                  <a:lnTo>
                    <a:pt x="272" y="247"/>
                  </a:lnTo>
                  <a:lnTo>
                    <a:pt x="270" y="249"/>
                  </a:lnTo>
                  <a:lnTo>
                    <a:pt x="268" y="251"/>
                  </a:lnTo>
                  <a:lnTo>
                    <a:pt x="265" y="252"/>
                  </a:lnTo>
                  <a:lnTo>
                    <a:pt x="262" y="254"/>
                  </a:lnTo>
                  <a:lnTo>
                    <a:pt x="254" y="259"/>
                  </a:lnTo>
                  <a:lnTo>
                    <a:pt x="245" y="262"/>
                  </a:lnTo>
                  <a:lnTo>
                    <a:pt x="237" y="266"/>
                  </a:lnTo>
                  <a:lnTo>
                    <a:pt x="229" y="269"/>
                  </a:lnTo>
                  <a:lnTo>
                    <a:pt x="222" y="272"/>
                  </a:lnTo>
                  <a:lnTo>
                    <a:pt x="218" y="275"/>
                  </a:lnTo>
                  <a:lnTo>
                    <a:pt x="214" y="277"/>
                  </a:lnTo>
                  <a:lnTo>
                    <a:pt x="208" y="279"/>
                  </a:lnTo>
                  <a:lnTo>
                    <a:pt x="201" y="282"/>
                  </a:lnTo>
                  <a:lnTo>
                    <a:pt x="195" y="285"/>
                  </a:lnTo>
                  <a:lnTo>
                    <a:pt x="188" y="287"/>
                  </a:lnTo>
                  <a:lnTo>
                    <a:pt x="183" y="290"/>
                  </a:lnTo>
                  <a:lnTo>
                    <a:pt x="180" y="290"/>
                  </a:lnTo>
                  <a:lnTo>
                    <a:pt x="178" y="292"/>
                  </a:lnTo>
                  <a:lnTo>
                    <a:pt x="173" y="298"/>
                  </a:lnTo>
                  <a:lnTo>
                    <a:pt x="175" y="298"/>
                  </a:lnTo>
                  <a:lnTo>
                    <a:pt x="178" y="298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3" y="295"/>
                  </a:lnTo>
                  <a:lnTo>
                    <a:pt x="206" y="295"/>
                  </a:lnTo>
                  <a:lnTo>
                    <a:pt x="209" y="293"/>
                  </a:lnTo>
                  <a:lnTo>
                    <a:pt x="211" y="293"/>
                  </a:lnTo>
                  <a:lnTo>
                    <a:pt x="213" y="292"/>
                  </a:lnTo>
                  <a:lnTo>
                    <a:pt x="216" y="292"/>
                  </a:lnTo>
                  <a:lnTo>
                    <a:pt x="218" y="290"/>
                  </a:lnTo>
                  <a:lnTo>
                    <a:pt x="221" y="290"/>
                  </a:lnTo>
                  <a:lnTo>
                    <a:pt x="224" y="288"/>
                  </a:lnTo>
                  <a:lnTo>
                    <a:pt x="232" y="287"/>
                  </a:lnTo>
                  <a:lnTo>
                    <a:pt x="240" y="285"/>
                  </a:lnTo>
                  <a:lnTo>
                    <a:pt x="249" y="284"/>
                  </a:lnTo>
                  <a:lnTo>
                    <a:pt x="257" y="282"/>
                  </a:lnTo>
                  <a:lnTo>
                    <a:pt x="265" y="280"/>
                  </a:lnTo>
                  <a:lnTo>
                    <a:pt x="272" y="279"/>
                  </a:lnTo>
                  <a:lnTo>
                    <a:pt x="275" y="279"/>
                  </a:lnTo>
                  <a:lnTo>
                    <a:pt x="278" y="277"/>
                  </a:lnTo>
                  <a:lnTo>
                    <a:pt x="281" y="275"/>
                  </a:lnTo>
                  <a:lnTo>
                    <a:pt x="285" y="274"/>
                  </a:lnTo>
                  <a:lnTo>
                    <a:pt x="293" y="270"/>
                  </a:lnTo>
                  <a:lnTo>
                    <a:pt x="301" y="266"/>
                  </a:lnTo>
                  <a:lnTo>
                    <a:pt x="309" y="261"/>
                  </a:lnTo>
                  <a:lnTo>
                    <a:pt x="316" y="257"/>
                  </a:lnTo>
                  <a:lnTo>
                    <a:pt x="322" y="254"/>
                  </a:lnTo>
                  <a:lnTo>
                    <a:pt x="327" y="251"/>
                  </a:lnTo>
                  <a:lnTo>
                    <a:pt x="334" y="247"/>
                  </a:lnTo>
                  <a:lnTo>
                    <a:pt x="340" y="244"/>
                  </a:lnTo>
                  <a:lnTo>
                    <a:pt x="342" y="243"/>
                  </a:lnTo>
                  <a:lnTo>
                    <a:pt x="343" y="241"/>
                  </a:lnTo>
                  <a:lnTo>
                    <a:pt x="345" y="241"/>
                  </a:lnTo>
                  <a:lnTo>
                    <a:pt x="345" y="239"/>
                  </a:lnTo>
                  <a:lnTo>
                    <a:pt x="347" y="238"/>
                  </a:lnTo>
                  <a:lnTo>
                    <a:pt x="347" y="236"/>
                  </a:lnTo>
                  <a:lnTo>
                    <a:pt x="347" y="234"/>
                  </a:lnTo>
                  <a:lnTo>
                    <a:pt x="347" y="233"/>
                  </a:lnTo>
                  <a:lnTo>
                    <a:pt x="347" y="229"/>
                  </a:lnTo>
                  <a:lnTo>
                    <a:pt x="345" y="226"/>
                  </a:lnTo>
                  <a:lnTo>
                    <a:pt x="345" y="225"/>
                  </a:lnTo>
                  <a:lnTo>
                    <a:pt x="345" y="223"/>
                  </a:lnTo>
                  <a:lnTo>
                    <a:pt x="345" y="221"/>
                  </a:lnTo>
                  <a:lnTo>
                    <a:pt x="343" y="220"/>
                  </a:lnTo>
                  <a:lnTo>
                    <a:pt x="343" y="218"/>
                  </a:lnTo>
                  <a:lnTo>
                    <a:pt x="342" y="216"/>
                  </a:lnTo>
                  <a:lnTo>
                    <a:pt x="340" y="216"/>
                  </a:lnTo>
                  <a:lnTo>
                    <a:pt x="339" y="215"/>
                  </a:lnTo>
                  <a:lnTo>
                    <a:pt x="337" y="215"/>
                  </a:lnTo>
                  <a:lnTo>
                    <a:pt x="334" y="213"/>
                  </a:lnTo>
                  <a:lnTo>
                    <a:pt x="332" y="213"/>
                  </a:lnTo>
                  <a:lnTo>
                    <a:pt x="329" y="213"/>
                  </a:lnTo>
                  <a:lnTo>
                    <a:pt x="322" y="213"/>
                  </a:lnTo>
                  <a:lnTo>
                    <a:pt x="316" y="213"/>
                  </a:lnTo>
                  <a:lnTo>
                    <a:pt x="309" y="213"/>
                  </a:lnTo>
                  <a:lnTo>
                    <a:pt x="303" y="213"/>
                  </a:lnTo>
                  <a:lnTo>
                    <a:pt x="296" y="213"/>
                  </a:lnTo>
                  <a:lnTo>
                    <a:pt x="289" y="213"/>
                  </a:lnTo>
                  <a:lnTo>
                    <a:pt x="283" y="213"/>
                  </a:lnTo>
                  <a:lnTo>
                    <a:pt x="278" y="213"/>
                  </a:lnTo>
                  <a:lnTo>
                    <a:pt x="275" y="213"/>
                  </a:lnTo>
                  <a:lnTo>
                    <a:pt x="273" y="213"/>
                  </a:lnTo>
                  <a:lnTo>
                    <a:pt x="272" y="213"/>
                  </a:lnTo>
                  <a:lnTo>
                    <a:pt x="268" y="213"/>
                  </a:lnTo>
                  <a:lnTo>
                    <a:pt x="267" y="213"/>
                  </a:lnTo>
                  <a:lnTo>
                    <a:pt x="265" y="215"/>
                  </a:lnTo>
                  <a:lnTo>
                    <a:pt x="263" y="215"/>
                  </a:lnTo>
                  <a:lnTo>
                    <a:pt x="263" y="216"/>
                  </a:lnTo>
                  <a:lnTo>
                    <a:pt x="260" y="216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20"/>
                  </a:lnTo>
                  <a:lnTo>
                    <a:pt x="258" y="221"/>
                  </a:lnTo>
                  <a:lnTo>
                    <a:pt x="258" y="225"/>
                  </a:lnTo>
                  <a:lnTo>
                    <a:pt x="260" y="228"/>
                  </a:lnTo>
                  <a:lnTo>
                    <a:pt x="258" y="229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close/>
                  <a:moveTo>
                    <a:pt x="126" y="344"/>
                  </a:moveTo>
                  <a:lnTo>
                    <a:pt x="128" y="344"/>
                  </a:lnTo>
                  <a:lnTo>
                    <a:pt x="129" y="344"/>
                  </a:lnTo>
                  <a:lnTo>
                    <a:pt x="133" y="344"/>
                  </a:lnTo>
                  <a:lnTo>
                    <a:pt x="134" y="344"/>
                  </a:lnTo>
                  <a:lnTo>
                    <a:pt x="139" y="344"/>
                  </a:lnTo>
                  <a:lnTo>
                    <a:pt x="144" y="344"/>
                  </a:lnTo>
                  <a:lnTo>
                    <a:pt x="147" y="344"/>
                  </a:lnTo>
                  <a:lnTo>
                    <a:pt x="150" y="344"/>
                  </a:lnTo>
                  <a:lnTo>
                    <a:pt x="152" y="344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55" y="346"/>
                  </a:lnTo>
                  <a:lnTo>
                    <a:pt x="157" y="348"/>
                  </a:lnTo>
                  <a:lnTo>
                    <a:pt x="160" y="349"/>
                  </a:lnTo>
                  <a:lnTo>
                    <a:pt x="160" y="349"/>
                  </a:lnTo>
                  <a:lnTo>
                    <a:pt x="162" y="351"/>
                  </a:lnTo>
                  <a:lnTo>
                    <a:pt x="164" y="351"/>
                  </a:lnTo>
                  <a:lnTo>
                    <a:pt x="165" y="351"/>
                  </a:lnTo>
                  <a:lnTo>
                    <a:pt x="168" y="351"/>
                  </a:lnTo>
                  <a:lnTo>
                    <a:pt x="170" y="351"/>
                  </a:lnTo>
                  <a:lnTo>
                    <a:pt x="172" y="351"/>
                  </a:lnTo>
                  <a:lnTo>
                    <a:pt x="173" y="351"/>
                  </a:lnTo>
                  <a:lnTo>
                    <a:pt x="177" y="349"/>
                  </a:lnTo>
                  <a:lnTo>
                    <a:pt x="182" y="346"/>
                  </a:lnTo>
                  <a:lnTo>
                    <a:pt x="186" y="343"/>
                  </a:lnTo>
                  <a:lnTo>
                    <a:pt x="191" y="339"/>
                  </a:lnTo>
                  <a:lnTo>
                    <a:pt x="193" y="339"/>
                  </a:lnTo>
                  <a:lnTo>
                    <a:pt x="195" y="336"/>
                  </a:lnTo>
                  <a:lnTo>
                    <a:pt x="196" y="336"/>
                  </a:lnTo>
                  <a:lnTo>
                    <a:pt x="198" y="334"/>
                  </a:lnTo>
                  <a:lnTo>
                    <a:pt x="200" y="333"/>
                  </a:lnTo>
                  <a:lnTo>
                    <a:pt x="200" y="331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8"/>
                  </a:lnTo>
                  <a:lnTo>
                    <a:pt x="201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3" y="323"/>
                  </a:lnTo>
                  <a:lnTo>
                    <a:pt x="203" y="321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3" y="316"/>
                  </a:lnTo>
                  <a:lnTo>
                    <a:pt x="201" y="316"/>
                  </a:lnTo>
                  <a:lnTo>
                    <a:pt x="200" y="315"/>
                  </a:lnTo>
                  <a:lnTo>
                    <a:pt x="198" y="315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86" y="311"/>
                  </a:lnTo>
                  <a:lnTo>
                    <a:pt x="185" y="311"/>
                  </a:lnTo>
                  <a:lnTo>
                    <a:pt x="183" y="311"/>
                  </a:lnTo>
                  <a:lnTo>
                    <a:pt x="183" y="311"/>
                  </a:lnTo>
                  <a:lnTo>
                    <a:pt x="182" y="311"/>
                  </a:lnTo>
                  <a:lnTo>
                    <a:pt x="182" y="311"/>
                  </a:lnTo>
                  <a:lnTo>
                    <a:pt x="180" y="311"/>
                  </a:lnTo>
                  <a:lnTo>
                    <a:pt x="178" y="313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0" y="318"/>
                  </a:lnTo>
                  <a:lnTo>
                    <a:pt x="168" y="321"/>
                  </a:lnTo>
                  <a:lnTo>
                    <a:pt x="167" y="321"/>
                  </a:lnTo>
                  <a:lnTo>
                    <a:pt x="167" y="323"/>
                  </a:lnTo>
                  <a:lnTo>
                    <a:pt x="167" y="323"/>
                  </a:lnTo>
                  <a:lnTo>
                    <a:pt x="165" y="323"/>
                  </a:lnTo>
                  <a:lnTo>
                    <a:pt x="164" y="323"/>
                  </a:lnTo>
                  <a:lnTo>
                    <a:pt x="160" y="323"/>
                  </a:lnTo>
                  <a:lnTo>
                    <a:pt x="157" y="325"/>
                  </a:lnTo>
                  <a:lnTo>
                    <a:pt x="152" y="325"/>
                  </a:lnTo>
                  <a:lnTo>
                    <a:pt x="149" y="326"/>
                  </a:lnTo>
                  <a:lnTo>
                    <a:pt x="146" y="326"/>
                  </a:lnTo>
                  <a:lnTo>
                    <a:pt x="142" y="326"/>
                  </a:lnTo>
                  <a:lnTo>
                    <a:pt x="139" y="328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4" y="328"/>
                  </a:lnTo>
                  <a:lnTo>
                    <a:pt x="133" y="326"/>
                  </a:lnTo>
                  <a:lnTo>
                    <a:pt x="131" y="326"/>
                  </a:lnTo>
                  <a:lnTo>
                    <a:pt x="131" y="326"/>
                  </a:lnTo>
                  <a:lnTo>
                    <a:pt x="131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9"/>
                  </a:lnTo>
                  <a:lnTo>
                    <a:pt x="128" y="329"/>
                  </a:lnTo>
                  <a:lnTo>
                    <a:pt x="128" y="331"/>
                  </a:lnTo>
                  <a:lnTo>
                    <a:pt x="126" y="333"/>
                  </a:lnTo>
                  <a:lnTo>
                    <a:pt x="126" y="334"/>
                  </a:lnTo>
                  <a:lnTo>
                    <a:pt x="126" y="338"/>
                  </a:lnTo>
                  <a:lnTo>
                    <a:pt x="126" y="339"/>
                  </a:lnTo>
                  <a:lnTo>
                    <a:pt x="126" y="341"/>
                  </a:lnTo>
                  <a:lnTo>
                    <a:pt x="126" y="343"/>
                  </a:lnTo>
                  <a:lnTo>
                    <a:pt x="126" y="343"/>
                  </a:lnTo>
                  <a:lnTo>
                    <a:pt x="126" y="344"/>
                  </a:lnTo>
                  <a:lnTo>
                    <a:pt x="126" y="344"/>
                  </a:lnTo>
                  <a:close/>
                  <a:moveTo>
                    <a:pt x="87" y="403"/>
                  </a:moveTo>
                  <a:lnTo>
                    <a:pt x="87" y="403"/>
                  </a:lnTo>
                  <a:lnTo>
                    <a:pt x="87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3" y="403"/>
                  </a:lnTo>
                  <a:lnTo>
                    <a:pt x="83" y="405"/>
                  </a:lnTo>
                  <a:lnTo>
                    <a:pt x="83" y="405"/>
                  </a:lnTo>
                  <a:lnTo>
                    <a:pt x="82" y="407"/>
                  </a:lnTo>
                  <a:lnTo>
                    <a:pt x="82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2" y="411"/>
                  </a:lnTo>
                  <a:lnTo>
                    <a:pt x="82" y="413"/>
                  </a:lnTo>
                  <a:lnTo>
                    <a:pt x="82" y="415"/>
                  </a:lnTo>
                  <a:lnTo>
                    <a:pt x="82" y="416"/>
                  </a:lnTo>
                  <a:lnTo>
                    <a:pt x="82" y="418"/>
                  </a:lnTo>
                  <a:lnTo>
                    <a:pt x="82" y="420"/>
                  </a:lnTo>
                  <a:lnTo>
                    <a:pt x="82" y="420"/>
                  </a:lnTo>
                  <a:lnTo>
                    <a:pt x="83" y="421"/>
                  </a:lnTo>
                  <a:lnTo>
                    <a:pt x="83" y="423"/>
                  </a:lnTo>
                  <a:lnTo>
                    <a:pt x="83" y="423"/>
                  </a:lnTo>
                  <a:lnTo>
                    <a:pt x="85" y="425"/>
                  </a:lnTo>
                  <a:lnTo>
                    <a:pt x="85" y="425"/>
                  </a:lnTo>
                  <a:lnTo>
                    <a:pt x="88" y="426"/>
                  </a:lnTo>
                  <a:lnTo>
                    <a:pt x="92" y="428"/>
                  </a:lnTo>
                  <a:lnTo>
                    <a:pt x="95" y="430"/>
                  </a:lnTo>
                  <a:lnTo>
                    <a:pt x="98" y="433"/>
                  </a:lnTo>
                  <a:lnTo>
                    <a:pt x="101" y="434"/>
                  </a:lnTo>
                  <a:lnTo>
                    <a:pt x="103" y="436"/>
                  </a:lnTo>
                  <a:lnTo>
                    <a:pt x="105" y="436"/>
                  </a:lnTo>
                  <a:lnTo>
                    <a:pt x="105" y="436"/>
                  </a:lnTo>
                  <a:lnTo>
                    <a:pt x="106" y="436"/>
                  </a:lnTo>
                  <a:lnTo>
                    <a:pt x="108" y="436"/>
                  </a:lnTo>
                  <a:lnTo>
                    <a:pt x="108" y="436"/>
                  </a:lnTo>
                  <a:lnTo>
                    <a:pt x="110" y="436"/>
                  </a:lnTo>
                  <a:lnTo>
                    <a:pt x="111" y="434"/>
                  </a:lnTo>
                  <a:lnTo>
                    <a:pt x="113" y="431"/>
                  </a:lnTo>
                  <a:lnTo>
                    <a:pt x="115" y="430"/>
                  </a:lnTo>
                  <a:lnTo>
                    <a:pt x="116" y="428"/>
                  </a:lnTo>
                  <a:lnTo>
                    <a:pt x="118" y="426"/>
                  </a:lnTo>
                  <a:lnTo>
                    <a:pt x="121" y="425"/>
                  </a:lnTo>
                  <a:lnTo>
                    <a:pt x="124" y="423"/>
                  </a:lnTo>
                  <a:lnTo>
                    <a:pt x="128" y="421"/>
                  </a:lnTo>
                  <a:lnTo>
                    <a:pt x="131" y="418"/>
                  </a:lnTo>
                  <a:lnTo>
                    <a:pt x="133" y="415"/>
                  </a:lnTo>
                  <a:lnTo>
                    <a:pt x="139" y="410"/>
                  </a:lnTo>
                  <a:lnTo>
                    <a:pt x="146" y="403"/>
                  </a:lnTo>
                  <a:lnTo>
                    <a:pt x="150" y="397"/>
                  </a:lnTo>
                  <a:lnTo>
                    <a:pt x="155" y="392"/>
                  </a:lnTo>
                  <a:lnTo>
                    <a:pt x="159" y="390"/>
                  </a:lnTo>
                  <a:lnTo>
                    <a:pt x="160" y="387"/>
                  </a:lnTo>
                  <a:lnTo>
                    <a:pt x="162" y="385"/>
                  </a:lnTo>
                  <a:lnTo>
                    <a:pt x="164" y="385"/>
                  </a:lnTo>
                  <a:lnTo>
                    <a:pt x="165" y="384"/>
                  </a:lnTo>
                  <a:lnTo>
                    <a:pt x="167" y="384"/>
                  </a:lnTo>
                  <a:lnTo>
                    <a:pt x="167" y="382"/>
                  </a:lnTo>
                  <a:lnTo>
                    <a:pt x="168" y="382"/>
                  </a:lnTo>
                  <a:lnTo>
                    <a:pt x="172" y="380"/>
                  </a:lnTo>
                  <a:lnTo>
                    <a:pt x="173" y="380"/>
                  </a:lnTo>
                  <a:lnTo>
                    <a:pt x="177" y="380"/>
                  </a:lnTo>
                  <a:lnTo>
                    <a:pt x="180" y="379"/>
                  </a:lnTo>
                  <a:lnTo>
                    <a:pt x="185" y="379"/>
                  </a:lnTo>
                  <a:lnTo>
                    <a:pt x="188" y="377"/>
                  </a:lnTo>
                  <a:lnTo>
                    <a:pt x="191" y="377"/>
                  </a:lnTo>
                  <a:lnTo>
                    <a:pt x="193" y="377"/>
                  </a:lnTo>
                  <a:lnTo>
                    <a:pt x="195" y="377"/>
                  </a:lnTo>
                  <a:lnTo>
                    <a:pt x="196" y="377"/>
                  </a:lnTo>
                  <a:lnTo>
                    <a:pt x="196" y="377"/>
                  </a:lnTo>
                  <a:lnTo>
                    <a:pt x="198" y="379"/>
                  </a:lnTo>
                  <a:lnTo>
                    <a:pt x="198" y="379"/>
                  </a:lnTo>
                  <a:lnTo>
                    <a:pt x="200" y="380"/>
                  </a:lnTo>
                  <a:lnTo>
                    <a:pt x="200" y="382"/>
                  </a:lnTo>
                  <a:lnTo>
                    <a:pt x="201" y="385"/>
                  </a:lnTo>
                  <a:lnTo>
                    <a:pt x="201" y="387"/>
                  </a:lnTo>
                  <a:lnTo>
                    <a:pt x="203" y="387"/>
                  </a:lnTo>
                  <a:lnTo>
                    <a:pt x="203" y="389"/>
                  </a:lnTo>
                  <a:lnTo>
                    <a:pt x="204" y="390"/>
                  </a:lnTo>
                  <a:lnTo>
                    <a:pt x="206" y="390"/>
                  </a:lnTo>
                  <a:lnTo>
                    <a:pt x="208" y="390"/>
                  </a:lnTo>
                  <a:lnTo>
                    <a:pt x="209" y="392"/>
                  </a:lnTo>
                  <a:lnTo>
                    <a:pt x="211" y="392"/>
                  </a:lnTo>
                  <a:lnTo>
                    <a:pt x="213" y="392"/>
                  </a:lnTo>
                  <a:lnTo>
                    <a:pt x="216" y="392"/>
                  </a:lnTo>
                  <a:lnTo>
                    <a:pt x="218" y="390"/>
                  </a:lnTo>
                  <a:lnTo>
                    <a:pt x="221" y="390"/>
                  </a:lnTo>
                  <a:lnTo>
                    <a:pt x="226" y="390"/>
                  </a:lnTo>
                  <a:lnTo>
                    <a:pt x="231" y="389"/>
                  </a:lnTo>
                  <a:lnTo>
                    <a:pt x="237" y="387"/>
                  </a:lnTo>
                  <a:lnTo>
                    <a:pt x="244" y="385"/>
                  </a:lnTo>
                  <a:lnTo>
                    <a:pt x="247" y="385"/>
                  </a:lnTo>
                  <a:lnTo>
                    <a:pt x="249" y="385"/>
                  </a:lnTo>
                  <a:lnTo>
                    <a:pt x="252" y="384"/>
                  </a:lnTo>
                  <a:lnTo>
                    <a:pt x="255" y="384"/>
                  </a:lnTo>
                  <a:lnTo>
                    <a:pt x="260" y="380"/>
                  </a:lnTo>
                  <a:lnTo>
                    <a:pt x="265" y="379"/>
                  </a:lnTo>
                  <a:lnTo>
                    <a:pt x="270" y="377"/>
                  </a:lnTo>
                  <a:lnTo>
                    <a:pt x="273" y="375"/>
                  </a:lnTo>
                  <a:lnTo>
                    <a:pt x="275" y="374"/>
                  </a:lnTo>
                  <a:lnTo>
                    <a:pt x="276" y="372"/>
                  </a:lnTo>
                  <a:lnTo>
                    <a:pt x="278" y="372"/>
                  </a:lnTo>
                  <a:lnTo>
                    <a:pt x="280" y="370"/>
                  </a:lnTo>
                  <a:lnTo>
                    <a:pt x="280" y="369"/>
                  </a:lnTo>
                  <a:lnTo>
                    <a:pt x="280" y="369"/>
                  </a:lnTo>
                  <a:lnTo>
                    <a:pt x="281" y="367"/>
                  </a:lnTo>
                  <a:lnTo>
                    <a:pt x="281" y="366"/>
                  </a:lnTo>
                  <a:lnTo>
                    <a:pt x="281" y="366"/>
                  </a:lnTo>
                  <a:lnTo>
                    <a:pt x="281" y="364"/>
                  </a:lnTo>
                  <a:lnTo>
                    <a:pt x="280" y="364"/>
                  </a:lnTo>
                  <a:lnTo>
                    <a:pt x="280" y="362"/>
                  </a:lnTo>
                  <a:lnTo>
                    <a:pt x="278" y="361"/>
                  </a:lnTo>
                  <a:lnTo>
                    <a:pt x="275" y="359"/>
                  </a:lnTo>
                  <a:lnTo>
                    <a:pt x="273" y="357"/>
                  </a:lnTo>
                  <a:lnTo>
                    <a:pt x="270" y="354"/>
                  </a:lnTo>
                  <a:lnTo>
                    <a:pt x="267" y="352"/>
                  </a:lnTo>
                  <a:lnTo>
                    <a:pt x="263" y="351"/>
                  </a:lnTo>
                  <a:lnTo>
                    <a:pt x="262" y="351"/>
                  </a:lnTo>
                  <a:lnTo>
                    <a:pt x="260" y="349"/>
                  </a:lnTo>
                  <a:lnTo>
                    <a:pt x="258" y="349"/>
                  </a:lnTo>
                  <a:lnTo>
                    <a:pt x="257" y="349"/>
                  </a:lnTo>
                  <a:lnTo>
                    <a:pt x="255" y="348"/>
                  </a:lnTo>
                  <a:lnTo>
                    <a:pt x="254" y="348"/>
                  </a:lnTo>
                  <a:lnTo>
                    <a:pt x="252" y="348"/>
                  </a:lnTo>
                  <a:lnTo>
                    <a:pt x="249" y="348"/>
                  </a:lnTo>
                  <a:lnTo>
                    <a:pt x="247" y="348"/>
                  </a:lnTo>
                  <a:lnTo>
                    <a:pt x="244" y="348"/>
                  </a:lnTo>
                  <a:lnTo>
                    <a:pt x="242" y="349"/>
                  </a:lnTo>
                  <a:lnTo>
                    <a:pt x="239" y="349"/>
                  </a:lnTo>
                  <a:lnTo>
                    <a:pt x="232" y="351"/>
                  </a:lnTo>
                  <a:lnTo>
                    <a:pt x="226" y="352"/>
                  </a:lnTo>
                  <a:lnTo>
                    <a:pt x="218" y="354"/>
                  </a:lnTo>
                  <a:lnTo>
                    <a:pt x="209" y="357"/>
                  </a:lnTo>
                  <a:lnTo>
                    <a:pt x="201" y="359"/>
                  </a:lnTo>
                  <a:lnTo>
                    <a:pt x="195" y="361"/>
                  </a:lnTo>
                  <a:lnTo>
                    <a:pt x="188" y="364"/>
                  </a:lnTo>
                  <a:lnTo>
                    <a:pt x="182" y="366"/>
                  </a:lnTo>
                  <a:lnTo>
                    <a:pt x="178" y="366"/>
                  </a:lnTo>
                  <a:lnTo>
                    <a:pt x="175" y="367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68" y="370"/>
                  </a:lnTo>
                  <a:lnTo>
                    <a:pt x="167" y="370"/>
                  </a:lnTo>
                  <a:lnTo>
                    <a:pt x="165" y="370"/>
                  </a:lnTo>
                  <a:lnTo>
                    <a:pt x="164" y="372"/>
                  </a:lnTo>
                  <a:lnTo>
                    <a:pt x="162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59" y="372"/>
                  </a:lnTo>
                  <a:lnTo>
                    <a:pt x="155" y="374"/>
                  </a:lnTo>
                  <a:lnTo>
                    <a:pt x="154" y="375"/>
                  </a:lnTo>
                  <a:lnTo>
                    <a:pt x="150" y="377"/>
                  </a:lnTo>
                  <a:lnTo>
                    <a:pt x="149" y="379"/>
                  </a:lnTo>
                  <a:lnTo>
                    <a:pt x="147" y="380"/>
                  </a:lnTo>
                  <a:lnTo>
                    <a:pt x="144" y="382"/>
                  </a:lnTo>
                  <a:lnTo>
                    <a:pt x="142" y="384"/>
                  </a:lnTo>
                  <a:lnTo>
                    <a:pt x="137" y="385"/>
                  </a:lnTo>
                  <a:lnTo>
                    <a:pt x="134" y="389"/>
                  </a:lnTo>
                  <a:lnTo>
                    <a:pt x="129" y="392"/>
                  </a:lnTo>
                  <a:lnTo>
                    <a:pt x="124" y="395"/>
                  </a:lnTo>
                  <a:lnTo>
                    <a:pt x="119" y="398"/>
                  </a:lnTo>
                  <a:lnTo>
                    <a:pt x="116" y="400"/>
                  </a:lnTo>
                  <a:lnTo>
                    <a:pt x="113" y="403"/>
                  </a:lnTo>
                  <a:lnTo>
                    <a:pt x="113" y="403"/>
                  </a:lnTo>
                  <a:lnTo>
                    <a:pt x="111" y="405"/>
                  </a:lnTo>
                  <a:lnTo>
                    <a:pt x="110" y="405"/>
                  </a:lnTo>
                  <a:lnTo>
                    <a:pt x="108" y="405"/>
                  </a:lnTo>
                  <a:lnTo>
                    <a:pt x="106" y="405"/>
                  </a:lnTo>
                  <a:lnTo>
                    <a:pt x="105" y="405"/>
                  </a:lnTo>
                  <a:lnTo>
                    <a:pt x="103" y="405"/>
                  </a:lnTo>
                  <a:lnTo>
                    <a:pt x="101" y="405"/>
                  </a:lnTo>
                  <a:lnTo>
                    <a:pt x="98" y="403"/>
                  </a:lnTo>
                  <a:lnTo>
                    <a:pt x="95" y="403"/>
                  </a:lnTo>
                  <a:lnTo>
                    <a:pt x="90" y="403"/>
                  </a:lnTo>
                  <a:lnTo>
                    <a:pt x="87" y="403"/>
                  </a:lnTo>
                  <a:lnTo>
                    <a:pt x="87" y="403"/>
                  </a:lnTo>
                  <a:close/>
                  <a:moveTo>
                    <a:pt x="177" y="397"/>
                  </a:moveTo>
                  <a:lnTo>
                    <a:pt x="178" y="397"/>
                  </a:lnTo>
                  <a:lnTo>
                    <a:pt x="182" y="397"/>
                  </a:lnTo>
                  <a:lnTo>
                    <a:pt x="182" y="397"/>
                  </a:lnTo>
                  <a:lnTo>
                    <a:pt x="183" y="397"/>
                  </a:lnTo>
                  <a:lnTo>
                    <a:pt x="185" y="397"/>
                  </a:lnTo>
                  <a:lnTo>
                    <a:pt x="185" y="397"/>
                  </a:lnTo>
                  <a:lnTo>
                    <a:pt x="186" y="397"/>
                  </a:lnTo>
                  <a:lnTo>
                    <a:pt x="186" y="398"/>
                  </a:lnTo>
                  <a:lnTo>
                    <a:pt x="188" y="398"/>
                  </a:lnTo>
                  <a:lnTo>
                    <a:pt x="188" y="400"/>
                  </a:lnTo>
                  <a:lnTo>
                    <a:pt x="190" y="402"/>
                  </a:lnTo>
                  <a:lnTo>
                    <a:pt x="191" y="403"/>
                  </a:lnTo>
                  <a:lnTo>
                    <a:pt x="191" y="405"/>
                  </a:lnTo>
                  <a:lnTo>
                    <a:pt x="193" y="407"/>
                  </a:lnTo>
                  <a:lnTo>
                    <a:pt x="193" y="410"/>
                  </a:lnTo>
                  <a:lnTo>
                    <a:pt x="193" y="411"/>
                  </a:lnTo>
                  <a:lnTo>
                    <a:pt x="193" y="413"/>
                  </a:lnTo>
                  <a:lnTo>
                    <a:pt x="195" y="415"/>
                  </a:lnTo>
                  <a:lnTo>
                    <a:pt x="195" y="416"/>
                  </a:lnTo>
                  <a:lnTo>
                    <a:pt x="195" y="416"/>
                  </a:lnTo>
                  <a:lnTo>
                    <a:pt x="195" y="418"/>
                  </a:lnTo>
                  <a:lnTo>
                    <a:pt x="196" y="420"/>
                  </a:lnTo>
                  <a:lnTo>
                    <a:pt x="196" y="423"/>
                  </a:lnTo>
                  <a:lnTo>
                    <a:pt x="196" y="426"/>
                  </a:lnTo>
                  <a:lnTo>
                    <a:pt x="195" y="433"/>
                  </a:lnTo>
                  <a:lnTo>
                    <a:pt x="195" y="439"/>
                  </a:lnTo>
                  <a:lnTo>
                    <a:pt x="195" y="443"/>
                  </a:lnTo>
                  <a:lnTo>
                    <a:pt x="195" y="446"/>
                  </a:lnTo>
                  <a:lnTo>
                    <a:pt x="195" y="448"/>
                  </a:lnTo>
                  <a:lnTo>
                    <a:pt x="195" y="451"/>
                  </a:lnTo>
                  <a:lnTo>
                    <a:pt x="195" y="452"/>
                  </a:lnTo>
                  <a:lnTo>
                    <a:pt x="196" y="456"/>
                  </a:lnTo>
                  <a:lnTo>
                    <a:pt x="196" y="459"/>
                  </a:lnTo>
                  <a:lnTo>
                    <a:pt x="198" y="464"/>
                  </a:lnTo>
                  <a:lnTo>
                    <a:pt x="200" y="469"/>
                  </a:lnTo>
                  <a:lnTo>
                    <a:pt x="200" y="472"/>
                  </a:lnTo>
                  <a:lnTo>
                    <a:pt x="200" y="475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0" y="484"/>
                  </a:lnTo>
                  <a:lnTo>
                    <a:pt x="200" y="485"/>
                  </a:lnTo>
                  <a:lnTo>
                    <a:pt x="200" y="490"/>
                  </a:lnTo>
                  <a:lnTo>
                    <a:pt x="198" y="493"/>
                  </a:lnTo>
                  <a:lnTo>
                    <a:pt x="198" y="497"/>
                  </a:lnTo>
                  <a:lnTo>
                    <a:pt x="196" y="498"/>
                  </a:lnTo>
                  <a:lnTo>
                    <a:pt x="196" y="500"/>
                  </a:lnTo>
                  <a:lnTo>
                    <a:pt x="196" y="503"/>
                  </a:lnTo>
                  <a:lnTo>
                    <a:pt x="196" y="505"/>
                  </a:lnTo>
                  <a:lnTo>
                    <a:pt x="195" y="507"/>
                  </a:lnTo>
                  <a:lnTo>
                    <a:pt x="195" y="507"/>
                  </a:lnTo>
                  <a:lnTo>
                    <a:pt x="195" y="508"/>
                  </a:lnTo>
                  <a:lnTo>
                    <a:pt x="196" y="510"/>
                  </a:lnTo>
                  <a:lnTo>
                    <a:pt x="196" y="513"/>
                  </a:lnTo>
                  <a:lnTo>
                    <a:pt x="196" y="516"/>
                  </a:lnTo>
                  <a:lnTo>
                    <a:pt x="198" y="520"/>
                  </a:lnTo>
                  <a:lnTo>
                    <a:pt x="200" y="525"/>
                  </a:lnTo>
                  <a:lnTo>
                    <a:pt x="200" y="528"/>
                  </a:lnTo>
                  <a:lnTo>
                    <a:pt x="201" y="533"/>
                  </a:lnTo>
                  <a:lnTo>
                    <a:pt x="201" y="536"/>
                  </a:lnTo>
                  <a:lnTo>
                    <a:pt x="201" y="539"/>
                  </a:lnTo>
                  <a:lnTo>
                    <a:pt x="201" y="541"/>
                  </a:lnTo>
                  <a:lnTo>
                    <a:pt x="201" y="543"/>
                  </a:lnTo>
                  <a:lnTo>
                    <a:pt x="200" y="544"/>
                  </a:lnTo>
                  <a:lnTo>
                    <a:pt x="200" y="546"/>
                  </a:lnTo>
                  <a:lnTo>
                    <a:pt x="200" y="546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8" y="548"/>
                  </a:lnTo>
                  <a:lnTo>
                    <a:pt x="196" y="549"/>
                  </a:lnTo>
                  <a:lnTo>
                    <a:pt x="195" y="549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1" y="549"/>
                  </a:lnTo>
                  <a:lnTo>
                    <a:pt x="188" y="549"/>
                  </a:lnTo>
                  <a:lnTo>
                    <a:pt x="185" y="548"/>
                  </a:lnTo>
                  <a:lnTo>
                    <a:pt x="180" y="548"/>
                  </a:lnTo>
                  <a:lnTo>
                    <a:pt x="175" y="546"/>
                  </a:lnTo>
                  <a:lnTo>
                    <a:pt x="170" y="546"/>
                  </a:lnTo>
                  <a:lnTo>
                    <a:pt x="165" y="544"/>
                  </a:lnTo>
                  <a:lnTo>
                    <a:pt x="159" y="544"/>
                  </a:lnTo>
                  <a:lnTo>
                    <a:pt x="154" y="543"/>
                  </a:lnTo>
                  <a:lnTo>
                    <a:pt x="150" y="543"/>
                  </a:lnTo>
                  <a:lnTo>
                    <a:pt x="146" y="541"/>
                  </a:lnTo>
                  <a:lnTo>
                    <a:pt x="142" y="539"/>
                  </a:lnTo>
                  <a:lnTo>
                    <a:pt x="139" y="538"/>
                  </a:lnTo>
                  <a:lnTo>
                    <a:pt x="136" y="538"/>
                  </a:lnTo>
                  <a:lnTo>
                    <a:pt x="133" y="536"/>
                  </a:lnTo>
                  <a:lnTo>
                    <a:pt x="131" y="533"/>
                  </a:lnTo>
                  <a:lnTo>
                    <a:pt x="128" y="531"/>
                  </a:lnTo>
                  <a:lnTo>
                    <a:pt x="123" y="530"/>
                  </a:lnTo>
                  <a:lnTo>
                    <a:pt x="118" y="526"/>
                  </a:lnTo>
                  <a:lnTo>
                    <a:pt x="111" y="523"/>
                  </a:lnTo>
                  <a:lnTo>
                    <a:pt x="101" y="518"/>
                  </a:lnTo>
                  <a:lnTo>
                    <a:pt x="93" y="513"/>
                  </a:lnTo>
                  <a:lnTo>
                    <a:pt x="83" y="508"/>
                  </a:lnTo>
                  <a:lnTo>
                    <a:pt x="75" y="503"/>
                  </a:lnTo>
                  <a:lnTo>
                    <a:pt x="72" y="502"/>
                  </a:lnTo>
                  <a:lnTo>
                    <a:pt x="69" y="500"/>
                  </a:lnTo>
                  <a:lnTo>
                    <a:pt x="67" y="498"/>
                  </a:lnTo>
                  <a:lnTo>
                    <a:pt x="65" y="497"/>
                  </a:lnTo>
                  <a:lnTo>
                    <a:pt x="65" y="497"/>
                  </a:lnTo>
                  <a:lnTo>
                    <a:pt x="64" y="495"/>
                  </a:lnTo>
                  <a:lnTo>
                    <a:pt x="64" y="495"/>
                  </a:lnTo>
                  <a:lnTo>
                    <a:pt x="64" y="493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7" y="490"/>
                  </a:lnTo>
                  <a:lnTo>
                    <a:pt x="67" y="490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89"/>
                  </a:lnTo>
                  <a:lnTo>
                    <a:pt x="72" y="489"/>
                  </a:lnTo>
                  <a:lnTo>
                    <a:pt x="74" y="489"/>
                  </a:lnTo>
                  <a:lnTo>
                    <a:pt x="75" y="489"/>
                  </a:lnTo>
                  <a:lnTo>
                    <a:pt x="75" y="489"/>
                  </a:lnTo>
                  <a:lnTo>
                    <a:pt x="77" y="489"/>
                  </a:lnTo>
                  <a:lnTo>
                    <a:pt x="80" y="490"/>
                  </a:lnTo>
                  <a:lnTo>
                    <a:pt x="82" y="490"/>
                  </a:lnTo>
                  <a:lnTo>
                    <a:pt x="83" y="492"/>
                  </a:lnTo>
                  <a:lnTo>
                    <a:pt x="88" y="493"/>
                  </a:lnTo>
                  <a:lnTo>
                    <a:pt x="95" y="497"/>
                  </a:lnTo>
                  <a:lnTo>
                    <a:pt x="98" y="497"/>
                  </a:lnTo>
                  <a:lnTo>
                    <a:pt x="100" y="498"/>
                  </a:lnTo>
                  <a:lnTo>
                    <a:pt x="103" y="498"/>
                  </a:lnTo>
                  <a:lnTo>
                    <a:pt x="105" y="498"/>
                  </a:lnTo>
                  <a:lnTo>
                    <a:pt x="111" y="500"/>
                  </a:lnTo>
                  <a:lnTo>
                    <a:pt x="118" y="502"/>
                  </a:lnTo>
                  <a:lnTo>
                    <a:pt x="124" y="502"/>
                  </a:lnTo>
                  <a:lnTo>
                    <a:pt x="133" y="503"/>
                  </a:lnTo>
                  <a:lnTo>
                    <a:pt x="137" y="505"/>
                  </a:lnTo>
                  <a:lnTo>
                    <a:pt x="142" y="507"/>
                  </a:lnTo>
                  <a:lnTo>
                    <a:pt x="147" y="507"/>
                  </a:lnTo>
                  <a:lnTo>
                    <a:pt x="152" y="508"/>
                  </a:lnTo>
                  <a:lnTo>
                    <a:pt x="155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0" y="510"/>
                  </a:lnTo>
                  <a:lnTo>
                    <a:pt x="162" y="510"/>
                  </a:lnTo>
                  <a:lnTo>
                    <a:pt x="164" y="510"/>
                  </a:lnTo>
                  <a:lnTo>
                    <a:pt x="164" y="510"/>
                  </a:lnTo>
                  <a:lnTo>
                    <a:pt x="165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67" y="508"/>
                  </a:lnTo>
                  <a:lnTo>
                    <a:pt x="167" y="508"/>
                  </a:lnTo>
                  <a:lnTo>
                    <a:pt x="167" y="507"/>
                  </a:lnTo>
                  <a:lnTo>
                    <a:pt x="167" y="507"/>
                  </a:lnTo>
                  <a:lnTo>
                    <a:pt x="167" y="505"/>
                  </a:lnTo>
                  <a:lnTo>
                    <a:pt x="167" y="505"/>
                  </a:lnTo>
                  <a:lnTo>
                    <a:pt x="165" y="500"/>
                  </a:lnTo>
                  <a:lnTo>
                    <a:pt x="164" y="497"/>
                  </a:lnTo>
                  <a:lnTo>
                    <a:pt x="164" y="493"/>
                  </a:lnTo>
                  <a:lnTo>
                    <a:pt x="164" y="492"/>
                  </a:lnTo>
                  <a:lnTo>
                    <a:pt x="164" y="490"/>
                  </a:lnTo>
                  <a:lnTo>
                    <a:pt x="164" y="489"/>
                  </a:lnTo>
                  <a:lnTo>
                    <a:pt x="164" y="489"/>
                  </a:lnTo>
                  <a:lnTo>
                    <a:pt x="165" y="487"/>
                  </a:lnTo>
                  <a:lnTo>
                    <a:pt x="165" y="485"/>
                  </a:lnTo>
                  <a:lnTo>
                    <a:pt x="167" y="484"/>
                  </a:lnTo>
                  <a:lnTo>
                    <a:pt x="167" y="480"/>
                  </a:lnTo>
                  <a:lnTo>
                    <a:pt x="168" y="479"/>
                  </a:lnTo>
                  <a:lnTo>
                    <a:pt x="168" y="475"/>
                  </a:lnTo>
                  <a:lnTo>
                    <a:pt x="170" y="472"/>
                  </a:lnTo>
                  <a:lnTo>
                    <a:pt x="170" y="469"/>
                  </a:lnTo>
                  <a:lnTo>
                    <a:pt x="170" y="466"/>
                  </a:lnTo>
                  <a:lnTo>
                    <a:pt x="172" y="462"/>
                  </a:lnTo>
                  <a:lnTo>
                    <a:pt x="172" y="459"/>
                  </a:lnTo>
                  <a:lnTo>
                    <a:pt x="172" y="456"/>
                  </a:lnTo>
                  <a:lnTo>
                    <a:pt x="173" y="452"/>
                  </a:lnTo>
                  <a:lnTo>
                    <a:pt x="173" y="444"/>
                  </a:lnTo>
                  <a:lnTo>
                    <a:pt x="173" y="436"/>
                  </a:lnTo>
                  <a:lnTo>
                    <a:pt x="173" y="428"/>
                  </a:lnTo>
                  <a:lnTo>
                    <a:pt x="173" y="421"/>
                  </a:lnTo>
                  <a:lnTo>
                    <a:pt x="173" y="415"/>
                  </a:lnTo>
                  <a:lnTo>
                    <a:pt x="175" y="410"/>
                  </a:lnTo>
                  <a:lnTo>
                    <a:pt x="175" y="407"/>
                  </a:lnTo>
                  <a:lnTo>
                    <a:pt x="175" y="402"/>
                  </a:lnTo>
                  <a:lnTo>
                    <a:pt x="177" y="400"/>
                  </a:lnTo>
                  <a:lnTo>
                    <a:pt x="177" y="3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90" name="Freeform 61">
              <a:extLst>
                <a:ext uri="{FF2B5EF4-FFF2-40B4-BE49-F238E27FC236}">
                  <a16:creationId xmlns:a16="http://schemas.microsoft.com/office/drawing/2014/main" id="{8F8ADB5A-1DF8-36CE-FB8C-68A5F914C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6" y="2621"/>
              <a:ext cx="2301" cy="122"/>
            </a:xfrm>
            <a:custGeom>
              <a:avLst/>
              <a:gdLst>
                <a:gd name="T0" fmla="*/ 31 w 1407"/>
                <a:gd name="T1" fmla="*/ 3 h 74"/>
                <a:gd name="T2" fmla="*/ 39 w 1407"/>
                <a:gd name="T3" fmla="*/ 40 h 74"/>
                <a:gd name="T4" fmla="*/ 61 w 1407"/>
                <a:gd name="T5" fmla="*/ 34 h 74"/>
                <a:gd name="T6" fmla="*/ 46 w 1407"/>
                <a:gd name="T7" fmla="*/ 12 h 74"/>
                <a:gd name="T8" fmla="*/ 80 w 1407"/>
                <a:gd name="T9" fmla="*/ 12 h 74"/>
                <a:gd name="T10" fmla="*/ 103 w 1407"/>
                <a:gd name="T11" fmla="*/ 55 h 74"/>
                <a:gd name="T12" fmla="*/ 105 w 1407"/>
                <a:gd name="T13" fmla="*/ 55 h 74"/>
                <a:gd name="T14" fmla="*/ 134 w 1407"/>
                <a:gd name="T15" fmla="*/ 55 h 74"/>
                <a:gd name="T16" fmla="*/ 171 w 1407"/>
                <a:gd name="T17" fmla="*/ 19 h 74"/>
                <a:gd name="T18" fmla="*/ 161 w 1407"/>
                <a:gd name="T19" fmla="*/ 9 h 74"/>
                <a:gd name="T20" fmla="*/ 210 w 1407"/>
                <a:gd name="T21" fmla="*/ 16 h 74"/>
                <a:gd name="T22" fmla="*/ 249 w 1407"/>
                <a:gd name="T23" fmla="*/ 8 h 74"/>
                <a:gd name="T24" fmla="*/ 259 w 1407"/>
                <a:gd name="T25" fmla="*/ 51 h 74"/>
                <a:gd name="T26" fmla="*/ 294 w 1407"/>
                <a:gd name="T27" fmla="*/ 47 h 74"/>
                <a:gd name="T28" fmla="*/ 277 w 1407"/>
                <a:gd name="T29" fmla="*/ 12 h 74"/>
                <a:gd name="T30" fmla="*/ 312 w 1407"/>
                <a:gd name="T31" fmla="*/ 12 h 74"/>
                <a:gd name="T32" fmla="*/ 312 w 1407"/>
                <a:gd name="T33" fmla="*/ 55 h 74"/>
                <a:gd name="T34" fmla="*/ 338 w 1407"/>
                <a:gd name="T35" fmla="*/ 52 h 74"/>
                <a:gd name="T36" fmla="*/ 367 w 1407"/>
                <a:gd name="T37" fmla="*/ 52 h 74"/>
                <a:gd name="T38" fmla="*/ 393 w 1407"/>
                <a:gd name="T39" fmla="*/ 9 h 74"/>
                <a:gd name="T40" fmla="*/ 393 w 1407"/>
                <a:gd name="T41" fmla="*/ 52 h 74"/>
                <a:gd name="T42" fmla="*/ 473 w 1407"/>
                <a:gd name="T43" fmla="*/ 5 h 74"/>
                <a:gd name="T44" fmla="*/ 455 w 1407"/>
                <a:gd name="T45" fmla="*/ 12 h 74"/>
                <a:gd name="T46" fmla="*/ 500 w 1407"/>
                <a:gd name="T47" fmla="*/ 52 h 74"/>
                <a:gd name="T48" fmla="*/ 535 w 1407"/>
                <a:gd name="T49" fmla="*/ 38 h 74"/>
                <a:gd name="T50" fmla="*/ 512 w 1407"/>
                <a:gd name="T51" fmla="*/ 45 h 74"/>
                <a:gd name="T52" fmla="*/ 539 w 1407"/>
                <a:gd name="T53" fmla="*/ 51 h 74"/>
                <a:gd name="T54" fmla="*/ 588 w 1407"/>
                <a:gd name="T55" fmla="*/ 56 h 74"/>
                <a:gd name="T56" fmla="*/ 695 w 1407"/>
                <a:gd name="T57" fmla="*/ 52 h 74"/>
                <a:gd name="T58" fmla="*/ 652 w 1407"/>
                <a:gd name="T59" fmla="*/ 0 h 74"/>
                <a:gd name="T60" fmla="*/ 685 w 1407"/>
                <a:gd name="T61" fmla="*/ 6 h 74"/>
                <a:gd name="T62" fmla="*/ 725 w 1407"/>
                <a:gd name="T63" fmla="*/ 30 h 74"/>
                <a:gd name="T64" fmla="*/ 775 w 1407"/>
                <a:gd name="T65" fmla="*/ 12 h 74"/>
                <a:gd name="T66" fmla="*/ 830 w 1407"/>
                <a:gd name="T67" fmla="*/ 12 h 74"/>
                <a:gd name="T68" fmla="*/ 836 w 1407"/>
                <a:gd name="T69" fmla="*/ 32 h 74"/>
                <a:gd name="T70" fmla="*/ 865 w 1407"/>
                <a:gd name="T71" fmla="*/ 53 h 74"/>
                <a:gd name="T72" fmla="*/ 983 w 1407"/>
                <a:gd name="T73" fmla="*/ 5 h 74"/>
                <a:gd name="T74" fmla="*/ 945 w 1407"/>
                <a:gd name="T75" fmla="*/ 5 h 74"/>
                <a:gd name="T76" fmla="*/ 997 w 1407"/>
                <a:gd name="T77" fmla="*/ 46 h 74"/>
                <a:gd name="T78" fmla="*/ 1001 w 1407"/>
                <a:gd name="T79" fmla="*/ 9 h 74"/>
                <a:gd name="T80" fmla="*/ 1036 w 1407"/>
                <a:gd name="T81" fmla="*/ 55 h 74"/>
                <a:gd name="T82" fmla="*/ 1068 w 1407"/>
                <a:gd name="T83" fmla="*/ 52 h 74"/>
                <a:gd name="T84" fmla="*/ 1097 w 1407"/>
                <a:gd name="T85" fmla="*/ 56 h 74"/>
                <a:gd name="T86" fmla="*/ 1102 w 1407"/>
                <a:gd name="T87" fmla="*/ 43 h 74"/>
                <a:gd name="T88" fmla="*/ 1097 w 1407"/>
                <a:gd name="T89" fmla="*/ 56 h 74"/>
                <a:gd name="T90" fmla="*/ 1145 w 1407"/>
                <a:gd name="T91" fmla="*/ 34 h 74"/>
                <a:gd name="T92" fmla="*/ 1135 w 1407"/>
                <a:gd name="T93" fmla="*/ 47 h 74"/>
                <a:gd name="T94" fmla="*/ 1192 w 1407"/>
                <a:gd name="T95" fmla="*/ 47 h 74"/>
                <a:gd name="T96" fmla="*/ 1174 w 1407"/>
                <a:gd name="T97" fmla="*/ 12 h 74"/>
                <a:gd name="T98" fmla="*/ 1231 w 1407"/>
                <a:gd name="T99" fmla="*/ 53 h 74"/>
                <a:gd name="T100" fmla="*/ 1209 w 1407"/>
                <a:gd name="T101" fmla="*/ 22 h 74"/>
                <a:gd name="T102" fmla="*/ 1250 w 1407"/>
                <a:gd name="T103" fmla="*/ 8 h 74"/>
                <a:gd name="T104" fmla="*/ 1252 w 1407"/>
                <a:gd name="T105" fmla="*/ 25 h 74"/>
                <a:gd name="T106" fmla="*/ 1297 w 1407"/>
                <a:gd name="T107" fmla="*/ 9 h 74"/>
                <a:gd name="T108" fmla="*/ 1274 w 1407"/>
                <a:gd name="T109" fmla="*/ 52 h 74"/>
                <a:gd name="T110" fmla="*/ 1312 w 1407"/>
                <a:gd name="T111" fmla="*/ 55 h 74"/>
                <a:gd name="T112" fmla="*/ 1306 w 1407"/>
                <a:gd name="T113" fmla="*/ 9 h 74"/>
                <a:gd name="T114" fmla="*/ 1386 w 1407"/>
                <a:gd name="T115" fmla="*/ 47 h 74"/>
                <a:gd name="T116" fmla="*/ 1353 w 1407"/>
                <a:gd name="T117" fmla="*/ 12 h 74"/>
                <a:gd name="T118" fmla="*/ 1394 w 1407"/>
                <a:gd name="T11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7" h="74">
                  <a:moveTo>
                    <a:pt x="2" y="55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6" y="48"/>
                    <a:pt x="11" y="52"/>
                    <a:pt x="18" y="52"/>
                  </a:cubicBezTo>
                  <a:cubicBezTo>
                    <a:pt x="24" y="52"/>
                    <a:pt x="27" y="49"/>
                    <a:pt x="28" y="44"/>
                  </a:cubicBezTo>
                  <a:cubicBezTo>
                    <a:pt x="28" y="40"/>
                    <a:pt x="23" y="36"/>
                    <a:pt x="15" y="32"/>
                  </a:cubicBezTo>
                  <a:cubicBezTo>
                    <a:pt x="5" y="26"/>
                    <a:pt x="0" y="21"/>
                    <a:pt x="0" y="15"/>
                  </a:cubicBezTo>
                  <a:cubicBezTo>
                    <a:pt x="1" y="6"/>
                    <a:pt x="6" y="1"/>
                    <a:pt x="17" y="0"/>
                  </a:cubicBezTo>
                  <a:cubicBezTo>
                    <a:pt x="20" y="0"/>
                    <a:pt x="24" y="1"/>
                    <a:pt x="28" y="2"/>
                  </a:cubicBezTo>
                  <a:cubicBezTo>
                    <a:pt x="29" y="3"/>
                    <a:pt x="30" y="3"/>
                    <a:pt x="31" y="3"/>
                  </a:cubicBezTo>
                  <a:cubicBezTo>
                    <a:pt x="31" y="3"/>
                    <a:pt x="31" y="3"/>
                    <a:pt x="32" y="2"/>
                  </a:cubicBezTo>
                  <a:cubicBezTo>
                    <a:pt x="32" y="2"/>
                    <a:pt x="32" y="2"/>
                    <a:pt x="33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0" y="8"/>
                    <a:pt x="25" y="5"/>
                    <a:pt x="18" y="4"/>
                  </a:cubicBezTo>
                  <a:cubicBezTo>
                    <a:pt x="13" y="5"/>
                    <a:pt x="10" y="7"/>
                    <a:pt x="10" y="10"/>
                  </a:cubicBezTo>
                  <a:cubicBezTo>
                    <a:pt x="10" y="13"/>
                    <a:pt x="14" y="17"/>
                    <a:pt x="20" y="20"/>
                  </a:cubicBezTo>
                  <a:cubicBezTo>
                    <a:pt x="27" y="24"/>
                    <a:pt x="31" y="27"/>
                    <a:pt x="34" y="29"/>
                  </a:cubicBezTo>
                  <a:cubicBezTo>
                    <a:pt x="37" y="33"/>
                    <a:pt x="39" y="37"/>
                    <a:pt x="39" y="40"/>
                  </a:cubicBezTo>
                  <a:cubicBezTo>
                    <a:pt x="38" y="50"/>
                    <a:pt x="32" y="55"/>
                    <a:pt x="20" y="56"/>
                  </a:cubicBezTo>
                  <a:cubicBezTo>
                    <a:pt x="16" y="55"/>
                    <a:pt x="12" y="55"/>
                    <a:pt x="9" y="55"/>
                  </a:cubicBezTo>
                  <a:cubicBezTo>
                    <a:pt x="7" y="54"/>
                    <a:pt x="6" y="54"/>
                    <a:pt x="6" y="54"/>
                  </a:cubicBezTo>
                  <a:cubicBezTo>
                    <a:pt x="5" y="54"/>
                    <a:pt x="4" y="54"/>
                    <a:pt x="4" y="55"/>
                  </a:cubicBezTo>
                  <a:cubicBezTo>
                    <a:pt x="2" y="55"/>
                    <a:pt x="2" y="55"/>
                    <a:pt x="2" y="55"/>
                  </a:cubicBezTo>
                  <a:close/>
                  <a:moveTo>
                    <a:pt x="79" y="52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84" y="53"/>
                    <a:pt x="86" y="51"/>
                    <a:pt x="86" y="47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51"/>
                    <a:pt x="63" y="53"/>
                    <a:pt x="67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3"/>
                    <a:pt x="51" y="51"/>
                    <a:pt x="51" y="4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4"/>
                    <a:pt x="49" y="12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3" y="12"/>
                    <a:pt x="61" y="14"/>
                    <a:pt x="61" y="18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4"/>
                    <a:pt x="84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8" y="12"/>
                    <a:pt x="96" y="14"/>
                    <a:pt x="96" y="1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51"/>
                    <a:pt x="98" y="53"/>
                    <a:pt x="102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2"/>
                    <a:pt x="79" y="52"/>
                    <a:pt x="79" y="52"/>
                  </a:cubicBezTo>
                  <a:close/>
                  <a:moveTo>
                    <a:pt x="137" y="38"/>
                  </a:moveTo>
                  <a:cubicBezTo>
                    <a:pt x="121" y="38"/>
                    <a:pt x="121" y="38"/>
                    <a:pt x="121" y="38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17" y="49"/>
                    <a:pt x="117" y="51"/>
                    <a:pt x="117" y="51"/>
                  </a:cubicBezTo>
                  <a:cubicBezTo>
                    <a:pt x="118" y="52"/>
                    <a:pt x="120" y="53"/>
                    <a:pt x="123" y="52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9" y="53"/>
                    <a:pt x="112" y="50"/>
                    <a:pt x="113" y="45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52" y="50"/>
                    <a:pt x="155" y="53"/>
                    <a:pt x="158" y="52"/>
                  </a:cubicBezTo>
                  <a:cubicBezTo>
                    <a:pt x="158" y="55"/>
                    <a:pt x="158" y="55"/>
                    <a:pt x="158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37" y="52"/>
                    <a:pt x="137" y="52"/>
                    <a:pt x="137" y="52"/>
                  </a:cubicBezTo>
                  <a:cubicBezTo>
                    <a:pt x="139" y="52"/>
                    <a:pt x="140" y="52"/>
                    <a:pt x="140" y="51"/>
                  </a:cubicBezTo>
                  <a:cubicBezTo>
                    <a:pt x="141" y="50"/>
                    <a:pt x="141" y="49"/>
                    <a:pt x="140" y="47"/>
                  </a:cubicBezTo>
                  <a:cubicBezTo>
                    <a:pt x="137" y="38"/>
                    <a:pt x="137" y="38"/>
                    <a:pt x="137" y="38"/>
                  </a:cubicBezTo>
                  <a:close/>
                  <a:moveTo>
                    <a:pt x="135" y="34"/>
                  </a:moveTo>
                  <a:cubicBezTo>
                    <a:pt x="128" y="17"/>
                    <a:pt x="128" y="17"/>
                    <a:pt x="128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35" y="34"/>
                    <a:pt x="135" y="34"/>
                    <a:pt x="135" y="34"/>
                  </a:cubicBezTo>
                  <a:close/>
                  <a:moveTo>
                    <a:pt x="171" y="19"/>
                  </a:moveTo>
                  <a:cubicBezTo>
                    <a:pt x="171" y="46"/>
                    <a:pt x="171" y="46"/>
                    <a:pt x="171" y="46"/>
                  </a:cubicBezTo>
                  <a:cubicBezTo>
                    <a:pt x="170" y="51"/>
                    <a:pt x="173" y="53"/>
                    <a:pt x="178" y="52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60" y="55"/>
                    <a:pt x="160" y="55"/>
                    <a:pt x="160" y="55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5" y="53"/>
                    <a:pt x="166" y="51"/>
                    <a:pt x="166" y="48"/>
                  </a:cubicBezTo>
                  <a:cubicBezTo>
                    <a:pt x="166" y="14"/>
                    <a:pt x="166" y="14"/>
                    <a:pt x="166" y="14"/>
                  </a:cubicBezTo>
                  <a:cubicBezTo>
                    <a:pt x="165" y="13"/>
                    <a:pt x="163" y="13"/>
                    <a:pt x="161" y="12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76" y="9"/>
                    <a:pt x="176" y="9"/>
                    <a:pt x="176" y="9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6" y="14"/>
                    <a:pt x="204" y="12"/>
                    <a:pt x="199" y="12"/>
                  </a:cubicBezTo>
                  <a:cubicBezTo>
                    <a:pt x="198" y="12"/>
                    <a:pt x="198" y="12"/>
                    <a:pt x="198" y="12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2" y="12"/>
                    <a:pt x="210" y="14"/>
                    <a:pt x="210" y="16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171" y="19"/>
                    <a:pt x="171" y="19"/>
                    <a:pt x="171" y="19"/>
                  </a:cubicBezTo>
                  <a:close/>
                  <a:moveTo>
                    <a:pt x="274" y="33"/>
                  </a:moveTo>
                  <a:cubicBezTo>
                    <a:pt x="274" y="36"/>
                    <a:pt x="274" y="36"/>
                    <a:pt x="274" y="36"/>
                  </a:cubicBezTo>
                  <a:cubicBezTo>
                    <a:pt x="271" y="36"/>
                    <a:pt x="269" y="37"/>
                    <a:pt x="269" y="41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62" y="54"/>
                    <a:pt x="256" y="56"/>
                    <a:pt x="250" y="56"/>
                  </a:cubicBezTo>
                  <a:cubicBezTo>
                    <a:pt x="232" y="55"/>
                    <a:pt x="223" y="47"/>
                    <a:pt x="222" y="32"/>
                  </a:cubicBezTo>
                  <a:cubicBezTo>
                    <a:pt x="223" y="17"/>
                    <a:pt x="232" y="9"/>
                    <a:pt x="249" y="8"/>
                  </a:cubicBezTo>
                  <a:cubicBezTo>
                    <a:pt x="254" y="9"/>
                    <a:pt x="258" y="9"/>
                    <a:pt x="261" y="10"/>
                  </a:cubicBezTo>
                  <a:cubicBezTo>
                    <a:pt x="263" y="11"/>
                    <a:pt x="264" y="11"/>
                    <a:pt x="265" y="11"/>
                  </a:cubicBezTo>
                  <a:cubicBezTo>
                    <a:pt x="266" y="11"/>
                    <a:pt x="267" y="11"/>
                    <a:pt x="267" y="10"/>
                  </a:cubicBezTo>
                  <a:cubicBezTo>
                    <a:pt x="269" y="10"/>
                    <a:pt x="269" y="10"/>
                    <a:pt x="269" y="10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64" y="16"/>
                    <a:pt x="259" y="12"/>
                    <a:pt x="251" y="11"/>
                  </a:cubicBezTo>
                  <a:cubicBezTo>
                    <a:pt x="240" y="12"/>
                    <a:pt x="234" y="19"/>
                    <a:pt x="233" y="32"/>
                  </a:cubicBezTo>
                  <a:cubicBezTo>
                    <a:pt x="234" y="45"/>
                    <a:pt x="240" y="52"/>
                    <a:pt x="251" y="53"/>
                  </a:cubicBezTo>
                  <a:cubicBezTo>
                    <a:pt x="254" y="53"/>
                    <a:pt x="257" y="52"/>
                    <a:pt x="259" y="5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37"/>
                    <a:pt x="256" y="36"/>
                    <a:pt x="250" y="36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74" y="33"/>
                    <a:pt x="274" y="33"/>
                    <a:pt x="274" y="33"/>
                  </a:cubicBezTo>
                  <a:close/>
                  <a:moveTo>
                    <a:pt x="312" y="52"/>
                  </a:moveTo>
                  <a:cubicBezTo>
                    <a:pt x="313" y="52"/>
                    <a:pt x="313" y="52"/>
                    <a:pt x="313" y="52"/>
                  </a:cubicBezTo>
                  <a:cubicBezTo>
                    <a:pt x="317" y="53"/>
                    <a:pt x="319" y="51"/>
                    <a:pt x="319" y="47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294" y="34"/>
                    <a:pt x="294" y="34"/>
                    <a:pt x="294" y="34"/>
                  </a:cubicBezTo>
                  <a:cubicBezTo>
                    <a:pt x="294" y="47"/>
                    <a:pt x="294" y="47"/>
                    <a:pt x="294" y="47"/>
                  </a:cubicBezTo>
                  <a:cubicBezTo>
                    <a:pt x="294" y="51"/>
                    <a:pt x="296" y="53"/>
                    <a:pt x="300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7" y="52"/>
                    <a:pt x="277" y="52"/>
                    <a:pt x="277" y="52"/>
                  </a:cubicBezTo>
                  <a:cubicBezTo>
                    <a:pt x="279" y="52"/>
                    <a:pt x="279" y="52"/>
                    <a:pt x="279" y="52"/>
                  </a:cubicBezTo>
                  <a:cubicBezTo>
                    <a:pt x="282" y="53"/>
                    <a:pt x="284" y="51"/>
                    <a:pt x="284" y="47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4" y="14"/>
                    <a:pt x="282" y="12"/>
                    <a:pt x="279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301" y="9"/>
                    <a:pt x="301" y="9"/>
                    <a:pt x="301" y="9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296" y="12"/>
                    <a:pt x="294" y="14"/>
                    <a:pt x="294" y="18"/>
                  </a:cubicBezTo>
                  <a:cubicBezTo>
                    <a:pt x="294" y="29"/>
                    <a:pt x="294" y="29"/>
                    <a:pt x="294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9" y="14"/>
                    <a:pt x="317" y="12"/>
                    <a:pt x="312" y="12"/>
                  </a:cubicBezTo>
                  <a:cubicBezTo>
                    <a:pt x="312" y="12"/>
                    <a:pt x="312" y="12"/>
                    <a:pt x="312" y="12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35" y="9"/>
                    <a:pt x="335" y="9"/>
                    <a:pt x="335" y="9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34" y="12"/>
                    <a:pt x="334" y="12"/>
                    <a:pt x="334" y="12"/>
                  </a:cubicBezTo>
                  <a:cubicBezTo>
                    <a:pt x="330" y="12"/>
                    <a:pt x="328" y="14"/>
                    <a:pt x="329" y="18"/>
                  </a:cubicBezTo>
                  <a:cubicBezTo>
                    <a:pt x="329" y="47"/>
                    <a:pt x="329" y="47"/>
                    <a:pt x="329" y="47"/>
                  </a:cubicBezTo>
                  <a:cubicBezTo>
                    <a:pt x="328" y="51"/>
                    <a:pt x="330" y="53"/>
                    <a:pt x="334" y="52"/>
                  </a:cubicBezTo>
                  <a:cubicBezTo>
                    <a:pt x="335" y="52"/>
                    <a:pt x="335" y="52"/>
                    <a:pt x="335" y="52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12" y="55"/>
                    <a:pt x="312" y="55"/>
                    <a:pt x="312" y="55"/>
                  </a:cubicBezTo>
                  <a:cubicBezTo>
                    <a:pt x="312" y="52"/>
                    <a:pt x="312" y="52"/>
                    <a:pt x="312" y="52"/>
                  </a:cubicBezTo>
                  <a:close/>
                  <a:moveTo>
                    <a:pt x="369" y="38"/>
                  </a:moveTo>
                  <a:cubicBezTo>
                    <a:pt x="353" y="38"/>
                    <a:pt x="353" y="38"/>
                    <a:pt x="353" y="38"/>
                  </a:cubicBezTo>
                  <a:cubicBezTo>
                    <a:pt x="350" y="47"/>
                    <a:pt x="350" y="47"/>
                    <a:pt x="350" y="47"/>
                  </a:cubicBezTo>
                  <a:cubicBezTo>
                    <a:pt x="349" y="49"/>
                    <a:pt x="349" y="51"/>
                    <a:pt x="350" y="51"/>
                  </a:cubicBezTo>
                  <a:cubicBezTo>
                    <a:pt x="351" y="52"/>
                    <a:pt x="353" y="53"/>
                    <a:pt x="356" y="52"/>
                  </a:cubicBezTo>
                  <a:cubicBezTo>
                    <a:pt x="357" y="52"/>
                    <a:pt x="357" y="52"/>
                    <a:pt x="357" y="52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38" y="55"/>
                    <a:pt x="338" y="55"/>
                    <a:pt x="338" y="55"/>
                  </a:cubicBezTo>
                  <a:cubicBezTo>
                    <a:pt x="338" y="52"/>
                    <a:pt x="338" y="52"/>
                    <a:pt x="338" y="52"/>
                  </a:cubicBezTo>
                  <a:cubicBezTo>
                    <a:pt x="339" y="52"/>
                    <a:pt x="339" y="52"/>
                    <a:pt x="339" y="52"/>
                  </a:cubicBezTo>
                  <a:cubicBezTo>
                    <a:pt x="342" y="53"/>
                    <a:pt x="344" y="50"/>
                    <a:pt x="346" y="45"/>
                  </a:cubicBezTo>
                  <a:cubicBezTo>
                    <a:pt x="359" y="10"/>
                    <a:pt x="359" y="10"/>
                    <a:pt x="359" y="10"/>
                  </a:cubicBezTo>
                  <a:cubicBezTo>
                    <a:pt x="358" y="8"/>
                    <a:pt x="358" y="8"/>
                    <a:pt x="358" y="8"/>
                  </a:cubicBezTo>
                  <a:cubicBezTo>
                    <a:pt x="369" y="8"/>
                    <a:pt x="369" y="8"/>
                    <a:pt x="369" y="8"/>
                  </a:cubicBezTo>
                  <a:cubicBezTo>
                    <a:pt x="383" y="46"/>
                    <a:pt x="383" y="46"/>
                    <a:pt x="383" y="46"/>
                  </a:cubicBezTo>
                  <a:cubicBezTo>
                    <a:pt x="385" y="50"/>
                    <a:pt x="387" y="53"/>
                    <a:pt x="391" y="52"/>
                  </a:cubicBezTo>
                  <a:cubicBezTo>
                    <a:pt x="391" y="55"/>
                    <a:pt x="391" y="55"/>
                    <a:pt x="391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9" y="52"/>
                    <a:pt x="369" y="52"/>
                    <a:pt x="369" y="52"/>
                  </a:cubicBezTo>
                  <a:cubicBezTo>
                    <a:pt x="371" y="52"/>
                    <a:pt x="373" y="52"/>
                    <a:pt x="373" y="51"/>
                  </a:cubicBezTo>
                  <a:cubicBezTo>
                    <a:pt x="374" y="50"/>
                    <a:pt x="374" y="49"/>
                    <a:pt x="373" y="47"/>
                  </a:cubicBezTo>
                  <a:cubicBezTo>
                    <a:pt x="369" y="38"/>
                    <a:pt x="369" y="38"/>
                    <a:pt x="369" y="38"/>
                  </a:cubicBezTo>
                  <a:close/>
                  <a:moveTo>
                    <a:pt x="368" y="34"/>
                  </a:moveTo>
                  <a:cubicBezTo>
                    <a:pt x="361" y="17"/>
                    <a:pt x="361" y="17"/>
                    <a:pt x="361" y="17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lose/>
                  <a:moveTo>
                    <a:pt x="393" y="12"/>
                  </a:moveTo>
                  <a:cubicBezTo>
                    <a:pt x="393" y="9"/>
                    <a:pt x="393" y="9"/>
                    <a:pt x="393" y="9"/>
                  </a:cubicBezTo>
                  <a:cubicBezTo>
                    <a:pt x="416" y="9"/>
                    <a:pt x="416" y="9"/>
                    <a:pt x="416" y="9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1" y="12"/>
                    <a:pt x="409" y="14"/>
                    <a:pt x="409" y="18"/>
                  </a:cubicBezTo>
                  <a:cubicBezTo>
                    <a:pt x="409" y="47"/>
                    <a:pt x="409" y="47"/>
                    <a:pt x="409" y="47"/>
                  </a:cubicBezTo>
                  <a:cubicBezTo>
                    <a:pt x="409" y="51"/>
                    <a:pt x="411" y="53"/>
                    <a:pt x="415" y="52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16" y="55"/>
                    <a:pt x="416" y="55"/>
                    <a:pt x="416" y="55"/>
                  </a:cubicBezTo>
                  <a:cubicBezTo>
                    <a:pt x="393" y="55"/>
                    <a:pt x="393" y="55"/>
                    <a:pt x="393" y="55"/>
                  </a:cubicBezTo>
                  <a:cubicBezTo>
                    <a:pt x="393" y="52"/>
                    <a:pt x="393" y="52"/>
                    <a:pt x="393" y="52"/>
                  </a:cubicBezTo>
                  <a:cubicBezTo>
                    <a:pt x="394" y="52"/>
                    <a:pt x="394" y="52"/>
                    <a:pt x="394" y="52"/>
                  </a:cubicBezTo>
                  <a:cubicBezTo>
                    <a:pt x="398" y="53"/>
                    <a:pt x="399" y="51"/>
                    <a:pt x="399" y="47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4"/>
                    <a:pt x="398" y="12"/>
                    <a:pt x="394" y="12"/>
                  </a:cubicBezTo>
                  <a:cubicBezTo>
                    <a:pt x="393" y="12"/>
                    <a:pt x="393" y="12"/>
                    <a:pt x="393" y="12"/>
                  </a:cubicBezTo>
                  <a:close/>
                  <a:moveTo>
                    <a:pt x="447" y="5"/>
                  </a:moveTo>
                  <a:cubicBezTo>
                    <a:pt x="447" y="2"/>
                    <a:pt x="447" y="2"/>
                    <a:pt x="447" y="2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74" y="5"/>
                    <a:pt x="474" y="5"/>
                    <a:pt x="474" y="5"/>
                  </a:cubicBezTo>
                  <a:cubicBezTo>
                    <a:pt x="473" y="5"/>
                    <a:pt x="473" y="5"/>
                    <a:pt x="473" y="5"/>
                  </a:cubicBezTo>
                  <a:cubicBezTo>
                    <a:pt x="469" y="5"/>
                    <a:pt x="467" y="7"/>
                    <a:pt x="467" y="12"/>
                  </a:cubicBezTo>
                  <a:cubicBezTo>
                    <a:pt x="467" y="49"/>
                    <a:pt x="467" y="49"/>
                    <a:pt x="467" y="49"/>
                  </a:cubicBezTo>
                  <a:cubicBezTo>
                    <a:pt x="467" y="57"/>
                    <a:pt x="464" y="64"/>
                    <a:pt x="459" y="69"/>
                  </a:cubicBezTo>
                  <a:cubicBezTo>
                    <a:pt x="456" y="72"/>
                    <a:pt x="451" y="74"/>
                    <a:pt x="446" y="74"/>
                  </a:cubicBezTo>
                  <a:cubicBezTo>
                    <a:pt x="440" y="74"/>
                    <a:pt x="437" y="72"/>
                    <a:pt x="437" y="69"/>
                  </a:cubicBezTo>
                  <a:cubicBezTo>
                    <a:pt x="438" y="66"/>
                    <a:pt x="440" y="64"/>
                    <a:pt x="443" y="64"/>
                  </a:cubicBezTo>
                  <a:cubicBezTo>
                    <a:pt x="444" y="64"/>
                    <a:pt x="446" y="64"/>
                    <a:pt x="448" y="66"/>
                  </a:cubicBezTo>
                  <a:cubicBezTo>
                    <a:pt x="449" y="68"/>
                    <a:pt x="450" y="69"/>
                    <a:pt x="451" y="69"/>
                  </a:cubicBezTo>
                  <a:cubicBezTo>
                    <a:pt x="454" y="69"/>
                    <a:pt x="455" y="66"/>
                    <a:pt x="455" y="60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55" y="7"/>
                    <a:pt x="453" y="5"/>
                    <a:pt x="449" y="5"/>
                  </a:cubicBezTo>
                  <a:cubicBezTo>
                    <a:pt x="447" y="5"/>
                    <a:pt x="447" y="5"/>
                    <a:pt x="447" y="5"/>
                  </a:cubicBezTo>
                  <a:close/>
                  <a:moveTo>
                    <a:pt x="478" y="12"/>
                  </a:moveTo>
                  <a:cubicBezTo>
                    <a:pt x="478" y="9"/>
                    <a:pt x="478" y="9"/>
                    <a:pt x="478" y="9"/>
                  </a:cubicBezTo>
                  <a:cubicBezTo>
                    <a:pt x="501" y="9"/>
                    <a:pt x="501" y="9"/>
                    <a:pt x="501" y="9"/>
                  </a:cubicBezTo>
                  <a:cubicBezTo>
                    <a:pt x="501" y="12"/>
                    <a:pt x="501" y="12"/>
                    <a:pt x="501" y="12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496" y="12"/>
                    <a:pt x="494" y="14"/>
                    <a:pt x="494" y="18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51"/>
                    <a:pt x="496" y="53"/>
                    <a:pt x="500" y="52"/>
                  </a:cubicBezTo>
                  <a:cubicBezTo>
                    <a:pt x="501" y="52"/>
                    <a:pt x="501" y="52"/>
                    <a:pt x="501" y="52"/>
                  </a:cubicBezTo>
                  <a:cubicBezTo>
                    <a:pt x="501" y="55"/>
                    <a:pt x="501" y="55"/>
                    <a:pt x="501" y="55"/>
                  </a:cubicBezTo>
                  <a:cubicBezTo>
                    <a:pt x="478" y="55"/>
                    <a:pt x="478" y="55"/>
                    <a:pt x="478" y="55"/>
                  </a:cubicBezTo>
                  <a:cubicBezTo>
                    <a:pt x="478" y="52"/>
                    <a:pt x="478" y="52"/>
                    <a:pt x="478" y="52"/>
                  </a:cubicBezTo>
                  <a:cubicBezTo>
                    <a:pt x="479" y="52"/>
                    <a:pt x="479" y="52"/>
                    <a:pt x="479" y="52"/>
                  </a:cubicBezTo>
                  <a:cubicBezTo>
                    <a:pt x="482" y="53"/>
                    <a:pt x="484" y="51"/>
                    <a:pt x="484" y="47"/>
                  </a:cubicBezTo>
                  <a:cubicBezTo>
                    <a:pt x="484" y="18"/>
                    <a:pt x="484" y="18"/>
                    <a:pt x="484" y="18"/>
                  </a:cubicBezTo>
                  <a:cubicBezTo>
                    <a:pt x="484" y="14"/>
                    <a:pt x="483" y="12"/>
                    <a:pt x="479" y="12"/>
                  </a:cubicBezTo>
                  <a:cubicBezTo>
                    <a:pt x="478" y="12"/>
                    <a:pt x="478" y="12"/>
                    <a:pt x="478" y="12"/>
                  </a:cubicBezTo>
                  <a:close/>
                  <a:moveTo>
                    <a:pt x="535" y="38"/>
                  </a:moveTo>
                  <a:cubicBezTo>
                    <a:pt x="519" y="38"/>
                    <a:pt x="519" y="38"/>
                    <a:pt x="519" y="38"/>
                  </a:cubicBezTo>
                  <a:cubicBezTo>
                    <a:pt x="516" y="47"/>
                    <a:pt x="516" y="47"/>
                    <a:pt x="516" y="47"/>
                  </a:cubicBezTo>
                  <a:cubicBezTo>
                    <a:pt x="515" y="49"/>
                    <a:pt x="515" y="51"/>
                    <a:pt x="516" y="51"/>
                  </a:cubicBezTo>
                  <a:cubicBezTo>
                    <a:pt x="517" y="52"/>
                    <a:pt x="519" y="53"/>
                    <a:pt x="522" y="52"/>
                  </a:cubicBezTo>
                  <a:cubicBezTo>
                    <a:pt x="523" y="52"/>
                    <a:pt x="523" y="52"/>
                    <a:pt x="523" y="52"/>
                  </a:cubicBezTo>
                  <a:cubicBezTo>
                    <a:pt x="523" y="55"/>
                    <a:pt x="523" y="55"/>
                    <a:pt x="523" y="55"/>
                  </a:cubicBezTo>
                  <a:cubicBezTo>
                    <a:pt x="503" y="55"/>
                    <a:pt x="503" y="55"/>
                    <a:pt x="503" y="55"/>
                  </a:cubicBezTo>
                  <a:cubicBezTo>
                    <a:pt x="503" y="52"/>
                    <a:pt x="503" y="52"/>
                    <a:pt x="503" y="52"/>
                  </a:cubicBezTo>
                  <a:cubicBezTo>
                    <a:pt x="505" y="52"/>
                    <a:pt x="505" y="52"/>
                    <a:pt x="505" y="52"/>
                  </a:cubicBezTo>
                  <a:cubicBezTo>
                    <a:pt x="508" y="53"/>
                    <a:pt x="510" y="50"/>
                    <a:pt x="512" y="45"/>
                  </a:cubicBezTo>
                  <a:cubicBezTo>
                    <a:pt x="524" y="10"/>
                    <a:pt x="524" y="10"/>
                    <a:pt x="524" y="10"/>
                  </a:cubicBezTo>
                  <a:cubicBezTo>
                    <a:pt x="524" y="8"/>
                    <a:pt x="524" y="8"/>
                    <a:pt x="524" y="8"/>
                  </a:cubicBezTo>
                  <a:cubicBezTo>
                    <a:pt x="535" y="8"/>
                    <a:pt x="535" y="8"/>
                    <a:pt x="535" y="8"/>
                  </a:cubicBezTo>
                  <a:cubicBezTo>
                    <a:pt x="549" y="46"/>
                    <a:pt x="549" y="46"/>
                    <a:pt x="549" y="46"/>
                  </a:cubicBezTo>
                  <a:cubicBezTo>
                    <a:pt x="551" y="50"/>
                    <a:pt x="553" y="53"/>
                    <a:pt x="557" y="52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33" y="55"/>
                    <a:pt x="533" y="55"/>
                    <a:pt x="533" y="55"/>
                  </a:cubicBezTo>
                  <a:cubicBezTo>
                    <a:pt x="533" y="52"/>
                    <a:pt x="533" y="52"/>
                    <a:pt x="533" y="52"/>
                  </a:cubicBezTo>
                  <a:cubicBezTo>
                    <a:pt x="535" y="52"/>
                    <a:pt x="535" y="52"/>
                    <a:pt x="535" y="52"/>
                  </a:cubicBezTo>
                  <a:cubicBezTo>
                    <a:pt x="537" y="52"/>
                    <a:pt x="539" y="52"/>
                    <a:pt x="539" y="51"/>
                  </a:cubicBezTo>
                  <a:cubicBezTo>
                    <a:pt x="540" y="50"/>
                    <a:pt x="540" y="49"/>
                    <a:pt x="539" y="47"/>
                  </a:cubicBezTo>
                  <a:cubicBezTo>
                    <a:pt x="535" y="38"/>
                    <a:pt x="535" y="38"/>
                    <a:pt x="535" y="38"/>
                  </a:cubicBezTo>
                  <a:close/>
                  <a:moveTo>
                    <a:pt x="534" y="34"/>
                  </a:moveTo>
                  <a:cubicBezTo>
                    <a:pt x="527" y="17"/>
                    <a:pt x="527" y="17"/>
                    <a:pt x="527" y="17"/>
                  </a:cubicBezTo>
                  <a:cubicBezTo>
                    <a:pt x="521" y="34"/>
                    <a:pt x="521" y="34"/>
                    <a:pt x="521" y="34"/>
                  </a:cubicBezTo>
                  <a:cubicBezTo>
                    <a:pt x="534" y="34"/>
                    <a:pt x="534" y="34"/>
                    <a:pt x="534" y="34"/>
                  </a:cubicBezTo>
                  <a:close/>
                  <a:moveTo>
                    <a:pt x="561" y="33"/>
                  </a:moveTo>
                  <a:cubicBezTo>
                    <a:pt x="562" y="18"/>
                    <a:pt x="572" y="9"/>
                    <a:pt x="589" y="8"/>
                  </a:cubicBezTo>
                  <a:cubicBezTo>
                    <a:pt x="606" y="9"/>
                    <a:pt x="615" y="17"/>
                    <a:pt x="616" y="31"/>
                  </a:cubicBezTo>
                  <a:cubicBezTo>
                    <a:pt x="614" y="47"/>
                    <a:pt x="605" y="55"/>
                    <a:pt x="588" y="56"/>
                  </a:cubicBezTo>
                  <a:cubicBezTo>
                    <a:pt x="571" y="55"/>
                    <a:pt x="562" y="48"/>
                    <a:pt x="561" y="33"/>
                  </a:cubicBezTo>
                  <a:close/>
                  <a:moveTo>
                    <a:pt x="572" y="30"/>
                  </a:moveTo>
                  <a:cubicBezTo>
                    <a:pt x="573" y="45"/>
                    <a:pt x="578" y="52"/>
                    <a:pt x="589" y="53"/>
                  </a:cubicBezTo>
                  <a:cubicBezTo>
                    <a:pt x="599" y="53"/>
                    <a:pt x="604" y="46"/>
                    <a:pt x="605" y="34"/>
                  </a:cubicBezTo>
                  <a:cubicBezTo>
                    <a:pt x="604" y="20"/>
                    <a:pt x="598" y="12"/>
                    <a:pt x="587" y="11"/>
                  </a:cubicBezTo>
                  <a:cubicBezTo>
                    <a:pt x="577" y="12"/>
                    <a:pt x="572" y="18"/>
                    <a:pt x="572" y="30"/>
                  </a:cubicBezTo>
                  <a:close/>
                  <a:moveTo>
                    <a:pt x="685" y="6"/>
                  </a:moveTo>
                  <a:cubicBezTo>
                    <a:pt x="685" y="45"/>
                    <a:pt x="685" y="45"/>
                    <a:pt x="685" y="45"/>
                  </a:cubicBezTo>
                  <a:cubicBezTo>
                    <a:pt x="685" y="50"/>
                    <a:pt x="687" y="52"/>
                    <a:pt x="693" y="52"/>
                  </a:cubicBezTo>
                  <a:cubicBezTo>
                    <a:pt x="695" y="52"/>
                    <a:pt x="695" y="52"/>
                    <a:pt x="695" y="52"/>
                  </a:cubicBezTo>
                  <a:cubicBezTo>
                    <a:pt x="695" y="55"/>
                    <a:pt x="695" y="55"/>
                    <a:pt x="695" y="55"/>
                  </a:cubicBezTo>
                  <a:cubicBezTo>
                    <a:pt x="664" y="55"/>
                    <a:pt x="664" y="55"/>
                    <a:pt x="664" y="55"/>
                  </a:cubicBezTo>
                  <a:cubicBezTo>
                    <a:pt x="664" y="52"/>
                    <a:pt x="664" y="52"/>
                    <a:pt x="664" y="52"/>
                  </a:cubicBezTo>
                  <a:cubicBezTo>
                    <a:pt x="667" y="52"/>
                    <a:pt x="667" y="52"/>
                    <a:pt x="667" y="52"/>
                  </a:cubicBezTo>
                  <a:cubicBezTo>
                    <a:pt x="671" y="52"/>
                    <a:pt x="673" y="50"/>
                    <a:pt x="673" y="45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63" y="6"/>
                    <a:pt x="663" y="6"/>
                    <a:pt x="663" y="6"/>
                  </a:cubicBezTo>
                  <a:cubicBezTo>
                    <a:pt x="657" y="5"/>
                    <a:pt x="654" y="8"/>
                    <a:pt x="654" y="16"/>
                  </a:cubicBezTo>
                  <a:cubicBezTo>
                    <a:pt x="650" y="16"/>
                    <a:pt x="650" y="16"/>
                    <a:pt x="650" y="16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5" y="1"/>
                    <a:pt x="656" y="1"/>
                    <a:pt x="656" y="1"/>
                  </a:cubicBezTo>
                  <a:cubicBezTo>
                    <a:pt x="657" y="2"/>
                    <a:pt x="658" y="2"/>
                    <a:pt x="659" y="2"/>
                  </a:cubicBezTo>
                  <a:cubicBezTo>
                    <a:pt x="700" y="2"/>
                    <a:pt x="700" y="2"/>
                    <a:pt x="700" y="2"/>
                  </a:cubicBezTo>
                  <a:cubicBezTo>
                    <a:pt x="701" y="2"/>
                    <a:pt x="703" y="1"/>
                    <a:pt x="704" y="0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708" y="16"/>
                    <a:pt x="708" y="16"/>
                    <a:pt x="708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4" y="8"/>
                    <a:pt x="701" y="5"/>
                    <a:pt x="695" y="6"/>
                  </a:cubicBezTo>
                  <a:cubicBezTo>
                    <a:pt x="685" y="6"/>
                    <a:pt x="685" y="6"/>
                    <a:pt x="685" y="6"/>
                  </a:cubicBezTo>
                  <a:close/>
                  <a:moveTo>
                    <a:pt x="714" y="33"/>
                  </a:moveTo>
                  <a:cubicBezTo>
                    <a:pt x="715" y="18"/>
                    <a:pt x="725" y="9"/>
                    <a:pt x="742" y="8"/>
                  </a:cubicBezTo>
                  <a:cubicBezTo>
                    <a:pt x="759" y="9"/>
                    <a:pt x="768" y="17"/>
                    <a:pt x="769" y="31"/>
                  </a:cubicBezTo>
                  <a:cubicBezTo>
                    <a:pt x="767" y="47"/>
                    <a:pt x="758" y="55"/>
                    <a:pt x="741" y="56"/>
                  </a:cubicBezTo>
                  <a:cubicBezTo>
                    <a:pt x="724" y="55"/>
                    <a:pt x="715" y="48"/>
                    <a:pt x="714" y="33"/>
                  </a:cubicBezTo>
                  <a:close/>
                  <a:moveTo>
                    <a:pt x="725" y="30"/>
                  </a:moveTo>
                  <a:cubicBezTo>
                    <a:pt x="726" y="45"/>
                    <a:pt x="731" y="52"/>
                    <a:pt x="743" y="53"/>
                  </a:cubicBezTo>
                  <a:cubicBezTo>
                    <a:pt x="752" y="53"/>
                    <a:pt x="757" y="46"/>
                    <a:pt x="758" y="34"/>
                  </a:cubicBezTo>
                  <a:cubicBezTo>
                    <a:pt x="757" y="20"/>
                    <a:pt x="751" y="12"/>
                    <a:pt x="741" y="11"/>
                  </a:cubicBezTo>
                  <a:cubicBezTo>
                    <a:pt x="731" y="12"/>
                    <a:pt x="725" y="18"/>
                    <a:pt x="725" y="30"/>
                  </a:cubicBezTo>
                  <a:close/>
                  <a:moveTo>
                    <a:pt x="785" y="19"/>
                  </a:moveTo>
                  <a:cubicBezTo>
                    <a:pt x="785" y="46"/>
                    <a:pt x="785" y="46"/>
                    <a:pt x="785" y="46"/>
                  </a:cubicBezTo>
                  <a:cubicBezTo>
                    <a:pt x="784" y="51"/>
                    <a:pt x="787" y="53"/>
                    <a:pt x="792" y="52"/>
                  </a:cubicBezTo>
                  <a:cubicBezTo>
                    <a:pt x="792" y="55"/>
                    <a:pt x="792" y="55"/>
                    <a:pt x="792" y="55"/>
                  </a:cubicBezTo>
                  <a:cubicBezTo>
                    <a:pt x="774" y="55"/>
                    <a:pt x="774" y="55"/>
                    <a:pt x="774" y="55"/>
                  </a:cubicBezTo>
                  <a:cubicBezTo>
                    <a:pt x="774" y="52"/>
                    <a:pt x="774" y="52"/>
                    <a:pt x="774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8" y="53"/>
                    <a:pt x="780" y="51"/>
                    <a:pt x="780" y="48"/>
                  </a:cubicBezTo>
                  <a:cubicBezTo>
                    <a:pt x="780" y="14"/>
                    <a:pt x="780" y="14"/>
                    <a:pt x="780" y="14"/>
                  </a:cubicBezTo>
                  <a:cubicBezTo>
                    <a:pt x="779" y="13"/>
                    <a:pt x="777" y="13"/>
                    <a:pt x="775" y="12"/>
                  </a:cubicBezTo>
                  <a:cubicBezTo>
                    <a:pt x="775" y="9"/>
                    <a:pt x="775" y="9"/>
                    <a:pt x="775" y="9"/>
                  </a:cubicBezTo>
                  <a:cubicBezTo>
                    <a:pt x="790" y="9"/>
                    <a:pt x="790" y="9"/>
                    <a:pt x="790" y="9"/>
                  </a:cubicBezTo>
                  <a:cubicBezTo>
                    <a:pt x="820" y="41"/>
                    <a:pt x="820" y="41"/>
                    <a:pt x="820" y="41"/>
                  </a:cubicBezTo>
                  <a:cubicBezTo>
                    <a:pt x="820" y="19"/>
                    <a:pt x="820" y="19"/>
                    <a:pt x="820" y="19"/>
                  </a:cubicBezTo>
                  <a:cubicBezTo>
                    <a:pt x="820" y="14"/>
                    <a:pt x="818" y="12"/>
                    <a:pt x="813" y="12"/>
                  </a:cubicBezTo>
                  <a:cubicBezTo>
                    <a:pt x="812" y="12"/>
                    <a:pt x="812" y="12"/>
                    <a:pt x="812" y="12"/>
                  </a:cubicBezTo>
                  <a:cubicBezTo>
                    <a:pt x="812" y="9"/>
                    <a:pt x="812" y="9"/>
                    <a:pt x="812" y="9"/>
                  </a:cubicBezTo>
                  <a:cubicBezTo>
                    <a:pt x="831" y="9"/>
                    <a:pt x="831" y="9"/>
                    <a:pt x="831" y="9"/>
                  </a:cubicBezTo>
                  <a:cubicBezTo>
                    <a:pt x="831" y="12"/>
                    <a:pt x="831" y="12"/>
                    <a:pt x="831" y="12"/>
                  </a:cubicBezTo>
                  <a:cubicBezTo>
                    <a:pt x="830" y="12"/>
                    <a:pt x="830" y="12"/>
                    <a:pt x="830" y="12"/>
                  </a:cubicBezTo>
                  <a:cubicBezTo>
                    <a:pt x="826" y="12"/>
                    <a:pt x="824" y="14"/>
                    <a:pt x="824" y="16"/>
                  </a:cubicBezTo>
                  <a:cubicBezTo>
                    <a:pt x="824" y="55"/>
                    <a:pt x="824" y="55"/>
                    <a:pt x="824" y="55"/>
                  </a:cubicBezTo>
                  <a:cubicBezTo>
                    <a:pt x="820" y="55"/>
                    <a:pt x="820" y="55"/>
                    <a:pt x="820" y="55"/>
                  </a:cubicBezTo>
                  <a:cubicBezTo>
                    <a:pt x="785" y="19"/>
                    <a:pt x="785" y="19"/>
                    <a:pt x="785" y="19"/>
                  </a:cubicBezTo>
                  <a:close/>
                  <a:moveTo>
                    <a:pt x="888" y="33"/>
                  </a:moveTo>
                  <a:cubicBezTo>
                    <a:pt x="888" y="36"/>
                    <a:pt x="888" y="36"/>
                    <a:pt x="888" y="36"/>
                  </a:cubicBezTo>
                  <a:cubicBezTo>
                    <a:pt x="885" y="36"/>
                    <a:pt x="883" y="37"/>
                    <a:pt x="883" y="41"/>
                  </a:cubicBezTo>
                  <a:cubicBezTo>
                    <a:pt x="883" y="51"/>
                    <a:pt x="883" y="51"/>
                    <a:pt x="883" y="51"/>
                  </a:cubicBezTo>
                  <a:cubicBezTo>
                    <a:pt x="876" y="54"/>
                    <a:pt x="870" y="56"/>
                    <a:pt x="864" y="56"/>
                  </a:cubicBezTo>
                  <a:cubicBezTo>
                    <a:pt x="846" y="55"/>
                    <a:pt x="837" y="47"/>
                    <a:pt x="836" y="32"/>
                  </a:cubicBezTo>
                  <a:cubicBezTo>
                    <a:pt x="837" y="17"/>
                    <a:pt x="846" y="9"/>
                    <a:pt x="863" y="8"/>
                  </a:cubicBezTo>
                  <a:cubicBezTo>
                    <a:pt x="868" y="9"/>
                    <a:pt x="872" y="9"/>
                    <a:pt x="875" y="10"/>
                  </a:cubicBezTo>
                  <a:cubicBezTo>
                    <a:pt x="877" y="11"/>
                    <a:pt x="878" y="11"/>
                    <a:pt x="879" y="11"/>
                  </a:cubicBezTo>
                  <a:cubicBezTo>
                    <a:pt x="880" y="11"/>
                    <a:pt x="881" y="11"/>
                    <a:pt x="881" y="10"/>
                  </a:cubicBezTo>
                  <a:cubicBezTo>
                    <a:pt x="883" y="10"/>
                    <a:pt x="883" y="10"/>
                    <a:pt x="883" y="10"/>
                  </a:cubicBezTo>
                  <a:cubicBezTo>
                    <a:pt x="883" y="23"/>
                    <a:pt x="883" y="23"/>
                    <a:pt x="883" y="23"/>
                  </a:cubicBezTo>
                  <a:cubicBezTo>
                    <a:pt x="880" y="23"/>
                    <a:pt x="880" y="23"/>
                    <a:pt x="880" y="23"/>
                  </a:cubicBezTo>
                  <a:cubicBezTo>
                    <a:pt x="878" y="16"/>
                    <a:pt x="873" y="12"/>
                    <a:pt x="865" y="11"/>
                  </a:cubicBezTo>
                  <a:cubicBezTo>
                    <a:pt x="854" y="12"/>
                    <a:pt x="848" y="19"/>
                    <a:pt x="847" y="32"/>
                  </a:cubicBezTo>
                  <a:cubicBezTo>
                    <a:pt x="848" y="45"/>
                    <a:pt x="854" y="52"/>
                    <a:pt x="865" y="53"/>
                  </a:cubicBezTo>
                  <a:cubicBezTo>
                    <a:pt x="868" y="53"/>
                    <a:pt x="871" y="52"/>
                    <a:pt x="873" y="51"/>
                  </a:cubicBezTo>
                  <a:cubicBezTo>
                    <a:pt x="873" y="41"/>
                    <a:pt x="873" y="41"/>
                    <a:pt x="873" y="41"/>
                  </a:cubicBezTo>
                  <a:cubicBezTo>
                    <a:pt x="874" y="37"/>
                    <a:pt x="870" y="36"/>
                    <a:pt x="864" y="36"/>
                  </a:cubicBezTo>
                  <a:cubicBezTo>
                    <a:pt x="864" y="33"/>
                    <a:pt x="864" y="33"/>
                    <a:pt x="864" y="33"/>
                  </a:cubicBezTo>
                  <a:cubicBezTo>
                    <a:pt x="888" y="33"/>
                    <a:pt x="888" y="33"/>
                    <a:pt x="888" y="33"/>
                  </a:cubicBezTo>
                  <a:close/>
                  <a:moveTo>
                    <a:pt x="962" y="5"/>
                  </a:moveTo>
                  <a:cubicBezTo>
                    <a:pt x="962" y="2"/>
                    <a:pt x="962" y="2"/>
                    <a:pt x="962" y="2"/>
                  </a:cubicBezTo>
                  <a:cubicBezTo>
                    <a:pt x="984" y="2"/>
                    <a:pt x="984" y="2"/>
                    <a:pt x="984" y="2"/>
                  </a:cubicBezTo>
                  <a:cubicBezTo>
                    <a:pt x="984" y="5"/>
                    <a:pt x="984" y="5"/>
                    <a:pt x="984" y="5"/>
                  </a:cubicBezTo>
                  <a:cubicBezTo>
                    <a:pt x="983" y="5"/>
                    <a:pt x="983" y="5"/>
                    <a:pt x="983" y="5"/>
                  </a:cubicBezTo>
                  <a:cubicBezTo>
                    <a:pt x="978" y="5"/>
                    <a:pt x="975" y="8"/>
                    <a:pt x="976" y="12"/>
                  </a:cubicBezTo>
                  <a:cubicBezTo>
                    <a:pt x="976" y="34"/>
                    <a:pt x="976" y="34"/>
                    <a:pt x="976" y="34"/>
                  </a:cubicBezTo>
                  <a:cubicBezTo>
                    <a:pt x="975" y="48"/>
                    <a:pt x="967" y="55"/>
                    <a:pt x="951" y="56"/>
                  </a:cubicBezTo>
                  <a:cubicBezTo>
                    <a:pt x="935" y="56"/>
                    <a:pt x="926" y="49"/>
                    <a:pt x="926" y="36"/>
                  </a:cubicBezTo>
                  <a:cubicBezTo>
                    <a:pt x="926" y="11"/>
                    <a:pt x="926" y="11"/>
                    <a:pt x="926" y="11"/>
                  </a:cubicBezTo>
                  <a:cubicBezTo>
                    <a:pt x="926" y="7"/>
                    <a:pt x="924" y="5"/>
                    <a:pt x="920" y="5"/>
                  </a:cubicBezTo>
                  <a:cubicBezTo>
                    <a:pt x="918" y="5"/>
                    <a:pt x="918" y="5"/>
                    <a:pt x="918" y="5"/>
                  </a:cubicBezTo>
                  <a:cubicBezTo>
                    <a:pt x="918" y="2"/>
                    <a:pt x="918" y="2"/>
                    <a:pt x="918" y="2"/>
                  </a:cubicBezTo>
                  <a:cubicBezTo>
                    <a:pt x="945" y="2"/>
                    <a:pt x="945" y="2"/>
                    <a:pt x="945" y="2"/>
                  </a:cubicBezTo>
                  <a:cubicBezTo>
                    <a:pt x="945" y="5"/>
                    <a:pt x="945" y="5"/>
                    <a:pt x="945" y="5"/>
                  </a:cubicBezTo>
                  <a:cubicBezTo>
                    <a:pt x="944" y="5"/>
                    <a:pt x="944" y="5"/>
                    <a:pt x="944" y="5"/>
                  </a:cubicBezTo>
                  <a:cubicBezTo>
                    <a:pt x="940" y="5"/>
                    <a:pt x="938" y="7"/>
                    <a:pt x="938" y="11"/>
                  </a:cubicBezTo>
                  <a:cubicBezTo>
                    <a:pt x="938" y="36"/>
                    <a:pt x="938" y="36"/>
                    <a:pt x="938" y="36"/>
                  </a:cubicBezTo>
                  <a:cubicBezTo>
                    <a:pt x="938" y="46"/>
                    <a:pt x="943" y="50"/>
                    <a:pt x="953" y="50"/>
                  </a:cubicBezTo>
                  <a:cubicBezTo>
                    <a:pt x="964" y="50"/>
                    <a:pt x="970" y="45"/>
                    <a:pt x="970" y="35"/>
                  </a:cubicBezTo>
                  <a:cubicBezTo>
                    <a:pt x="970" y="14"/>
                    <a:pt x="970" y="14"/>
                    <a:pt x="970" y="14"/>
                  </a:cubicBezTo>
                  <a:cubicBezTo>
                    <a:pt x="970" y="8"/>
                    <a:pt x="968" y="5"/>
                    <a:pt x="963" y="5"/>
                  </a:cubicBezTo>
                  <a:cubicBezTo>
                    <a:pt x="962" y="5"/>
                    <a:pt x="962" y="5"/>
                    <a:pt x="962" y="5"/>
                  </a:cubicBezTo>
                  <a:close/>
                  <a:moveTo>
                    <a:pt x="997" y="19"/>
                  </a:moveTo>
                  <a:cubicBezTo>
                    <a:pt x="997" y="46"/>
                    <a:pt x="997" y="46"/>
                    <a:pt x="997" y="46"/>
                  </a:cubicBezTo>
                  <a:cubicBezTo>
                    <a:pt x="996" y="51"/>
                    <a:pt x="998" y="53"/>
                    <a:pt x="1004" y="52"/>
                  </a:cubicBezTo>
                  <a:cubicBezTo>
                    <a:pt x="1004" y="55"/>
                    <a:pt x="1004" y="55"/>
                    <a:pt x="1004" y="55"/>
                  </a:cubicBezTo>
                  <a:cubicBezTo>
                    <a:pt x="986" y="55"/>
                    <a:pt x="986" y="55"/>
                    <a:pt x="986" y="55"/>
                  </a:cubicBezTo>
                  <a:cubicBezTo>
                    <a:pt x="986" y="52"/>
                    <a:pt x="986" y="52"/>
                    <a:pt x="986" y="52"/>
                  </a:cubicBezTo>
                  <a:cubicBezTo>
                    <a:pt x="987" y="52"/>
                    <a:pt x="987" y="52"/>
                    <a:pt x="987" y="52"/>
                  </a:cubicBezTo>
                  <a:cubicBezTo>
                    <a:pt x="990" y="53"/>
                    <a:pt x="992" y="51"/>
                    <a:pt x="992" y="48"/>
                  </a:cubicBezTo>
                  <a:cubicBezTo>
                    <a:pt x="992" y="14"/>
                    <a:pt x="992" y="14"/>
                    <a:pt x="992" y="14"/>
                  </a:cubicBezTo>
                  <a:cubicBezTo>
                    <a:pt x="991" y="13"/>
                    <a:pt x="989" y="13"/>
                    <a:pt x="986" y="12"/>
                  </a:cubicBezTo>
                  <a:cubicBezTo>
                    <a:pt x="986" y="9"/>
                    <a:pt x="986" y="9"/>
                    <a:pt x="986" y="9"/>
                  </a:cubicBezTo>
                  <a:cubicBezTo>
                    <a:pt x="1001" y="9"/>
                    <a:pt x="1001" y="9"/>
                    <a:pt x="1001" y="9"/>
                  </a:cubicBezTo>
                  <a:cubicBezTo>
                    <a:pt x="1031" y="41"/>
                    <a:pt x="1031" y="41"/>
                    <a:pt x="1031" y="41"/>
                  </a:cubicBezTo>
                  <a:cubicBezTo>
                    <a:pt x="1031" y="19"/>
                    <a:pt x="1031" y="19"/>
                    <a:pt x="1031" y="19"/>
                  </a:cubicBezTo>
                  <a:cubicBezTo>
                    <a:pt x="1032" y="14"/>
                    <a:pt x="1030" y="12"/>
                    <a:pt x="1025" y="12"/>
                  </a:cubicBezTo>
                  <a:cubicBezTo>
                    <a:pt x="1024" y="12"/>
                    <a:pt x="1024" y="12"/>
                    <a:pt x="1024" y="12"/>
                  </a:cubicBezTo>
                  <a:cubicBezTo>
                    <a:pt x="1024" y="9"/>
                    <a:pt x="1024" y="9"/>
                    <a:pt x="1024" y="9"/>
                  </a:cubicBezTo>
                  <a:cubicBezTo>
                    <a:pt x="1043" y="9"/>
                    <a:pt x="1043" y="9"/>
                    <a:pt x="1043" y="9"/>
                  </a:cubicBezTo>
                  <a:cubicBezTo>
                    <a:pt x="1043" y="12"/>
                    <a:pt x="1043" y="12"/>
                    <a:pt x="1043" y="12"/>
                  </a:cubicBezTo>
                  <a:cubicBezTo>
                    <a:pt x="1042" y="12"/>
                    <a:pt x="1042" y="12"/>
                    <a:pt x="1042" y="12"/>
                  </a:cubicBezTo>
                  <a:cubicBezTo>
                    <a:pt x="1037" y="12"/>
                    <a:pt x="1035" y="14"/>
                    <a:pt x="1036" y="16"/>
                  </a:cubicBezTo>
                  <a:cubicBezTo>
                    <a:pt x="1036" y="55"/>
                    <a:pt x="1036" y="55"/>
                    <a:pt x="1036" y="55"/>
                  </a:cubicBezTo>
                  <a:cubicBezTo>
                    <a:pt x="1032" y="55"/>
                    <a:pt x="1032" y="55"/>
                    <a:pt x="1032" y="55"/>
                  </a:cubicBezTo>
                  <a:cubicBezTo>
                    <a:pt x="997" y="19"/>
                    <a:pt x="997" y="19"/>
                    <a:pt x="997" y="19"/>
                  </a:cubicBezTo>
                  <a:close/>
                  <a:moveTo>
                    <a:pt x="1046" y="12"/>
                  </a:moveTo>
                  <a:cubicBezTo>
                    <a:pt x="1046" y="9"/>
                    <a:pt x="1046" y="9"/>
                    <a:pt x="1046" y="9"/>
                  </a:cubicBezTo>
                  <a:cubicBezTo>
                    <a:pt x="1069" y="9"/>
                    <a:pt x="1069" y="9"/>
                    <a:pt x="1069" y="9"/>
                  </a:cubicBezTo>
                  <a:cubicBezTo>
                    <a:pt x="1069" y="12"/>
                    <a:pt x="1069" y="12"/>
                    <a:pt x="1069" y="12"/>
                  </a:cubicBezTo>
                  <a:cubicBezTo>
                    <a:pt x="1068" y="12"/>
                    <a:pt x="1068" y="12"/>
                    <a:pt x="1068" y="12"/>
                  </a:cubicBezTo>
                  <a:cubicBezTo>
                    <a:pt x="1064" y="12"/>
                    <a:pt x="1062" y="14"/>
                    <a:pt x="1062" y="18"/>
                  </a:cubicBezTo>
                  <a:cubicBezTo>
                    <a:pt x="1062" y="47"/>
                    <a:pt x="1062" y="47"/>
                    <a:pt x="1062" y="47"/>
                  </a:cubicBezTo>
                  <a:cubicBezTo>
                    <a:pt x="1062" y="51"/>
                    <a:pt x="1064" y="53"/>
                    <a:pt x="1068" y="52"/>
                  </a:cubicBezTo>
                  <a:cubicBezTo>
                    <a:pt x="1069" y="52"/>
                    <a:pt x="1069" y="52"/>
                    <a:pt x="1069" y="52"/>
                  </a:cubicBezTo>
                  <a:cubicBezTo>
                    <a:pt x="1069" y="55"/>
                    <a:pt x="1069" y="55"/>
                    <a:pt x="1069" y="55"/>
                  </a:cubicBezTo>
                  <a:cubicBezTo>
                    <a:pt x="1046" y="55"/>
                    <a:pt x="1046" y="55"/>
                    <a:pt x="1046" y="55"/>
                  </a:cubicBezTo>
                  <a:cubicBezTo>
                    <a:pt x="1046" y="52"/>
                    <a:pt x="1046" y="52"/>
                    <a:pt x="1046" y="52"/>
                  </a:cubicBezTo>
                  <a:cubicBezTo>
                    <a:pt x="1047" y="52"/>
                    <a:pt x="1047" y="52"/>
                    <a:pt x="1047" y="52"/>
                  </a:cubicBezTo>
                  <a:cubicBezTo>
                    <a:pt x="1050" y="53"/>
                    <a:pt x="1052" y="51"/>
                    <a:pt x="1052" y="47"/>
                  </a:cubicBezTo>
                  <a:cubicBezTo>
                    <a:pt x="1052" y="18"/>
                    <a:pt x="1052" y="18"/>
                    <a:pt x="1052" y="18"/>
                  </a:cubicBezTo>
                  <a:cubicBezTo>
                    <a:pt x="1052" y="14"/>
                    <a:pt x="1051" y="12"/>
                    <a:pt x="1047" y="12"/>
                  </a:cubicBezTo>
                  <a:cubicBezTo>
                    <a:pt x="1046" y="12"/>
                    <a:pt x="1046" y="12"/>
                    <a:pt x="1046" y="12"/>
                  </a:cubicBezTo>
                  <a:close/>
                  <a:moveTo>
                    <a:pt x="1097" y="56"/>
                  </a:moveTo>
                  <a:cubicBezTo>
                    <a:pt x="1080" y="18"/>
                    <a:pt x="1080" y="18"/>
                    <a:pt x="1080" y="18"/>
                  </a:cubicBezTo>
                  <a:cubicBezTo>
                    <a:pt x="1078" y="14"/>
                    <a:pt x="1075" y="12"/>
                    <a:pt x="1072" y="12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1071" y="9"/>
                    <a:pt x="1071" y="9"/>
                    <a:pt x="1071" y="9"/>
                  </a:cubicBezTo>
                  <a:cubicBezTo>
                    <a:pt x="1097" y="9"/>
                    <a:pt x="1097" y="9"/>
                    <a:pt x="1097" y="9"/>
                  </a:cubicBezTo>
                  <a:cubicBezTo>
                    <a:pt x="1097" y="12"/>
                    <a:pt x="1097" y="12"/>
                    <a:pt x="1097" y="12"/>
                  </a:cubicBezTo>
                  <a:cubicBezTo>
                    <a:pt x="1096" y="12"/>
                    <a:pt x="1096" y="12"/>
                    <a:pt x="1096" y="12"/>
                  </a:cubicBezTo>
                  <a:cubicBezTo>
                    <a:pt x="1093" y="12"/>
                    <a:pt x="1091" y="13"/>
                    <a:pt x="1090" y="14"/>
                  </a:cubicBezTo>
                  <a:cubicBezTo>
                    <a:pt x="1089" y="15"/>
                    <a:pt x="1089" y="16"/>
                    <a:pt x="1090" y="19"/>
                  </a:cubicBezTo>
                  <a:cubicBezTo>
                    <a:pt x="1102" y="43"/>
                    <a:pt x="1102" y="43"/>
                    <a:pt x="1102" y="43"/>
                  </a:cubicBezTo>
                  <a:cubicBezTo>
                    <a:pt x="1113" y="16"/>
                    <a:pt x="1113" y="16"/>
                    <a:pt x="1113" y="16"/>
                  </a:cubicBezTo>
                  <a:cubicBezTo>
                    <a:pt x="1114" y="14"/>
                    <a:pt x="1113" y="13"/>
                    <a:pt x="1109" y="12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07" y="9"/>
                    <a:pt x="1107" y="9"/>
                    <a:pt x="1107" y="9"/>
                  </a:cubicBezTo>
                  <a:cubicBezTo>
                    <a:pt x="1126" y="9"/>
                    <a:pt x="1126" y="9"/>
                    <a:pt x="1126" y="9"/>
                  </a:cubicBezTo>
                  <a:cubicBezTo>
                    <a:pt x="1126" y="12"/>
                    <a:pt x="1126" y="12"/>
                    <a:pt x="1126" y="12"/>
                  </a:cubicBezTo>
                  <a:cubicBezTo>
                    <a:pt x="1125" y="12"/>
                    <a:pt x="1125" y="12"/>
                    <a:pt x="1125" y="12"/>
                  </a:cubicBezTo>
                  <a:cubicBezTo>
                    <a:pt x="1122" y="12"/>
                    <a:pt x="1119" y="15"/>
                    <a:pt x="1117" y="20"/>
                  </a:cubicBezTo>
                  <a:cubicBezTo>
                    <a:pt x="1101" y="56"/>
                    <a:pt x="1101" y="56"/>
                    <a:pt x="1101" y="56"/>
                  </a:cubicBezTo>
                  <a:cubicBezTo>
                    <a:pt x="1097" y="56"/>
                    <a:pt x="1097" y="56"/>
                    <a:pt x="1097" y="56"/>
                  </a:cubicBezTo>
                  <a:close/>
                  <a:moveTo>
                    <a:pt x="1161" y="13"/>
                  </a:moveTo>
                  <a:cubicBezTo>
                    <a:pt x="1145" y="13"/>
                    <a:pt x="1145" y="13"/>
                    <a:pt x="1145" y="13"/>
                  </a:cubicBezTo>
                  <a:cubicBezTo>
                    <a:pt x="1145" y="30"/>
                    <a:pt x="1145" y="30"/>
                    <a:pt x="1145" y="30"/>
                  </a:cubicBezTo>
                  <a:cubicBezTo>
                    <a:pt x="1157" y="30"/>
                    <a:pt x="1157" y="30"/>
                    <a:pt x="1157" y="30"/>
                  </a:cubicBezTo>
                  <a:cubicBezTo>
                    <a:pt x="1161" y="30"/>
                    <a:pt x="1163" y="29"/>
                    <a:pt x="1162" y="25"/>
                  </a:cubicBezTo>
                  <a:cubicBezTo>
                    <a:pt x="1165" y="25"/>
                    <a:pt x="1165" y="25"/>
                    <a:pt x="1165" y="25"/>
                  </a:cubicBezTo>
                  <a:cubicBezTo>
                    <a:pt x="1165" y="39"/>
                    <a:pt x="1165" y="39"/>
                    <a:pt x="1165" y="39"/>
                  </a:cubicBezTo>
                  <a:cubicBezTo>
                    <a:pt x="1162" y="39"/>
                    <a:pt x="1162" y="39"/>
                    <a:pt x="1162" y="39"/>
                  </a:cubicBezTo>
                  <a:cubicBezTo>
                    <a:pt x="1163" y="36"/>
                    <a:pt x="1161" y="34"/>
                    <a:pt x="1156" y="34"/>
                  </a:cubicBezTo>
                  <a:cubicBezTo>
                    <a:pt x="1145" y="34"/>
                    <a:pt x="1145" y="34"/>
                    <a:pt x="1145" y="34"/>
                  </a:cubicBezTo>
                  <a:cubicBezTo>
                    <a:pt x="1145" y="47"/>
                    <a:pt x="1145" y="47"/>
                    <a:pt x="1145" y="47"/>
                  </a:cubicBezTo>
                  <a:cubicBezTo>
                    <a:pt x="1144" y="50"/>
                    <a:pt x="1145" y="52"/>
                    <a:pt x="1148" y="51"/>
                  </a:cubicBezTo>
                  <a:cubicBezTo>
                    <a:pt x="1160" y="51"/>
                    <a:pt x="1160" y="51"/>
                    <a:pt x="1160" y="51"/>
                  </a:cubicBezTo>
                  <a:cubicBezTo>
                    <a:pt x="1164" y="52"/>
                    <a:pt x="1167" y="49"/>
                    <a:pt x="1168" y="44"/>
                  </a:cubicBezTo>
                  <a:cubicBezTo>
                    <a:pt x="1171" y="44"/>
                    <a:pt x="1171" y="44"/>
                    <a:pt x="1171" y="44"/>
                  </a:cubicBezTo>
                  <a:cubicBezTo>
                    <a:pt x="1170" y="55"/>
                    <a:pt x="1170" y="55"/>
                    <a:pt x="1170" y="55"/>
                  </a:cubicBezTo>
                  <a:cubicBezTo>
                    <a:pt x="1126" y="55"/>
                    <a:pt x="1126" y="55"/>
                    <a:pt x="1126" y="55"/>
                  </a:cubicBezTo>
                  <a:cubicBezTo>
                    <a:pt x="1126" y="52"/>
                    <a:pt x="1126" y="52"/>
                    <a:pt x="1126" y="52"/>
                  </a:cubicBezTo>
                  <a:cubicBezTo>
                    <a:pt x="1129" y="52"/>
                    <a:pt x="1129" y="52"/>
                    <a:pt x="1129" y="52"/>
                  </a:cubicBezTo>
                  <a:cubicBezTo>
                    <a:pt x="1133" y="53"/>
                    <a:pt x="1135" y="51"/>
                    <a:pt x="1135" y="47"/>
                  </a:cubicBezTo>
                  <a:cubicBezTo>
                    <a:pt x="1135" y="18"/>
                    <a:pt x="1135" y="18"/>
                    <a:pt x="1135" y="18"/>
                  </a:cubicBezTo>
                  <a:cubicBezTo>
                    <a:pt x="1135" y="14"/>
                    <a:pt x="1133" y="12"/>
                    <a:pt x="1128" y="12"/>
                  </a:cubicBezTo>
                  <a:cubicBezTo>
                    <a:pt x="1128" y="12"/>
                    <a:pt x="1128" y="12"/>
                    <a:pt x="1128" y="12"/>
                  </a:cubicBezTo>
                  <a:cubicBezTo>
                    <a:pt x="1128" y="9"/>
                    <a:pt x="1128" y="9"/>
                    <a:pt x="1128" y="9"/>
                  </a:cubicBezTo>
                  <a:cubicBezTo>
                    <a:pt x="1168" y="9"/>
                    <a:pt x="1168" y="9"/>
                    <a:pt x="1168" y="9"/>
                  </a:cubicBezTo>
                  <a:cubicBezTo>
                    <a:pt x="1169" y="20"/>
                    <a:pt x="1169" y="20"/>
                    <a:pt x="1169" y="20"/>
                  </a:cubicBezTo>
                  <a:cubicBezTo>
                    <a:pt x="1166" y="20"/>
                    <a:pt x="1166" y="20"/>
                    <a:pt x="1166" y="20"/>
                  </a:cubicBezTo>
                  <a:cubicBezTo>
                    <a:pt x="1166" y="15"/>
                    <a:pt x="1164" y="13"/>
                    <a:pt x="1161" y="13"/>
                  </a:cubicBezTo>
                  <a:close/>
                  <a:moveTo>
                    <a:pt x="1192" y="36"/>
                  </a:moveTo>
                  <a:cubicBezTo>
                    <a:pt x="1192" y="47"/>
                    <a:pt x="1192" y="47"/>
                    <a:pt x="1192" y="47"/>
                  </a:cubicBezTo>
                  <a:cubicBezTo>
                    <a:pt x="1192" y="51"/>
                    <a:pt x="1194" y="53"/>
                    <a:pt x="1198" y="52"/>
                  </a:cubicBezTo>
                  <a:cubicBezTo>
                    <a:pt x="1200" y="52"/>
                    <a:pt x="1200" y="52"/>
                    <a:pt x="1200" y="52"/>
                  </a:cubicBezTo>
                  <a:cubicBezTo>
                    <a:pt x="1200" y="55"/>
                    <a:pt x="1200" y="55"/>
                    <a:pt x="1200" y="55"/>
                  </a:cubicBezTo>
                  <a:cubicBezTo>
                    <a:pt x="1174" y="55"/>
                    <a:pt x="1174" y="55"/>
                    <a:pt x="1174" y="55"/>
                  </a:cubicBezTo>
                  <a:cubicBezTo>
                    <a:pt x="1174" y="52"/>
                    <a:pt x="1174" y="52"/>
                    <a:pt x="1174" y="52"/>
                  </a:cubicBezTo>
                  <a:cubicBezTo>
                    <a:pt x="1176" y="52"/>
                    <a:pt x="1176" y="52"/>
                    <a:pt x="1176" y="52"/>
                  </a:cubicBezTo>
                  <a:cubicBezTo>
                    <a:pt x="1180" y="53"/>
                    <a:pt x="1182" y="51"/>
                    <a:pt x="1182" y="47"/>
                  </a:cubicBezTo>
                  <a:cubicBezTo>
                    <a:pt x="1182" y="18"/>
                    <a:pt x="1182" y="18"/>
                    <a:pt x="1182" y="18"/>
                  </a:cubicBezTo>
                  <a:cubicBezTo>
                    <a:pt x="1182" y="14"/>
                    <a:pt x="1180" y="12"/>
                    <a:pt x="1176" y="12"/>
                  </a:cubicBezTo>
                  <a:cubicBezTo>
                    <a:pt x="1174" y="12"/>
                    <a:pt x="1174" y="12"/>
                    <a:pt x="1174" y="12"/>
                  </a:cubicBezTo>
                  <a:cubicBezTo>
                    <a:pt x="1174" y="9"/>
                    <a:pt x="1174" y="9"/>
                    <a:pt x="1174" y="9"/>
                  </a:cubicBezTo>
                  <a:cubicBezTo>
                    <a:pt x="1175" y="9"/>
                    <a:pt x="1175" y="9"/>
                    <a:pt x="1176" y="9"/>
                  </a:cubicBezTo>
                  <a:cubicBezTo>
                    <a:pt x="1180" y="9"/>
                    <a:pt x="1182" y="9"/>
                    <a:pt x="1184" y="9"/>
                  </a:cubicBezTo>
                  <a:cubicBezTo>
                    <a:pt x="1189" y="9"/>
                    <a:pt x="1193" y="8"/>
                    <a:pt x="1196" y="8"/>
                  </a:cubicBezTo>
                  <a:cubicBezTo>
                    <a:pt x="1206" y="8"/>
                    <a:pt x="1213" y="10"/>
                    <a:pt x="1216" y="13"/>
                  </a:cubicBezTo>
                  <a:cubicBezTo>
                    <a:pt x="1219" y="16"/>
                    <a:pt x="1220" y="19"/>
                    <a:pt x="1220" y="22"/>
                  </a:cubicBezTo>
                  <a:cubicBezTo>
                    <a:pt x="1219" y="28"/>
                    <a:pt x="1216" y="32"/>
                    <a:pt x="1209" y="34"/>
                  </a:cubicBezTo>
                  <a:cubicBezTo>
                    <a:pt x="1211" y="35"/>
                    <a:pt x="1213" y="38"/>
                    <a:pt x="1216" y="41"/>
                  </a:cubicBezTo>
                  <a:cubicBezTo>
                    <a:pt x="1218" y="45"/>
                    <a:pt x="1220" y="47"/>
                    <a:pt x="1222" y="49"/>
                  </a:cubicBezTo>
                  <a:cubicBezTo>
                    <a:pt x="1224" y="51"/>
                    <a:pt x="1227" y="53"/>
                    <a:pt x="1231" y="53"/>
                  </a:cubicBezTo>
                  <a:cubicBezTo>
                    <a:pt x="1231" y="55"/>
                    <a:pt x="1231" y="55"/>
                    <a:pt x="1231" y="55"/>
                  </a:cubicBezTo>
                  <a:cubicBezTo>
                    <a:pt x="1230" y="55"/>
                    <a:pt x="1229" y="55"/>
                    <a:pt x="1227" y="55"/>
                  </a:cubicBezTo>
                  <a:cubicBezTo>
                    <a:pt x="1219" y="56"/>
                    <a:pt x="1213" y="54"/>
                    <a:pt x="1211" y="51"/>
                  </a:cubicBezTo>
                  <a:cubicBezTo>
                    <a:pt x="1209" y="50"/>
                    <a:pt x="1207" y="48"/>
                    <a:pt x="1206" y="45"/>
                  </a:cubicBezTo>
                  <a:cubicBezTo>
                    <a:pt x="1203" y="41"/>
                    <a:pt x="1200" y="38"/>
                    <a:pt x="1198" y="36"/>
                  </a:cubicBezTo>
                  <a:cubicBezTo>
                    <a:pt x="1192" y="36"/>
                    <a:pt x="1192" y="36"/>
                    <a:pt x="1192" y="36"/>
                  </a:cubicBezTo>
                  <a:close/>
                  <a:moveTo>
                    <a:pt x="1192" y="11"/>
                  </a:moveTo>
                  <a:cubicBezTo>
                    <a:pt x="1192" y="33"/>
                    <a:pt x="1192" y="33"/>
                    <a:pt x="1192" y="33"/>
                  </a:cubicBezTo>
                  <a:cubicBezTo>
                    <a:pt x="1195" y="33"/>
                    <a:pt x="1195" y="33"/>
                    <a:pt x="1195" y="33"/>
                  </a:cubicBezTo>
                  <a:cubicBezTo>
                    <a:pt x="1204" y="33"/>
                    <a:pt x="1209" y="29"/>
                    <a:pt x="1209" y="22"/>
                  </a:cubicBezTo>
                  <a:cubicBezTo>
                    <a:pt x="1209" y="15"/>
                    <a:pt x="1204" y="12"/>
                    <a:pt x="1196" y="11"/>
                  </a:cubicBezTo>
                  <a:cubicBezTo>
                    <a:pt x="1192" y="11"/>
                    <a:pt x="1192" y="11"/>
                    <a:pt x="1192" y="11"/>
                  </a:cubicBezTo>
                  <a:close/>
                  <a:moveTo>
                    <a:pt x="1236" y="55"/>
                  </a:moveTo>
                  <a:cubicBezTo>
                    <a:pt x="1235" y="42"/>
                    <a:pt x="1235" y="42"/>
                    <a:pt x="1235" y="42"/>
                  </a:cubicBezTo>
                  <a:cubicBezTo>
                    <a:pt x="1237" y="42"/>
                    <a:pt x="1237" y="42"/>
                    <a:pt x="1237" y="42"/>
                  </a:cubicBezTo>
                  <a:cubicBezTo>
                    <a:pt x="1240" y="49"/>
                    <a:pt x="1244" y="53"/>
                    <a:pt x="1250" y="53"/>
                  </a:cubicBezTo>
                  <a:cubicBezTo>
                    <a:pt x="1255" y="52"/>
                    <a:pt x="1258" y="50"/>
                    <a:pt x="1258" y="45"/>
                  </a:cubicBezTo>
                  <a:cubicBezTo>
                    <a:pt x="1258" y="42"/>
                    <a:pt x="1255" y="39"/>
                    <a:pt x="1248" y="35"/>
                  </a:cubicBezTo>
                  <a:cubicBezTo>
                    <a:pt x="1239" y="30"/>
                    <a:pt x="1235" y="26"/>
                    <a:pt x="1235" y="20"/>
                  </a:cubicBezTo>
                  <a:cubicBezTo>
                    <a:pt x="1235" y="13"/>
                    <a:pt x="1240" y="9"/>
                    <a:pt x="1250" y="8"/>
                  </a:cubicBezTo>
                  <a:cubicBezTo>
                    <a:pt x="1252" y="8"/>
                    <a:pt x="1255" y="9"/>
                    <a:pt x="1259" y="10"/>
                  </a:cubicBezTo>
                  <a:cubicBezTo>
                    <a:pt x="1260" y="10"/>
                    <a:pt x="1261" y="10"/>
                    <a:pt x="1261" y="10"/>
                  </a:cubicBezTo>
                  <a:cubicBezTo>
                    <a:pt x="1261" y="10"/>
                    <a:pt x="1262" y="10"/>
                    <a:pt x="1262" y="10"/>
                  </a:cubicBezTo>
                  <a:cubicBezTo>
                    <a:pt x="1262" y="10"/>
                    <a:pt x="1262" y="10"/>
                    <a:pt x="1263" y="9"/>
                  </a:cubicBezTo>
                  <a:cubicBezTo>
                    <a:pt x="1264" y="9"/>
                    <a:pt x="1264" y="9"/>
                    <a:pt x="1264" y="9"/>
                  </a:cubicBezTo>
                  <a:cubicBezTo>
                    <a:pt x="1266" y="21"/>
                    <a:pt x="1266" y="21"/>
                    <a:pt x="1266" y="21"/>
                  </a:cubicBezTo>
                  <a:cubicBezTo>
                    <a:pt x="1263" y="21"/>
                    <a:pt x="1263" y="21"/>
                    <a:pt x="1263" y="21"/>
                  </a:cubicBezTo>
                  <a:cubicBezTo>
                    <a:pt x="1260" y="15"/>
                    <a:pt x="1256" y="12"/>
                    <a:pt x="1251" y="11"/>
                  </a:cubicBezTo>
                  <a:cubicBezTo>
                    <a:pt x="1246" y="12"/>
                    <a:pt x="1244" y="14"/>
                    <a:pt x="1243" y="17"/>
                  </a:cubicBezTo>
                  <a:cubicBezTo>
                    <a:pt x="1243" y="19"/>
                    <a:pt x="1246" y="22"/>
                    <a:pt x="1252" y="25"/>
                  </a:cubicBezTo>
                  <a:cubicBezTo>
                    <a:pt x="1258" y="28"/>
                    <a:pt x="1261" y="31"/>
                    <a:pt x="1264" y="33"/>
                  </a:cubicBezTo>
                  <a:cubicBezTo>
                    <a:pt x="1267" y="36"/>
                    <a:pt x="1268" y="39"/>
                    <a:pt x="1268" y="43"/>
                  </a:cubicBezTo>
                  <a:cubicBezTo>
                    <a:pt x="1267" y="51"/>
                    <a:pt x="1262" y="55"/>
                    <a:pt x="1252" y="56"/>
                  </a:cubicBezTo>
                  <a:cubicBezTo>
                    <a:pt x="1248" y="55"/>
                    <a:pt x="1245" y="55"/>
                    <a:pt x="1242" y="55"/>
                  </a:cubicBezTo>
                  <a:cubicBezTo>
                    <a:pt x="1241" y="54"/>
                    <a:pt x="1240" y="54"/>
                    <a:pt x="1240" y="54"/>
                  </a:cubicBezTo>
                  <a:cubicBezTo>
                    <a:pt x="1239" y="54"/>
                    <a:pt x="1238" y="54"/>
                    <a:pt x="1238" y="55"/>
                  </a:cubicBezTo>
                  <a:cubicBezTo>
                    <a:pt x="1236" y="55"/>
                    <a:pt x="1236" y="55"/>
                    <a:pt x="1236" y="55"/>
                  </a:cubicBezTo>
                  <a:close/>
                  <a:moveTo>
                    <a:pt x="1273" y="12"/>
                  </a:moveTo>
                  <a:cubicBezTo>
                    <a:pt x="1273" y="9"/>
                    <a:pt x="1273" y="9"/>
                    <a:pt x="1273" y="9"/>
                  </a:cubicBezTo>
                  <a:cubicBezTo>
                    <a:pt x="1297" y="9"/>
                    <a:pt x="1297" y="9"/>
                    <a:pt x="1297" y="9"/>
                  </a:cubicBezTo>
                  <a:cubicBezTo>
                    <a:pt x="1297" y="12"/>
                    <a:pt x="1297" y="12"/>
                    <a:pt x="1297" y="12"/>
                  </a:cubicBezTo>
                  <a:cubicBezTo>
                    <a:pt x="1296" y="12"/>
                    <a:pt x="1296" y="12"/>
                    <a:pt x="1296" y="12"/>
                  </a:cubicBezTo>
                  <a:cubicBezTo>
                    <a:pt x="1291" y="12"/>
                    <a:pt x="1290" y="14"/>
                    <a:pt x="1290" y="18"/>
                  </a:cubicBezTo>
                  <a:cubicBezTo>
                    <a:pt x="1290" y="47"/>
                    <a:pt x="1290" y="47"/>
                    <a:pt x="1290" y="47"/>
                  </a:cubicBezTo>
                  <a:cubicBezTo>
                    <a:pt x="1290" y="51"/>
                    <a:pt x="1291" y="53"/>
                    <a:pt x="1296" y="52"/>
                  </a:cubicBezTo>
                  <a:cubicBezTo>
                    <a:pt x="1297" y="52"/>
                    <a:pt x="1297" y="52"/>
                    <a:pt x="1297" y="52"/>
                  </a:cubicBezTo>
                  <a:cubicBezTo>
                    <a:pt x="1297" y="55"/>
                    <a:pt x="1297" y="55"/>
                    <a:pt x="1297" y="55"/>
                  </a:cubicBezTo>
                  <a:cubicBezTo>
                    <a:pt x="1273" y="55"/>
                    <a:pt x="1273" y="55"/>
                    <a:pt x="1273" y="55"/>
                  </a:cubicBezTo>
                  <a:cubicBezTo>
                    <a:pt x="1273" y="52"/>
                    <a:pt x="1273" y="52"/>
                    <a:pt x="1273" y="52"/>
                  </a:cubicBezTo>
                  <a:cubicBezTo>
                    <a:pt x="1274" y="52"/>
                    <a:pt x="1274" y="52"/>
                    <a:pt x="1274" y="52"/>
                  </a:cubicBezTo>
                  <a:cubicBezTo>
                    <a:pt x="1278" y="53"/>
                    <a:pt x="1280" y="51"/>
                    <a:pt x="1280" y="47"/>
                  </a:cubicBezTo>
                  <a:cubicBezTo>
                    <a:pt x="1280" y="18"/>
                    <a:pt x="1280" y="18"/>
                    <a:pt x="1280" y="18"/>
                  </a:cubicBezTo>
                  <a:cubicBezTo>
                    <a:pt x="1280" y="14"/>
                    <a:pt x="1278" y="12"/>
                    <a:pt x="1274" y="12"/>
                  </a:cubicBezTo>
                  <a:cubicBezTo>
                    <a:pt x="1273" y="12"/>
                    <a:pt x="1273" y="12"/>
                    <a:pt x="1273" y="12"/>
                  </a:cubicBezTo>
                  <a:close/>
                  <a:moveTo>
                    <a:pt x="1330" y="13"/>
                  </a:moveTo>
                  <a:cubicBezTo>
                    <a:pt x="1330" y="47"/>
                    <a:pt x="1330" y="47"/>
                    <a:pt x="1330" y="47"/>
                  </a:cubicBezTo>
                  <a:cubicBezTo>
                    <a:pt x="1330" y="51"/>
                    <a:pt x="1332" y="53"/>
                    <a:pt x="1337" y="52"/>
                  </a:cubicBezTo>
                  <a:cubicBezTo>
                    <a:pt x="1338" y="52"/>
                    <a:pt x="1338" y="52"/>
                    <a:pt x="1338" y="52"/>
                  </a:cubicBezTo>
                  <a:cubicBezTo>
                    <a:pt x="1338" y="55"/>
                    <a:pt x="1338" y="55"/>
                    <a:pt x="1338" y="55"/>
                  </a:cubicBezTo>
                  <a:cubicBezTo>
                    <a:pt x="1312" y="55"/>
                    <a:pt x="1312" y="55"/>
                    <a:pt x="1312" y="55"/>
                  </a:cubicBezTo>
                  <a:cubicBezTo>
                    <a:pt x="1312" y="52"/>
                    <a:pt x="1312" y="52"/>
                    <a:pt x="1312" y="52"/>
                  </a:cubicBezTo>
                  <a:cubicBezTo>
                    <a:pt x="1315" y="52"/>
                    <a:pt x="1315" y="52"/>
                    <a:pt x="1315" y="52"/>
                  </a:cubicBezTo>
                  <a:cubicBezTo>
                    <a:pt x="1318" y="53"/>
                    <a:pt x="1320" y="51"/>
                    <a:pt x="1320" y="47"/>
                  </a:cubicBezTo>
                  <a:cubicBezTo>
                    <a:pt x="1320" y="13"/>
                    <a:pt x="1320" y="13"/>
                    <a:pt x="1320" y="13"/>
                  </a:cubicBezTo>
                  <a:cubicBezTo>
                    <a:pt x="1311" y="13"/>
                    <a:pt x="1311" y="13"/>
                    <a:pt x="1311" y="13"/>
                  </a:cubicBezTo>
                  <a:cubicBezTo>
                    <a:pt x="1307" y="12"/>
                    <a:pt x="1304" y="15"/>
                    <a:pt x="1304" y="22"/>
                  </a:cubicBezTo>
                  <a:cubicBezTo>
                    <a:pt x="1300" y="22"/>
                    <a:pt x="1300" y="22"/>
                    <a:pt x="1300" y="22"/>
                  </a:cubicBezTo>
                  <a:cubicBezTo>
                    <a:pt x="1302" y="8"/>
                    <a:pt x="1302" y="8"/>
                    <a:pt x="1302" y="8"/>
                  </a:cubicBezTo>
                  <a:cubicBezTo>
                    <a:pt x="1304" y="8"/>
                    <a:pt x="1304" y="8"/>
                    <a:pt x="1304" y="8"/>
                  </a:cubicBezTo>
                  <a:cubicBezTo>
                    <a:pt x="1305" y="9"/>
                    <a:pt x="1305" y="9"/>
                    <a:pt x="1306" y="9"/>
                  </a:cubicBezTo>
                  <a:cubicBezTo>
                    <a:pt x="1306" y="10"/>
                    <a:pt x="1307" y="10"/>
                    <a:pt x="1308" y="9"/>
                  </a:cubicBezTo>
                  <a:cubicBezTo>
                    <a:pt x="1343" y="9"/>
                    <a:pt x="1343" y="9"/>
                    <a:pt x="1343" y="9"/>
                  </a:cubicBezTo>
                  <a:cubicBezTo>
                    <a:pt x="1344" y="10"/>
                    <a:pt x="1345" y="9"/>
                    <a:pt x="1346" y="8"/>
                  </a:cubicBezTo>
                  <a:cubicBezTo>
                    <a:pt x="1349" y="8"/>
                    <a:pt x="1349" y="8"/>
                    <a:pt x="1349" y="8"/>
                  </a:cubicBezTo>
                  <a:cubicBezTo>
                    <a:pt x="1350" y="22"/>
                    <a:pt x="1350" y="22"/>
                    <a:pt x="1350" y="22"/>
                  </a:cubicBezTo>
                  <a:cubicBezTo>
                    <a:pt x="1347" y="22"/>
                    <a:pt x="1347" y="22"/>
                    <a:pt x="1347" y="22"/>
                  </a:cubicBezTo>
                  <a:cubicBezTo>
                    <a:pt x="1346" y="15"/>
                    <a:pt x="1344" y="12"/>
                    <a:pt x="1339" y="13"/>
                  </a:cubicBezTo>
                  <a:cubicBezTo>
                    <a:pt x="1330" y="13"/>
                    <a:pt x="1330" y="13"/>
                    <a:pt x="1330" y="13"/>
                  </a:cubicBezTo>
                  <a:close/>
                  <a:moveTo>
                    <a:pt x="1386" y="37"/>
                  </a:moveTo>
                  <a:cubicBezTo>
                    <a:pt x="1386" y="47"/>
                    <a:pt x="1386" y="47"/>
                    <a:pt x="1386" y="47"/>
                  </a:cubicBezTo>
                  <a:cubicBezTo>
                    <a:pt x="1385" y="51"/>
                    <a:pt x="1388" y="53"/>
                    <a:pt x="1392" y="52"/>
                  </a:cubicBezTo>
                  <a:cubicBezTo>
                    <a:pt x="1393" y="52"/>
                    <a:pt x="1393" y="52"/>
                    <a:pt x="1393" y="52"/>
                  </a:cubicBezTo>
                  <a:cubicBezTo>
                    <a:pt x="1393" y="55"/>
                    <a:pt x="1393" y="55"/>
                    <a:pt x="1393" y="55"/>
                  </a:cubicBezTo>
                  <a:cubicBezTo>
                    <a:pt x="1368" y="55"/>
                    <a:pt x="1368" y="55"/>
                    <a:pt x="1368" y="55"/>
                  </a:cubicBezTo>
                  <a:cubicBezTo>
                    <a:pt x="1368" y="52"/>
                    <a:pt x="1368" y="52"/>
                    <a:pt x="1368" y="52"/>
                  </a:cubicBezTo>
                  <a:cubicBezTo>
                    <a:pt x="1370" y="52"/>
                    <a:pt x="1370" y="52"/>
                    <a:pt x="1370" y="52"/>
                  </a:cubicBezTo>
                  <a:cubicBezTo>
                    <a:pt x="1374" y="53"/>
                    <a:pt x="1375" y="51"/>
                    <a:pt x="1375" y="47"/>
                  </a:cubicBezTo>
                  <a:cubicBezTo>
                    <a:pt x="1375" y="37"/>
                    <a:pt x="1375" y="37"/>
                    <a:pt x="1375" y="37"/>
                  </a:cubicBezTo>
                  <a:cubicBezTo>
                    <a:pt x="1360" y="16"/>
                    <a:pt x="1360" y="16"/>
                    <a:pt x="1360" y="16"/>
                  </a:cubicBezTo>
                  <a:cubicBezTo>
                    <a:pt x="1358" y="13"/>
                    <a:pt x="1356" y="12"/>
                    <a:pt x="1353" y="12"/>
                  </a:cubicBezTo>
                  <a:cubicBezTo>
                    <a:pt x="1352" y="12"/>
                    <a:pt x="1352" y="12"/>
                    <a:pt x="1352" y="12"/>
                  </a:cubicBezTo>
                  <a:cubicBezTo>
                    <a:pt x="1352" y="9"/>
                    <a:pt x="1352" y="9"/>
                    <a:pt x="1352" y="9"/>
                  </a:cubicBezTo>
                  <a:cubicBezTo>
                    <a:pt x="1377" y="9"/>
                    <a:pt x="1377" y="9"/>
                    <a:pt x="1377" y="9"/>
                  </a:cubicBezTo>
                  <a:cubicBezTo>
                    <a:pt x="1377" y="12"/>
                    <a:pt x="1377" y="12"/>
                    <a:pt x="1377" y="12"/>
                  </a:cubicBezTo>
                  <a:cubicBezTo>
                    <a:pt x="1375" y="12"/>
                    <a:pt x="1375" y="12"/>
                    <a:pt x="1375" y="12"/>
                  </a:cubicBezTo>
                  <a:cubicBezTo>
                    <a:pt x="1374" y="13"/>
                    <a:pt x="1372" y="13"/>
                    <a:pt x="1372" y="13"/>
                  </a:cubicBezTo>
                  <a:cubicBezTo>
                    <a:pt x="1371" y="14"/>
                    <a:pt x="1371" y="15"/>
                    <a:pt x="1372" y="16"/>
                  </a:cubicBezTo>
                  <a:cubicBezTo>
                    <a:pt x="1384" y="32"/>
                    <a:pt x="1384" y="32"/>
                    <a:pt x="1384" y="32"/>
                  </a:cubicBezTo>
                  <a:cubicBezTo>
                    <a:pt x="1393" y="18"/>
                    <a:pt x="1393" y="18"/>
                    <a:pt x="1393" y="18"/>
                  </a:cubicBezTo>
                  <a:cubicBezTo>
                    <a:pt x="1394" y="16"/>
                    <a:pt x="1394" y="15"/>
                    <a:pt x="1394" y="14"/>
                  </a:cubicBezTo>
                  <a:cubicBezTo>
                    <a:pt x="1393" y="13"/>
                    <a:pt x="1392" y="13"/>
                    <a:pt x="1390" y="12"/>
                  </a:cubicBezTo>
                  <a:cubicBezTo>
                    <a:pt x="1389" y="12"/>
                    <a:pt x="1389" y="12"/>
                    <a:pt x="1389" y="12"/>
                  </a:cubicBezTo>
                  <a:cubicBezTo>
                    <a:pt x="1389" y="9"/>
                    <a:pt x="1389" y="9"/>
                    <a:pt x="1389" y="9"/>
                  </a:cubicBezTo>
                  <a:cubicBezTo>
                    <a:pt x="1407" y="9"/>
                    <a:pt x="1407" y="9"/>
                    <a:pt x="1407" y="9"/>
                  </a:cubicBezTo>
                  <a:cubicBezTo>
                    <a:pt x="1407" y="12"/>
                    <a:pt x="1407" y="12"/>
                    <a:pt x="1407" y="12"/>
                  </a:cubicBezTo>
                  <a:cubicBezTo>
                    <a:pt x="1403" y="12"/>
                    <a:pt x="1400" y="14"/>
                    <a:pt x="1398" y="18"/>
                  </a:cubicBezTo>
                  <a:lnTo>
                    <a:pt x="1386" y="3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194" name="图片 3193">
            <a:extLst>
              <a:ext uri="{FF2B5EF4-FFF2-40B4-BE49-F238E27FC236}">
                <a16:creationId xmlns:a16="http://schemas.microsoft.com/office/drawing/2014/main" id="{AAB6DAC1-144C-575C-BD05-F16F0D8F56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114" y="574421"/>
            <a:ext cx="1545077" cy="1638256"/>
          </a:xfrm>
          <a:prstGeom prst="rect">
            <a:avLst/>
          </a:prstGeom>
        </p:spPr>
      </p:pic>
      <p:pic>
        <p:nvPicPr>
          <p:cNvPr id="3196" name="图片 3195">
            <a:extLst>
              <a:ext uri="{FF2B5EF4-FFF2-40B4-BE49-F238E27FC236}">
                <a16:creationId xmlns:a16="http://schemas.microsoft.com/office/drawing/2014/main" id="{84404F16-CE72-DE67-25F0-D68CE6FD4A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4428" y="686278"/>
            <a:ext cx="2175303" cy="2645640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1D24135-C5DA-10AF-B09A-B0D07961F51B}"/>
              </a:ext>
            </a:extLst>
          </p:cNvPr>
          <p:cNvSpPr txBox="1"/>
          <p:nvPr/>
        </p:nvSpPr>
        <p:spPr>
          <a:xfrm>
            <a:off x="2167482" y="2610892"/>
            <a:ext cx="7857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上海交通大学工作汇报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B7EF8B7-C9A4-9C2A-0186-7A659F23306C}"/>
              </a:ext>
            </a:extLst>
          </p:cNvPr>
          <p:cNvGrpSpPr/>
          <p:nvPr/>
        </p:nvGrpSpPr>
        <p:grpSpPr>
          <a:xfrm>
            <a:off x="3924314" y="3143250"/>
            <a:ext cx="1800000" cy="360000"/>
            <a:chOff x="3924314" y="3143250"/>
            <a:chExt cx="1809388" cy="4191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EF595DF-5C88-2102-3AA1-E3A3A8E289FB}"/>
                </a:ext>
              </a:extLst>
            </p:cNvPr>
            <p:cNvSpPr/>
            <p:nvPr/>
          </p:nvSpPr>
          <p:spPr>
            <a:xfrm flipH="1">
              <a:off x="3924314" y="3143250"/>
              <a:ext cx="1809388" cy="419100"/>
            </a:xfrm>
            <a:prstGeom prst="roundRect">
              <a:avLst/>
            </a:prstGeom>
            <a:gradFill>
              <a:gsLst>
                <a:gs pos="80000">
                  <a:srgbClr val="C00000"/>
                </a:gs>
                <a:gs pos="10000">
                  <a:srgbClr val="B44F45">
                    <a:alpha val="21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660C3B-2622-7F10-535F-7BCE26CD47B7}"/>
                </a:ext>
              </a:extLst>
            </p:cNvPr>
            <p:cNvSpPr txBox="1"/>
            <p:nvPr/>
          </p:nvSpPr>
          <p:spPr>
            <a:xfrm>
              <a:off x="4100703" y="3198912"/>
              <a:ext cx="1461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指导老师：某某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654FFE4-14D8-ACD3-594F-AFC9642B0873}"/>
              </a:ext>
            </a:extLst>
          </p:cNvPr>
          <p:cNvGrpSpPr/>
          <p:nvPr/>
        </p:nvGrpSpPr>
        <p:grpSpPr>
          <a:xfrm>
            <a:off x="6458300" y="3143250"/>
            <a:ext cx="1800000" cy="360000"/>
            <a:chOff x="6458300" y="3143250"/>
            <a:chExt cx="1809388" cy="41910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1D77877-1046-F09B-8AEB-39B5F9B7F4D7}"/>
                </a:ext>
              </a:extLst>
            </p:cNvPr>
            <p:cNvSpPr/>
            <p:nvPr/>
          </p:nvSpPr>
          <p:spPr>
            <a:xfrm>
              <a:off x="6458300" y="3143250"/>
              <a:ext cx="1809388" cy="419100"/>
            </a:xfrm>
            <a:prstGeom prst="roundRect">
              <a:avLst/>
            </a:prstGeom>
            <a:gradFill>
              <a:gsLst>
                <a:gs pos="80000">
                  <a:srgbClr val="C00000"/>
                </a:gs>
                <a:gs pos="10000">
                  <a:srgbClr val="B44F45">
                    <a:alpha val="21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DB5BCD0-1401-B542-B573-ACDE8298BBAF}"/>
                </a:ext>
              </a:extLst>
            </p:cNvPr>
            <p:cNvSpPr txBox="1"/>
            <p:nvPr/>
          </p:nvSpPr>
          <p:spPr>
            <a:xfrm>
              <a:off x="6632045" y="3204269"/>
              <a:ext cx="1461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答辩人：某某某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7">
            <a:extLst>
              <a:ext uri="{FF2B5EF4-FFF2-40B4-BE49-F238E27FC236}">
                <a16:creationId xmlns:a16="http://schemas.microsoft.com/office/drawing/2014/main" id="{5AEEB3DF-4DEA-4B7C-9069-0E3118ED1919}"/>
              </a:ext>
            </a:extLst>
          </p:cNvPr>
          <p:cNvSpPr/>
          <p:nvPr/>
        </p:nvSpPr>
        <p:spPr>
          <a:xfrm>
            <a:off x="0" y="6191098"/>
            <a:ext cx="12192000" cy="743741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D577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17">
            <a:extLst>
              <a:ext uri="{FF2B5EF4-FFF2-40B4-BE49-F238E27FC236}">
                <a16:creationId xmlns:a16="http://schemas.microsoft.com/office/drawing/2014/main" id="{C6628898-E0C2-4F1B-8627-12FC02F4EA51}"/>
              </a:ext>
            </a:extLst>
          </p:cNvPr>
          <p:cNvSpPr/>
          <p:nvPr/>
        </p:nvSpPr>
        <p:spPr>
          <a:xfrm>
            <a:off x="0" y="6535862"/>
            <a:ext cx="12192000" cy="373548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9CC7FF5-BAA3-4B1C-BF4B-B28623044603}"/>
              </a:ext>
            </a:extLst>
          </p:cNvPr>
          <p:cNvSpPr/>
          <p:nvPr/>
        </p:nvSpPr>
        <p:spPr>
          <a:xfrm>
            <a:off x="929239" y="-7501671"/>
            <a:ext cx="10623550" cy="10623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0A36F1A-BA51-4C28-8DDC-25EBA9630E5B}"/>
              </a:ext>
            </a:extLst>
          </p:cNvPr>
          <p:cNvSpPr/>
          <p:nvPr/>
        </p:nvSpPr>
        <p:spPr>
          <a:xfrm>
            <a:off x="784225" y="3372677"/>
            <a:ext cx="717611" cy="5847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4CE91D2-FE3C-4A50-A49D-30FCE184E3D6}"/>
              </a:ext>
            </a:extLst>
          </p:cNvPr>
          <p:cNvCxnSpPr>
            <a:cxnSpLocks/>
          </p:cNvCxnSpPr>
          <p:nvPr/>
        </p:nvCxnSpPr>
        <p:spPr>
          <a:xfrm>
            <a:off x="784225" y="4068000"/>
            <a:ext cx="328764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3BC3A46F-9C22-4CF7-B32F-1F24A66021D3}"/>
              </a:ext>
            </a:extLst>
          </p:cNvPr>
          <p:cNvSpPr txBox="1"/>
          <p:nvPr/>
        </p:nvSpPr>
        <p:spPr>
          <a:xfrm>
            <a:off x="1637414" y="3372677"/>
            <a:ext cx="2108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学校简介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B58CE9F-50E5-4CA8-9B35-89822E4AEAD2}"/>
              </a:ext>
            </a:extLst>
          </p:cNvPr>
          <p:cNvGrpSpPr/>
          <p:nvPr/>
        </p:nvGrpSpPr>
        <p:grpSpPr>
          <a:xfrm>
            <a:off x="792288" y="4643393"/>
            <a:ext cx="3287648" cy="695323"/>
            <a:chOff x="907989" y="3106017"/>
            <a:chExt cx="3287648" cy="69532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50D398D-917D-47F1-A819-C87B8C5D617C}"/>
                </a:ext>
              </a:extLst>
            </p:cNvPr>
            <p:cNvSpPr/>
            <p:nvPr/>
          </p:nvSpPr>
          <p:spPr>
            <a:xfrm>
              <a:off x="907989" y="3106017"/>
              <a:ext cx="717611" cy="5847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9F4BBDC-AD3E-4F88-9340-9C5635D4C9BE}"/>
                </a:ext>
              </a:extLst>
            </p:cNvPr>
            <p:cNvCxnSpPr>
              <a:cxnSpLocks/>
            </p:cNvCxnSpPr>
            <p:nvPr/>
          </p:nvCxnSpPr>
          <p:spPr>
            <a:xfrm>
              <a:off x="907989" y="3801340"/>
              <a:ext cx="3287648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BE6499E-E032-42C6-ACD4-0D7D034A8378}"/>
                </a:ext>
              </a:extLst>
            </p:cNvPr>
            <p:cNvSpPr txBox="1"/>
            <p:nvPr/>
          </p:nvSpPr>
          <p:spPr>
            <a:xfrm>
              <a:off x="1761178" y="3106017"/>
              <a:ext cx="21088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学校规模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233BC7D-8F8E-477F-B525-9B02A93D2068}"/>
              </a:ext>
            </a:extLst>
          </p:cNvPr>
          <p:cNvGrpSpPr/>
          <p:nvPr/>
        </p:nvGrpSpPr>
        <p:grpSpPr>
          <a:xfrm>
            <a:off x="4597190" y="3372677"/>
            <a:ext cx="3287648" cy="695323"/>
            <a:chOff x="907989" y="3106017"/>
            <a:chExt cx="3287648" cy="69532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54F047C3-0E3C-47B4-A6F5-E1DF0F69EEB2}"/>
                </a:ext>
              </a:extLst>
            </p:cNvPr>
            <p:cNvSpPr/>
            <p:nvPr/>
          </p:nvSpPr>
          <p:spPr>
            <a:xfrm>
              <a:off x="907989" y="3106017"/>
              <a:ext cx="717611" cy="5847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6AC6A557-6F12-4AE7-A1B9-4E784328C509}"/>
                </a:ext>
              </a:extLst>
            </p:cNvPr>
            <p:cNvCxnSpPr>
              <a:cxnSpLocks/>
            </p:cNvCxnSpPr>
            <p:nvPr/>
          </p:nvCxnSpPr>
          <p:spPr>
            <a:xfrm>
              <a:off x="907989" y="3801340"/>
              <a:ext cx="3287648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ADA1189-24E4-44BB-B1D9-59E994229CF3}"/>
                </a:ext>
              </a:extLst>
            </p:cNvPr>
            <p:cNvSpPr txBox="1"/>
            <p:nvPr/>
          </p:nvSpPr>
          <p:spPr>
            <a:xfrm>
              <a:off x="1761178" y="3106017"/>
              <a:ext cx="21088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师资力量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986A82F-F7C7-4A9B-8788-568346E64F78}"/>
              </a:ext>
            </a:extLst>
          </p:cNvPr>
          <p:cNvGrpSpPr/>
          <p:nvPr/>
        </p:nvGrpSpPr>
        <p:grpSpPr>
          <a:xfrm>
            <a:off x="4605253" y="4643393"/>
            <a:ext cx="3287648" cy="695323"/>
            <a:chOff x="907989" y="3106017"/>
            <a:chExt cx="3287648" cy="695323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1D3CAC7-B769-419A-BC73-7789804520E2}"/>
                </a:ext>
              </a:extLst>
            </p:cNvPr>
            <p:cNvSpPr/>
            <p:nvPr/>
          </p:nvSpPr>
          <p:spPr>
            <a:xfrm>
              <a:off x="907989" y="3106017"/>
              <a:ext cx="717611" cy="5847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DEAE4A25-1038-4C07-AD3E-F1874F135168}"/>
                </a:ext>
              </a:extLst>
            </p:cNvPr>
            <p:cNvCxnSpPr>
              <a:cxnSpLocks/>
            </p:cNvCxnSpPr>
            <p:nvPr/>
          </p:nvCxnSpPr>
          <p:spPr>
            <a:xfrm>
              <a:off x="907989" y="3801340"/>
              <a:ext cx="3287648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D3A9CBA-022B-4B07-B28F-C60AF8F5AD16}"/>
                </a:ext>
              </a:extLst>
            </p:cNvPr>
            <p:cNvSpPr txBox="1"/>
            <p:nvPr/>
          </p:nvSpPr>
          <p:spPr>
            <a:xfrm>
              <a:off x="1761178" y="3106017"/>
              <a:ext cx="21088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学校面貌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6D955BF-2DD1-4BC5-823A-CB201480D840}"/>
              </a:ext>
            </a:extLst>
          </p:cNvPr>
          <p:cNvGrpSpPr/>
          <p:nvPr/>
        </p:nvGrpSpPr>
        <p:grpSpPr>
          <a:xfrm>
            <a:off x="8369090" y="3372677"/>
            <a:ext cx="3287648" cy="695323"/>
            <a:chOff x="907989" y="3106017"/>
            <a:chExt cx="3287648" cy="695323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BD3638E-61A2-4D8F-B1DA-62DE3050CCF0}"/>
                </a:ext>
              </a:extLst>
            </p:cNvPr>
            <p:cNvSpPr/>
            <p:nvPr/>
          </p:nvSpPr>
          <p:spPr>
            <a:xfrm>
              <a:off x="907989" y="3106017"/>
              <a:ext cx="717611" cy="5847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FDAD74F7-B141-4DC6-9CEA-A1C5AC1211D2}"/>
                </a:ext>
              </a:extLst>
            </p:cNvPr>
            <p:cNvCxnSpPr>
              <a:cxnSpLocks/>
            </p:cNvCxnSpPr>
            <p:nvPr/>
          </p:nvCxnSpPr>
          <p:spPr>
            <a:xfrm>
              <a:off x="907989" y="3801340"/>
              <a:ext cx="3287648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7AEF8CB-1221-4263-8DE5-03F1D8451516}"/>
                </a:ext>
              </a:extLst>
            </p:cNvPr>
            <p:cNvSpPr txBox="1"/>
            <p:nvPr/>
          </p:nvSpPr>
          <p:spPr>
            <a:xfrm>
              <a:off x="1761178" y="3106017"/>
              <a:ext cx="21088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师生活动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58A435F-5A94-4D1E-BA81-8D3E8417AA17}"/>
              </a:ext>
            </a:extLst>
          </p:cNvPr>
          <p:cNvGrpSpPr/>
          <p:nvPr/>
        </p:nvGrpSpPr>
        <p:grpSpPr>
          <a:xfrm>
            <a:off x="8377153" y="4643393"/>
            <a:ext cx="3287648" cy="695323"/>
            <a:chOff x="907989" y="3106017"/>
            <a:chExt cx="3287648" cy="695323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ED71D21-DDC5-4C8C-9182-EAF237BAAD2E}"/>
                </a:ext>
              </a:extLst>
            </p:cNvPr>
            <p:cNvSpPr/>
            <p:nvPr/>
          </p:nvSpPr>
          <p:spPr>
            <a:xfrm>
              <a:off x="907989" y="3106017"/>
              <a:ext cx="717611" cy="5847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79269A85-2185-4B7B-A04B-FD07D90960FB}"/>
                </a:ext>
              </a:extLst>
            </p:cNvPr>
            <p:cNvCxnSpPr>
              <a:cxnSpLocks/>
            </p:cNvCxnSpPr>
            <p:nvPr/>
          </p:nvCxnSpPr>
          <p:spPr>
            <a:xfrm>
              <a:off x="907989" y="3801340"/>
              <a:ext cx="3287648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131B906-650E-4F9C-84E3-8FB8AB810D28}"/>
                </a:ext>
              </a:extLst>
            </p:cNvPr>
            <p:cNvSpPr txBox="1"/>
            <p:nvPr/>
          </p:nvSpPr>
          <p:spPr>
            <a:xfrm>
              <a:off x="1813628" y="3167293"/>
              <a:ext cx="21088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所获荣誉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766078F-B910-A95E-C8FA-2388CD20C5A6}"/>
              </a:ext>
            </a:extLst>
          </p:cNvPr>
          <p:cNvSpPr txBox="1"/>
          <p:nvPr/>
        </p:nvSpPr>
        <p:spPr>
          <a:xfrm>
            <a:off x="792288" y="3393486"/>
            <a:ext cx="717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60610E-98D3-9517-2B91-960C2145A910}"/>
              </a:ext>
            </a:extLst>
          </p:cNvPr>
          <p:cNvSpPr txBox="1"/>
          <p:nvPr/>
        </p:nvSpPr>
        <p:spPr>
          <a:xfrm>
            <a:off x="4605252" y="3385391"/>
            <a:ext cx="717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C923FE-1693-C990-FF50-4BAF45DD7B1F}"/>
              </a:ext>
            </a:extLst>
          </p:cNvPr>
          <p:cNvSpPr txBox="1"/>
          <p:nvPr/>
        </p:nvSpPr>
        <p:spPr>
          <a:xfrm>
            <a:off x="8363517" y="3366389"/>
            <a:ext cx="717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FDF897-6DEE-761C-B612-4B9926CADA4C}"/>
              </a:ext>
            </a:extLst>
          </p:cNvPr>
          <p:cNvSpPr txBox="1"/>
          <p:nvPr/>
        </p:nvSpPr>
        <p:spPr>
          <a:xfrm>
            <a:off x="792083" y="4664201"/>
            <a:ext cx="717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03882C0-2742-27A7-3A09-A1252653BB4D}"/>
              </a:ext>
            </a:extLst>
          </p:cNvPr>
          <p:cNvSpPr txBox="1"/>
          <p:nvPr/>
        </p:nvSpPr>
        <p:spPr>
          <a:xfrm>
            <a:off x="4597189" y="4660202"/>
            <a:ext cx="717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C4659BF-9667-ECC5-A0B6-2F65E8856C59}"/>
              </a:ext>
            </a:extLst>
          </p:cNvPr>
          <p:cNvSpPr txBox="1"/>
          <p:nvPr/>
        </p:nvSpPr>
        <p:spPr>
          <a:xfrm>
            <a:off x="8377153" y="4637104"/>
            <a:ext cx="717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7E2DCC2B-C849-3E10-E30E-014E6E3B64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1219" y="192830"/>
            <a:ext cx="1101727" cy="315237"/>
            <a:chOff x="2018" y="1903"/>
            <a:chExt cx="3439" cy="984"/>
          </a:xfrm>
        </p:grpSpPr>
        <p:sp>
          <p:nvSpPr>
            <p:cNvPr id="14" name="AutoShape 3">
              <a:extLst>
                <a:ext uri="{FF2B5EF4-FFF2-40B4-BE49-F238E27FC236}">
                  <a16:creationId xmlns:a16="http://schemas.microsoft.com/office/drawing/2014/main" id="{714265C1-FE4C-F157-ECCF-2F542F6913F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018" y="1903"/>
              <a:ext cx="3439" cy="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8A918171-D0E7-D47A-426F-141F4FDEEA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" y="1903"/>
              <a:ext cx="983" cy="986"/>
            </a:xfrm>
            <a:custGeom>
              <a:avLst/>
              <a:gdLst>
                <a:gd name="T0" fmla="*/ 300 w 601"/>
                <a:gd name="T1" fmla="*/ 0 h 601"/>
                <a:gd name="T2" fmla="*/ 0 w 601"/>
                <a:gd name="T3" fmla="*/ 300 h 601"/>
                <a:gd name="T4" fmla="*/ 300 w 601"/>
                <a:gd name="T5" fmla="*/ 601 h 601"/>
                <a:gd name="T6" fmla="*/ 601 w 601"/>
                <a:gd name="T7" fmla="*/ 300 h 601"/>
                <a:gd name="T8" fmla="*/ 300 w 601"/>
                <a:gd name="T9" fmla="*/ 0 h 601"/>
                <a:gd name="T10" fmla="*/ 593 w 601"/>
                <a:gd name="T11" fmla="*/ 300 h 601"/>
                <a:gd name="T12" fmla="*/ 300 w 601"/>
                <a:gd name="T13" fmla="*/ 593 h 601"/>
                <a:gd name="T14" fmla="*/ 7 w 601"/>
                <a:gd name="T15" fmla="*/ 300 h 601"/>
                <a:gd name="T16" fmla="*/ 300 w 601"/>
                <a:gd name="T17" fmla="*/ 7 h 601"/>
                <a:gd name="T18" fmla="*/ 593 w 601"/>
                <a:gd name="T19" fmla="*/ 3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1" h="601">
                  <a:moveTo>
                    <a:pt x="300" y="0"/>
                  </a:moveTo>
                  <a:cubicBezTo>
                    <a:pt x="135" y="0"/>
                    <a:pt x="0" y="135"/>
                    <a:pt x="0" y="300"/>
                  </a:cubicBezTo>
                  <a:cubicBezTo>
                    <a:pt x="0" y="466"/>
                    <a:pt x="135" y="601"/>
                    <a:pt x="300" y="601"/>
                  </a:cubicBezTo>
                  <a:cubicBezTo>
                    <a:pt x="466" y="601"/>
                    <a:pt x="601" y="466"/>
                    <a:pt x="601" y="300"/>
                  </a:cubicBezTo>
                  <a:cubicBezTo>
                    <a:pt x="601" y="135"/>
                    <a:pt x="466" y="0"/>
                    <a:pt x="300" y="0"/>
                  </a:cubicBezTo>
                  <a:close/>
                  <a:moveTo>
                    <a:pt x="593" y="300"/>
                  </a:moveTo>
                  <a:cubicBezTo>
                    <a:pt x="593" y="462"/>
                    <a:pt x="462" y="593"/>
                    <a:pt x="300" y="593"/>
                  </a:cubicBezTo>
                  <a:cubicBezTo>
                    <a:pt x="139" y="593"/>
                    <a:pt x="7" y="462"/>
                    <a:pt x="7" y="300"/>
                  </a:cubicBezTo>
                  <a:cubicBezTo>
                    <a:pt x="7" y="139"/>
                    <a:pt x="139" y="7"/>
                    <a:pt x="300" y="7"/>
                  </a:cubicBezTo>
                  <a:cubicBezTo>
                    <a:pt x="462" y="7"/>
                    <a:pt x="593" y="139"/>
                    <a:pt x="593" y="30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4060FB13-7136-125B-5FCA-3467D7EEF3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4" y="1921"/>
              <a:ext cx="947" cy="950"/>
            </a:xfrm>
            <a:custGeom>
              <a:avLst/>
              <a:gdLst>
                <a:gd name="T0" fmla="*/ 289 w 579"/>
                <a:gd name="T1" fmla="*/ 0 h 579"/>
                <a:gd name="T2" fmla="*/ 0 w 579"/>
                <a:gd name="T3" fmla="*/ 289 h 579"/>
                <a:gd name="T4" fmla="*/ 289 w 579"/>
                <a:gd name="T5" fmla="*/ 579 h 579"/>
                <a:gd name="T6" fmla="*/ 579 w 579"/>
                <a:gd name="T7" fmla="*/ 289 h 579"/>
                <a:gd name="T8" fmla="*/ 289 w 579"/>
                <a:gd name="T9" fmla="*/ 0 h 579"/>
                <a:gd name="T10" fmla="*/ 576 w 579"/>
                <a:gd name="T11" fmla="*/ 289 h 579"/>
                <a:gd name="T12" fmla="*/ 289 w 579"/>
                <a:gd name="T13" fmla="*/ 576 h 579"/>
                <a:gd name="T14" fmla="*/ 3 w 579"/>
                <a:gd name="T15" fmla="*/ 289 h 579"/>
                <a:gd name="T16" fmla="*/ 289 w 579"/>
                <a:gd name="T17" fmla="*/ 3 h 579"/>
                <a:gd name="T18" fmla="*/ 576 w 579"/>
                <a:gd name="T19" fmla="*/ 28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579">
                  <a:moveTo>
                    <a:pt x="289" y="0"/>
                  </a:moveTo>
                  <a:cubicBezTo>
                    <a:pt x="130" y="0"/>
                    <a:pt x="0" y="130"/>
                    <a:pt x="0" y="289"/>
                  </a:cubicBezTo>
                  <a:cubicBezTo>
                    <a:pt x="0" y="449"/>
                    <a:pt x="130" y="579"/>
                    <a:pt x="289" y="579"/>
                  </a:cubicBezTo>
                  <a:cubicBezTo>
                    <a:pt x="449" y="579"/>
                    <a:pt x="579" y="449"/>
                    <a:pt x="579" y="289"/>
                  </a:cubicBezTo>
                  <a:cubicBezTo>
                    <a:pt x="579" y="130"/>
                    <a:pt x="449" y="0"/>
                    <a:pt x="289" y="0"/>
                  </a:cubicBezTo>
                  <a:close/>
                  <a:moveTo>
                    <a:pt x="576" y="289"/>
                  </a:moveTo>
                  <a:cubicBezTo>
                    <a:pt x="576" y="447"/>
                    <a:pt x="447" y="576"/>
                    <a:pt x="289" y="576"/>
                  </a:cubicBezTo>
                  <a:cubicBezTo>
                    <a:pt x="131" y="576"/>
                    <a:pt x="3" y="447"/>
                    <a:pt x="3" y="289"/>
                  </a:cubicBezTo>
                  <a:cubicBezTo>
                    <a:pt x="3" y="132"/>
                    <a:pt x="131" y="3"/>
                    <a:pt x="289" y="3"/>
                  </a:cubicBezTo>
                  <a:cubicBezTo>
                    <a:pt x="447" y="3"/>
                    <a:pt x="576" y="132"/>
                    <a:pt x="576" y="28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0DA76063-D1A7-96B6-DEAE-2DABB0EBB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" y="1967"/>
              <a:ext cx="151" cy="120"/>
            </a:xfrm>
            <a:custGeom>
              <a:avLst/>
              <a:gdLst>
                <a:gd name="T0" fmla="*/ 36 w 92"/>
                <a:gd name="T1" fmla="*/ 3 h 73"/>
                <a:gd name="T2" fmla="*/ 52 w 92"/>
                <a:gd name="T3" fmla="*/ 8 h 73"/>
                <a:gd name="T4" fmla="*/ 72 w 92"/>
                <a:gd name="T5" fmla="*/ 8 h 73"/>
                <a:gd name="T6" fmla="*/ 59 w 92"/>
                <a:gd name="T7" fmla="*/ 12 h 73"/>
                <a:gd name="T8" fmla="*/ 44 w 92"/>
                <a:gd name="T9" fmla="*/ 16 h 73"/>
                <a:gd name="T10" fmla="*/ 47 w 92"/>
                <a:gd name="T11" fmla="*/ 20 h 73"/>
                <a:gd name="T12" fmla="*/ 56 w 92"/>
                <a:gd name="T13" fmla="*/ 19 h 73"/>
                <a:gd name="T14" fmla="*/ 79 w 92"/>
                <a:gd name="T15" fmla="*/ 27 h 73"/>
                <a:gd name="T16" fmla="*/ 86 w 92"/>
                <a:gd name="T17" fmla="*/ 42 h 73"/>
                <a:gd name="T18" fmla="*/ 75 w 92"/>
                <a:gd name="T19" fmla="*/ 36 h 73"/>
                <a:gd name="T20" fmla="*/ 62 w 92"/>
                <a:gd name="T21" fmla="*/ 27 h 73"/>
                <a:gd name="T22" fmla="*/ 35 w 92"/>
                <a:gd name="T23" fmla="*/ 33 h 73"/>
                <a:gd name="T24" fmla="*/ 20 w 92"/>
                <a:gd name="T25" fmla="*/ 56 h 73"/>
                <a:gd name="T26" fmla="*/ 12 w 92"/>
                <a:gd name="T27" fmla="*/ 69 h 73"/>
                <a:gd name="T28" fmla="*/ 17 w 92"/>
                <a:gd name="T29" fmla="*/ 44 h 73"/>
                <a:gd name="T30" fmla="*/ 21 w 92"/>
                <a:gd name="T31" fmla="*/ 39 h 73"/>
                <a:gd name="T32" fmla="*/ 27 w 92"/>
                <a:gd name="T33" fmla="*/ 32 h 73"/>
                <a:gd name="T34" fmla="*/ 34 w 92"/>
                <a:gd name="T35" fmla="*/ 26 h 73"/>
                <a:gd name="T36" fmla="*/ 33 w 92"/>
                <a:gd name="T37" fmla="*/ 21 h 73"/>
                <a:gd name="T38" fmla="*/ 22 w 92"/>
                <a:gd name="T39" fmla="*/ 26 h 73"/>
                <a:gd name="T40" fmla="*/ 3 w 92"/>
                <a:gd name="T41" fmla="*/ 32 h 73"/>
                <a:gd name="T42" fmla="*/ 23 w 92"/>
                <a:gd name="T43" fmla="*/ 19 h 73"/>
                <a:gd name="T44" fmla="*/ 27 w 92"/>
                <a:gd name="T45" fmla="*/ 17 h 73"/>
                <a:gd name="T46" fmla="*/ 30 w 92"/>
                <a:gd name="T47" fmla="*/ 16 h 73"/>
                <a:gd name="T48" fmla="*/ 31 w 92"/>
                <a:gd name="T49" fmla="*/ 12 h 73"/>
                <a:gd name="T50" fmla="*/ 28 w 92"/>
                <a:gd name="T51" fmla="*/ 4 h 73"/>
                <a:gd name="T52" fmla="*/ 36 w 92"/>
                <a:gd name="T5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73">
                  <a:moveTo>
                    <a:pt x="36" y="3"/>
                  </a:moveTo>
                  <a:cubicBezTo>
                    <a:pt x="36" y="14"/>
                    <a:pt x="46" y="8"/>
                    <a:pt x="52" y="8"/>
                  </a:cubicBezTo>
                  <a:cubicBezTo>
                    <a:pt x="54" y="8"/>
                    <a:pt x="74" y="0"/>
                    <a:pt x="72" y="8"/>
                  </a:cubicBezTo>
                  <a:cubicBezTo>
                    <a:pt x="70" y="13"/>
                    <a:pt x="63" y="12"/>
                    <a:pt x="59" y="12"/>
                  </a:cubicBezTo>
                  <a:cubicBezTo>
                    <a:pt x="54" y="13"/>
                    <a:pt x="49" y="14"/>
                    <a:pt x="44" y="16"/>
                  </a:cubicBezTo>
                  <a:cubicBezTo>
                    <a:pt x="40" y="18"/>
                    <a:pt x="43" y="21"/>
                    <a:pt x="47" y="20"/>
                  </a:cubicBezTo>
                  <a:cubicBezTo>
                    <a:pt x="50" y="20"/>
                    <a:pt x="53" y="19"/>
                    <a:pt x="56" y="19"/>
                  </a:cubicBezTo>
                  <a:cubicBezTo>
                    <a:pt x="64" y="20"/>
                    <a:pt x="73" y="22"/>
                    <a:pt x="79" y="27"/>
                  </a:cubicBezTo>
                  <a:cubicBezTo>
                    <a:pt x="82" y="29"/>
                    <a:pt x="92" y="39"/>
                    <a:pt x="86" y="42"/>
                  </a:cubicBezTo>
                  <a:cubicBezTo>
                    <a:pt x="82" y="43"/>
                    <a:pt x="77" y="38"/>
                    <a:pt x="75" y="36"/>
                  </a:cubicBezTo>
                  <a:cubicBezTo>
                    <a:pt x="71" y="32"/>
                    <a:pt x="68" y="29"/>
                    <a:pt x="62" y="27"/>
                  </a:cubicBezTo>
                  <a:cubicBezTo>
                    <a:pt x="52" y="24"/>
                    <a:pt x="42" y="26"/>
                    <a:pt x="35" y="33"/>
                  </a:cubicBezTo>
                  <a:cubicBezTo>
                    <a:pt x="27" y="39"/>
                    <a:pt x="22" y="46"/>
                    <a:pt x="20" y="56"/>
                  </a:cubicBezTo>
                  <a:cubicBezTo>
                    <a:pt x="20" y="59"/>
                    <a:pt x="18" y="73"/>
                    <a:pt x="12" y="69"/>
                  </a:cubicBezTo>
                  <a:cubicBezTo>
                    <a:pt x="5" y="64"/>
                    <a:pt x="15" y="47"/>
                    <a:pt x="17" y="44"/>
                  </a:cubicBezTo>
                  <a:cubicBezTo>
                    <a:pt x="18" y="43"/>
                    <a:pt x="19" y="41"/>
                    <a:pt x="21" y="39"/>
                  </a:cubicBezTo>
                  <a:cubicBezTo>
                    <a:pt x="22" y="37"/>
                    <a:pt x="25" y="34"/>
                    <a:pt x="27" y="32"/>
                  </a:cubicBezTo>
                  <a:cubicBezTo>
                    <a:pt x="28" y="30"/>
                    <a:pt x="32" y="27"/>
                    <a:pt x="34" y="26"/>
                  </a:cubicBezTo>
                  <a:cubicBezTo>
                    <a:pt x="36" y="24"/>
                    <a:pt x="37" y="21"/>
                    <a:pt x="33" y="21"/>
                  </a:cubicBezTo>
                  <a:cubicBezTo>
                    <a:pt x="29" y="21"/>
                    <a:pt x="27" y="24"/>
                    <a:pt x="22" y="26"/>
                  </a:cubicBezTo>
                  <a:cubicBezTo>
                    <a:pt x="18" y="28"/>
                    <a:pt x="5" y="39"/>
                    <a:pt x="3" y="32"/>
                  </a:cubicBezTo>
                  <a:cubicBezTo>
                    <a:pt x="0" y="24"/>
                    <a:pt x="18" y="21"/>
                    <a:pt x="23" y="19"/>
                  </a:cubicBezTo>
                  <a:cubicBezTo>
                    <a:pt x="24" y="18"/>
                    <a:pt x="26" y="18"/>
                    <a:pt x="27" y="17"/>
                  </a:cubicBezTo>
                  <a:cubicBezTo>
                    <a:pt x="28" y="17"/>
                    <a:pt x="29" y="16"/>
                    <a:pt x="30" y="16"/>
                  </a:cubicBezTo>
                  <a:cubicBezTo>
                    <a:pt x="31" y="14"/>
                    <a:pt x="31" y="12"/>
                    <a:pt x="31" y="12"/>
                  </a:cubicBezTo>
                  <a:cubicBezTo>
                    <a:pt x="30" y="9"/>
                    <a:pt x="28" y="6"/>
                    <a:pt x="28" y="4"/>
                  </a:cubicBezTo>
                  <a:cubicBezTo>
                    <a:pt x="30" y="2"/>
                    <a:pt x="34" y="2"/>
                    <a:pt x="3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A829A057-2CCC-AB95-534E-272E4AC84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2336"/>
              <a:ext cx="159" cy="239"/>
            </a:xfrm>
            <a:custGeom>
              <a:avLst/>
              <a:gdLst>
                <a:gd name="T0" fmla="*/ 28 w 97"/>
                <a:gd name="T1" fmla="*/ 110 h 146"/>
                <a:gd name="T2" fmla="*/ 7 w 97"/>
                <a:gd name="T3" fmla="*/ 98 h 146"/>
                <a:gd name="T4" fmla="*/ 0 w 97"/>
                <a:gd name="T5" fmla="*/ 111 h 146"/>
                <a:gd name="T6" fmla="*/ 8 w 97"/>
                <a:gd name="T7" fmla="*/ 126 h 146"/>
                <a:gd name="T8" fmla="*/ 46 w 97"/>
                <a:gd name="T9" fmla="*/ 146 h 146"/>
                <a:gd name="T10" fmla="*/ 57 w 97"/>
                <a:gd name="T11" fmla="*/ 126 h 146"/>
                <a:gd name="T12" fmla="*/ 38 w 97"/>
                <a:gd name="T13" fmla="*/ 115 h 146"/>
                <a:gd name="T14" fmla="*/ 97 w 97"/>
                <a:gd name="T15" fmla="*/ 6 h 146"/>
                <a:gd name="T16" fmla="*/ 97 w 97"/>
                <a:gd name="T17" fmla="*/ 5 h 146"/>
                <a:gd name="T18" fmla="*/ 88 w 97"/>
                <a:gd name="T19" fmla="*/ 0 h 146"/>
                <a:gd name="T20" fmla="*/ 86 w 97"/>
                <a:gd name="T21" fmla="*/ 1 h 146"/>
                <a:gd name="T22" fmla="*/ 28 w 97"/>
                <a:gd name="T23" fmla="*/ 11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46">
                  <a:moveTo>
                    <a:pt x="28" y="110"/>
                  </a:moveTo>
                  <a:cubicBezTo>
                    <a:pt x="7" y="98"/>
                    <a:pt x="7" y="98"/>
                    <a:pt x="7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" y="114"/>
                    <a:pt x="7" y="120"/>
                    <a:pt x="8" y="12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5"/>
                    <a:pt x="97" y="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7" y="0"/>
                    <a:pt x="86" y="1"/>
                  </a:cubicBezTo>
                  <a:cubicBezTo>
                    <a:pt x="28" y="110"/>
                    <a:pt x="28" y="110"/>
                    <a:pt x="28" y="1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134A821-6D1B-BE15-9928-0007B19BE1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9" y="2529"/>
              <a:ext cx="272" cy="78"/>
            </a:xfrm>
            <a:custGeom>
              <a:avLst/>
              <a:gdLst>
                <a:gd name="T0" fmla="*/ 6 w 166"/>
                <a:gd name="T1" fmla="*/ 0 h 47"/>
                <a:gd name="T2" fmla="*/ 160 w 166"/>
                <a:gd name="T3" fmla="*/ 0 h 47"/>
                <a:gd name="T4" fmla="*/ 166 w 166"/>
                <a:gd name="T5" fmla="*/ 6 h 47"/>
                <a:gd name="T6" fmla="*/ 166 w 166"/>
                <a:gd name="T7" fmla="*/ 41 h 47"/>
                <a:gd name="T8" fmla="*/ 160 w 166"/>
                <a:gd name="T9" fmla="*/ 47 h 47"/>
                <a:gd name="T10" fmla="*/ 6 w 166"/>
                <a:gd name="T11" fmla="*/ 47 h 47"/>
                <a:gd name="T12" fmla="*/ 0 w 166"/>
                <a:gd name="T13" fmla="*/ 41 h 47"/>
                <a:gd name="T14" fmla="*/ 0 w 166"/>
                <a:gd name="T15" fmla="*/ 6 h 47"/>
                <a:gd name="T16" fmla="*/ 6 w 166"/>
                <a:gd name="T17" fmla="*/ 0 h 47"/>
                <a:gd name="T18" fmla="*/ 6 w 166"/>
                <a:gd name="T19" fmla="*/ 0 h 47"/>
                <a:gd name="T20" fmla="*/ 8 w 166"/>
                <a:gd name="T21" fmla="*/ 5 h 47"/>
                <a:gd name="T22" fmla="*/ 8 w 166"/>
                <a:gd name="T23" fmla="*/ 5 h 47"/>
                <a:gd name="T24" fmla="*/ 6 w 166"/>
                <a:gd name="T25" fmla="*/ 8 h 47"/>
                <a:gd name="T26" fmla="*/ 6 w 166"/>
                <a:gd name="T27" fmla="*/ 39 h 47"/>
                <a:gd name="T28" fmla="*/ 9 w 166"/>
                <a:gd name="T29" fmla="*/ 42 h 47"/>
                <a:gd name="T30" fmla="*/ 158 w 166"/>
                <a:gd name="T31" fmla="*/ 42 h 47"/>
                <a:gd name="T32" fmla="*/ 161 w 166"/>
                <a:gd name="T33" fmla="*/ 39 h 47"/>
                <a:gd name="T34" fmla="*/ 161 w 166"/>
                <a:gd name="T35" fmla="*/ 8 h 47"/>
                <a:gd name="T36" fmla="*/ 158 w 166"/>
                <a:gd name="T37" fmla="*/ 5 h 47"/>
                <a:gd name="T38" fmla="*/ 8 w 166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47">
                  <a:moveTo>
                    <a:pt x="6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3" y="0"/>
                    <a:pt x="166" y="3"/>
                    <a:pt x="166" y="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5"/>
                    <a:pt x="163" y="47"/>
                    <a:pt x="16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45"/>
                    <a:pt x="0" y="4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7" y="42"/>
                    <a:pt x="9" y="42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9" y="42"/>
                    <a:pt x="161" y="41"/>
                    <a:pt x="161" y="3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1" y="7"/>
                    <a:pt x="159" y="5"/>
                    <a:pt x="158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Rectangle 10">
              <a:extLst>
                <a:ext uri="{FF2B5EF4-FFF2-40B4-BE49-F238E27FC236}">
                  <a16:creationId xmlns:a16="http://schemas.microsoft.com/office/drawing/2014/main" id="{D985367B-CE65-5FAC-4387-9D4F74619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42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Rectangle 11">
              <a:extLst>
                <a:ext uri="{FF2B5EF4-FFF2-40B4-BE49-F238E27FC236}">
                  <a16:creationId xmlns:a16="http://schemas.microsoft.com/office/drawing/2014/main" id="{94537F52-EAA6-60DF-E0C4-A70E8648A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70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Rectangle 12">
              <a:extLst>
                <a:ext uri="{FF2B5EF4-FFF2-40B4-BE49-F238E27FC236}">
                  <a16:creationId xmlns:a16="http://schemas.microsoft.com/office/drawing/2014/main" id="{7B3F7BB4-7FE8-17A8-A779-9C0FFF72B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300"/>
              <a:ext cx="8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id="{45C81117-FA31-57D8-22D7-2E5AADCD68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6" y="2333"/>
              <a:ext cx="428" cy="192"/>
            </a:xfrm>
            <a:custGeom>
              <a:avLst/>
              <a:gdLst>
                <a:gd name="T0" fmla="*/ 241 w 262"/>
                <a:gd name="T1" fmla="*/ 57 h 117"/>
                <a:gd name="T2" fmla="*/ 243 w 262"/>
                <a:gd name="T3" fmla="*/ 41 h 117"/>
                <a:gd name="T4" fmla="*/ 239 w 262"/>
                <a:gd name="T5" fmla="*/ 40 h 117"/>
                <a:gd name="T6" fmla="*/ 234 w 262"/>
                <a:gd name="T7" fmla="*/ 36 h 117"/>
                <a:gd name="T8" fmla="*/ 234 w 262"/>
                <a:gd name="T9" fmla="*/ 61 h 117"/>
                <a:gd name="T10" fmla="*/ 24 w 262"/>
                <a:gd name="T11" fmla="*/ 11 h 117"/>
                <a:gd name="T12" fmla="*/ 4 w 262"/>
                <a:gd name="T13" fmla="*/ 34 h 117"/>
                <a:gd name="T14" fmla="*/ 27 w 262"/>
                <a:gd name="T15" fmla="*/ 0 h 117"/>
                <a:gd name="T16" fmla="*/ 43 w 262"/>
                <a:gd name="T17" fmla="*/ 34 h 117"/>
                <a:gd name="T18" fmla="*/ 24 w 262"/>
                <a:gd name="T19" fmla="*/ 11 h 117"/>
                <a:gd name="T20" fmla="*/ 89 w 262"/>
                <a:gd name="T21" fmla="*/ 5 h 117"/>
                <a:gd name="T22" fmla="*/ 262 w 262"/>
                <a:gd name="T23" fmla="*/ 0 h 117"/>
                <a:gd name="T24" fmla="*/ 241 w 262"/>
                <a:gd name="T25" fmla="*/ 22 h 117"/>
                <a:gd name="T26" fmla="*/ 249 w 262"/>
                <a:gd name="T27" fmla="*/ 59 h 117"/>
                <a:gd name="T28" fmla="*/ 249 w 262"/>
                <a:gd name="T29" fmla="*/ 88 h 117"/>
                <a:gd name="T30" fmla="*/ 235 w 262"/>
                <a:gd name="T31" fmla="*/ 117 h 117"/>
                <a:gd name="T32" fmla="*/ 234 w 262"/>
                <a:gd name="T33" fmla="*/ 80 h 117"/>
                <a:gd name="T34" fmla="*/ 226 w 262"/>
                <a:gd name="T35" fmla="*/ 38 h 117"/>
                <a:gd name="T36" fmla="*/ 199 w 262"/>
                <a:gd name="T37" fmla="*/ 40 h 117"/>
                <a:gd name="T38" fmla="*/ 169 w 262"/>
                <a:gd name="T39" fmla="*/ 59 h 117"/>
                <a:gd name="T40" fmla="*/ 161 w 262"/>
                <a:gd name="T41" fmla="*/ 62 h 117"/>
                <a:gd name="T42" fmla="*/ 161 w 262"/>
                <a:gd name="T43" fmla="*/ 62 h 117"/>
                <a:gd name="T44" fmla="*/ 161 w 262"/>
                <a:gd name="T45" fmla="*/ 62 h 117"/>
                <a:gd name="T46" fmla="*/ 161 w 262"/>
                <a:gd name="T47" fmla="*/ 62 h 117"/>
                <a:gd name="T48" fmla="*/ 160 w 262"/>
                <a:gd name="T49" fmla="*/ 62 h 117"/>
                <a:gd name="T50" fmla="*/ 158 w 262"/>
                <a:gd name="T51" fmla="*/ 69 h 117"/>
                <a:gd name="T52" fmla="*/ 186 w 262"/>
                <a:gd name="T53" fmla="*/ 112 h 117"/>
                <a:gd name="T54" fmla="*/ 121 w 262"/>
                <a:gd name="T55" fmla="*/ 113 h 117"/>
                <a:gd name="T56" fmla="*/ 76 w 262"/>
                <a:gd name="T57" fmla="*/ 80 h 117"/>
                <a:gd name="T58" fmla="*/ 74 w 262"/>
                <a:gd name="T59" fmla="*/ 59 h 117"/>
                <a:gd name="T60" fmla="*/ 121 w 262"/>
                <a:gd name="T61" fmla="*/ 46 h 117"/>
                <a:gd name="T62" fmla="*/ 71 w 262"/>
                <a:gd name="T63" fmla="*/ 40 h 117"/>
                <a:gd name="T64" fmla="*/ 239 w 262"/>
                <a:gd name="T65" fmla="*/ 90 h 117"/>
                <a:gd name="T66" fmla="*/ 234 w 262"/>
                <a:gd name="T67" fmla="*/ 86 h 117"/>
                <a:gd name="T68" fmla="*/ 237 w 262"/>
                <a:gd name="T69" fmla="*/ 111 h 117"/>
                <a:gd name="T70" fmla="*/ 243 w 262"/>
                <a:gd name="T71" fmla="*/ 91 h 117"/>
                <a:gd name="T72" fmla="*/ 74 w 262"/>
                <a:gd name="T73" fmla="*/ 97 h 117"/>
                <a:gd name="T74" fmla="*/ 165 w 262"/>
                <a:gd name="T75" fmla="*/ 103 h 117"/>
                <a:gd name="T76" fmla="*/ 165 w 262"/>
                <a:gd name="T77" fmla="*/ 95 h 117"/>
                <a:gd name="T78" fmla="*/ 89 w 262"/>
                <a:gd name="T79" fmla="*/ 78 h 117"/>
                <a:gd name="T80" fmla="*/ 150 w 262"/>
                <a:gd name="T81" fmla="*/ 84 h 117"/>
                <a:gd name="T82" fmla="*/ 150 w 262"/>
                <a:gd name="T83" fmla="*/ 75 h 117"/>
                <a:gd name="T84" fmla="*/ 91 w 262"/>
                <a:gd name="T85" fmla="*/ 60 h 117"/>
                <a:gd name="T86" fmla="*/ 148 w 262"/>
                <a:gd name="T87" fmla="*/ 66 h 117"/>
                <a:gd name="T88" fmla="*/ 148 w 262"/>
                <a:gd name="T89" fmla="*/ 57 h 117"/>
                <a:gd name="T90" fmla="*/ 138 w 262"/>
                <a:gd name="T91" fmla="*/ 43 h 117"/>
                <a:gd name="T92" fmla="*/ 164 w 262"/>
                <a:gd name="T93" fmla="*/ 49 h 117"/>
                <a:gd name="T94" fmla="*/ 164 w 262"/>
                <a:gd name="T95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2" h="117">
                  <a:moveTo>
                    <a:pt x="236" y="56"/>
                  </a:moveTo>
                  <a:cubicBezTo>
                    <a:pt x="239" y="56"/>
                    <a:pt x="239" y="56"/>
                    <a:pt x="239" y="56"/>
                  </a:cubicBezTo>
                  <a:cubicBezTo>
                    <a:pt x="240" y="56"/>
                    <a:pt x="241" y="57"/>
                    <a:pt x="241" y="57"/>
                  </a:cubicBezTo>
                  <a:cubicBezTo>
                    <a:pt x="241" y="61"/>
                    <a:pt x="241" y="61"/>
                    <a:pt x="241" y="61"/>
                  </a:cubicBezTo>
                  <a:cubicBezTo>
                    <a:pt x="242" y="60"/>
                    <a:pt x="243" y="58"/>
                    <a:pt x="243" y="56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39"/>
                    <a:pt x="242" y="37"/>
                    <a:pt x="241" y="36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40"/>
                    <a:pt x="240" y="40"/>
                    <a:pt x="239" y="40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5" y="40"/>
                    <a:pt x="234" y="40"/>
                    <a:pt x="234" y="39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2" y="37"/>
                    <a:pt x="231" y="39"/>
                    <a:pt x="231" y="41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8"/>
                    <a:pt x="232" y="60"/>
                    <a:pt x="234" y="61"/>
                  </a:cubicBezTo>
                  <a:cubicBezTo>
                    <a:pt x="234" y="57"/>
                    <a:pt x="234" y="57"/>
                    <a:pt x="234" y="57"/>
                  </a:cubicBezTo>
                  <a:cubicBezTo>
                    <a:pt x="234" y="57"/>
                    <a:pt x="235" y="56"/>
                    <a:pt x="236" y="56"/>
                  </a:cubicBezTo>
                  <a:close/>
                  <a:moveTo>
                    <a:pt x="24" y="11"/>
                  </a:moveTo>
                  <a:cubicBezTo>
                    <a:pt x="22" y="11"/>
                    <a:pt x="20" y="11"/>
                    <a:pt x="19" y="13"/>
                  </a:cubicBezTo>
                  <a:cubicBezTo>
                    <a:pt x="17" y="17"/>
                    <a:pt x="17" y="29"/>
                    <a:pt x="17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3"/>
                    <a:pt x="12" y="0"/>
                    <a:pt x="2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1" y="0"/>
                    <a:pt x="61" y="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71" y="40"/>
                  </a:moveTo>
                  <a:cubicBezTo>
                    <a:pt x="71" y="40"/>
                    <a:pt x="71" y="40"/>
                    <a:pt x="71" y="40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90" y="5"/>
                    <a:pt x="89" y="4"/>
                    <a:pt x="89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62" y="12"/>
                    <a:pt x="262" y="18"/>
                    <a:pt x="245" y="21"/>
                  </a:cubicBezTo>
                  <a:cubicBezTo>
                    <a:pt x="244" y="21"/>
                    <a:pt x="242" y="22"/>
                    <a:pt x="241" y="22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5" y="30"/>
                    <a:pt x="249" y="34"/>
                    <a:pt x="249" y="38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249" y="64"/>
                    <a:pt x="245" y="67"/>
                    <a:pt x="241" y="68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45" y="80"/>
                    <a:pt x="249" y="84"/>
                    <a:pt x="249" y="88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49" y="114"/>
                    <a:pt x="245" y="117"/>
                    <a:pt x="240" y="117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0" y="117"/>
                    <a:pt x="226" y="114"/>
                    <a:pt x="226" y="109"/>
                  </a:cubicBezTo>
                  <a:cubicBezTo>
                    <a:pt x="226" y="88"/>
                    <a:pt x="226" y="88"/>
                    <a:pt x="226" y="88"/>
                  </a:cubicBezTo>
                  <a:cubicBezTo>
                    <a:pt x="226" y="84"/>
                    <a:pt x="230" y="80"/>
                    <a:pt x="234" y="80"/>
                  </a:cubicBezTo>
                  <a:cubicBezTo>
                    <a:pt x="234" y="68"/>
                    <a:pt x="234" y="68"/>
                    <a:pt x="234" y="68"/>
                  </a:cubicBezTo>
                  <a:cubicBezTo>
                    <a:pt x="230" y="67"/>
                    <a:pt x="226" y="64"/>
                    <a:pt x="226" y="5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4"/>
                    <a:pt x="230" y="30"/>
                    <a:pt x="234" y="30"/>
                  </a:cubicBezTo>
                  <a:cubicBezTo>
                    <a:pt x="234" y="23"/>
                    <a:pt x="234" y="23"/>
                    <a:pt x="234" y="23"/>
                  </a:cubicBezTo>
                  <a:cubicBezTo>
                    <a:pt x="221" y="25"/>
                    <a:pt x="209" y="29"/>
                    <a:pt x="199" y="40"/>
                  </a:cubicBezTo>
                  <a:cubicBezTo>
                    <a:pt x="188" y="40"/>
                    <a:pt x="188" y="40"/>
                    <a:pt x="188" y="40"/>
                  </a:cubicBezTo>
                  <a:cubicBezTo>
                    <a:pt x="188" y="40"/>
                    <a:pt x="183" y="42"/>
                    <a:pt x="178" y="46"/>
                  </a:cubicBezTo>
                  <a:cubicBezTo>
                    <a:pt x="175" y="50"/>
                    <a:pt x="171" y="54"/>
                    <a:pt x="169" y="59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59"/>
                    <a:pt x="163" y="60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59" y="64"/>
                    <a:pt x="158" y="66"/>
                    <a:pt x="158" y="69"/>
                  </a:cubicBezTo>
                  <a:cubicBezTo>
                    <a:pt x="159" y="74"/>
                    <a:pt x="161" y="76"/>
                    <a:pt x="166" y="80"/>
                  </a:cubicBezTo>
                  <a:cubicBezTo>
                    <a:pt x="171" y="85"/>
                    <a:pt x="181" y="94"/>
                    <a:pt x="185" y="100"/>
                  </a:cubicBezTo>
                  <a:cubicBezTo>
                    <a:pt x="188" y="104"/>
                    <a:pt x="189" y="111"/>
                    <a:pt x="186" y="112"/>
                  </a:cubicBezTo>
                  <a:cubicBezTo>
                    <a:pt x="186" y="113"/>
                    <a:pt x="185" y="113"/>
                    <a:pt x="185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4" y="113"/>
                    <a:pt x="54" y="105"/>
                    <a:pt x="58" y="100"/>
                  </a:cubicBezTo>
                  <a:cubicBezTo>
                    <a:pt x="62" y="94"/>
                    <a:pt x="71" y="85"/>
                    <a:pt x="76" y="80"/>
                  </a:cubicBezTo>
                  <a:cubicBezTo>
                    <a:pt x="82" y="76"/>
                    <a:pt x="84" y="74"/>
                    <a:pt x="84" y="69"/>
                  </a:cubicBezTo>
                  <a:cubicBezTo>
                    <a:pt x="85" y="63"/>
                    <a:pt x="78" y="59"/>
                    <a:pt x="78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2" y="56"/>
                    <a:pt x="70" y="51"/>
                    <a:pt x="67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20" y="49"/>
                    <a:pt x="121" y="48"/>
                    <a:pt x="121" y="46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2"/>
                    <a:pt x="120" y="40"/>
                    <a:pt x="118" y="40"/>
                  </a:cubicBezTo>
                  <a:cubicBezTo>
                    <a:pt x="71" y="40"/>
                    <a:pt x="71" y="40"/>
                    <a:pt x="71" y="40"/>
                  </a:cubicBezTo>
                  <a:close/>
                  <a:moveTo>
                    <a:pt x="241" y="86"/>
                  </a:moveTo>
                  <a:cubicBezTo>
                    <a:pt x="241" y="89"/>
                    <a:pt x="241" y="89"/>
                    <a:pt x="241" y="89"/>
                  </a:cubicBezTo>
                  <a:cubicBezTo>
                    <a:pt x="241" y="90"/>
                    <a:pt x="240" y="90"/>
                    <a:pt x="239" y="90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90"/>
                    <a:pt x="234" y="90"/>
                    <a:pt x="234" y="89"/>
                  </a:cubicBezTo>
                  <a:cubicBezTo>
                    <a:pt x="234" y="86"/>
                    <a:pt x="234" y="86"/>
                    <a:pt x="234" y="86"/>
                  </a:cubicBezTo>
                  <a:cubicBezTo>
                    <a:pt x="232" y="87"/>
                    <a:pt x="231" y="89"/>
                    <a:pt x="231" y="91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9"/>
                    <a:pt x="234" y="111"/>
                    <a:pt x="237" y="111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41" y="111"/>
                    <a:pt x="243" y="109"/>
                    <a:pt x="243" y="106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3" y="89"/>
                    <a:pt x="242" y="87"/>
                    <a:pt x="241" y="86"/>
                  </a:cubicBezTo>
                  <a:close/>
                  <a:moveTo>
                    <a:pt x="77" y="95"/>
                  </a:moveTo>
                  <a:cubicBezTo>
                    <a:pt x="75" y="95"/>
                    <a:pt x="74" y="96"/>
                    <a:pt x="74" y="97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2"/>
                    <a:pt x="75" y="103"/>
                    <a:pt x="77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7" y="103"/>
                    <a:pt x="168" y="102"/>
                    <a:pt x="168" y="100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6"/>
                    <a:pt x="167" y="95"/>
                    <a:pt x="165" y="95"/>
                  </a:cubicBezTo>
                  <a:cubicBezTo>
                    <a:pt x="77" y="95"/>
                    <a:pt x="77" y="95"/>
                    <a:pt x="77" y="95"/>
                  </a:cubicBezTo>
                  <a:close/>
                  <a:moveTo>
                    <a:pt x="92" y="75"/>
                  </a:moveTo>
                  <a:cubicBezTo>
                    <a:pt x="91" y="75"/>
                    <a:pt x="89" y="77"/>
                    <a:pt x="89" y="78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3"/>
                    <a:pt x="91" y="84"/>
                    <a:pt x="92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1" y="84"/>
                    <a:pt x="153" y="83"/>
                    <a:pt x="153" y="81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3" y="77"/>
                    <a:pt x="151" y="75"/>
                    <a:pt x="150" y="75"/>
                  </a:cubicBezTo>
                  <a:cubicBezTo>
                    <a:pt x="92" y="75"/>
                    <a:pt x="92" y="75"/>
                    <a:pt x="92" y="75"/>
                  </a:cubicBezTo>
                  <a:close/>
                  <a:moveTo>
                    <a:pt x="94" y="57"/>
                  </a:moveTo>
                  <a:cubicBezTo>
                    <a:pt x="93" y="57"/>
                    <a:pt x="91" y="59"/>
                    <a:pt x="91" y="6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5"/>
                    <a:pt x="93" y="66"/>
                    <a:pt x="94" y="66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49" y="66"/>
                    <a:pt x="150" y="65"/>
                    <a:pt x="150" y="63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0" y="59"/>
                    <a:pt x="149" y="57"/>
                    <a:pt x="148" y="57"/>
                  </a:cubicBezTo>
                  <a:cubicBezTo>
                    <a:pt x="94" y="57"/>
                    <a:pt x="94" y="57"/>
                    <a:pt x="94" y="57"/>
                  </a:cubicBezTo>
                  <a:close/>
                  <a:moveTo>
                    <a:pt x="141" y="40"/>
                  </a:moveTo>
                  <a:cubicBezTo>
                    <a:pt x="139" y="40"/>
                    <a:pt x="138" y="42"/>
                    <a:pt x="138" y="43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6" y="49"/>
                    <a:pt x="167" y="48"/>
                    <a:pt x="167" y="46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6" y="40"/>
                    <a:pt x="164" y="40"/>
                  </a:cubicBezTo>
                  <a:lnTo>
                    <a:pt x="141" y="40"/>
                  </a:lnTo>
                  <a:close/>
                </a:path>
              </a:pathLst>
            </a:custGeom>
            <a:solidFill>
              <a:srgbClr val="B03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Rectangle 14">
              <a:extLst>
                <a:ext uri="{FF2B5EF4-FFF2-40B4-BE49-F238E27FC236}">
                  <a16:creationId xmlns:a16="http://schemas.microsoft.com/office/drawing/2014/main" id="{E47B7086-1BF1-D5E8-A1ED-4C3CB951D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42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90F8B381-FE1A-160C-4258-E790CC327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" y="2203"/>
              <a:ext cx="87" cy="39"/>
            </a:xfrm>
            <a:custGeom>
              <a:avLst/>
              <a:gdLst>
                <a:gd name="T0" fmla="*/ 0 w 53"/>
                <a:gd name="T1" fmla="*/ 14 h 24"/>
                <a:gd name="T2" fmla="*/ 48 w 53"/>
                <a:gd name="T3" fmla="*/ 0 h 24"/>
                <a:gd name="T4" fmla="*/ 53 w 53"/>
                <a:gd name="T5" fmla="*/ 10 h 24"/>
                <a:gd name="T6" fmla="*/ 2 w 53"/>
                <a:gd name="T7" fmla="*/ 24 h 24"/>
                <a:gd name="T8" fmla="*/ 0 w 53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4">
                  <a:moveTo>
                    <a:pt x="0" y="14"/>
                  </a:moveTo>
                  <a:cubicBezTo>
                    <a:pt x="16" y="13"/>
                    <a:pt x="33" y="7"/>
                    <a:pt x="48" y="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36" y="18"/>
                    <a:pt x="17" y="23"/>
                    <a:pt x="2" y="2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id="{41CBC5A8-B54E-E26B-F90D-CDC7350B6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193"/>
              <a:ext cx="22" cy="23"/>
            </a:xfrm>
            <a:custGeom>
              <a:avLst/>
              <a:gdLst>
                <a:gd name="T0" fmla="*/ 13 w 22"/>
                <a:gd name="T1" fmla="*/ 0 h 23"/>
                <a:gd name="T2" fmla="*/ 0 w 22"/>
                <a:gd name="T3" fmla="*/ 7 h 23"/>
                <a:gd name="T4" fmla="*/ 8 w 22"/>
                <a:gd name="T5" fmla="*/ 23 h 23"/>
                <a:gd name="T6" fmla="*/ 22 w 22"/>
                <a:gd name="T7" fmla="*/ 17 h 23"/>
                <a:gd name="T8" fmla="*/ 13 w 22"/>
                <a:gd name="T9" fmla="*/ 0 h 23"/>
                <a:gd name="T10" fmla="*/ 13 w 2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3" y="0"/>
                  </a:moveTo>
                  <a:lnTo>
                    <a:pt x="0" y="7"/>
                  </a:lnTo>
                  <a:lnTo>
                    <a:pt x="8" y="23"/>
                  </a:lnTo>
                  <a:lnTo>
                    <a:pt x="22" y="17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Rectangle 17">
              <a:extLst>
                <a:ext uri="{FF2B5EF4-FFF2-40B4-BE49-F238E27FC236}">
                  <a16:creationId xmlns:a16="http://schemas.microsoft.com/office/drawing/2014/main" id="{C4EBFC37-D52C-576C-7C1F-F4C217670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70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Rectangle 18">
              <a:extLst>
                <a:ext uri="{FF2B5EF4-FFF2-40B4-BE49-F238E27FC236}">
                  <a16:creationId xmlns:a16="http://schemas.microsoft.com/office/drawing/2014/main" id="{D1A53128-5DCC-AECA-D2D4-A185E7FA2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300"/>
              <a:ext cx="1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19">
              <a:extLst>
                <a:ext uri="{FF2B5EF4-FFF2-40B4-BE49-F238E27FC236}">
                  <a16:creationId xmlns:a16="http://schemas.microsoft.com/office/drawing/2014/main" id="{EBF605EA-57FF-F735-81B1-99C8E9EF31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2200"/>
              <a:ext cx="83" cy="118"/>
            </a:xfrm>
            <a:custGeom>
              <a:avLst/>
              <a:gdLst>
                <a:gd name="T0" fmla="*/ 0 w 83"/>
                <a:gd name="T1" fmla="*/ 15 h 118"/>
                <a:gd name="T2" fmla="*/ 28 w 83"/>
                <a:gd name="T3" fmla="*/ 0 h 118"/>
                <a:gd name="T4" fmla="*/ 83 w 83"/>
                <a:gd name="T5" fmla="*/ 103 h 118"/>
                <a:gd name="T6" fmla="*/ 57 w 83"/>
                <a:gd name="T7" fmla="*/ 118 h 118"/>
                <a:gd name="T8" fmla="*/ 0 w 83"/>
                <a:gd name="T9" fmla="*/ 15 h 118"/>
                <a:gd name="T10" fmla="*/ 0 w 83"/>
                <a:gd name="T11" fmla="*/ 15 h 118"/>
                <a:gd name="T12" fmla="*/ 18 w 83"/>
                <a:gd name="T13" fmla="*/ 29 h 118"/>
                <a:gd name="T14" fmla="*/ 21 w 83"/>
                <a:gd name="T15" fmla="*/ 36 h 118"/>
                <a:gd name="T16" fmla="*/ 33 w 83"/>
                <a:gd name="T17" fmla="*/ 28 h 118"/>
                <a:gd name="T18" fmla="*/ 29 w 83"/>
                <a:gd name="T19" fmla="*/ 23 h 118"/>
                <a:gd name="T20" fmla="*/ 18 w 83"/>
                <a:gd name="T21" fmla="*/ 29 h 118"/>
                <a:gd name="T22" fmla="*/ 18 w 83"/>
                <a:gd name="T23" fmla="*/ 29 h 118"/>
                <a:gd name="T24" fmla="*/ 25 w 83"/>
                <a:gd name="T25" fmla="*/ 42 h 118"/>
                <a:gd name="T26" fmla="*/ 28 w 83"/>
                <a:gd name="T27" fmla="*/ 47 h 118"/>
                <a:gd name="T28" fmla="*/ 39 w 83"/>
                <a:gd name="T29" fmla="*/ 41 h 118"/>
                <a:gd name="T30" fmla="*/ 36 w 83"/>
                <a:gd name="T31" fmla="*/ 36 h 118"/>
                <a:gd name="T32" fmla="*/ 25 w 83"/>
                <a:gd name="T3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118">
                  <a:moveTo>
                    <a:pt x="0" y="15"/>
                  </a:moveTo>
                  <a:lnTo>
                    <a:pt x="28" y="0"/>
                  </a:lnTo>
                  <a:lnTo>
                    <a:pt x="83" y="103"/>
                  </a:lnTo>
                  <a:lnTo>
                    <a:pt x="57" y="118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18" y="29"/>
                  </a:moveTo>
                  <a:lnTo>
                    <a:pt x="21" y="36"/>
                  </a:lnTo>
                  <a:lnTo>
                    <a:pt x="33" y="28"/>
                  </a:lnTo>
                  <a:lnTo>
                    <a:pt x="29" y="23"/>
                  </a:lnTo>
                  <a:lnTo>
                    <a:pt x="18" y="29"/>
                  </a:lnTo>
                  <a:lnTo>
                    <a:pt x="18" y="29"/>
                  </a:lnTo>
                  <a:close/>
                  <a:moveTo>
                    <a:pt x="25" y="42"/>
                  </a:moveTo>
                  <a:lnTo>
                    <a:pt x="28" y="47"/>
                  </a:lnTo>
                  <a:lnTo>
                    <a:pt x="39" y="41"/>
                  </a:lnTo>
                  <a:lnTo>
                    <a:pt x="36" y="36"/>
                  </a:lnTo>
                  <a:lnTo>
                    <a:pt x="25" y="42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20">
              <a:extLst>
                <a:ext uri="{FF2B5EF4-FFF2-40B4-BE49-F238E27FC236}">
                  <a16:creationId xmlns:a16="http://schemas.microsoft.com/office/drawing/2014/main" id="{3580D351-D8CF-4565-A5D8-C0D4D6659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1" y="2175"/>
              <a:ext cx="78" cy="143"/>
            </a:xfrm>
            <a:custGeom>
              <a:avLst/>
              <a:gdLst>
                <a:gd name="T0" fmla="*/ 47 w 78"/>
                <a:gd name="T1" fmla="*/ 12 h 143"/>
                <a:gd name="T2" fmla="*/ 78 w 78"/>
                <a:gd name="T3" fmla="*/ 12 h 143"/>
                <a:gd name="T4" fmla="*/ 78 w 78"/>
                <a:gd name="T5" fmla="*/ 143 h 143"/>
                <a:gd name="T6" fmla="*/ 47 w 78"/>
                <a:gd name="T7" fmla="*/ 143 h 143"/>
                <a:gd name="T8" fmla="*/ 47 w 78"/>
                <a:gd name="T9" fmla="*/ 12 h 143"/>
                <a:gd name="T10" fmla="*/ 47 w 78"/>
                <a:gd name="T11" fmla="*/ 12 h 143"/>
                <a:gd name="T12" fmla="*/ 0 w 78"/>
                <a:gd name="T13" fmla="*/ 0 h 143"/>
                <a:gd name="T14" fmla="*/ 36 w 78"/>
                <a:gd name="T15" fmla="*/ 0 h 143"/>
                <a:gd name="T16" fmla="*/ 36 w 78"/>
                <a:gd name="T17" fmla="*/ 143 h 143"/>
                <a:gd name="T18" fmla="*/ 0 w 78"/>
                <a:gd name="T19" fmla="*/ 143 h 143"/>
                <a:gd name="T20" fmla="*/ 0 w 78"/>
                <a:gd name="T21" fmla="*/ 0 h 143"/>
                <a:gd name="T22" fmla="*/ 0 w 78"/>
                <a:gd name="T23" fmla="*/ 0 h 143"/>
                <a:gd name="T24" fmla="*/ 11 w 78"/>
                <a:gd name="T25" fmla="*/ 18 h 143"/>
                <a:gd name="T26" fmla="*/ 11 w 78"/>
                <a:gd name="T27" fmla="*/ 25 h 143"/>
                <a:gd name="T28" fmla="*/ 24 w 78"/>
                <a:gd name="T29" fmla="*/ 25 h 143"/>
                <a:gd name="T30" fmla="*/ 24 w 78"/>
                <a:gd name="T31" fmla="*/ 18 h 143"/>
                <a:gd name="T32" fmla="*/ 11 w 78"/>
                <a:gd name="T33" fmla="*/ 18 h 143"/>
                <a:gd name="T34" fmla="*/ 11 w 78"/>
                <a:gd name="T35" fmla="*/ 18 h 143"/>
                <a:gd name="T36" fmla="*/ 11 w 78"/>
                <a:gd name="T37" fmla="*/ 33 h 143"/>
                <a:gd name="T38" fmla="*/ 11 w 78"/>
                <a:gd name="T39" fmla="*/ 40 h 143"/>
                <a:gd name="T40" fmla="*/ 24 w 78"/>
                <a:gd name="T41" fmla="*/ 40 h 143"/>
                <a:gd name="T42" fmla="*/ 24 w 78"/>
                <a:gd name="T43" fmla="*/ 33 h 143"/>
                <a:gd name="T44" fmla="*/ 11 w 78"/>
                <a:gd name="T45" fmla="*/ 33 h 143"/>
                <a:gd name="T46" fmla="*/ 11 w 78"/>
                <a:gd name="T47" fmla="*/ 33 h 143"/>
                <a:gd name="T48" fmla="*/ 11 w 78"/>
                <a:gd name="T49" fmla="*/ 46 h 143"/>
                <a:gd name="T50" fmla="*/ 11 w 78"/>
                <a:gd name="T51" fmla="*/ 53 h 143"/>
                <a:gd name="T52" fmla="*/ 24 w 78"/>
                <a:gd name="T53" fmla="*/ 53 h 143"/>
                <a:gd name="T54" fmla="*/ 24 w 78"/>
                <a:gd name="T55" fmla="*/ 46 h 143"/>
                <a:gd name="T56" fmla="*/ 11 w 78"/>
                <a:gd name="T57" fmla="*/ 46 h 143"/>
                <a:gd name="T58" fmla="*/ 11 w 78"/>
                <a:gd name="T59" fmla="*/ 46 h 143"/>
                <a:gd name="T60" fmla="*/ 11 w 78"/>
                <a:gd name="T61" fmla="*/ 61 h 143"/>
                <a:gd name="T62" fmla="*/ 11 w 78"/>
                <a:gd name="T63" fmla="*/ 67 h 143"/>
                <a:gd name="T64" fmla="*/ 24 w 78"/>
                <a:gd name="T65" fmla="*/ 67 h 143"/>
                <a:gd name="T66" fmla="*/ 24 w 78"/>
                <a:gd name="T67" fmla="*/ 61 h 143"/>
                <a:gd name="T68" fmla="*/ 11 w 78"/>
                <a:gd name="T69" fmla="*/ 61 h 143"/>
                <a:gd name="T70" fmla="*/ 11 w 78"/>
                <a:gd name="T71" fmla="*/ 61 h 143"/>
                <a:gd name="T72" fmla="*/ 55 w 78"/>
                <a:gd name="T73" fmla="*/ 33 h 143"/>
                <a:gd name="T74" fmla="*/ 55 w 78"/>
                <a:gd name="T75" fmla="*/ 40 h 143"/>
                <a:gd name="T76" fmla="*/ 70 w 78"/>
                <a:gd name="T77" fmla="*/ 40 h 143"/>
                <a:gd name="T78" fmla="*/ 70 w 78"/>
                <a:gd name="T79" fmla="*/ 33 h 143"/>
                <a:gd name="T80" fmla="*/ 55 w 78"/>
                <a:gd name="T81" fmla="*/ 33 h 143"/>
                <a:gd name="T82" fmla="*/ 55 w 78"/>
                <a:gd name="T83" fmla="*/ 33 h 143"/>
                <a:gd name="T84" fmla="*/ 55 w 78"/>
                <a:gd name="T85" fmla="*/ 46 h 143"/>
                <a:gd name="T86" fmla="*/ 55 w 78"/>
                <a:gd name="T87" fmla="*/ 53 h 143"/>
                <a:gd name="T88" fmla="*/ 70 w 78"/>
                <a:gd name="T89" fmla="*/ 53 h 143"/>
                <a:gd name="T90" fmla="*/ 70 w 78"/>
                <a:gd name="T91" fmla="*/ 46 h 143"/>
                <a:gd name="T92" fmla="*/ 55 w 78"/>
                <a:gd name="T93" fmla="*/ 46 h 143"/>
                <a:gd name="T94" fmla="*/ 55 w 78"/>
                <a:gd name="T95" fmla="*/ 46 h 143"/>
                <a:gd name="T96" fmla="*/ 55 w 78"/>
                <a:gd name="T97" fmla="*/ 61 h 143"/>
                <a:gd name="T98" fmla="*/ 55 w 78"/>
                <a:gd name="T99" fmla="*/ 67 h 143"/>
                <a:gd name="T100" fmla="*/ 70 w 78"/>
                <a:gd name="T101" fmla="*/ 67 h 143"/>
                <a:gd name="T102" fmla="*/ 70 w 78"/>
                <a:gd name="T103" fmla="*/ 61 h 143"/>
                <a:gd name="T104" fmla="*/ 55 w 78"/>
                <a:gd name="T105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143">
                  <a:moveTo>
                    <a:pt x="47" y="12"/>
                  </a:moveTo>
                  <a:lnTo>
                    <a:pt x="78" y="12"/>
                  </a:lnTo>
                  <a:lnTo>
                    <a:pt x="78" y="143"/>
                  </a:lnTo>
                  <a:lnTo>
                    <a:pt x="47" y="143"/>
                  </a:lnTo>
                  <a:lnTo>
                    <a:pt x="47" y="12"/>
                  </a:lnTo>
                  <a:lnTo>
                    <a:pt x="47" y="12"/>
                  </a:lnTo>
                  <a:close/>
                  <a:moveTo>
                    <a:pt x="0" y="0"/>
                  </a:moveTo>
                  <a:lnTo>
                    <a:pt x="36" y="0"/>
                  </a:lnTo>
                  <a:lnTo>
                    <a:pt x="36" y="143"/>
                  </a:lnTo>
                  <a:lnTo>
                    <a:pt x="0" y="143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" y="18"/>
                  </a:moveTo>
                  <a:lnTo>
                    <a:pt x="11" y="25"/>
                  </a:lnTo>
                  <a:lnTo>
                    <a:pt x="24" y="25"/>
                  </a:lnTo>
                  <a:lnTo>
                    <a:pt x="24" y="18"/>
                  </a:lnTo>
                  <a:lnTo>
                    <a:pt x="11" y="18"/>
                  </a:lnTo>
                  <a:lnTo>
                    <a:pt x="11" y="18"/>
                  </a:lnTo>
                  <a:close/>
                  <a:moveTo>
                    <a:pt x="11" y="33"/>
                  </a:moveTo>
                  <a:lnTo>
                    <a:pt x="11" y="40"/>
                  </a:lnTo>
                  <a:lnTo>
                    <a:pt x="24" y="40"/>
                  </a:lnTo>
                  <a:lnTo>
                    <a:pt x="24" y="33"/>
                  </a:lnTo>
                  <a:lnTo>
                    <a:pt x="11" y="33"/>
                  </a:lnTo>
                  <a:lnTo>
                    <a:pt x="11" y="33"/>
                  </a:lnTo>
                  <a:close/>
                  <a:moveTo>
                    <a:pt x="11" y="46"/>
                  </a:moveTo>
                  <a:lnTo>
                    <a:pt x="11" y="53"/>
                  </a:lnTo>
                  <a:lnTo>
                    <a:pt x="24" y="53"/>
                  </a:lnTo>
                  <a:lnTo>
                    <a:pt x="24" y="46"/>
                  </a:lnTo>
                  <a:lnTo>
                    <a:pt x="11" y="46"/>
                  </a:lnTo>
                  <a:lnTo>
                    <a:pt x="11" y="46"/>
                  </a:lnTo>
                  <a:close/>
                  <a:moveTo>
                    <a:pt x="11" y="61"/>
                  </a:moveTo>
                  <a:lnTo>
                    <a:pt x="11" y="67"/>
                  </a:lnTo>
                  <a:lnTo>
                    <a:pt x="24" y="67"/>
                  </a:lnTo>
                  <a:lnTo>
                    <a:pt x="24" y="61"/>
                  </a:lnTo>
                  <a:lnTo>
                    <a:pt x="11" y="61"/>
                  </a:lnTo>
                  <a:lnTo>
                    <a:pt x="11" y="61"/>
                  </a:lnTo>
                  <a:close/>
                  <a:moveTo>
                    <a:pt x="55" y="33"/>
                  </a:moveTo>
                  <a:lnTo>
                    <a:pt x="55" y="40"/>
                  </a:lnTo>
                  <a:lnTo>
                    <a:pt x="70" y="40"/>
                  </a:lnTo>
                  <a:lnTo>
                    <a:pt x="70" y="33"/>
                  </a:lnTo>
                  <a:lnTo>
                    <a:pt x="55" y="33"/>
                  </a:lnTo>
                  <a:lnTo>
                    <a:pt x="55" y="33"/>
                  </a:lnTo>
                  <a:close/>
                  <a:moveTo>
                    <a:pt x="55" y="46"/>
                  </a:moveTo>
                  <a:lnTo>
                    <a:pt x="55" y="53"/>
                  </a:lnTo>
                  <a:lnTo>
                    <a:pt x="70" y="53"/>
                  </a:lnTo>
                  <a:lnTo>
                    <a:pt x="70" y="46"/>
                  </a:lnTo>
                  <a:lnTo>
                    <a:pt x="55" y="46"/>
                  </a:lnTo>
                  <a:lnTo>
                    <a:pt x="55" y="46"/>
                  </a:lnTo>
                  <a:close/>
                  <a:moveTo>
                    <a:pt x="55" y="61"/>
                  </a:moveTo>
                  <a:lnTo>
                    <a:pt x="55" y="67"/>
                  </a:lnTo>
                  <a:lnTo>
                    <a:pt x="70" y="67"/>
                  </a:lnTo>
                  <a:lnTo>
                    <a:pt x="70" y="61"/>
                  </a:lnTo>
                  <a:lnTo>
                    <a:pt x="55" y="61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21">
              <a:extLst>
                <a:ext uri="{FF2B5EF4-FFF2-40B4-BE49-F238E27FC236}">
                  <a16:creationId xmlns:a16="http://schemas.microsoft.com/office/drawing/2014/main" id="{FAF345FF-1923-6497-69FF-7ACDAD5041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7" y="2054"/>
              <a:ext cx="682" cy="684"/>
            </a:xfrm>
            <a:custGeom>
              <a:avLst/>
              <a:gdLst>
                <a:gd name="T0" fmla="*/ 399 w 417"/>
                <a:gd name="T1" fmla="*/ 191 h 417"/>
                <a:gd name="T2" fmla="*/ 394 w 417"/>
                <a:gd name="T3" fmla="*/ 167 h 417"/>
                <a:gd name="T4" fmla="*/ 390 w 417"/>
                <a:gd name="T5" fmla="*/ 151 h 417"/>
                <a:gd name="T6" fmla="*/ 382 w 417"/>
                <a:gd name="T7" fmla="*/ 128 h 417"/>
                <a:gd name="T8" fmla="*/ 386 w 417"/>
                <a:gd name="T9" fmla="*/ 100 h 417"/>
                <a:gd name="T10" fmla="*/ 374 w 417"/>
                <a:gd name="T11" fmla="*/ 81 h 417"/>
                <a:gd name="T12" fmla="*/ 356 w 417"/>
                <a:gd name="T13" fmla="*/ 61 h 417"/>
                <a:gd name="T14" fmla="*/ 339 w 417"/>
                <a:gd name="T15" fmla="*/ 47 h 417"/>
                <a:gd name="T16" fmla="*/ 311 w 417"/>
                <a:gd name="T17" fmla="*/ 48 h 417"/>
                <a:gd name="T18" fmla="*/ 296 w 417"/>
                <a:gd name="T19" fmla="*/ 39 h 417"/>
                <a:gd name="T20" fmla="*/ 275 w 417"/>
                <a:gd name="T21" fmla="*/ 28 h 417"/>
                <a:gd name="T22" fmla="*/ 258 w 417"/>
                <a:gd name="T23" fmla="*/ 6 h 417"/>
                <a:gd name="T24" fmla="*/ 235 w 417"/>
                <a:gd name="T25" fmla="*/ 2 h 417"/>
                <a:gd name="T26" fmla="*/ 211 w 417"/>
                <a:gd name="T27" fmla="*/ 0 h 417"/>
                <a:gd name="T28" fmla="*/ 209 w 417"/>
                <a:gd name="T29" fmla="*/ 0 h 417"/>
                <a:gd name="T30" fmla="*/ 208 w 417"/>
                <a:gd name="T31" fmla="*/ 0 h 417"/>
                <a:gd name="T32" fmla="*/ 207 w 417"/>
                <a:gd name="T33" fmla="*/ 0 h 417"/>
                <a:gd name="T34" fmla="*/ 201 w 417"/>
                <a:gd name="T35" fmla="*/ 17 h 417"/>
                <a:gd name="T36" fmla="*/ 176 w 417"/>
                <a:gd name="T37" fmla="*/ 3 h 417"/>
                <a:gd name="T38" fmla="*/ 150 w 417"/>
                <a:gd name="T39" fmla="*/ 8 h 417"/>
                <a:gd name="T40" fmla="*/ 128 w 417"/>
                <a:gd name="T41" fmla="*/ 16 h 417"/>
                <a:gd name="T42" fmla="*/ 104 w 417"/>
                <a:gd name="T43" fmla="*/ 28 h 417"/>
                <a:gd name="T44" fmla="*/ 85 w 417"/>
                <a:gd name="T45" fmla="*/ 40 h 417"/>
                <a:gd name="T46" fmla="*/ 78 w 417"/>
                <a:gd name="T47" fmla="*/ 68 h 417"/>
                <a:gd name="T48" fmla="*/ 63 w 417"/>
                <a:gd name="T49" fmla="*/ 86 h 417"/>
                <a:gd name="T50" fmla="*/ 52 w 417"/>
                <a:gd name="T51" fmla="*/ 100 h 417"/>
                <a:gd name="T52" fmla="*/ 25 w 417"/>
                <a:gd name="T53" fmla="*/ 109 h 417"/>
                <a:gd name="T54" fmla="*/ 16 w 417"/>
                <a:gd name="T55" fmla="*/ 129 h 417"/>
                <a:gd name="T56" fmla="*/ 7 w 417"/>
                <a:gd name="T57" fmla="*/ 154 h 417"/>
                <a:gd name="T58" fmla="*/ 2 w 417"/>
                <a:gd name="T59" fmla="*/ 176 h 417"/>
                <a:gd name="T60" fmla="*/ 0 w 417"/>
                <a:gd name="T61" fmla="*/ 203 h 417"/>
                <a:gd name="T62" fmla="*/ 19 w 417"/>
                <a:gd name="T63" fmla="*/ 225 h 417"/>
                <a:gd name="T64" fmla="*/ 19 w 417"/>
                <a:gd name="T65" fmla="*/ 241 h 417"/>
                <a:gd name="T66" fmla="*/ 8 w 417"/>
                <a:gd name="T67" fmla="*/ 267 h 417"/>
                <a:gd name="T68" fmla="*/ 16 w 417"/>
                <a:gd name="T69" fmla="*/ 288 h 417"/>
                <a:gd name="T70" fmla="*/ 28 w 417"/>
                <a:gd name="T71" fmla="*/ 313 h 417"/>
                <a:gd name="T72" fmla="*/ 40 w 417"/>
                <a:gd name="T73" fmla="*/ 332 h 417"/>
                <a:gd name="T74" fmla="*/ 67 w 417"/>
                <a:gd name="T75" fmla="*/ 339 h 417"/>
                <a:gd name="T76" fmla="*/ 80 w 417"/>
                <a:gd name="T77" fmla="*/ 349 h 417"/>
                <a:gd name="T78" fmla="*/ 86 w 417"/>
                <a:gd name="T79" fmla="*/ 377 h 417"/>
                <a:gd name="T80" fmla="*/ 108 w 417"/>
                <a:gd name="T81" fmla="*/ 392 h 417"/>
                <a:gd name="T82" fmla="*/ 129 w 417"/>
                <a:gd name="T83" fmla="*/ 401 h 417"/>
                <a:gd name="T84" fmla="*/ 154 w 417"/>
                <a:gd name="T85" fmla="*/ 410 h 417"/>
                <a:gd name="T86" fmla="*/ 181 w 417"/>
                <a:gd name="T87" fmla="*/ 415 h 417"/>
                <a:gd name="T88" fmla="*/ 203 w 417"/>
                <a:gd name="T89" fmla="*/ 416 h 417"/>
                <a:gd name="T90" fmla="*/ 207 w 417"/>
                <a:gd name="T91" fmla="*/ 417 h 417"/>
                <a:gd name="T92" fmla="*/ 208 w 417"/>
                <a:gd name="T93" fmla="*/ 417 h 417"/>
                <a:gd name="T94" fmla="*/ 210 w 417"/>
                <a:gd name="T95" fmla="*/ 417 h 417"/>
                <a:gd name="T96" fmla="*/ 212 w 417"/>
                <a:gd name="T97" fmla="*/ 417 h 417"/>
                <a:gd name="T98" fmla="*/ 231 w 417"/>
                <a:gd name="T99" fmla="*/ 416 h 417"/>
                <a:gd name="T100" fmla="*/ 257 w 417"/>
                <a:gd name="T101" fmla="*/ 411 h 417"/>
                <a:gd name="T102" fmla="*/ 275 w 417"/>
                <a:gd name="T103" fmla="*/ 389 h 417"/>
                <a:gd name="T104" fmla="*/ 296 w 417"/>
                <a:gd name="T105" fmla="*/ 378 h 417"/>
                <a:gd name="T106" fmla="*/ 311 w 417"/>
                <a:gd name="T107" fmla="*/ 369 h 417"/>
                <a:gd name="T108" fmla="*/ 339 w 417"/>
                <a:gd name="T109" fmla="*/ 370 h 417"/>
                <a:gd name="T110" fmla="*/ 356 w 417"/>
                <a:gd name="T111" fmla="*/ 356 h 417"/>
                <a:gd name="T112" fmla="*/ 374 w 417"/>
                <a:gd name="T113" fmla="*/ 335 h 417"/>
                <a:gd name="T114" fmla="*/ 389 w 417"/>
                <a:gd name="T115" fmla="*/ 313 h 417"/>
                <a:gd name="T116" fmla="*/ 398 w 417"/>
                <a:gd name="T117" fmla="*/ 293 h 417"/>
                <a:gd name="T118" fmla="*/ 391 w 417"/>
                <a:gd name="T119" fmla="*/ 266 h 417"/>
                <a:gd name="T120" fmla="*/ 396 w 417"/>
                <a:gd name="T121" fmla="*/ 242 h 417"/>
                <a:gd name="T122" fmla="*/ 399 w 417"/>
                <a:gd name="T123" fmla="*/ 226 h 417"/>
                <a:gd name="T124" fmla="*/ 417 w 417"/>
                <a:gd name="T125" fmla="*/ 20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" h="417">
                  <a:moveTo>
                    <a:pt x="208" y="379"/>
                  </a:moveTo>
                  <a:cubicBezTo>
                    <a:pt x="114" y="379"/>
                    <a:pt x="38" y="303"/>
                    <a:pt x="38" y="209"/>
                  </a:cubicBezTo>
                  <a:cubicBezTo>
                    <a:pt x="38" y="114"/>
                    <a:pt x="114" y="38"/>
                    <a:pt x="208" y="38"/>
                  </a:cubicBezTo>
                  <a:cubicBezTo>
                    <a:pt x="302" y="38"/>
                    <a:pt x="379" y="114"/>
                    <a:pt x="379" y="209"/>
                  </a:cubicBezTo>
                  <a:cubicBezTo>
                    <a:pt x="379" y="303"/>
                    <a:pt x="302" y="379"/>
                    <a:pt x="208" y="379"/>
                  </a:cubicBezTo>
                  <a:close/>
                  <a:moveTo>
                    <a:pt x="416" y="203"/>
                  </a:moveTo>
                  <a:cubicBezTo>
                    <a:pt x="400" y="201"/>
                    <a:pt x="400" y="201"/>
                    <a:pt x="400" y="201"/>
                  </a:cubicBezTo>
                  <a:cubicBezTo>
                    <a:pt x="399" y="201"/>
                    <a:pt x="399" y="201"/>
                    <a:pt x="399" y="200"/>
                  </a:cubicBezTo>
                  <a:cubicBezTo>
                    <a:pt x="398" y="197"/>
                    <a:pt x="398" y="195"/>
                    <a:pt x="398" y="192"/>
                  </a:cubicBezTo>
                  <a:cubicBezTo>
                    <a:pt x="398" y="192"/>
                    <a:pt x="399" y="191"/>
                    <a:pt x="399" y="191"/>
                  </a:cubicBezTo>
                  <a:cubicBezTo>
                    <a:pt x="415" y="187"/>
                    <a:pt x="415" y="187"/>
                    <a:pt x="415" y="187"/>
                  </a:cubicBezTo>
                  <a:cubicBezTo>
                    <a:pt x="416" y="187"/>
                    <a:pt x="416" y="187"/>
                    <a:pt x="416" y="186"/>
                  </a:cubicBezTo>
                  <a:cubicBezTo>
                    <a:pt x="416" y="185"/>
                    <a:pt x="416" y="183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79"/>
                    <a:pt x="415" y="178"/>
                    <a:pt x="415" y="176"/>
                  </a:cubicBezTo>
                  <a:cubicBezTo>
                    <a:pt x="414" y="176"/>
                    <a:pt x="414" y="176"/>
                    <a:pt x="414" y="176"/>
                  </a:cubicBezTo>
                  <a:cubicBezTo>
                    <a:pt x="397" y="176"/>
                    <a:pt x="397" y="176"/>
                    <a:pt x="397" y="176"/>
                  </a:cubicBezTo>
                  <a:cubicBezTo>
                    <a:pt x="397" y="176"/>
                    <a:pt x="396" y="176"/>
                    <a:pt x="396" y="175"/>
                  </a:cubicBezTo>
                  <a:cubicBezTo>
                    <a:pt x="395" y="173"/>
                    <a:pt x="395" y="170"/>
                    <a:pt x="394" y="167"/>
                  </a:cubicBezTo>
                  <a:cubicBezTo>
                    <a:pt x="395" y="167"/>
                    <a:pt x="395" y="167"/>
                    <a:pt x="396" y="166"/>
                  </a:cubicBezTo>
                  <a:cubicBezTo>
                    <a:pt x="411" y="160"/>
                    <a:pt x="411" y="160"/>
                    <a:pt x="411" y="160"/>
                  </a:cubicBezTo>
                  <a:cubicBezTo>
                    <a:pt x="411" y="160"/>
                    <a:pt x="411" y="160"/>
                    <a:pt x="411" y="159"/>
                  </a:cubicBezTo>
                  <a:cubicBezTo>
                    <a:pt x="411" y="158"/>
                    <a:pt x="410" y="156"/>
                    <a:pt x="410" y="155"/>
                  </a:cubicBezTo>
                  <a:cubicBezTo>
                    <a:pt x="410" y="155"/>
                    <a:pt x="410" y="155"/>
                    <a:pt x="410" y="155"/>
                  </a:cubicBezTo>
                  <a:cubicBezTo>
                    <a:pt x="410" y="154"/>
                    <a:pt x="410" y="154"/>
                    <a:pt x="410" y="154"/>
                  </a:cubicBezTo>
                  <a:cubicBezTo>
                    <a:pt x="409" y="153"/>
                    <a:pt x="409" y="151"/>
                    <a:pt x="409" y="150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391" y="151"/>
                    <a:pt x="391" y="151"/>
                    <a:pt x="391" y="151"/>
                  </a:cubicBezTo>
                  <a:cubicBezTo>
                    <a:pt x="391" y="152"/>
                    <a:pt x="390" y="151"/>
                    <a:pt x="390" y="151"/>
                  </a:cubicBezTo>
                  <a:cubicBezTo>
                    <a:pt x="389" y="148"/>
                    <a:pt x="388" y="146"/>
                    <a:pt x="387" y="144"/>
                  </a:cubicBezTo>
                  <a:cubicBezTo>
                    <a:pt x="388" y="143"/>
                    <a:pt x="388" y="143"/>
                    <a:pt x="388" y="142"/>
                  </a:cubicBezTo>
                  <a:cubicBezTo>
                    <a:pt x="403" y="134"/>
                    <a:pt x="403" y="134"/>
                    <a:pt x="403" y="134"/>
                  </a:cubicBezTo>
                  <a:cubicBezTo>
                    <a:pt x="403" y="134"/>
                    <a:pt x="403" y="134"/>
                    <a:pt x="403" y="133"/>
                  </a:cubicBezTo>
                  <a:cubicBezTo>
                    <a:pt x="403" y="132"/>
                    <a:pt x="402" y="130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0" y="127"/>
                    <a:pt x="400" y="126"/>
                    <a:pt x="399" y="124"/>
                  </a:cubicBezTo>
                  <a:cubicBezTo>
                    <a:pt x="399" y="124"/>
                    <a:pt x="399" y="124"/>
                    <a:pt x="398" y="124"/>
                  </a:cubicBezTo>
                  <a:cubicBezTo>
                    <a:pt x="382" y="128"/>
                    <a:pt x="382" y="128"/>
                    <a:pt x="382" y="128"/>
                  </a:cubicBezTo>
                  <a:cubicBezTo>
                    <a:pt x="382" y="128"/>
                    <a:pt x="381" y="128"/>
                    <a:pt x="381" y="128"/>
                  </a:cubicBezTo>
                  <a:cubicBezTo>
                    <a:pt x="380" y="125"/>
                    <a:pt x="379" y="123"/>
                    <a:pt x="377" y="121"/>
                  </a:cubicBezTo>
                  <a:cubicBezTo>
                    <a:pt x="377" y="120"/>
                    <a:pt x="378" y="120"/>
                    <a:pt x="378" y="119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91" y="109"/>
                    <a:pt x="392" y="109"/>
                    <a:pt x="391" y="108"/>
                  </a:cubicBezTo>
                  <a:cubicBezTo>
                    <a:pt x="391" y="107"/>
                    <a:pt x="390" y="106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8" y="103"/>
                    <a:pt x="387" y="101"/>
                    <a:pt x="387" y="100"/>
                  </a:cubicBezTo>
                  <a:cubicBezTo>
                    <a:pt x="386" y="99"/>
                    <a:pt x="386" y="100"/>
                    <a:pt x="386" y="100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69" y="106"/>
                    <a:pt x="369" y="106"/>
                  </a:cubicBezTo>
                  <a:cubicBezTo>
                    <a:pt x="367" y="104"/>
                    <a:pt x="366" y="102"/>
                    <a:pt x="365" y="100"/>
                  </a:cubicBezTo>
                  <a:cubicBezTo>
                    <a:pt x="364" y="99"/>
                    <a:pt x="365" y="98"/>
                    <a:pt x="365" y="98"/>
                  </a:cubicBezTo>
                  <a:cubicBezTo>
                    <a:pt x="377" y="86"/>
                    <a:pt x="377" y="86"/>
                    <a:pt x="377" y="86"/>
                  </a:cubicBezTo>
                  <a:cubicBezTo>
                    <a:pt x="377" y="86"/>
                    <a:pt x="377" y="86"/>
                    <a:pt x="377" y="85"/>
                  </a:cubicBezTo>
                  <a:cubicBezTo>
                    <a:pt x="376" y="84"/>
                    <a:pt x="375" y="83"/>
                    <a:pt x="374" y="82"/>
                  </a:cubicBezTo>
                  <a:cubicBezTo>
                    <a:pt x="374" y="82"/>
                    <a:pt x="374" y="82"/>
                    <a:pt x="374" y="82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3" y="80"/>
                    <a:pt x="372" y="79"/>
                    <a:pt x="371" y="78"/>
                  </a:cubicBezTo>
                  <a:cubicBezTo>
                    <a:pt x="370" y="77"/>
                    <a:pt x="370" y="77"/>
                    <a:pt x="370" y="7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5" y="86"/>
                    <a:pt x="354" y="86"/>
                    <a:pt x="354" y="86"/>
                  </a:cubicBezTo>
                  <a:cubicBezTo>
                    <a:pt x="352" y="84"/>
                    <a:pt x="351" y="82"/>
                    <a:pt x="349" y="80"/>
                  </a:cubicBezTo>
                  <a:cubicBezTo>
                    <a:pt x="349" y="80"/>
                    <a:pt x="349" y="79"/>
                    <a:pt x="349" y="78"/>
                  </a:cubicBezTo>
                  <a:cubicBezTo>
                    <a:pt x="359" y="65"/>
                    <a:pt x="359" y="65"/>
                    <a:pt x="359" y="65"/>
                  </a:cubicBezTo>
                  <a:cubicBezTo>
                    <a:pt x="360" y="65"/>
                    <a:pt x="360" y="65"/>
                    <a:pt x="359" y="64"/>
                  </a:cubicBezTo>
                  <a:cubicBezTo>
                    <a:pt x="358" y="63"/>
                    <a:pt x="357" y="62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38" y="68"/>
                    <a:pt x="338" y="68"/>
                    <a:pt x="338" y="68"/>
                  </a:cubicBezTo>
                  <a:cubicBezTo>
                    <a:pt x="338" y="68"/>
                    <a:pt x="337" y="68"/>
                    <a:pt x="337" y="68"/>
                  </a:cubicBezTo>
                  <a:cubicBezTo>
                    <a:pt x="335" y="66"/>
                    <a:pt x="333" y="65"/>
                    <a:pt x="331" y="63"/>
                  </a:cubicBezTo>
                  <a:cubicBezTo>
                    <a:pt x="331" y="62"/>
                    <a:pt x="331" y="62"/>
                    <a:pt x="331" y="61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6"/>
                    <a:pt x="339" y="46"/>
                  </a:cubicBezTo>
                  <a:cubicBezTo>
                    <a:pt x="338" y="45"/>
                    <a:pt x="337" y="44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4" y="42"/>
                    <a:pt x="333" y="41"/>
                    <a:pt x="331" y="40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18" y="52"/>
                    <a:pt x="318" y="53"/>
                    <a:pt x="317" y="52"/>
                  </a:cubicBezTo>
                  <a:cubicBezTo>
                    <a:pt x="315" y="51"/>
                    <a:pt x="313" y="50"/>
                    <a:pt x="311" y="48"/>
                  </a:cubicBezTo>
                  <a:cubicBezTo>
                    <a:pt x="311" y="48"/>
                    <a:pt x="310" y="47"/>
                    <a:pt x="311" y="46"/>
                  </a:cubicBezTo>
                  <a:cubicBezTo>
                    <a:pt x="317" y="31"/>
                    <a:pt x="317" y="31"/>
                    <a:pt x="317" y="31"/>
                  </a:cubicBezTo>
                  <a:cubicBezTo>
                    <a:pt x="317" y="31"/>
                    <a:pt x="317" y="31"/>
                    <a:pt x="317" y="30"/>
                  </a:cubicBezTo>
                  <a:cubicBezTo>
                    <a:pt x="316" y="30"/>
                    <a:pt x="314" y="29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1" y="27"/>
                    <a:pt x="310" y="26"/>
                    <a:pt x="308" y="25"/>
                  </a:cubicBezTo>
                  <a:cubicBezTo>
                    <a:pt x="308" y="25"/>
                    <a:pt x="308" y="25"/>
                    <a:pt x="307" y="26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39"/>
                    <a:pt x="297" y="39"/>
                    <a:pt x="296" y="39"/>
                  </a:cubicBezTo>
                  <a:cubicBezTo>
                    <a:pt x="294" y="38"/>
                    <a:pt x="291" y="37"/>
                    <a:pt x="289" y="36"/>
                  </a:cubicBezTo>
                  <a:cubicBezTo>
                    <a:pt x="289" y="36"/>
                    <a:pt x="289" y="35"/>
                    <a:pt x="289" y="34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1" y="17"/>
                    <a:pt x="290" y="17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6" y="15"/>
                    <a:pt x="285" y="14"/>
                    <a:pt x="284" y="14"/>
                  </a:cubicBezTo>
                  <a:cubicBezTo>
                    <a:pt x="283" y="14"/>
                    <a:pt x="283" y="14"/>
                    <a:pt x="283" y="14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4" y="29"/>
                    <a:pt x="274" y="29"/>
                    <a:pt x="273" y="30"/>
                  </a:cubicBezTo>
                  <a:cubicBezTo>
                    <a:pt x="271" y="29"/>
                    <a:pt x="268" y="28"/>
                    <a:pt x="266" y="27"/>
                  </a:cubicBezTo>
                  <a:cubicBezTo>
                    <a:pt x="265" y="27"/>
                    <a:pt x="265" y="26"/>
                    <a:pt x="265" y="25"/>
                  </a:cubicBezTo>
                  <a:cubicBezTo>
                    <a:pt x="268" y="9"/>
                    <a:pt x="268" y="9"/>
                    <a:pt x="268" y="9"/>
                  </a:cubicBezTo>
                  <a:cubicBezTo>
                    <a:pt x="268" y="9"/>
                    <a:pt x="268" y="8"/>
                    <a:pt x="267" y="8"/>
                  </a:cubicBezTo>
                  <a:cubicBezTo>
                    <a:pt x="266" y="8"/>
                    <a:pt x="264" y="8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0" y="7"/>
                    <a:pt x="259" y="6"/>
                    <a:pt x="258" y="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50" y="22"/>
                    <a:pt x="250" y="22"/>
                    <a:pt x="249" y="23"/>
                  </a:cubicBezTo>
                  <a:cubicBezTo>
                    <a:pt x="247" y="22"/>
                    <a:pt x="244" y="21"/>
                    <a:pt x="242" y="21"/>
                  </a:cubicBezTo>
                  <a:cubicBezTo>
                    <a:pt x="241" y="21"/>
                    <a:pt x="241" y="20"/>
                    <a:pt x="241" y="19"/>
                  </a:cubicBezTo>
                  <a:cubicBezTo>
                    <a:pt x="241" y="3"/>
                    <a:pt x="241" y="3"/>
                    <a:pt x="241" y="3"/>
                  </a:cubicBezTo>
                  <a:cubicBezTo>
                    <a:pt x="241" y="3"/>
                    <a:pt x="241" y="2"/>
                    <a:pt x="240" y="2"/>
                  </a:cubicBezTo>
                  <a:cubicBezTo>
                    <a:pt x="239" y="2"/>
                    <a:pt x="237" y="2"/>
                    <a:pt x="236" y="2"/>
                  </a:cubicBezTo>
                  <a:cubicBezTo>
                    <a:pt x="236" y="2"/>
                    <a:pt x="236" y="2"/>
                    <a:pt x="236" y="2"/>
                  </a:cubicBezTo>
                  <a:cubicBezTo>
                    <a:pt x="235" y="2"/>
                    <a:pt x="235" y="2"/>
                    <a:pt x="235" y="2"/>
                  </a:cubicBezTo>
                  <a:cubicBezTo>
                    <a:pt x="234" y="1"/>
                    <a:pt x="232" y="1"/>
                    <a:pt x="231" y="1"/>
                  </a:cubicBezTo>
                  <a:cubicBezTo>
                    <a:pt x="230" y="1"/>
                    <a:pt x="230" y="1"/>
                    <a:pt x="230" y="2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2" y="19"/>
                    <a:pt x="219" y="18"/>
                    <a:pt x="217" y="18"/>
                  </a:cubicBezTo>
                  <a:cubicBezTo>
                    <a:pt x="216" y="18"/>
                    <a:pt x="216" y="17"/>
                    <a:pt x="216" y="17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4" y="0"/>
                    <a:pt x="214" y="0"/>
                    <a:pt x="213" y="0"/>
                  </a:cubicBezTo>
                  <a:cubicBezTo>
                    <a:pt x="212" y="0"/>
                    <a:pt x="212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5" y="0"/>
                    <a:pt x="204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0" y="17"/>
                    <a:pt x="200" y="18"/>
                    <a:pt x="200" y="18"/>
                  </a:cubicBezTo>
                  <a:cubicBezTo>
                    <a:pt x="197" y="18"/>
                    <a:pt x="195" y="19"/>
                    <a:pt x="192" y="19"/>
                  </a:cubicBezTo>
                  <a:cubicBezTo>
                    <a:pt x="191" y="19"/>
                    <a:pt x="191" y="18"/>
                    <a:pt x="191" y="17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1"/>
                    <a:pt x="187" y="1"/>
                    <a:pt x="186" y="1"/>
                  </a:cubicBezTo>
                  <a:cubicBezTo>
                    <a:pt x="185" y="1"/>
                    <a:pt x="183" y="1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79" y="2"/>
                    <a:pt x="178" y="2"/>
                    <a:pt x="176" y="2"/>
                  </a:cubicBezTo>
                  <a:cubicBezTo>
                    <a:pt x="176" y="2"/>
                    <a:pt x="176" y="3"/>
                    <a:pt x="176" y="3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6" y="20"/>
                    <a:pt x="176" y="21"/>
                    <a:pt x="175" y="21"/>
                  </a:cubicBezTo>
                  <a:cubicBezTo>
                    <a:pt x="172" y="21"/>
                    <a:pt x="170" y="22"/>
                    <a:pt x="167" y="23"/>
                  </a:cubicBezTo>
                  <a:cubicBezTo>
                    <a:pt x="167" y="22"/>
                    <a:pt x="166" y="22"/>
                    <a:pt x="166" y="21"/>
                  </a:cubicBezTo>
                  <a:cubicBezTo>
                    <a:pt x="160" y="6"/>
                    <a:pt x="160" y="6"/>
                    <a:pt x="160" y="6"/>
                  </a:cubicBezTo>
                  <a:cubicBezTo>
                    <a:pt x="160" y="6"/>
                    <a:pt x="160" y="6"/>
                    <a:pt x="159" y="6"/>
                  </a:cubicBezTo>
                  <a:cubicBezTo>
                    <a:pt x="158" y="6"/>
                    <a:pt x="156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3" y="8"/>
                    <a:pt x="151" y="8"/>
                    <a:pt x="150" y="8"/>
                  </a:cubicBezTo>
                  <a:cubicBezTo>
                    <a:pt x="149" y="8"/>
                    <a:pt x="149" y="9"/>
                    <a:pt x="149" y="9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6"/>
                    <a:pt x="151" y="27"/>
                    <a:pt x="151" y="27"/>
                  </a:cubicBezTo>
                  <a:cubicBezTo>
                    <a:pt x="148" y="28"/>
                    <a:pt x="146" y="29"/>
                    <a:pt x="143" y="30"/>
                  </a:cubicBezTo>
                  <a:cubicBezTo>
                    <a:pt x="143" y="29"/>
                    <a:pt x="142" y="29"/>
                    <a:pt x="142" y="28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4"/>
                    <a:pt x="134" y="14"/>
                    <a:pt x="133" y="14"/>
                  </a:cubicBezTo>
                  <a:cubicBezTo>
                    <a:pt x="132" y="14"/>
                    <a:pt x="130" y="15"/>
                    <a:pt x="129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7" y="17"/>
                    <a:pt x="125" y="17"/>
                    <a:pt x="124" y="18"/>
                  </a:cubicBezTo>
                  <a:cubicBezTo>
                    <a:pt x="123" y="18"/>
                    <a:pt x="123" y="18"/>
                    <a:pt x="124" y="19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8" y="35"/>
                    <a:pt x="128" y="36"/>
                    <a:pt x="128" y="36"/>
                  </a:cubicBezTo>
                  <a:cubicBezTo>
                    <a:pt x="125" y="37"/>
                    <a:pt x="123" y="38"/>
                    <a:pt x="121" y="39"/>
                  </a:cubicBezTo>
                  <a:cubicBezTo>
                    <a:pt x="120" y="39"/>
                    <a:pt x="120" y="39"/>
                    <a:pt x="119" y="39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5"/>
                    <a:pt x="109" y="25"/>
                    <a:pt x="108" y="25"/>
                  </a:cubicBezTo>
                  <a:cubicBezTo>
                    <a:pt x="107" y="26"/>
                    <a:pt x="106" y="27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9"/>
                    <a:pt x="101" y="30"/>
                    <a:pt x="100" y="30"/>
                  </a:cubicBezTo>
                  <a:cubicBezTo>
                    <a:pt x="99" y="31"/>
                    <a:pt x="100" y="31"/>
                    <a:pt x="100" y="31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7"/>
                    <a:pt x="106" y="48"/>
                    <a:pt x="106" y="48"/>
                  </a:cubicBezTo>
                  <a:cubicBezTo>
                    <a:pt x="104" y="50"/>
                    <a:pt x="102" y="51"/>
                    <a:pt x="100" y="52"/>
                  </a:cubicBezTo>
                  <a:cubicBezTo>
                    <a:pt x="99" y="53"/>
                    <a:pt x="98" y="52"/>
                    <a:pt x="98" y="52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5" y="40"/>
                  </a:cubicBezTo>
                  <a:cubicBezTo>
                    <a:pt x="84" y="41"/>
                    <a:pt x="83" y="42"/>
                    <a:pt x="82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0" y="44"/>
                    <a:pt x="79" y="45"/>
                    <a:pt x="78" y="46"/>
                  </a:cubicBezTo>
                  <a:cubicBezTo>
                    <a:pt x="77" y="46"/>
                    <a:pt x="77" y="47"/>
                    <a:pt x="77" y="4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2"/>
                    <a:pt x="86" y="62"/>
                    <a:pt x="86" y="63"/>
                  </a:cubicBezTo>
                  <a:cubicBezTo>
                    <a:pt x="84" y="65"/>
                    <a:pt x="82" y="66"/>
                    <a:pt x="80" y="68"/>
                  </a:cubicBezTo>
                  <a:cubicBezTo>
                    <a:pt x="80" y="68"/>
                    <a:pt x="79" y="68"/>
                    <a:pt x="78" y="6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7"/>
                    <a:pt x="65" y="57"/>
                    <a:pt x="64" y="58"/>
                  </a:cubicBezTo>
                  <a:cubicBezTo>
                    <a:pt x="63" y="59"/>
                    <a:pt x="62" y="60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2"/>
                    <a:pt x="58" y="63"/>
                    <a:pt x="57" y="64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9"/>
                    <a:pt x="68" y="80"/>
                    <a:pt x="68" y="80"/>
                  </a:cubicBezTo>
                  <a:cubicBezTo>
                    <a:pt x="66" y="82"/>
                    <a:pt x="65" y="84"/>
                    <a:pt x="63" y="86"/>
                  </a:cubicBezTo>
                  <a:cubicBezTo>
                    <a:pt x="62" y="86"/>
                    <a:pt x="62" y="86"/>
                    <a:pt x="61" y="86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7"/>
                    <a:pt x="46" y="77"/>
                    <a:pt x="46" y="78"/>
                  </a:cubicBezTo>
                  <a:cubicBezTo>
                    <a:pt x="45" y="79"/>
                    <a:pt x="44" y="80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3"/>
                    <a:pt x="41" y="84"/>
                    <a:pt x="40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2" y="98"/>
                    <a:pt x="52" y="99"/>
                    <a:pt x="52" y="100"/>
                  </a:cubicBezTo>
                  <a:cubicBezTo>
                    <a:pt x="51" y="102"/>
                    <a:pt x="49" y="104"/>
                    <a:pt x="48" y="106"/>
                  </a:cubicBezTo>
                  <a:cubicBezTo>
                    <a:pt x="47" y="106"/>
                    <a:pt x="47" y="106"/>
                    <a:pt x="46" y="106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99"/>
                    <a:pt x="30" y="100"/>
                  </a:cubicBezTo>
                  <a:cubicBezTo>
                    <a:pt x="29" y="101"/>
                    <a:pt x="29" y="103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7" y="106"/>
                    <a:pt x="26" y="107"/>
                    <a:pt x="25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1"/>
                  </a:cubicBezTo>
                  <a:cubicBezTo>
                    <a:pt x="38" y="123"/>
                    <a:pt x="37" y="125"/>
                    <a:pt x="36" y="128"/>
                  </a:cubicBezTo>
                  <a:cubicBezTo>
                    <a:pt x="35" y="128"/>
                    <a:pt x="35" y="128"/>
                    <a:pt x="34" y="128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7" y="124"/>
                  </a:cubicBezTo>
                  <a:cubicBezTo>
                    <a:pt x="17" y="126"/>
                    <a:pt x="16" y="127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5" y="130"/>
                    <a:pt x="14" y="132"/>
                    <a:pt x="14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3"/>
                    <a:pt x="29" y="143"/>
                    <a:pt x="29" y="144"/>
                  </a:cubicBezTo>
                  <a:cubicBezTo>
                    <a:pt x="28" y="146"/>
                    <a:pt x="28" y="148"/>
                    <a:pt x="27" y="151"/>
                  </a:cubicBezTo>
                  <a:cubicBezTo>
                    <a:pt x="26" y="151"/>
                    <a:pt x="26" y="152"/>
                    <a:pt x="25" y="151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8" y="149"/>
                    <a:pt x="8" y="150"/>
                  </a:cubicBezTo>
                  <a:cubicBezTo>
                    <a:pt x="8" y="151"/>
                    <a:pt x="7" y="153"/>
                    <a:pt x="7" y="154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6"/>
                    <a:pt x="6" y="158"/>
                    <a:pt x="6" y="159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2" y="170"/>
                    <a:pt x="21" y="173"/>
                    <a:pt x="21" y="175"/>
                  </a:cubicBezTo>
                  <a:cubicBezTo>
                    <a:pt x="20" y="176"/>
                    <a:pt x="20" y="176"/>
                    <a:pt x="19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2" y="176"/>
                    <a:pt x="2" y="176"/>
                  </a:cubicBezTo>
                  <a:cubicBezTo>
                    <a:pt x="2" y="178"/>
                    <a:pt x="2" y="179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3"/>
                    <a:pt x="1" y="185"/>
                    <a:pt x="1" y="186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8" y="191"/>
                    <a:pt x="18" y="192"/>
                    <a:pt x="19" y="192"/>
                  </a:cubicBezTo>
                  <a:cubicBezTo>
                    <a:pt x="18" y="195"/>
                    <a:pt x="18" y="197"/>
                    <a:pt x="18" y="200"/>
                  </a:cubicBezTo>
                  <a:cubicBezTo>
                    <a:pt x="18" y="201"/>
                    <a:pt x="17" y="201"/>
                    <a:pt x="17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3"/>
                    <a:pt x="0" y="203"/>
                    <a:pt x="0" y="204"/>
                  </a:cubicBezTo>
                  <a:cubicBezTo>
                    <a:pt x="0" y="205"/>
                    <a:pt x="0" y="207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0"/>
                    <a:pt x="0" y="212"/>
                    <a:pt x="0" y="21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8" y="216"/>
                    <a:pt x="18" y="217"/>
                  </a:cubicBezTo>
                  <a:cubicBezTo>
                    <a:pt x="18" y="220"/>
                    <a:pt x="18" y="222"/>
                    <a:pt x="19" y="225"/>
                  </a:cubicBezTo>
                  <a:cubicBezTo>
                    <a:pt x="18" y="225"/>
                    <a:pt x="18" y="226"/>
                    <a:pt x="17" y="226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1" y="230"/>
                    <a:pt x="1" y="230"/>
                    <a:pt x="1" y="231"/>
                  </a:cubicBezTo>
                  <a:cubicBezTo>
                    <a:pt x="1" y="232"/>
                    <a:pt x="1" y="234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2" y="238"/>
                    <a:pt x="2" y="239"/>
                    <a:pt x="2" y="241"/>
                  </a:cubicBezTo>
                  <a:cubicBezTo>
                    <a:pt x="2" y="241"/>
                    <a:pt x="3" y="241"/>
                    <a:pt x="3" y="241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4"/>
                    <a:pt x="22" y="247"/>
                    <a:pt x="22" y="250"/>
                  </a:cubicBezTo>
                  <a:cubicBezTo>
                    <a:pt x="22" y="250"/>
                    <a:pt x="22" y="250"/>
                    <a:pt x="21" y="251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6" y="257"/>
                    <a:pt x="6" y="257"/>
                    <a:pt x="6" y="258"/>
                  </a:cubicBezTo>
                  <a:cubicBezTo>
                    <a:pt x="6" y="259"/>
                    <a:pt x="6" y="261"/>
                    <a:pt x="7" y="262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4"/>
                    <a:pt x="8" y="266"/>
                    <a:pt x="8" y="267"/>
                  </a:cubicBezTo>
                  <a:cubicBezTo>
                    <a:pt x="8" y="268"/>
                    <a:pt x="9" y="268"/>
                    <a:pt x="9" y="268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5"/>
                    <a:pt x="26" y="266"/>
                    <a:pt x="27" y="266"/>
                  </a:cubicBezTo>
                  <a:cubicBezTo>
                    <a:pt x="28" y="269"/>
                    <a:pt x="28" y="271"/>
                    <a:pt x="29" y="273"/>
                  </a:cubicBezTo>
                  <a:cubicBezTo>
                    <a:pt x="29" y="274"/>
                    <a:pt x="29" y="274"/>
                    <a:pt x="28" y="275"/>
                  </a:cubicBezTo>
                  <a:cubicBezTo>
                    <a:pt x="14" y="283"/>
                    <a:pt x="14" y="283"/>
                    <a:pt x="14" y="283"/>
                  </a:cubicBezTo>
                  <a:cubicBezTo>
                    <a:pt x="14" y="283"/>
                    <a:pt x="14" y="283"/>
                    <a:pt x="14" y="284"/>
                  </a:cubicBezTo>
                  <a:cubicBezTo>
                    <a:pt x="14" y="285"/>
                    <a:pt x="15" y="287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90"/>
                    <a:pt x="17" y="291"/>
                    <a:pt x="17" y="293"/>
                  </a:cubicBezTo>
                  <a:cubicBezTo>
                    <a:pt x="18" y="293"/>
                    <a:pt x="18" y="293"/>
                    <a:pt x="18" y="293"/>
                  </a:cubicBezTo>
                  <a:cubicBezTo>
                    <a:pt x="34" y="289"/>
                    <a:pt x="34" y="289"/>
                    <a:pt x="34" y="289"/>
                  </a:cubicBezTo>
                  <a:cubicBezTo>
                    <a:pt x="35" y="289"/>
                    <a:pt x="35" y="289"/>
                    <a:pt x="36" y="289"/>
                  </a:cubicBezTo>
                  <a:cubicBezTo>
                    <a:pt x="37" y="291"/>
                    <a:pt x="38" y="294"/>
                    <a:pt x="39" y="296"/>
                  </a:cubicBezTo>
                  <a:cubicBezTo>
                    <a:pt x="39" y="297"/>
                    <a:pt x="39" y="297"/>
                    <a:pt x="38" y="29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9"/>
                  </a:cubicBezTo>
                  <a:cubicBezTo>
                    <a:pt x="26" y="310"/>
                    <a:pt x="27" y="311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9" y="314"/>
                    <a:pt x="29" y="316"/>
                    <a:pt x="30" y="317"/>
                  </a:cubicBezTo>
                  <a:cubicBezTo>
                    <a:pt x="30" y="317"/>
                    <a:pt x="31" y="317"/>
                    <a:pt x="31" y="317"/>
                  </a:cubicBezTo>
                  <a:cubicBezTo>
                    <a:pt x="46" y="311"/>
                    <a:pt x="46" y="311"/>
                    <a:pt x="46" y="311"/>
                  </a:cubicBezTo>
                  <a:cubicBezTo>
                    <a:pt x="47" y="311"/>
                    <a:pt x="47" y="311"/>
                    <a:pt x="48" y="311"/>
                  </a:cubicBezTo>
                  <a:cubicBezTo>
                    <a:pt x="49" y="313"/>
                    <a:pt x="51" y="315"/>
                    <a:pt x="52" y="317"/>
                  </a:cubicBezTo>
                  <a:cubicBezTo>
                    <a:pt x="52" y="318"/>
                    <a:pt x="52" y="319"/>
                    <a:pt x="52" y="319"/>
                  </a:cubicBezTo>
                  <a:cubicBezTo>
                    <a:pt x="40" y="331"/>
                    <a:pt x="40" y="331"/>
                    <a:pt x="40" y="331"/>
                  </a:cubicBezTo>
                  <a:cubicBezTo>
                    <a:pt x="40" y="331"/>
                    <a:pt x="40" y="331"/>
                    <a:pt x="40" y="332"/>
                  </a:cubicBezTo>
                  <a:cubicBezTo>
                    <a:pt x="41" y="333"/>
                    <a:pt x="42" y="334"/>
                    <a:pt x="43" y="335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4" y="337"/>
                    <a:pt x="45" y="338"/>
                    <a:pt x="46" y="339"/>
                  </a:cubicBezTo>
                  <a:cubicBezTo>
                    <a:pt x="46" y="340"/>
                    <a:pt x="47" y="340"/>
                    <a:pt x="47" y="339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1"/>
                    <a:pt x="62" y="331"/>
                    <a:pt x="63" y="331"/>
                  </a:cubicBezTo>
                  <a:cubicBezTo>
                    <a:pt x="65" y="333"/>
                    <a:pt x="66" y="335"/>
                    <a:pt x="68" y="337"/>
                  </a:cubicBezTo>
                  <a:cubicBezTo>
                    <a:pt x="68" y="337"/>
                    <a:pt x="68" y="338"/>
                    <a:pt x="67" y="339"/>
                  </a:cubicBezTo>
                  <a:cubicBezTo>
                    <a:pt x="57" y="352"/>
                    <a:pt x="57" y="352"/>
                    <a:pt x="57" y="352"/>
                  </a:cubicBezTo>
                  <a:cubicBezTo>
                    <a:pt x="57" y="352"/>
                    <a:pt x="57" y="352"/>
                    <a:pt x="57" y="353"/>
                  </a:cubicBezTo>
                  <a:cubicBezTo>
                    <a:pt x="58" y="354"/>
                    <a:pt x="59" y="355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2" y="357"/>
                    <a:pt x="63" y="358"/>
                    <a:pt x="64" y="359"/>
                  </a:cubicBezTo>
                  <a:cubicBezTo>
                    <a:pt x="65" y="360"/>
                    <a:pt x="65" y="360"/>
                    <a:pt x="65" y="35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79" y="349"/>
                    <a:pt x="80" y="349"/>
                    <a:pt x="80" y="349"/>
                  </a:cubicBezTo>
                  <a:cubicBezTo>
                    <a:pt x="82" y="351"/>
                    <a:pt x="84" y="352"/>
                    <a:pt x="86" y="354"/>
                  </a:cubicBezTo>
                  <a:cubicBezTo>
                    <a:pt x="86" y="355"/>
                    <a:pt x="86" y="355"/>
                    <a:pt x="86" y="356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0"/>
                    <a:pt x="77" y="371"/>
                    <a:pt x="77" y="371"/>
                  </a:cubicBezTo>
                  <a:cubicBezTo>
                    <a:pt x="79" y="372"/>
                    <a:pt x="80" y="373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3" y="375"/>
                    <a:pt x="84" y="376"/>
                    <a:pt x="85" y="377"/>
                  </a:cubicBezTo>
                  <a:cubicBezTo>
                    <a:pt x="86" y="377"/>
                    <a:pt x="86" y="377"/>
                    <a:pt x="86" y="377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9" y="364"/>
                    <a:pt x="100" y="365"/>
                  </a:cubicBezTo>
                  <a:cubicBezTo>
                    <a:pt x="102" y="366"/>
                    <a:pt x="104" y="367"/>
                    <a:pt x="106" y="369"/>
                  </a:cubicBezTo>
                  <a:cubicBezTo>
                    <a:pt x="106" y="369"/>
                    <a:pt x="106" y="370"/>
                    <a:pt x="106" y="371"/>
                  </a:cubicBezTo>
                  <a:cubicBezTo>
                    <a:pt x="100" y="386"/>
                    <a:pt x="100" y="386"/>
                    <a:pt x="100" y="386"/>
                  </a:cubicBezTo>
                  <a:cubicBezTo>
                    <a:pt x="99" y="386"/>
                    <a:pt x="99" y="386"/>
                    <a:pt x="100" y="387"/>
                  </a:cubicBezTo>
                  <a:cubicBezTo>
                    <a:pt x="101" y="387"/>
                    <a:pt x="102" y="388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6" y="390"/>
                    <a:pt x="107" y="391"/>
                    <a:pt x="108" y="392"/>
                  </a:cubicBezTo>
                  <a:cubicBezTo>
                    <a:pt x="109" y="392"/>
                    <a:pt x="109" y="392"/>
                    <a:pt x="109" y="391"/>
                  </a:cubicBezTo>
                  <a:cubicBezTo>
                    <a:pt x="119" y="378"/>
                    <a:pt x="119" y="378"/>
                    <a:pt x="119" y="378"/>
                  </a:cubicBezTo>
                  <a:cubicBezTo>
                    <a:pt x="120" y="378"/>
                    <a:pt x="120" y="378"/>
                    <a:pt x="121" y="378"/>
                  </a:cubicBezTo>
                  <a:cubicBezTo>
                    <a:pt x="123" y="379"/>
                    <a:pt x="125" y="380"/>
                    <a:pt x="128" y="381"/>
                  </a:cubicBezTo>
                  <a:cubicBezTo>
                    <a:pt x="128" y="381"/>
                    <a:pt x="128" y="382"/>
                    <a:pt x="128" y="383"/>
                  </a:cubicBezTo>
                  <a:cubicBezTo>
                    <a:pt x="124" y="398"/>
                    <a:pt x="124" y="398"/>
                    <a:pt x="124" y="398"/>
                  </a:cubicBezTo>
                  <a:cubicBezTo>
                    <a:pt x="123" y="399"/>
                    <a:pt x="123" y="399"/>
                    <a:pt x="124" y="399"/>
                  </a:cubicBezTo>
                  <a:cubicBezTo>
                    <a:pt x="125" y="400"/>
                    <a:pt x="127" y="400"/>
                    <a:pt x="128" y="401"/>
                  </a:cubicBezTo>
                  <a:cubicBezTo>
                    <a:pt x="128" y="401"/>
                    <a:pt x="128" y="401"/>
                    <a:pt x="128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30" y="402"/>
                    <a:pt x="132" y="403"/>
                    <a:pt x="133" y="403"/>
                  </a:cubicBezTo>
                  <a:cubicBezTo>
                    <a:pt x="134" y="403"/>
                    <a:pt x="134" y="403"/>
                    <a:pt x="134" y="403"/>
                  </a:cubicBezTo>
                  <a:cubicBezTo>
                    <a:pt x="142" y="389"/>
                    <a:pt x="142" y="389"/>
                    <a:pt x="142" y="389"/>
                  </a:cubicBezTo>
                  <a:cubicBezTo>
                    <a:pt x="142" y="388"/>
                    <a:pt x="143" y="388"/>
                    <a:pt x="143" y="387"/>
                  </a:cubicBezTo>
                  <a:cubicBezTo>
                    <a:pt x="146" y="388"/>
                    <a:pt x="148" y="389"/>
                    <a:pt x="151" y="390"/>
                  </a:cubicBezTo>
                  <a:cubicBezTo>
                    <a:pt x="151" y="390"/>
                    <a:pt x="151" y="391"/>
                    <a:pt x="151" y="392"/>
                  </a:cubicBezTo>
                  <a:cubicBezTo>
                    <a:pt x="149" y="408"/>
                    <a:pt x="149" y="408"/>
                    <a:pt x="149" y="408"/>
                  </a:cubicBezTo>
                  <a:cubicBezTo>
                    <a:pt x="149" y="408"/>
                    <a:pt x="149" y="408"/>
                    <a:pt x="150" y="409"/>
                  </a:cubicBezTo>
                  <a:cubicBezTo>
                    <a:pt x="151" y="409"/>
                    <a:pt x="153" y="409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6" y="410"/>
                    <a:pt x="158" y="411"/>
                    <a:pt x="159" y="411"/>
                  </a:cubicBezTo>
                  <a:cubicBezTo>
                    <a:pt x="160" y="411"/>
                    <a:pt x="160" y="411"/>
                    <a:pt x="160" y="411"/>
                  </a:cubicBezTo>
                  <a:cubicBezTo>
                    <a:pt x="166" y="396"/>
                    <a:pt x="166" y="396"/>
                    <a:pt x="166" y="396"/>
                  </a:cubicBezTo>
                  <a:cubicBezTo>
                    <a:pt x="166" y="395"/>
                    <a:pt x="167" y="395"/>
                    <a:pt x="167" y="394"/>
                  </a:cubicBezTo>
                  <a:cubicBezTo>
                    <a:pt x="170" y="395"/>
                    <a:pt x="172" y="396"/>
                    <a:pt x="175" y="396"/>
                  </a:cubicBezTo>
                  <a:cubicBezTo>
                    <a:pt x="176" y="396"/>
                    <a:pt x="176" y="397"/>
                    <a:pt x="176" y="397"/>
                  </a:cubicBezTo>
                  <a:cubicBezTo>
                    <a:pt x="176" y="414"/>
                    <a:pt x="176" y="414"/>
                    <a:pt x="176" y="414"/>
                  </a:cubicBezTo>
                  <a:cubicBezTo>
                    <a:pt x="176" y="414"/>
                    <a:pt x="176" y="414"/>
                    <a:pt x="176" y="415"/>
                  </a:cubicBezTo>
                  <a:cubicBezTo>
                    <a:pt x="178" y="415"/>
                    <a:pt x="179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3" y="416"/>
                    <a:pt x="185" y="416"/>
                    <a:pt x="186" y="416"/>
                  </a:cubicBezTo>
                  <a:cubicBezTo>
                    <a:pt x="187" y="416"/>
                    <a:pt x="187" y="416"/>
                    <a:pt x="187" y="415"/>
                  </a:cubicBezTo>
                  <a:cubicBezTo>
                    <a:pt x="191" y="399"/>
                    <a:pt x="191" y="399"/>
                    <a:pt x="191" y="399"/>
                  </a:cubicBezTo>
                  <a:cubicBezTo>
                    <a:pt x="191" y="399"/>
                    <a:pt x="191" y="398"/>
                    <a:pt x="192" y="398"/>
                  </a:cubicBezTo>
                  <a:cubicBezTo>
                    <a:pt x="194" y="398"/>
                    <a:pt x="197" y="398"/>
                    <a:pt x="200" y="399"/>
                  </a:cubicBezTo>
                  <a:cubicBezTo>
                    <a:pt x="200" y="399"/>
                    <a:pt x="200" y="399"/>
                    <a:pt x="201" y="400"/>
                  </a:cubicBezTo>
                  <a:cubicBezTo>
                    <a:pt x="203" y="416"/>
                    <a:pt x="203" y="416"/>
                    <a:pt x="203" y="416"/>
                  </a:cubicBezTo>
                  <a:cubicBezTo>
                    <a:pt x="203" y="417"/>
                    <a:pt x="203" y="417"/>
                    <a:pt x="203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2" y="417"/>
                    <a:pt x="212" y="417"/>
                    <a:pt x="212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4" y="417"/>
                    <a:pt x="214" y="417"/>
                    <a:pt x="214" y="416"/>
                  </a:cubicBezTo>
                  <a:cubicBezTo>
                    <a:pt x="216" y="400"/>
                    <a:pt x="216" y="400"/>
                    <a:pt x="216" y="400"/>
                  </a:cubicBezTo>
                  <a:cubicBezTo>
                    <a:pt x="216" y="399"/>
                    <a:pt x="216" y="399"/>
                    <a:pt x="217" y="399"/>
                  </a:cubicBezTo>
                  <a:cubicBezTo>
                    <a:pt x="219" y="398"/>
                    <a:pt x="222" y="398"/>
                    <a:pt x="225" y="398"/>
                  </a:cubicBezTo>
                  <a:cubicBezTo>
                    <a:pt x="225" y="398"/>
                    <a:pt x="225" y="399"/>
                    <a:pt x="226" y="399"/>
                  </a:cubicBezTo>
                  <a:cubicBezTo>
                    <a:pt x="230" y="415"/>
                    <a:pt x="230" y="415"/>
                    <a:pt x="230" y="415"/>
                  </a:cubicBezTo>
                  <a:cubicBezTo>
                    <a:pt x="230" y="416"/>
                    <a:pt x="230" y="416"/>
                    <a:pt x="231" y="416"/>
                  </a:cubicBezTo>
                  <a:cubicBezTo>
                    <a:pt x="232" y="416"/>
                    <a:pt x="234" y="416"/>
                    <a:pt x="235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7" y="415"/>
                    <a:pt x="239" y="415"/>
                    <a:pt x="240" y="415"/>
                  </a:cubicBezTo>
                  <a:cubicBezTo>
                    <a:pt x="241" y="414"/>
                    <a:pt x="241" y="414"/>
                    <a:pt x="241" y="414"/>
                  </a:cubicBezTo>
                  <a:cubicBezTo>
                    <a:pt x="241" y="397"/>
                    <a:pt x="241" y="397"/>
                    <a:pt x="241" y="397"/>
                  </a:cubicBezTo>
                  <a:cubicBezTo>
                    <a:pt x="241" y="397"/>
                    <a:pt x="241" y="396"/>
                    <a:pt x="242" y="396"/>
                  </a:cubicBezTo>
                  <a:cubicBezTo>
                    <a:pt x="244" y="396"/>
                    <a:pt x="247" y="395"/>
                    <a:pt x="249" y="394"/>
                  </a:cubicBezTo>
                  <a:cubicBezTo>
                    <a:pt x="250" y="395"/>
                    <a:pt x="250" y="395"/>
                    <a:pt x="250" y="396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57" y="411"/>
                    <a:pt x="257" y="411"/>
                    <a:pt x="258" y="411"/>
                  </a:cubicBezTo>
                  <a:cubicBezTo>
                    <a:pt x="259" y="411"/>
                    <a:pt x="260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4" y="409"/>
                    <a:pt x="266" y="409"/>
                    <a:pt x="267" y="409"/>
                  </a:cubicBezTo>
                  <a:cubicBezTo>
                    <a:pt x="268" y="408"/>
                    <a:pt x="268" y="408"/>
                    <a:pt x="268" y="408"/>
                  </a:cubicBezTo>
                  <a:cubicBezTo>
                    <a:pt x="265" y="392"/>
                    <a:pt x="265" y="392"/>
                    <a:pt x="265" y="392"/>
                  </a:cubicBezTo>
                  <a:cubicBezTo>
                    <a:pt x="265" y="391"/>
                    <a:pt x="265" y="390"/>
                    <a:pt x="266" y="390"/>
                  </a:cubicBezTo>
                  <a:cubicBezTo>
                    <a:pt x="268" y="389"/>
                    <a:pt x="271" y="388"/>
                    <a:pt x="273" y="387"/>
                  </a:cubicBezTo>
                  <a:cubicBezTo>
                    <a:pt x="274" y="388"/>
                    <a:pt x="274" y="388"/>
                    <a:pt x="275" y="389"/>
                  </a:cubicBezTo>
                  <a:cubicBezTo>
                    <a:pt x="283" y="403"/>
                    <a:pt x="283" y="403"/>
                    <a:pt x="283" y="403"/>
                  </a:cubicBezTo>
                  <a:cubicBezTo>
                    <a:pt x="283" y="403"/>
                    <a:pt x="283" y="403"/>
                    <a:pt x="284" y="403"/>
                  </a:cubicBezTo>
                  <a:cubicBezTo>
                    <a:pt x="285" y="403"/>
                    <a:pt x="286" y="402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90" y="400"/>
                    <a:pt x="291" y="400"/>
                    <a:pt x="293" y="399"/>
                  </a:cubicBezTo>
                  <a:cubicBezTo>
                    <a:pt x="293" y="399"/>
                    <a:pt x="293" y="399"/>
                    <a:pt x="293" y="398"/>
                  </a:cubicBezTo>
                  <a:cubicBezTo>
                    <a:pt x="289" y="383"/>
                    <a:pt x="289" y="383"/>
                    <a:pt x="289" y="383"/>
                  </a:cubicBezTo>
                  <a:cubicBezTo>
                    <a:pt x="289" y="382"/>
                    <a:pt x="289" y="381"/>
                    <a:pt x="289" y="381"/>
                  </a:cubicBezTo>
                  <a:cubicBezTo>
                    <a:pt x="291" y="380"/>
                    <a:pt x="294" y="379"/>
                    <a:pt x="296" y="378"/>
                  </a:cubicBezTo>
                  <a:cubicBezTo>
                    <a:pt x="297" y="378"/>
                    <a:pt x="297" y="378"/>
                    <a:pt x="297" y="378"/>
                  </a:cubicBezTo>
                  <a:cubicBezTo>
                    <a:pt x="308" y="391"/>
                    <a:pt x="308" y="391"/>
                    <a:pt x="308" y="391"/>
                  </a:cubicBezTo>
                  <a:cubicBezTo>
                    <a:pt x="308" y="392"/>
                    <a:pt x="308" y="392"/>
                    <a:pt x="308" y="392"/>
                  </a:cubicBezTo>
                  <a:cubicBezTo>
                    <a:pt x="310" y="391"/>
                    <a:pt x="311" y="390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4" y="388"/>
                    <a:pt x="316" y="387"/>
                    <a:pt x="317" y="387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1" y="371"/>
                    <a:pt x="311" y="371"/>
                    <a:pt x="311" y="371"/>
                  </a:cubicBezTo>
                  <a:cubicBezTo>
                    <a:pt x="311" y="370"/>
                    <a:pt x="311" y="369"/>
                    <a:pt x="311" y="369"/>
                  </a:cubicBezTo>
                  <a:cubicBezTo>
                    <a:pt x="313" y="367"/>
                    <a:pt x="315" y="366"/>
                    <a:pt x="317" y="365"/>
                  </a:cubicBezTo>
                  <a:cubicBezTo>
                    <a:pt x="318" y="364"/>
                    <a:pt x="318" y="365"/>
                    <a:pt x="319" y="365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3" y="376"/>
                    <a:pt x="334" y="375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6" y="374"/>
                  </a:cubicBezTo>
                  <a:cubicBezTo>
                    <a:pt x="337" y="373"/>
                    <a:pt x="338" y="372"/>
                    <a:pt x="339" y="371"/>
                  </a:cubicBezTo>
                  <a:cubicBezTo>
                    <a:pt x="340" y="371"/>
                    <a:pt x="340" y="370"/>
                    <a:pt x="339" y="370"/>
                  </a:cubicBezTo>
                  <a:cubicBezTo>
                    <a:pt x="331" y="356"/>
                    <a:pt x="331" y="356"/>
                    <a:pt x="331" y="356"/>
                  </a:cubicBezTo>
                  <a:cubicBezTo>
                    <a:pt x="331" y="355"/>
                    <a:pt x="331" y="355"/>
                    <a:pt x="331" y="354"/>
                  </a:cubicBezTo>
                  <a:cubicBezTo>
                    <a:pt x="333" y="352"/>
                    <a:pt x="335" y="351"/>
                    <a:pt x="337" y="349"/>
                  </a:cubicBezTo>
                  <a:cubicBezTo>
                    <a:pt x="337" y="349"/>
                    <a:pt x="338" y="349"/>
                    <a:pt x="338" y="349"/>
                  </a:cubicBezTo>
                  <a:cubicBezTo>
                    <a:pt x="352" y="359"/>
                    <a:pt x="352" y="359"/>
                    <a:pt x="352" y="359"/>
                  </a:cubicBezTo>
                  <a:cubicBezTo>
                    <a:pt x="352" y="360"/>
                    <a:pt x="352" y="360"/>
                    <a:pt x="352" y="359"/>
                  </a:cubicBezTo>
                  <a:cubicBezTo>
                    <a:pt x="353" y="358"/>
                    <a:pt x="355" y="357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7" y="355"/>
                    <a:pt x="358" y="354"/>
                    <a:pt x="359" y="353"/>
                  </a:cubicBezTo>
                  <a:cubicBezTo>
                    <a:pt x="360" y="352"/>
                    <a:pt x="360" y="352"/>
                    <a:pt x="359" y="352"/>
                  </a:cubicBezTo>
                  <a:cubicBezTo>
                    <a:pt x="349" y="339"/>
                    <a:pt x="349" y="339"/>
                    <a:pt x="349" y="339"/>
                  </a:cubicBezTo>
                  <a:cubicBezTo>
                    <a:pt x="349" y="338"/>
                    <a:pt x="349" y="337"/>
                    <a:pt x="349" y="337"/>
                  </a:cubicBezTo>
                  <a:cubicBezTo>
                    <a:pt x="351" y="335"/>
                    <a:pt x="352" y="333"/>
                    <a:pt x="354" y="331"/>
                  </a:cubicBezTo>
                  <a:cubicBezTo>
                    <a:pt x="354" y="331"/>
                    <a:pt x="355" y="331"/>
                    <a:pt x="356" y="331"/>
                  </a:cubicBezTo>
                  <a:cubicBezTo>
                    <a:pt x="370" y="339"/>
                    <a:pt x="370" y="339"/>
                    <a:pt x="370" y="339"/>
                  </a:cubicBezTo>
                  <a:cubicBezTo>
                    <a:pt x="370" y="340"/>
                    <a:pt x="370" y="340"/>
                    <a:pt x="371" y="339"/>
                  </a:cubicBezTo>
                  <a:cubicBezTo>
                    <a:pt x="372" y="338"/>
                    <a:pt x="373" y="337"/>
                    <a:pt x="374" y="336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5" y="334"/>
                    <a:pt x="376" y="333"/>
                    <a:pt x="377" y="332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5" y="319"/>
                    <a:pt x="365" y="319"/>
                    <a:pt x="365" y="319"/>
                  </a:cubicBezTo>
                  <a:cubicBezTo>
                    <a:pt x="365" y="319"/>
                    <a:pt x="364" y="318"/>
                    <a:pt x="365" y="317"/>
                  </a:cubicBezTo>
                  <a:cubicBezTo>
                    <a:pt x="366" y="315"/>
                    <a:pt x="367" y="313"/>
                    <a:pt x="369" y="311"/>
                  </a:cubicBezTo>
                  <a:cubicBezTo>
                    <a:pt x="369" y="311"/>
                    <a:pt x="370" y="311"/>
                    <a:pt x="370" y="311"/>
                  </a:cubicBezTo>
                  <a:cubicBezTo>
                    <a:pt x="386" y="317"/>
                    <a:pt x="386" y="317"/>
                    <a:pt x="386" y="317"/>
                  </a:cubicBezTo>
                  <a:cubicBezTo>
                    <a:pt x="386" y="317"/>
                    <a:pt x="386" y="317"/>
                    <a:pt x="387" y="317"/>
                  </a:cubicBezTo>
                  <a:cubicBezTo>
                    <a:pt x="387" y="316"/>
                    <a:pt x="388" y="314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90" y="311"/>
                    <a:pt x="391" y="310"/>
                    <a:pt x="391" y="309"/>
                  </a:cubicBezTo>
                  <a:cubicBezTo>
                    <a:pt x="392" y="308"/>
                    <a:pt x="391" y="308"/>
                    <a:pt x="391" y="308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378" y="297"/>
                    <a:pt x="377" y="297"/>
                    <a:pt x="377" y="296"/>
                  </a:cubicBezTo>
                  <a:cubicBezTo>
                    <a:pt x="379" y="294"/>
                    <a:pt x="380" y="291"/>
                    <a:pt x="381" y="289"/>
                  </a:cubicBezTo>
                  <a:cubicBezTo>
                    <a:pt x="381" y="289"/>
                    <a:pt x="382" y="289"/>
                    <a:pt x="382" y="289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0" y="291"/>
                    <a:pt x="400" y="290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2" y="287"/>
                    <a:pt x="403" y="285"/>
                    <a:pt x="403" y="284"/>
                  </a:cubicBezTo>
                  <a:cubicBezTo>
                    <a:pt x="403" y="283"/>
                    <a:pt x="403" y="283"/>
                    <a:pt x="403" y="283"/>
                  </a:cubicBezTo>
                  <a:cubicBezTo>
                    <a:pt x="388" y="275"/>
                    <a:pt x="388" y="275"/>
                    <a:pt x="388" y="275"/>
                  </a:cubicBezTo>
                  <a:cubicBezTo>
                    <a:pt x="388" y="274"/>
                    <a:pt x="388" y="274"/>
                    <a:pt x="387" y="273"/>
                  </a:cubicBezTo>
                  <a:cubicBezTo>
                    <a:pt x="388" y="271"/>
                    <a:pt x="389" y="269"/>
                    <a:pt x="390" y="266"/>
                  </a:cubicBezTo>
                  <a:cubicBezTo>
                    <a:pt x="390" y="266"/>
                    <a:pt x="391" y="265"/>
                    <a:pt x="391" y="266"/>
                  </a:cubicBezTo>
                  <a:cubicBezTo>
                    <a:pt x="408" y="268"/>
                    <a:pt x="408" y="268"/>
                    <a:pt x="408" y="268"/>
                  </a:cubicBezTo>
                  <a:cubicBezTo>
                    <a:pt x="408" y="268"/>
                    <a:pt x="408" y="268"/>
                    <a:pt x="409" y="267"/>
                  </a:cubicBezTo>
                  <a:cubicBezTo>
                    <a:pt x="409" y="266"/>
                    <a:pt x="409" y="264"/>
                    <a:pt x="410" y="263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1"/>
                    <a:pt x="411" y="259"/>
                    <a:pt x="411" y="258"/>
                  </a:cubicBezTo>
                  <a:cubicBezTo>
                    <a:pt x="411" y="257"/>
                    <a:pt x="411" y="257"/>
                    <a:pt x="411" y="257"/>
                  </a:cubicBezTo>
                  <a:cubicBezTo>
                    <a:pt x="396" y="251"/>
                    <a:pt x="396" y="251"/>
                    <a:pt x="396" y="251"/>
                  </a:cubicBezTo>
                  <a:cubicBezTo>
                    <a:pt x="395" y="250"/>
                    <a:pt x="395" y="250"/>
                    <a:pt x="394" y="250"/>
                  </a:cubicBezTo>
                  <a:cubicBezTo>
                    <a:pt x="395" y="247"/>
                    <a:pt x="395" y="244"/>
                    <a:pt x="396" y="242"/>
                  </a:cubicBezTo>
                  <a:cubicBezTo>
                    <a:pt x="396" y="241"/>
                    <a:pt x="397" y="241"/>
                    <a:pt x="397" y="241"/>
                  </a:cubicBezTo>
                  <a:cubicBezTo>
                    <a:pt x="414" y="241"/>
                    <a:pt x="414" y="241"/>
                    <a:pt x="414" y="241"/>
                  </a:cubicBezTo>
                  <a:cubicBezTo>
                    <a:pt x="414" y="241"/>
                    <a:pt x="414" y="241"/>
                    <a:pt x="415" y="241"/>
                  </a:cubicBezTo>
                  <a:cubicBezTo>
                    <a:pt x="415" y="239"/>
                    <a:pt x="415" y="238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6" y="234"/>
                    <a:pt x="416" y="232"/>
                    <a:pt x="416" y="231"/>
                  </a:cubicBezTo>
                  <a:cubicBezTo>
                    <a:pt x="416" y="230"/>
                    <a:pt x="416" y="230"/>
                    <a:pt x="415" y="230"/>
                  </a:cubicBezTo>
                  <a:cubicBezTo>
                    <a:pt x="399" y="226"/>
                    <a:pt x="399" y="226"/>
                    <a:pt x="399" y="226"/>
                  </a:cubicBezTo>
                  <a:cubicBezTo>
                    <a:pt x="399" y="226"/>
                    <a:pt x="398" y="225"/>
                    <a:pt x="398" y="225"/>
                  </a:cubicBezTo>
                  <a:cubicBezTo>
                    <a:pt x="398" y="222"/>
                    <a:pt x="398" y="220"/>
                    <a:pt x="399" y="217"/>
                  </a:cubicBezTo>
                  <a:cubicBezTo>
                    <a:pt x="399" y="216"/>
                    <a:pt x="399" y="216"/>
                    <a:pt x="400" y="216"/>
                  </a:cubicBezTo>
                  <a:cubicBezTo>
                    <a:pt x="416" y="214"/>
                    <a:pt x="416" y="214"/>
                    <a:pt x="416" y="214"/>
                  </a:cubicBezTo>
                  <a:cubicBezTo>
                    <a:pt x="417" y="214"/>
                    <a:pt x="417" y="214"/>
                    <a:pt x="417" y="213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417" y="203"/>
                    <a:pt x="417" y="203"/>
                    <a:pt x="416" y="20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22">
              <a:extLst>
                <a:ext uri="{FF2B5EF4-FFF2-40B4-BE49-F238E27FC236}">
                  <a16:creationId xmlns:a16="http://schemas.microsoft.com/office/drawing/2014/main" id="{E5A9C7BF-8704-287D-333B-EF1CFCB28F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2" y="2549"/>
              <a:ext cx="52" cy="40"/>
            </a:xfrm>
            <a:custGeom>
              <a:avLst/>
              <a:gdLst>
                <a:gd name="T0" fmla="*/ 25 w 32"/>
                <a:gd name="T1" fmla="*/ 18 h 24"/>
                <a:gd name="T2" fmla="*/ 23 w 32"/>
                <a:gd name="T3" fmla="*/ 19 h 24"/>
                <a:gd name="T4" fmla="*/ 8 w 32"/>
                <a:gd name="T5" fmla="*/ 19 h 24"/>
                <a:gd name="T6" fmla="*/ 7 w 32"/>
                <a:gd name="T7" fmla="*/ 18 h 24"/>
                <a:gd name="T8" fmla="*/ 7 w 32"/>
                <a:gd name="T9" fmla="*/ 15 h 24"/>
                <a:gd name="T10" fmla="*/ 8 w 32"/>
                <a:gd name="T11" fmla="*/ 14 h 24"/>
                <a:gd name="T12" fmla="*/ 23 w 32"/>
                <a:gd name="T13" fmla="*/ 14 h 24"/>
                <a:gd name="T14" fmla="*/ 25 w 32"/>
                <a:gd name="T15" fmla="*/ 15 h 24"/>
                <a:gd name="T16" fmla="*/ 25 w 32"/>
                <a:gd name="T17" fmla="*/ 18 h 24"/>
                <a:gd name="T18" fmla="*/ 7 w 32"/>
                <a:gd name="T19" fmla="*/ 5 h 24"/>
                <a:gd name="T20" fmla="*/ 9 w 32"/>
                <a:gd name="T21" fmla="*/ 4 h 24"/>
                <a:gd name="T22" fmla="*/ 23 w 32"/>
                <a:gd name="T23" fmla="*/ 4 h 24"/>
                <a:gd name="T24" fmla="*/ 25 w 32"/>
                <a:gd name="T25" fmla="*/ 5 h 24"/>
                <a:gd name="T26" fmla="*/ 25 w 32"/>
                <a:gd name="T27" fmla="*/ 8 h 24"/>
                <a:gd name="T28" fmla="*/ 23 w 32"/>
                <a:gd name="T29" fmla="*/ 10 h 24"/>
                <a:gd name="T30" fmla="*/ 9 w 32"/>
                <a:gd name="T31" fmla="*/ 10 h 24"/>
                <a:gd name="T32" fmla="*/ 7 w 32"/>
                <a:gd name="T33" fmla="*/ 8 h 24"/>
                <a:gd name="T34" fmla="*/ 7 w 32"/>
                <a:gd name="T35" fmla="*/ 5 h 24"/>
                <a:gd name="T36" fmla="*/ 30 w 32"/>
                <a:gd name="T37" fmla="*/ 12 h 24"/>
                <a:gd name="T38" fmla="*/ 30 w 32"/>
                <a:gd name="T39" fmla="*/ 11 h 24"/>
                <a:gd name="T40" fmla="*/ 29 w 32"/>
                <a:gd name="T41" fmla="*/ 11 h 24"/>
                <a:gd name="T42" fmla="*/ 30 w 32"/>
                <a:gd name="T43" fmla="*/ 11 h 24"/>
                <a:gd name="T44" fmla="*/ 30 w 32"/>
                <a:gd name="T45" fmla="*/ 11 h 24"/>
                <a:gd name="T46" fmla="*/ 32 w 32"/>
                <a:gd name="T47" fmla="*/ 8 h 24"/>
                <a:gd name="T48" fmla="*/ 32 w 32"/>
                <a:gd name="T49" fmla="*/ 3 h 24"/>
                <a:gd name="T50" fmla="*/ 28 w 32"/>
                <a:gd name="T51" fmla="*/ 0 h 24"/>
                <a:gd name="T52" fmla="*/ 4 w 32"/>
                <a:gd name="T53" fmla="*/ 0 h 24"/>
                <a:gd name="T54" fmla="*/ 0 w 32"/>
                <a:gd name="T55" fmla="*/ 3 h 24"/>
                <a:gd name="T56" fmla="*/ 0 w 32"/>
                <a:gd name="T57" fmla="*/ 8 h 24"/>
                <a:gd name="T58" fmla="*/ 2 w 32"/>
                <a:gd name="T59" fmla="*/ 11 h 24"/>
                <a:gd name="T60" fmla="*/ 2 w 32"/>
                <a:gd name="T61" fmla="*/ 11 h 24"/>
                <a:gd name="T62" fmla="*/ 3 w 32"/>
                <a:gd name="T63" fmla="*/ 11 h 24"/>
                <a:gd name="T64" fmla="*/ 2 w 32"/>
                <a:gd name="T65" fmla="*/ 11 h 24"/>
                <a:gd name="T66" fmla="*/ 2 w 32"/>
                <a:gd name="T67" fmla="*/ 12 h 24"/>
                <a:gd name="T68" fmla="*/ 0 w 32"/>
                <a:gd name="T69" fmla="*/ 15 h 24"/>
                <a:gd name="T70" fmla="*/ 0 w 32"/>
                <a:gd name="T71" fmla="*/ 20 h 24"/>
                <a:gd name="T72" fmla="*/ 3 w 32"/>
                <a:gd name="T73" fmla="*/ 24 h 24"/>
                <a:gd name="T74" fmla="*/ 29 w 32"/>
                <a:gd name="T75" fmla="*/ 24 h 24"/>
                <a:gd name="T76" fmla="*/ 32 w 32"/>
                <a:gd name="T77" fmla="*/ 20 h 24"/>
                <a:gd name="T78" fmla="*/ 32 w 32"/>
                <a:gd name="T79" fmla="*/ 15 h 24"/>
                <a:gd name="T80" fmla="*/ 30 w 32"/>
                <a:gd name="T8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24">
                  <a:moveTo>
                    <a:pt x="25" y="18"/>
                  </a:moveTo>
                  <a:cubicBezTo>
                    <a:pt x="25" y="19"/>
                    <a:pt x="24" y="19"/>
                    <a:pt x="23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lose/>
                  <a:moveTo>
                    <a:pt x="7" y="5"/>
                  </a:moveTo>
                  <a:cubicBezTo>
                    <a:pt x="7" y="4"/>
                    <a:pt x="8" y="4"/>
                    <a:pt x="9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4" y="10"/>
                    <a:pt x="2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7" y="9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23">
              <a:extLst>
                <a:ext uri="{FF2B5EF4-FFF2-40B4-BE49-F238E27FC236}">
                  <a16:creationId xmlns:a16="http://schemas.microsoft.com/office/drawing/2014/main" id="{CE819032-20E0-0A59-425D-C20B6DAAA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" y="2549"/>
              <a:ext cx="24" cy="40"/>
            </a:xfrm>
            <a:custGeom>
              <a:avLst/>
              <a:gdLst>
                <a:gd name="T0" fmla="*/ 15 w 15"/>
                <a:gd name="T1" fmla="*/ 24 h 24"/>
                <a:gd name="T2" fmla="*/ 8 w 15"/>
                <a:gd name="T3" fmla="*/ 24 h 24"/>
                <a:gd name="T4" fmla="*/ 8 w 15"/>
                <a:gd name="T5" fmla="*/ 6 h 24"/>
                <a:gd name="T6" fmla="*/ 7 w 15"/>
                <a:gd name="T7" fmla="*/ 5 h 24"/>
                <a:gd name="T8" fmla="*/ 5 w 15"/>
                <a:gd name="T9" fmla="*/ 5 h 24"/>
                <a:gd name="T10" fmla="*/ 0 w 15"/>
                <a:gd name="T11" fmla="*/ 6 h 24"/>
                <a:gd name="T12" fmla="*/ 0 w 15"/>
                <a:gd name="T13" fmla="*/ 2 h 24"/>
                <a:gd name="T14" fmla="*/ 6 w 15"/>
                <a:gd name="T15" fmla="*/ 0 h 24"/>
                <a:gd name="T16" fmla="*/ 7 w 15"/>
                <a:gd name="T17" fmla="*/ 0 h 24"/>
                <a:gd name="T18" fmla="*/ 10 w 15"/>
                <a:gd name="T19" fmla="*/ 0 h 24"/>
                <a:gd name="T20" fmla="*/ 14 w 15"/>
                <a:gd name="T21" fmla="*/ 0 h 24"/>
                <a:gd name="T22" fmla="*/ 15 w 15"/>
                <a:gd name="T23" fmla="*/ 1 h 24"/>
                <a:gd name="T24" fmla="*/ 15 w 15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1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24">
              <a:extLst>
                <a:ext uri="{FF2B5EF4-FFF2-40B4-BE49-F238E27FC236}">
                  <a16:creationId xmlns:a16="http://schemas.microsoft.com/office/drawing/2014/main" id="{15471295-9535-CA6D-8130-EB1B05AC27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3" y="2129"/>
              <a:ext cx="120" cy="138"/>
            </a:xfrm>
            <a:custGeom>
              <a:avLst/>
              <a:gdLst>
                <a:gd name="T0" fmla="*/ 34 w 73"/>
                <a:gd name="T1" fmla="*/ 33 h 84"/>
                <a:gd name="T2" fmla="*/ 70 w 73"/>
                <a:gd name="T3" fmla="*/ 10 h 84"/>
                <a:gd name="T4" fmla="*/ 41 w 73"/>
                <a:gd name="T5" fmla="*/ 24 h 84"/>
                <a:gd name="T6" fmla="*/ 30 w 73"/>
                <a:gd name="T7" fmla="*/ 27 h 84"/>
                <a:gd name="T8" fmla="*/ 21 w 73"/>
                <a:gd name="T9" fmla="*/ 23 h 84"/>
                <a:gd name="T10" fmla="*/ 14 w 73"/>
                <a:gd name="T11" fmla="*/ 24 h 84"/>
                <a:gd name="T12" fmla="*/ 16 w 73"/>
                <a:gd name="T13" fmla="*/ 34 h 84"/>
                <a:gd name="T14" fmla="*/ 23 w 73"/>
                <a:gd name="T15" fmla="*/ 39 h 84"/>
                <a:gd name="T16" fmla="*/ 25 w 73"/>
                <a:gd name="T17" fmla="*/ 67 h 84"/>
                <a:gd name="T18" fmla="*/ 39 w 73"/>
                <a:gd name="T19" fmla="*/ 75 h 84"/>
                <a:gd name="T20" fmla="*/ 38 w 73"/>
                <a:gd name="T21" fmla="*/ 37 h 84"/>
                <a:gd name="T22" fmla="*/ 61 w 73"/>
                <a:gd name="T23" fmla="*/ 17 h 84"/>
                <a:gd name="T24" fmla="*/ 70 w 73"/>
                <a:gd name="T25" fmla="*/ 10 h 84"/>
                <a:gd name="T26" fmla="*/ 52 w 73"/>
                <a:gd name="T27" fmla="*/ 50 h 84"/>
                <a:gd name="T28" fmla="*/ 52 w 73"/>
                <a:gd name="T29" fmla="*/ 48 h 84"/>
                <a:gd name="T30" fmla="*/ 52 w 73"/>
                <a:gd name="T31" fmla="*/ 50 h 84"/>
                <a:gd name="T32" fmla="*/ 44 w 73"/>
                <a:gd name="T33" fmla="*/ 48 h 84"/>
                <a:gd name="T34" fmla="*/ 48 w 73"/>
                <a:gd name="T35" fmla="*/ 36 h 84"/>
                <a:gd name="T36" fmla="*/ 44 w 73"/>
                <a:gd name="T37" fmla="*/ 48 h 84"/>
                <a:gd name="T38" fmla="*/ 66 w 73"/>
                <a:gd name="T39" fmla="*/ 26 h 84"/>
                <a:gd name="T40" fmla="*/ 64 w 73"/>
                <a:gd name="T41" fmla="*/ 52 h 84"/>
                <a:gd name="T42" fmla="*/ 57 w 73"/>
                <a:gd name="T43" fmla="*/ 57 h 84"/>
                <a:gd name="T44" fmla="*/ 40 w 73"/>
                <a:gd name="T45" fmla="*/ 64 h 84"/>
                <a:gd name="T46" fmla="*/ 38 w 73"/>
                <a:gd name="T47" fmla="*/ 53 h 84"/>
                <a:gd name="T48" fmla="*/ 52 w 73"/>
                <a:gd name="T49" fmla="*/ 29 h 84"/>
                <a:gd name="T50" fmla="*/ 59 w 73"/>
                <a:gd name="T51" fmla="*/ 26 h 84"/>
                <a:gd name="T52" fmla="*/ 22 w 73"/>
                <a:gd name="T53" fmla="*/ 15 h 84"/>
                <a:gd name="T54" fmla="*/ 23 w 73"/>
                <a:gd name="T55" fmla="*/ 6 h 84"/>
                <a:gd name="T56" fmla="*/ 39 w 73"/>
                <a:gd name="T57" fmla="*/ 7 h 84"/>
                <a:gd name="T58" fmla="*/ 34 w 73"/>
                <a:gd name="T59" fmla="*/ 25 h 84"/>
                <a:gd name="T60" fmla="*/ 30 w 73"/>
                <a:gd name="T61" fmla="*/ 18 h 84"/>
                <a:gd name="T62" fmla="*/ 25 w 73"/>
                <a:gd name="T63" fmla="*/ 12 h 84"/>
                <a:gd name="T64" fmla="*/ 23 w 73"/>
                <a:gd name="T65" fmla="*/ 43 h 84"/>
                <a:gd name="T66" fmla="*/ 8 w 73"/>
                <a:gd name="T67" fmla="*/ 56 h 84"/>
                <a:gd name="T68" fmla="*/ 4 w 73"/>
                <a:gd name="T69" fmla="*/ 44 h 84"/>
                <a:gd name="T70" fmla="*/ 6 w 73"/>
                <a:gd name="T71" fmla="*/ 49 h 84"/>
                <a:gd name="T72" fmla="*/ 15 w 73"/>
                <a:gd name="T73" fmla="*/ 41 h 84"/>
                <a:gd name="T74" fmla="*/ 22 w 73"/>
                <a:gd name="T7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84">
                  <a:moveTo>
                    <a:pt x="30" y="37"/>
                  </a:moveTo>
                  <a:cubicBezTo>
                    <a:pt x="29" y="35"/>
                    <a:pt x="32" y="29"/>
                    <a:pt x="34" y="33"/>
                  </a:cubicBezTo>
                  <a:cubicBezTo>
                    <a:pt x="35" y="36"/>
                    <a:pt x="32" y="38"/>
                    <a:pt x="30" y="37"/>
                  </a:cubicBezTo>
                  <a:close/>
                  <a:moveTo>
                    <a:pt x="70" y="10"/>
                  </a:moveTo>
                  <a:cubicBezTo>
                    <a:pt x="67" y="10"/>
                    <a:pt x="55" y="11"/>
                    <a:pt x="53" y="13"/>
                  </a:cubicBezTo>
                  <a:cubicBezTo>
                    <a:pt x="47" y="16"/>
                    <a:pt x="45" y="19"/>
                    <a:pt x="41" y="24"/>
                  </a:cubicBezTo>
                  <a:cubicBezTo>
                    <a:pt x="40" y="26"/>
                    <a:pt x="38" y="29"/>
                    <a:pt x="36" y="27"/>
                  </a:cubicBezTo>
                  <a:cubicBezTo>
                    <a:pt x="34" y="26"/>
                    <a:pt x="32" y="28"/>
                    <a:pt x="30" y="27"/>
                  </a:cubicBezTo>
                  <a:cubicBezTo>
                    <a:pt x="27" y="27"/>
                    <a:pt x="28" y="25"/>
                    <a:pt x="27" y="23"/>
                  </a:cubicBezTo>
                  <a:cubicBezTo>
                    <a:pt x="25" y="20"/>
                    <a:pt x="22" y="23"/>
                    <a:pt x="21" y="23"/>
                  </a:cubicBezTo>
                  <a:cubicBezTo>
                    <a:pt x="19" y="22"/>
                    <a:pt x="20" y="19"/>
                    <a:pt x="19" y="18"/>
                  </a:cubicBezTo>
                  <a:cubicBezTo>
                    <a:pt x="14" y="18"/>
                    <a:pt x="13" y="20"/>
                    <a:pt x="14" y="24"/>
                  </a:cubicBezTo>
                  <a:cubicBezTo>
                    <a:pt x="15" y="28"/>
                    <a:pt x="12" y="30"/>
                    <a:pt x="12" y="34"/>
                  </a:cubicBezTo>
                  <a:cubicBezTo>
                    <a:pt x="13" y="35"/>
                    <a:pt x="15" y="35"/>
                    <a:pt x="16" y="34"/>
                  </a:cubicBezTo>
                  <a:cubicBezTo>
                    <a:pt x="18" y="34"/>
                    <a:pt x="19" y="36"/>
                    <a:pt x="19" y="38"/>
                  </a:cubicBezTo>
                  <a:cubicBezTo>
                    <a:pt x="20" y="41"/>
                    <a:pt x="21" y="39"/>
                    <a:pt x="23" y="39"/>
                  </a:cubicBezTo>
                  <a:cubicBezTo>
                    <a:pt x="34" y="39"/>
                    <a:pt x="27" y="52"/>
                    <a:pt x="25" y="57"/>
                  </a:cubicBezTo>
                  <a:cubicBezTo>
                    <a:pt x="24" y="60"/>
                    <a:pt x="23" y="64"/>
                    <a:pt x="25" y="67"/>
                  </a:cubicBezTo>
                  <a:cubicBezTo>
                    <a:pt x="26" y="68"/>
                    <a:pt x="29" y="73"/>
                    <a:pt x="29" y="74"/>
                  </a:cubicBezTo>
                  <a:cubicBezTo>
                    <a:pt x="32" y="79"/>
                    <a:pt x="43" y="84"/>
                    <a:pt x="39" y="75"/>
                  </a:cubicBezTo>
                  <a:cubicBezTo>
                    <a:pt x="37" y="69"/>
                    <a:pt x="31" y="66"/>
                    <a:pt x="32" y="59"/>
                  </a:cubicBezTo>
                  <a:cubicBezTo>
                    <a:pt x="33" y="50"/>
                    <a:pt x="35" y="44"/>
                    <a:pt x="38" y="37"/>
                  </a:cubicBezTo>
                  <a:cubicBezTo>
                    <a:pt x="41" y="30"/>
                    <a:pt x="47" y="25"/>
                    <a:pt x="52" y="21"/>
                  </a:cubicBezTo>
                  <a:cubicBezTo>
                    <a:pt x="55" y="19"/>
                    <a:pt x="58" y="17"/>
                    <a:pt x="61" y="17"/>
                  </a:cubicBezTo>
                  <a:cubicBezTo>
                    <a:pt x="65" y="17"/>
                    <a:pt x="68" y="18"/>
                    <a:pt x="72" y="17"/>
                  </a:cubicBezTo>
                  <a:cubicBezTo>
                    <a:pt x="73" y="15"/>
                    <a:pt x="72" y="11"/>
                    <a:pt x="70" y="10"/>
                  </a:cubicBezTo>
                  <a:close/>
                  <a:moveTo>
                    <a:pt x="52" y="50"/>
                  </a:moveTo>
                  <a:cubicBezTo>
                    <a:pt x="52" y="50"/>
                    <a:pt x="52" y="50"/>
                    <a:pt x="52" y="50"/>
                  </a:cubicBezTo>
                  <a:cubicBezTo>
                    <a:pt x="52" y="55"/>
                    <a:pt x="48" y="55"/>
                    <a:pt x="47" y="53"/>
                  </a:cubicBezTo>
                  <a:cubicBezTo>
                    <a:pt x="47" y="52"/>
                    <a:pt x="49" y="47"/>
                    <a:pt x="52" y="48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44" y="48"/>
                  </a:moveTo>
                  <a:cubicBezTo>
                    <a:pt x="42" y="45"/>
                    <a:pt x="45" y="41"/>
                    <a:pt x="46" y="38"/>
                  </a:cubicBezTo>
                  <a:cubicBezTo>
                    <a:pt x="47" y="37"/>
                    <a:pt x="47" y="36"/>
                    <a:pt x="48" y="36"/>
                  </a:cubicBezTo>
                  <a:cubicBezTo>
                    <a:pt x="49" y="36"/>
                    <a:pt x="48" y="36"/>
                    <a:pt x="50" y="37"/>
                  </a:cubicBezTo>
                  <a:cubicBezTo>
                    <a:pt x="51" y="38"/>
                    <a:pt x="46" y="51"/>
                    <a:pt x="44" y="48"/>
                  </a:cubicBezTo>
                  <a:close/>
                  <a:moveTo>
                    <a:pt x="60" y="25"/>
                  </a:moveTo>
                  <a:cubicBezTo>
                    <a:pt x="61" y="25"/>
                    <a:pt x="65" y="25"/>
                    <a:pt x="66" y="26"/>
                  </a:cubicBezTo>
                  <a:cubicBezTo>
                    <a:pt x="70" y="31"/>
                    <a:pt x="65" y="34"/>
                    <a:pt x="65" y="39"/>
                  </a:cubicBezTo>
                  <a:cubicBezTo>
                    <a:pt x="63" y="44"/>
                    <a:pt x="60" y="46"/>
                    <a:pt x="64" y="52"/>
                  </a:cubicBezTo>
                  <a:cubicBezTo>
                    <a:pt x="66" y="56"/>
                    <a:pt x="64" y="64"/>
                    <a:pt x="58" y="63"/>
                  </a:cubicBezTo>
                  <a:cubicBezTo>
                    <a:pt x="56" y="62"/>
                    <a:pt x="58" y="58"/>
                    <a:pt x="57" y="57"/>
                  </a:cubicBezTo>
                  <a:cubicBezTo>
                    <a:pt x="50" y="56"/>
                    <a:pt x="50" y="68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39" y="60"/>
                    <a:pt x="43" y="60"/>
                    <a:pt x="43" y="57"/>
                  </a:cubicBezTo>
                  <a:cubicBezTo>
                    <a:pt x="42" y="55"/>
                    <a:pt x="39" y="55"/>
                    <a:pt x="38" y="53"/>
                  </a:cubicBezTo>
                  <a:cubicBezTo>
                    <a:pt x="37" y="46"/>
                    <a:pt x="41" y="39"/>
                    <a:pt x="45" y="33"/>
                  </a:cubicBezTo>
                  <a:cubicBezTo>
                    <a:pt x="46" y="30"/>
                    <a:pt x="49" y="28"/>
                    <a:pt x="52" y="29"/>
                  </a:cubicBezTo>
                  <a:cubicBezTo>
                    <a:pt x="57" y="31"/>
                    <a:pt x="53" y="38"/>
                    <a:pt x="55" y="41"/>
                  </a:cubicBezTo>
                  <a:cubicBezTo>
                    <a:pt x="61" y="41"/>
                    <a:pt x="58" y="30"/>
                    <a:pt x="59" y="26"/>
                  </a:cubicBezTo>
                  <a:cubicBezTo>
                    <a:pt x="59" y="26"/>
                    <a:pt x="60" y="25"/>
                    <a:pt x="60" y="25"/>
                  </a:cubicBezTo>
                  <a:close/>
                  <a:moveTo>
                    <a:pt x="22" y="15"/>
                  </a:moveTo>
                  <a:cubicBezTo>
                    <a:pt x="21" y="15"/>
                    <a:pt x="18" y="18"/>
                    <a:pt x="18" y="15"/>
                  </a:cubicBezTo>
                  <a:cubicBezTo>
                    <a:pt x="18" y="12"/>
                    <a:pt x="21" y="9"/>
                    <a:pt x="23" y="6"/>
                  </a:cubicBezTo>
                  <a:cubicBezTo>
                    <a:pt x="24" y="2"/>
                    <a:pt x="27" y="0"/>
                    <a:pt x="31" y="1"/>
                  </a:cubicBezTo>
                  <a:cubicBezTo>
                    <a:pt x="33" y="2"/>
                    <a:pt x="36" y="5"/>
                    <a:pt x="39" y="7"/>
                  </a:cubicBezTo>
                  <a:cubicBezTo>
                    <a:pt x="41" y="9"/>
                    <a:pt x="41" y="12"/>
                    <a:pt x="41" y="15"/>
                  </a:cubicBezTo>
                  <a:cubicBezTo>
                    <a:pt x="42" y="19"/>
                    <a:pt x="40" y="27"/>
                    <a:pt x="34" y="25"/>
                  </a:cubicBezTo>
                  <a:cubicBezTo>
                    <a:pt x="33" y="20"/>
                    <a:pt x="38" y="19"/>
                    <a:pt x="35" y="16"/>
                  </a:cubicBezTo>
                  <a:cubicBezTo>
                    <a:pt x="32" y="15"/>
                    <a:pt x="33" y="19"/>
                    <a:pt x="30" y="18"/>
                  </a:cubicBezTo>
                  <a:cubicBezTo>
                    <a:pt x="26" y="16"/>
                    <a:pt x="31" y="12"/>
                    <a:pt x="29" y="9"/>
                  </a:cubicBezTo>
                  <a:cubicBezTo>
                    <a:pt x="27" y="9"/>
                    <a:pt x="26" y="11"/>
                    <a:pt x="25" y="12"/>
                  </a:cubicBezTo>
                  <a:cubicBezTo>
                    <a:pt x="24" y="14"/>
                    <a:pt x="24" y="14"/>
                    <a:pt x="22" y="15"/>
                  </a:cubicBezTo>
                  <a:close/>
                  <a:moveTo>
                    <a:pt x="23" y="43"/>
                  </a:moveTo>
                  <a:cubicBezTo>
                    <a:pt x="26" y="47"/>
                    <a:pt x="23" y="53"/>
                    <a:pt x="20" y="56"/>
                  </a:cubicBezTo>
                  <a:cubicBezTo>
                    <a:pt x="18" y="59"/>
                    <a:pt x="11" y="57"/>
                    <a:pt x="8" y="56"/>
                  </a:cubicBezTo>
                  <a:cubicBezTo>
                    <a:pt x="4" y="54"/>
                    <a:pt x="0" y="52"/>
                    <a:pt x="3" y="48"/>
                  </a:cubicBezTo>
                  <a:cubicBezTo>
                    <a:pt x="3" y="47"/>
                    <a:pt x="4" y="45"/>
                    <a:pt x="4" y="44"/>
                  </a:cubicBezTo>
                  <a:cubicBezTo>
                    <a:pt x="4" y="41"/>
                    <a:pt x="5" y="36"/>
                    <a:pt x="9" y="39"/>
                  </a:cubicBezTo>
                  <a:cubicBezTo>
                    <a:pt x="10" y="40"/>
                    <a:pt x="6" y="48"/>
                    <a:pt x="6" y="49"/>
                  </a:cubicBezTo>
                  <a:cubicBezTo>
                    <a:pt x="6" y="50"/>
                    <a:pt x="7" y="50"/>
                    <a:pt x="8" y="50"/>
                  </a:cubicBezTo>
                  <a:cubicBezTo>
                    <a:pt x="12" y="48"/>
                    <a:pt x="9" y="39"/>
                    <a:pt x="15" y="41"/>
                  </a:cubicBezTo>
                  <a:cubicBezTo>
                    <a:pt x="17" y="43"/>
                    <a:pt x="14" y="48"/>
                    <a:pt x="16" y="49"/>
                  </a:cubicBezTo>
                  <a:cubicBezTo>
                    <a:pt x="18" y="50"/>
                    <a:pt x="18" y="44"/>
                    <a:pt x="22" y="43"/>
                  </a:cubicBezTo>
                  <a:cubicBezTo>
                    <a:pt x="22" y="43"/>
                    <a:pt x="23" y="43"/>
                    <a:pt x="23" y="4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25">
              <a:extLst>
                <a:ext uri="{FF2B5EF4-FFF2-40B4-BE49-F238E27FC236}">
                  <a16:creationId xmlns:a16="http://schemas.microsoft.com/office/drawing/2014/main" id="{4609674A-2346-92E9-BBB0-5E030B8EA8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4" y="1960"/>
              <a:ext cx="131" cy="133"/>
            </a:xfrm>
            <a:custGeom>
              <a:avLst/>
              <a:gdLst>
                <a:gd name="T0" fmla="*/ 65 w 80"/>
                <a:gd name="T1" fmla="*/ 27 h 81"/>
                <a:gd name="T2" fmla="*/ 51 w 80"/>
                <a:gd name="T3" fmla="*/ 20 h 81"/>
                <a:gd name="T4" fmla="*/ 51 w 80"/>
                <a:gd name="T5" fmla="*/ 16 h 81"/>
                <a:gd name="T6" fmla="*/ 66 w 80"/>
                <a:gd name="T7" fmla="*/ 22 h 81"/>
                <a:gd name="T8" fmla="*/ 67 w 80"/>
                <a:gd name="T9" fmla="*/ 22 h 81"/>
                <a:gd name="T10" fmla="*/ 68 w 80"/>
                <a:gd name="T11" fmla="*/ 23 h 81"/>
                <a:gd name="T12" fmla="*/ 56 w 80"/>
                <a:gd name="T13" fmla="*/ 37 h 81"/>
                <a:gd name="T14" fmla="*/ 60 w 80"/>
                <a:gd name="T15" fmla="*/ 40 h 81"/>
                <a:gd name="T16" fmla="*/ 56 w 80"/>
                <a:gd name="T17" fmla="*/ 37 h 81"/>
                <a:gd name="T18" fmla="*/ 54 w 80"/>
                <a:gd name="T19" fmla="*/ 44 h 81"/>
                <a:gd name="T20" fmla="*/ 62 w 80"/>
                <a:gd name="T21" fmla="*/ 49 h 81"/>
                <a:gd name="T22" fmla="*/ 56 w 80"/>
                <a:gd name="T23" fmla="*/ 54 h 81"/>
                <a:gd name="T24" fmla="*/ 52 w 80"/>
                <a:gd name="T25" fmla="*/ 52 h 81"/>
                <a:gd name="T26" fmla="*/ 46 w 80"/>
                <a:gd name="T27" fmla="*/ 55 h 81"/>
                <a:gd name="T28" fmla="*/ 57 w 80"/>
                <a:gd name="T29" fmla="*/ 61 h 81"/>
                <a:gd name="T30" fmla="*/ 39 w 80"/>
                <a:gd name="T31" fmla="*/ 38 h 81"/>
                <a:gd name="T32" fmla="*/ 46 w 80"/>
                <a:gd name="T33" fmla="*/ 40 h 81"/>
                <a:gd name="T34" fmla="*/ 35 w 80"/>
                <a:gd name="T35" fmla="*/ 53 h 81"/>
                <a:gd name="T36" fmla="*/ 32 w 80"/>
                <a:gd name="T37" fmla="*/ 48 h 81"/>
                <a:gd name="T38" fmla="*/ 45 w 80"/>
                <a:gd name="T39" fmla="*/ 33 h 81"/>
                <a:gd name="T40" fmla="*/ 49 w 80"/>
                <a:gd name="T41" fmla="*/ 34 h 81"/>
                <a:gd name="T42" fmla="*/ 45 w 80"/>
                <a:gd name="T43" fmla="*/ 33 h 81"/>
                <a:gd name="T44" fmla="*/ 26 w 80"/>
                <a:gd name="T45" fmla="*/ 43 h 81"/>
                <a:gd name="T46" fmla="*/ 21 w 80"/>
                <a:gd name="T47" fmla="*/ 43 h 81"/>
                <a:gd name="T48" fmla="*/ 15 w 80"/>
                <a:gd name="T49" fmla="*/ 35 h 81"/>
                <a:gd name="T50" fmla="*/ 75 w 80"/>
                <a:gd name="T51" fmla="*/ 21 h 81"/>
                <a:gd name="T52" fmla="*/ 44 w 80"/>
                <a:gd name="T53" fmla="*/ 23 h 81"/>
                <a:gd name="T54" fmla="*/ 53 w 80"/>
                <a:gd name="T55" fmla="*/ 26 h 81"/>
                <a:gd name="T56" fmla="*/ 39 w 80"/>
                <a:gd name="T57" fmla="*/ 28 h 81"/>
                <a:gd name="T58" fmla="*/ 28 w 80"/>
                <a:gd name="T59" fmla="*/ 37 h 81"/>
                <a:gd name="T60" fmla="*/ 27 w 80"/>
                <a:gd name="T61" fmla="*/ 31 h 81"/>
                <a:gd name="T62" fmla="*/ 41 w 80"/>
                <a:gd name="T63" fmla="*/ 9 h 81"/>
                <a:gd name="T64" fmla="*/ 34 w 80"/>
                <a:gd name="T65" fmla="*/ 1 h 81"/>
                <a:gd name="T66" fmla="*/ 30 w 80"/>
                <a:gd name="T67" fmla="*/ 10 h 81"/>
                <a:gd name="T68" fmla="*/ 10 w 80"/>
                <a:gd name="T69" fmla="*/ 7 h 81"/>
                <a:gd name="T70" fmla="*/ 9 w 80"/>
                <a:gd name="T71" fmla="*/ 13 h 81"/>
                <a:gd name="T72" fmla="*/ 9 w 80"/>
                <a:gd name="T73" fmla="*/ 14 h 81"/>
                <a:gd name="T74" fmla="*/ 20 w 80"/>
                <a:gd name="T75" fmla="*/ 16 h 81"/>
                <a:gd name="T76" fmla="*/ 22 w 80"/>
                <a:gd name="T77" fmla="*/ 19 h 81"/>
                <a:gd name="T78" fmla="*/ 21 w 80"/>
                <a:gd name="T79" fmla="*/ 19 h 81"/>
                <a:gd name="T80" fmla="*/ 6 w 80"/>
                <a:gd name="T81" fmla="*/ 19 h 81"/>
                <a:gd name="T82" fmla="*/ 10 w 80"/>
                <a:gd name="T83" fmla="*/ 24 h 81"/>
                <a:gd name="T84" fmla="*/ 20 w 80"/>
                <a:gd name="T85" fmla="*/ 23 h 81"/>
                <a:gd name="T86" fmla="*/ 23 w 80"/>
                <a:gd name="T87" fmla="*/ 25 h 81"/>
                <a:gd name="T88" fmla="*/ 6 w 80"/>
                <a:gd name="T89" fmla="*/ 32 h 81"/>
                <a:gd name="T90" fmla="*/ 2 w 80"/>
                <a:gd name="T91" fmla="*/ 50 h 81"/>
                <a:gd name="T92" fmla="*/ 19 w 80"/>
                <a:gd name="T93" fmla="*/ 53 h 81"/>
                <a:gd name="T94" fmla="*/ 38 w 80"/>
                <a:gd name="T95" fmla="*/ 59 h 81"/>
                <a:gd name="T96" fmla="*/ 66 w 80"/>
                <a:gd name="T97" fmla="*/ 77 h 81"/>
                <a:gd name="T98" fmla="*/ 64 w 80"/>
                <a:gd name="T99" fmla="*/ 64 h 81"/>
                <a:gd name="T100" fmla="*/ 70 w 80"/>
                <a:gd name="T101" fmla="*/ 41 h 81"/>
                <a:gd name="T102" fmla="*/ 61 w 80"/>
                <a:gd name="T103" fmla="*/ 32 h 81"/>
                <a:gd name="T104" fmla="*/ 76 w 80"/>
                <a:gd name="T105" fmla="*/ 32 h 81"/>
                <a:gd name="T106" fmla="*/ 75 w 80"/>
                <a:gd name="T107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1">
                  <a:moveTo>
                    <a:pt x="66" y="27"/>
                  </a:moveTo>
                  <a:cubicBezTo>
                    <a:pt x="66" y="27"/>
                    <a:pt x="65" y="27"/>
                    <a:pt x="65" y="27"/>
                  </a:cubicBezTo>
                  <a:cubicBezTo>
                    <a:pt x="62" y="23"/>
                    <a:pt x="56" y="21"/>
                    <a:pt x="52" y="21"/>
                  </a:cubicBezTo>
                  <a:cubicBezTo>
                    <a:pt x="51" y="21"/>
                    <a:pt x="51" y="21"/>
                    <a:pt x="51" y="20"/>
                  </a:cubicBezTo>
                  <a:cubicBezTo>
                    <a:pt x="51" y="20"/>
                    <a:pt x="50" y="20"/>
                    <a:pt x="50" y="20"/>
                  </a:cubicBezTo>
                  <a:cubicBezTo>
                    <a:pt x="49" y="19"/>
                    <a:pt x="48" y="15"/>
                    <a:pt x="51" y="16"/>
                  </a:cubicBezTo>
                  <a:cubicBezTo>
                    <a:pt x="55" y="17"/>
                    <a:pt x="55" y="18"/>
                    <a:pt x="58" y="19"/>
                  </a:cubicBezTo>
                  <a:cubicBezTo>
                    <a:pt x="60" y="19"/>
                    <a:pt x="64" y="21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8" y="23"/>
                    <a:pt x="68" y="23"/>
                  </a:cubicBezTo>
                  <a:cubicBezTo>
                    <a:pt x="71" y="25"/>
                    <a:pt x="70" y="28"/>
                    <a:pt x="66" y="27"/>
                  </a:cubicBezTo>
                  <a:close/>
                  <a:moveTo>
                    <a:pt x="56" y="37"/>
                  </a:moveTo>
                  <a:cubicBezTo>
                    <a:pt x="56" y="33"/>
                    <a:pt x="62" y="37"/>
                    <a:pt x="61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9" y="40"/>
                    <a:pt x="59" y="40"/>
                    <a:pt x="58" y="39"/>
                  </a:cubicBezTo>
                  <a:cubicBezTo>
                    <a:pt x="57" y="38"/>
                    <a:pt x="56" y="37"/>
                    <a:pt x="56" y="37"/>
                  </a:cubicBezTo>
                  <a:close/>
                  <a:moveTo>
                    <a:pt x="62" y="49"/>
                  </a:moveTo>
                  <a:cubicBezTo>
                    <a:pt x="61" y="52"/>
                    <a:pt x="54" y="47"/>
                    <a:pt x="54" y="44"/>
                  </a:cubicBezTo>
                  <a:cubicBezTo>
                    <a:pt x="54" y="44"/>
                    <a:pt x="55" y="44"/>
                    <a:pt x="55" y="44"/>
                  </a:cubicBezTo>
                  <a:cubicBezTo>
                    <a:pt x="57" y="43"/>
                    <a:pt x="63" y="47"/>
                    <a:pt x="62" y="49"/>
                  </a:cubicBezTo>
                  <a:close/>
                  <a:moveTo>
                    <a:pt x="57" y="61"/>
                  </a:moveTo>
                  <a:cubicBezTo>
                    <a:pt x="59" y="59"/>
                    <a:pt x="59" y="56"/>
                    <a:pt x="56" y="54"/>
                  </a:cubicBezTo>
                  <a:cubicBezTo>
                    <a:pt x="56" y="54"/>
                    <a:pt x="56" y="53"/>
                    <a:pt x="56" y="53"/>
                  </a:cubicBezTo>
                  <a:cubicBezTo>
                    <a:pt x="55" y="52"/>
                    <a:pt x="53" y="52"/>
                    <a:pt x="52" y="52"/>
                  </a:cubicBezTo>
                  <a:cubicBezTo>
                    <a:pt x="52" y="51"/>
                    <a:pt x="51" y="51"/>
                    <a:pt x="50" y="51"/>
                  </a:cubicBezTo>
                  <a:cubicBezTo>
                    <a:pt x="48" y="51"/>
                    <a:pt x="46" y="53"/>
                    <a:pt x="46" y="55"/>
                  </a:cubicBezTo>
                  <a:cubicBezTo>
                    <a:pt x="46" y="60"/>
                    <a:pt x="52" y="62"/>
                    <a:pt x="56" y="62"/>
                  </a:cubicBezTo>
                  <a:cubicBezTo>
                    <a:pt x="56" y="62"/>
                    <a:pt x="57" y="61"/>
                    <a:pt x="57" y="61"/>
                  </a:cubicBezTo>
                  <a:close/>
                  <a:moveTo>
                    <a:pt x="43" y="43"/>
                  </a:moveTo>
                  <a:cubicBezTo>
                    <a:pt x="42" y="42"/>
                    <a:pt x="38" y="40"/>
                    <a:pt x="39" y="38"/>
                  </a:cubicBezTo>
                  <a:cubicBezTo>
                    <a:pt x="39" y="37"/>
                    <a:pt x="41" y="36"/>
                    <a:pt x="46" y="39"/>
                  </a:cubicBezTo>
                  <a:cubicBezTo>
                    <a:pt x="46" y="39"/>
                    <a:pt x="46" y="40"/>
                    <a:pt x="46" y="40"/>
                  </a:cubicBezTo>
                  <a:cubicBezTo>
                    <a:pt x="46" y="42"/>
                    <a:pt x="46" y="44"/>
                    <a:pt x="43" y="43"/>
                  </a:cubicBezTo>
                  <a:close/>
                  <a:moveTo>
                    <a:pt x="35" y="53"/>
                  </a:moveTo>
                  <a:cubicBezTo>
                    <a:pt x="38" y="55"/>
                    <a:pt x="43" y="53"/>
                    <a:pt x="43" y="50"/>
                  </a:cubicBezTo>
                  <a:cubicBezTo>
                    <a:pt x="43" y="44"/>
                    <a:pt x="34" y="44"/>
                    <a:pt x="32" y="48"/>
                  </a:cubicBezTo>
                  <a:cubicBezTo>
                    <a:pt x="31" y="49"/>
                    <a:pt x="33" y="52"/>
                    <a:pt x="35" y="53"/>
                  </a:cubicBezTo>
                  <a:close/>
                  <a:moveTo>
                    <a:pt x="45" y="33"/>
                  </a:moveTo>
                  <a:cubicBezTo>
                    <a:pt x="45" y="31"/>
                    <a:pt x="49" y="32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7" y="35"/>
                    <a:pt x="46" y="35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lose/>
                  <a:moveTo>
                    <a:pt x="21" y="43"/>
                  </a:moveTo>
                  <a:cubicBezTo>
                    <a:pt x="22" y="42"/>
                    <a:pt x="23" y="41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7" y="51"/>
                    <a:pt x="16" y="48"/>
                    <a:pt x="21" y="43"/>
                  </a:cubicBezTo>
                  <a:close/>
                  <a:moveTo>
                    <a:pt x="10" y="47"/>
                  </a:moveTo>
                  <a:cubicBezTo>
                    <a:pt x="12" y="48"/>
                    <a:pt x="20" y="38"/>
                    <a:pt x="15" y="35"/>
                  </a:cubicBezTo>
                  <a:cubicBezTo>
                    <a:pt x="11" y="32"/>
                    <a:pt x="7" y="46"/>
                    <a:pt x="10" y="47"/>
                  </a:cubicBezTo>
                  <a:close/>
                  <a:moveTo>
                    <a:pt x="75" y="21"/>
                  </a:moveTo>
                  <a:cubicBezTo>
                    <a:pt x="67" y="16"/>
                    <a:pt x="58" y="12"/>
                    <a:pt x="48" y="11"/>
                  </a:cubicBezTo>
                  <a:cubicBezTo>
                    <a:pt x="44" y="10"/>
                    <a:pt x="39" y="20"/>
                    <a:pt x="44" y="23"/>
                  </a:cubicBezTo>
                  <a:cubicBezTo>
                    <a:pt x="46" y="24"/>
                    <a:pt x="53" y="23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8"/>
                    <a:pt x="45" y="25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7" y="30"/>
                    <a:pt x="36" y="32"/>
                    <a:pt x="34" y="33"/>
                  </a:cubicBezTo>
                  <a:cubicBezTo>
                    <a:pt x="33" y="35"/>
                    <a:pt x="30" y="38"/>
                    <a:pt x="28" y="37"/>
                  </a:cubicBezTo>
                  <a:cubicBezTo>
                    <a:pt x="26" y="37"/>
                    <a:pt x="22" y="34"/>
                    <a:pt x="22" y="33"/>
                  </a:cubicBezTo>
                  <a:cubicBezTo>
                    <a:pt x="23" y="31"/>
                    <a:pt x="26" y="33"/>
                    <a:pt x="27" y="31"/>
                  </a:cubicBezTo>
                  <a:cubicBezTo>
                    <a:pt x="30" y="27"/>
                    <a:pt x="30" y="22"/>
                    <a:pt x="31" y="18"/>
                  </a:cubicBezTo>
                  <a:cubicBezTo>
                    <a:pt x="33" y="14"/>
                    <a:pt x="40" y="15"/>
                    <a:pt x="41" y="9"/>
                  </a:cubicBezTo>
                  <a:cubicBezTo>
                    <a:pt x="41" y="6"/>
                    <a:pt x="38" y="4"/>
                    <a:pt x="36" y="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0"/>
                    <a:pt x="29" y="0"/>
                    <a:pt x="29" y="4"/>
                  </a:cubicBezTo>
                  <a:cubicBezTo>
                    <a:pt x="30" y="5"/>
                    <a:pt x="33" y="10"/>
                    <a:pt x="30" y="10"/>
                  </a:cubicBezTo>
                  <a:cubicBezTo>
                    <a:pt x="26" y="11"/>
                    <a:pt x="20" y="10"/>
                    <a:pt x="16" y="9"/>
                  </a:cubicBezTo>
                  <a:cubicBezTo>
                    <a:pt x="16" y="9"/>
                    <a:pt x="11" y="7"/>
                    <a:pt x="10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7" y="9"/>
                    <a:pt x="7" y="12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3" y="14"/>
                    <a:pt x="13" y="14"/>
                  </a:cubicBezTo>
                  <a:cubicBezTo>
                    <a:pt x="15" y="14"/>
                    <a:pt x="18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4" y="18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0"/>
                    <a:pt x="11" y="17"/>
                    <a:pt x="7" y="19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20"/>
                    <a:pt x="5" y="22"/>
                    <a:pt x="6" y="23"/>
                  </a:cubicBezTo>
                  <a:cubicBezTo>
                    <a:pt x="7" y="23"/>
                    <a:pt x="9" y="24"/>
                    <a:pt x="10" y="24"/>
                  </a:cubicBezTo>
                  <a:cubicBezTo>
                    <a:pt x="11" y="24"/>
                    <a:pt x="16" y="24"/>
                    <a:pt x="18" y="24"/>
                  </a:cubicBezTo>
                  <a:cubicBezTo>
                    <a:pt x="19" y="24"/>
                    <a:pt x="19" y="23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3" y="23"/>
                    <a:pt x="24" y="23"/>
                    <a:pt x="23" y="25"/>
                  </a:cubicBezTo>
                  <a:cubicBezTo>
                    <a:pt x="22" y="27"/>
                    <a:pt x="13" y="30"/>
                    <a:pt x="11" y="29"/>
                  </a:cubicBezTo>
                  <a:cubicBezTo>
                    <a:pt x="8" y="29"/>
                    <a:pt x="6" y="32"/>
                    <a:pt x="6" y="32"/>
                  </a:cubicBezTo>
                  <a:cubicBezTo>
                    <a:pt x="5" y="35"/>
                    <a:pt x="5" y="37"/>
                    <a:pt x="4" y="39"/>
                  </a:cubicBezTo>
                  <a:cubicBezTo>
                    <a:pt x="3" y="43"/>
                    <a:pt x="0" y="47"/>
                    <a:pt x="2" y="50"/>
                  </a:cubicBezTo>
                  <a:cubicBezTo>
                    <a:pt x="2" y="52"/>
                    <a:pt x="9" y="52"/>
                    <a:pt x="17" y="53"/>
                  </a:cubicBezTo>
                  <a:cubicBezTo>
                    <a:pt x="18" y="53"/>
                    <a:pt x="18" y="53"/>
                    <a:pt x="19" y="53"/>
                  </a:cubicBezTo>
                  <a:cubicBezTo>
                    <a:pt x="24" y="54"/>
                    <a:pt x="30" y="55"/>
                    <a:pt x="34" y="57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44" y="62"/>
                    <a:pt x="50" y="66"/>
                    <a:pt x="51" y="67"/>
                  </a:cubicBezTo>
                  <a:cubicBezTo>
                    <a:pt x="56" y="72"/>
                    <a:pt x="63" y="81"/>
                    <a:pt x="66" y="77"/>
                  </a:cubicBezTo>
                  <a:cubicBezTo>
                    <a:pt x="66" y="74"/>
                    <a:pt x="64" y="71"/>
                    <a:pt x="62" y="67"/>
                  </a:cubicBezTo>
                  <a:cubicBezTo>
                    <a:pt x="61" y="66"/>
                    <a:pt x="63" y="65"/>
                    <a:pt x="64" y="64"/>
                  </a:cubicBezTo>
                  <a:cubicBezTo>
                    <a:pt x="67" y="61"/>
                    <a:pt x="67" y="56"/>
                    <a:pt x="68" y="51"/>
                  </a:cubicBezTo>
                  <a:cubicBezTo>
                    <a:pt x="69" y="48"/>
                    <a:pt x="70" y="44"/>
                    <a:pt x="70" y="41"/>
                  </a:cubicBezTo>
                  <a:cubicBezTo>
                    <a:pt x="71" y="37"/>
                    <a:pt x="66" y="34"/>
                    <a:pt x="62" y="33"/>
                  </a:cubicBezTo>
                  <a:cubicBezTo>
                    <a:pt x="62" y="33"/>
                    <a:pt x="61" y="32"/>
                    <a:pt x="61" y="32"/>
                  </a:cubicBezTo>
                  <a:cubicBezTo>
                    <a:pt x="62" y="29"/>
                    <a:pt x="67" y="31"/>
                    <a:pt x="70" y="33"/>
                  </a:cubicBezTo>
                  <a:cubicBezTo>
                    <a:pt x="72" y="34"/>
                    <a:pt x="75" y="34"/>
                    <a:pt x="76" y="32"/>
                  </a:cubicBezTo>
                  <a:cubicBezTo>
                    <a:pt x="77" y="31"/>
                    <a:pt x="77" y="29"/>
                    <a:pt x="78" y="27"/>
                  </a:cubicBezTo>
                  <a:cubicBezTo>
                    <a:pt x="80" y="24"/>
                    <a:pt x="78" y="22"/>
                    <a:pt x="75" y="2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26">
              <a:extLst>
                <a:ext uri="{FF2B5EF4-FFF2-40B4-BE49-F238E27FC236}">
                  <a16:creationId xmlns:a16="http://schemas.microsoft.com/office/drawing/2014/main" id="{F10136DD-983D-4C99-C3DD-FC6C24A1A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7" y="2405"/>
              <a:ext cx="55" cy="36"/>
            </a:xfrm>
            <a:custGeom>
              <a:avLst/>
              <a:gdLst>
                <a:gd name="T0" fmla="*/ 0 w 34"/>
                <a:gd name="T1" fmla="*/ 10 h 22"/>
                <a:gd name="T2" fmla="*/ 0 w 34"/>
                <a:gd name="T3" fmla="*/ 1 h 22"/>
                <a:gd name="T4" fmla="*/ 6 w 34"/>
                <a:gd name="T5" fmla="*/ 2 h 22"/>
                <a:gd name="T6" fmla="*/ 6 w 34"/>
                <a:gd name="T7" fmla="*/ 2 h 22"/>
                <a:gd name="T8" fmla="*/ 3 w 34"/>
                <a:gd name="T9" fmla="*/ 10 h 22"/>
                <a:gd name="T10" fmla="*/ 8 w 34"/>
                <a:gd name="T11" fmla="*/ 15 h 22"/>
                <a:gd name="T12" fmla="*/ 12 w 34"/>
                <a:gd name="T13" fmla="*/ 12 h 22"/>
                <a:gd name="T14" fmla="*/ 17 w 34"/>
                <a:gd name="T15" fmla="*/ 4 h 22"/>
                <a:gd name="T16" fmla="*/ 24 w 34"/>
                <a:gd name="T17" fmla="*/ 0 h 22"/>
                <a:gd name="T18" fmla="*/ 33 w 34"/>
                <a:gd name="T19" fmla="*/ 12 h 22"/>
                <a:gd name="T20" fmla="*/ 33 w 34"/>
                <a:gd name="T21" fmla="*/ 19 h 22"/>
                <a:gd name="T22" fmla="*/ 28 w 34"/>
                <a:gd name="T23" fmla="*/ 19 h 22"/>
                <a:gd name="T24" fmla="*/ 28 w 34"/>
                <a:gd name="T25" fmla="*/ 18 h 22"/>
                <a:gd name="T26" fmla="*/ 30 w 34"/>
                <a:gd name="T27" fmla="*/ 11 h 22"/>
                <a:gd name="T28" fmla="*/ 26 w 34"/>
                <a:gd name="T29" fmla="*/ 6 h 22"/>
                <a:gd name="T30" fmla="*/ 19 w 34"/>
                <a:gd name="T31" fmla="*/ 13 h 22"/>
                <a:gd name="T32" fmla="*/ 10 w 34"/>
                <a:gd name="T33" fmla="*/ 22 h 22"/>
                <a:gd name="T34" fmla="*/ 0 w 34"/>
                <a:gd name="T3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22">
                  <a:moveTo>
                    <a:pt x="0" y="10"/>
                  </a:moveTo>
                  <a:cubicBezTo>
                    <a:pt x="0" y="8"/>
                    <a:pt x="0" y="4"/>
                    <a:pt x="0" y="1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3" y="7"/>
                    <a:pt x="3" y="10"/>
                  </a:cubicBezTo>
                  <a:cubicBezTo>
                    <a:pt x="4" y="13"/>
                    <a:pt x="5" y="15"/>
                    <a:pt x="8" y="15"/>
                  </a:cubicBezTo>
                  <a:cubicBezTo>
                    <a:pt x="9" y="15"/>
                    <a:pt x="11" y="14"/>
                    <a:pt x="12" y="12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19" y="1"/>
                    <a:pt x="21" y="0"/>
                    <a:pt x="24" y="0"/>
                  </a:cubicBezTo>
                  <a:cubicBezTo>
                    <a:pt x="27" y="0"/>
                    <a:pt x="33" y="1"/>
                    <a:pt x="33" y="12"/>
                  </a:cubicBezTo>
                  <a:cubicBezTo>
                    <a:pt x="33" y="14"/>
                    <a:pt x="34" y="17"/>
                    <a:pt x="33" y="19"/>
                  </a:cubicBezTo>
                  <a:cubicBezTo>
                    <a:pt x="32" y="19"/>
                    <a:pt x="30" y="19"/>
                    <a:pt x="28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9" y="17"/>
                    <a:pt x="30" y="15"/>
                    <a:pt x="30" y="11"/>
                  </a:cubicBezTo>
                  <a:cubicBezTo>
                    <a:pt x="30" y="8"/>
                    <a:pt x="28" y="6"/>
                    <a:pt x="26" y="6"/>
                  </a:cubicBezTo>
                  <a:cubicBezTo>
                    <a:pt x="23" y="7"/>
                    <a:pt x="22" y="7"/>
                    <a:pt x="19" y="13"/>
                  </a:cubicBezTo>
                  <a:cubicBezTo>
                    <a:pt x="15" y="21"/>
                    <a:pt x="13" y="21"/>
                    <a:pt x="10" y="22"/>
                  </a:cubicBezTo>
                  <a:cubicBezTo>
                    <a:pt x="6" y="22"/>
                    <a:pt x="1" y="20"/>
                    <a:pt x="0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27">
              <a:extLst>
                <a:ext uri="{FF2B5EF4-FFF2-40B4-BE49-F238E27FC236}">
                  <a16:creationId xmlns:a16="http://schemas.microsoft.com/office/drawing/2014/main" id="{8C577269-70C9-7F23-1B26-4EA5299CC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2443"/>
              <a:ext cx="61" cy="54"/>
            </a:xfrm>
            <a:custGeom>
              <a:avLst/>
              <a:gdLst>
                <a:gd name="T0" fmla="*/ 21 w 37"/>
                <a:gd name="T1" fmla="*/ 29 h 33"/>
                <a:gd name="T2" fmla="*/ 5 w 37"/>
                <a:gd name="T3" fmla="*/ 33 h 33"/>
                <a:gd name="T4" fmla="*/ 4 w 37"/>
                <a:gd name="T5" fmla="*/ 29 h 33"/>
                <a:gd name="T6" fmla="*/ 3 w 37"/>
                <a:gd name="T7" fmla="*/ 24 h 33"/>
                <a:gd name="T8" fmla="*/ 18 w 37"/>
                <a:gd name="T9" fmla="*/ 22 h 33"/>
                <a:gd name="T10" fmla="*/ 17 w 37"/>
                <a:gd name="T11" fmla="*/ 17 h 33"/>
                <a:gd name="T12" fmla="*/ 16 w 37"/>
                <a:gd name="T13" fmla="*/ 12 h 33"/>
                <a:gd name="T14" fmla="*/ 2 w 37"/>
                <a:gd name="T15" fmla="*/ 15 h 33"/>
                <a:gd name="T16" fmla="*/ 1 w 37"/>
                <a:gd name="T17" fmla="*/ 11 h 33"/>
                <a:gd name="T18" fmla="*/ 0 w 37"/>
                <a:gd name="T19" fmla="*/ 7 h 33"/>
                <a:gd name="T20" fmla="*/ 16 w 37"/>
                <a:gd name="T21" fmla="*/ 4 h 33"/>
                <a:gd name="T22" fmla="*/ 32 w 37"/>
                <a:gd name="T23" fmla="*/ 0 h 33"/>
                <a:gd name="T24" fmla="*/ 32 w 37"/>
                <a:gd name="T25" fmla="*/ 0 h 33"/>
                <a:gd name="T26" fmla="*/ 33 w 37"/>
                <a:gd name="T27" fmla="*/ 5 h 33"/>
                <a:gd name="T28" fmla="*/ 33 w 37"/>
                <a:gd name="T29" fmla="*/ 9 h 33"/>
                <a:gd name="T30" fmla="*/ 20 w 37"/>
                <a:gd name="T31" fmla="*/ 11 h 33"/>
                <a:gd name="T32" fmla="*/ 21 w 37"/>
                <a:gd name="T33" fmla="*/ 16 h 33"/>
                <a:gd name="T34" fmla="*/ 22 w 37"/>
                <a:gd name="T35" fmla="*/ 22 h 33"/>
                <a:gd name="T36" fmla="*/ 35 w 37"/>
                <a:gd name="T37" fmla="*/ 18 h 33"/>
                <a:gd name="T38" fmla="*/ 35 w 37"/>
                <a:gd name="T39" fmla="*/ 18 h 33"/>
                <a:gd name="T40" fmla="*/ 36 w 37"/>
                <a:gd name="T41" fmla="*/ 22 h 33"/>
                <a:gd name="T42" fmla="*/ 37 w 37"/>
                <a:gd name="T43" fmla="*/ 27 h 33"/>
                <a:gd name="T44" fmla="*/ 21 w 37"/>
                <a:gd name="T45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3">
                  <a:moveTo>
                    <a:pt x="21" y="29"/>
                  </a:moveTo>
                  <a:cubicBezTo>
                    <a:pt x="17" y="30"/>
                    <a:pt x="8" y="31"/>
                    <a:pt x="5" y="33"/>
                  </a:cubicBezTo>
                  <a:cubicBezTo>
                    <a:pt x="5" y="31"/>
                    <a:pt x="5" y="30"/>
                    <a:pt x="4" y="29"/>
                  </a:cubicBezTo>
                  <a:cubicBezTo>
                    <a:pt x="4" y="28"/>
                    <a:pt x="4" y="27"/>
                    <a:pt x="3" y="24"/>
                  </a:cubicBezTo>
                  <a:cubicBezTo>
                    <a:pt x="8" y="24"/>
                    <a:pt x="15" y="23"/>
                    <a:pt x="18" y="22"/>
                  </a:cubicBezTo>
                  <a:cubicBezTo>
                    <a:pt x="18" y="20"/>
                    <a:pt x="18" y="19"/>
                    <a:pt x="17" y="17"/>
                  </a:cubicBezTo>
                  <a:cubicBezTo>
                    <a:pt x="17" y="15"/>
                    <a:pt x="17" y="14"/>
                    <a:pt x="16" y="12"/>
                  </a:cubicBezTo>
                  <a:cubicBezTo>
                    <a:pt x="11" y="13"/>
                    <a:pt x="6" y="14"/>
                    <a:pt x="2" y="15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1" y="10"/>
                    <a:pt x="1" y="9"/>
                    <a:pt x="0" y="7"/>
                  </a:cubicBezTo>
                  <a:cubicBezTo>
                    <a:pt x="5" y="6"/>
                    <a:pt x="12" y="5"/>
                    <a:pt x="16" y="4"/>
                  </a:cubicBezTo>
                  <a:cubicBezTo>
                    <a:pt x="19" y="4"/>
                    <a:pt x="31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32" y="3"/>
                    <a:pt x="33" y="5"/>
                  </a:cubicBezTo>
                  <a:cubicBezTo>
                    <a:pt x="33" y="6"/>
                    <a:pt x="33" y="8"/>
                    <a:pt x="33" y="9"/>
                  </a:cubicBezTo>
                  <a:cubicBezTo>
                    <a:pt x="30" y="9"/>
                    <a:pt x="26" y="10"/>
                    <a:pt x="20" y="11"/>
                  </a:cubicBezTo>
                  <a:cubicBezTo>
                    <a:pt x="20" y="13"/>
                    <a:pt x="20" y="15"/>
                    <a:pt x="21" y="16"/>
                  </a:cubicBezTo>
                  <a:cubicBezTo>
                    <a:pt x="21" y="18"/>
                    <a:pt x="21" y="19"/>
                    <a:pt x="22" y="22"/>
                  </a:cubicBezTo>
                  <a:cubicBezTo>
                    <a:pt x="29" y="20"/>
                    <a:pt x="32" y="20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20"/>
                    <a:pt x="35" y="21"/>
                    <a:pt x="36" y="22"/>
                  </a:cubicBezTo>
                  <a:cubicBezTo>
                    <a:pt x="36" y="24"/>
                    <a:pt x="36" y="26"/>
                    <a:pt x="37" y="27"/>
                  </a:cubicBezTo>
                  <a:cubicBezTo>
                    <a:pt x="33" y="27"/>
                    <a:pt x="25" y="28"/>
                    <a:pt x="21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28">
              <a:extLst>
                <a:ext uri="{FF2B5EF4-FFF2-40B4-BE49-F238E27FC236}">
                  <a16:creationId xmlns:a16="http://schemas.microsoft.com/office/drawing/2014/main" id="{2A837506-EDEC-9A65-EC6C-EAF11FBD3F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" y="2507"/>
              <a:ext cx="60" cy="45"/>
            </a:xfrm>
            <a:custGeom>
              <a:avLst/>
              <a:gdLst>
                <a:gd name="T0" fmla="*/ 29 w 37"/>
                <a:gd name="T1" fmla="*/ 5 h 28"/>
                <a:gd name="T2" fmla="*/ 29 w 37"/>
                <a:gd name="T3" fmla="*/ 5 h 28"/>
                <a:gd name="T4" fmla="*/ 17 w 37"/>
                <a:gd name="T5" fmla="*/ 5 h 28"/>
                <a:gd name="T6" fmla="*/ 18 w 37"/>
                <a:gd name="T7" fmla="*/ 8 h 28"/>
                <a:gd name="T8" fmla="*/ 20 w 37"/>
                <a:gd name="T9" fmla="*/ 12 h 28"/>
                <a:gd name="T10" fmla="*/ 29 w 37"/>
                <a:gd name="T11" fmla="*/ 5 h 28"/>
                <a:gd name="T12" fmla="*/ 8 w 37"/>
                <a:gd name="T13" fmla="*/ 23 h 28"/>
                <a:gd name="T14" fmla="*/ 7 w 37"/>
                <a:gd name="T15" fmla="*/ 19 h 28"/>
                <a:gd name="T16" fmla="*/ 17 w 37"/>
                <a:gd name="T17" fmla="*/ 13 h 28"/>
                <a:gd name="T18" fmla="*/ 16 w 37"/>
                <a:gd name="T19" fmla="*/ 9 h 28"/>
                <a:gd name="T20" fmla="*/ 14 w 37"/>
                <a:gd name="T21" fmla="*/ 5 h 28"/>
                <a:gd name="T22" fmla="*/ 3 w 37"/>
                <a:gd name="T23" fmla="*/ 7 h 28"/>
                <a:gd name="T24" fmla="*/ 2 w 37"/>
                <a:gd name="T25" fmla="*/ 4 h 28"/>
                <a:gd name="T26" fmla="*/ 0 w 37"/>
                <a:gd name="T27" fmla="*/ 0 h 28"/>
                <a:gd name="T28" fmla="*/ 7 w 37"/>
                <a:gd name="T29" fmla="*/ 1 h 28"/>
                <a:gd name="T30" fmla="*/ 18 w 37"/>
                <a:gd name="T31" fmla="*/ 1 h 28"/>
                <a:gd name="T32" fmla="*/ 30 w 37"/>
                <a:gd name="T33" fmla="*/ 1 h 28"/>
                <a:gd name="T34" fmla="*/ 34 w 37"/>
                <a:gd name="T35" fmla="*/ 1 h 28"/>
                <a:gd name="T36" fmla="*/ 35 w 37"/>
                <a:gd name="T37" fmla="*/ 0 h 28"/>
                <a:gd name="T38" fmla="*/ 36 w 37"/>
                <a:gd name="T39" fmla="*/ 4 h 28"/>
                <a:gd name="T40" fmla="*/ 37 w 37"/>
                <a:gd name="T41" fmla="*/ 8 h 28"/>
                <a:gd name="T42" fmla="*/ 33 w 37"/>
                <a:gd name="T43" fmla="*/ 11 h 28"/>
                <a:gd name="T44" fmla="*/ 24 w 37"/>
                <a:gd name="T45" fmla="*/ 17 h 28"/>
                <a:gd name="T46" fmla="*/ 15 w 37"/>
                <a:gd name="T47" fmla="*/ 24 h 28"/>
                <a:gd name="T48" fmla="*/ 10 w 37"/>
                <a:gd name="T49" fmla="*/ 28 h 28"/>
                <a:gd name="T50" fmla="*/ 8 w 37"/>
                <a:gd name="T5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28">
                  <a:moveTo>
                    <a:pt x="29" y="5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1" y="5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9" y="10"/>
                    <a:pt x="19" y="11"/>
                    <a:pt x="20" y="12"/>
                  </a:cubicBezTo>
                  <a:cubicBezTo>
                    <a:pt x="23" y="10"/>
                    <a:pt x="26" y="7"/>
                    <a:pt x="29" y="5"/>
                  </a:cubicBezTo>
                  <a:close/>
                  <a:moveTo>
                    <a:pt x="8" y="23"/>
                  </a:moveTo>
                  <a:cubicBezTo>
                    <a:pt x="8" y="22"/>
                    <a:pt x="7" y="21"/>
                    <a:pt x="7" y="19"/>
                  </a:cubicBezTo>
                  <a:cubicBezTo>
                    <a:pt x="10" y="18"/>
                    <a:pt x="15" y="15"/>
                    <a:pt x="17" y="13"/>
                  </a:cubicBezTo>
                  <a:cubicBezTo>
                    <a:pt x="16" y="12"/>
                    <a:pt x="16" y="11"/>
                    <a:pt x="16" y="9"/>
                  </a:cubicBezTo>
                  <a:cubicBezTo>
                    <a:pt x="15" y="8"/>
                    <a:pt x="15" y="6"/>
                    <a:pt x="14" y="5"/>
                  </a:cubicBezTo>
                  <a:cubicBezTo>
                    <a:pt x="11" y="5"/>
                    <a:pt x="6" y="6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0"/>
                    <a:pt x="6" y="1"/>
                    <a:pt x="7" y="1"/>
                  </a:cubicBezTo>
                  <a:cubicBezTo>
                    <a:pt x="11" y="1"/>
                    <a:pt x="15" y="1"/>
                    <a:pt x="18" y="1"/>
                  </a:cubicBezTo>
                  <a:cubicBezTo>
                    <a:pt x="21" y="1"/>
                    <a:pt x="26" y="1"/>
                    <a:pt x="30" y="1"/>
                  </a:cubicBezTo>
                  <a:cubicBezTo>
                    <a:pt x="31" y="1"/>
                    <a:pt x="33" y="1"/>
                    <a:pt x="34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"/>
                    <a:pt x="35" y="3"/>
                    <a:pt x="36" y="4"/>
                  </a:cubicBezTo>
                  <a:cubicBezTo>
                    <a:pt x="36" y="5"/>
                    <a:pt x="37" y="7"/>
                    <a:pt x="37" y="8"/>
                  </a:cubicBezTo>
                  <a:cubicBezTo>
                    <a:pt x="37" y="9"/>
                    <a:pt x="35" y="10"/>
                    <a:pt x="33" y="11"/>
                  </a:cubicBezTo>
                  <a:cubicBezTo>
                    <a:pt x="31" y="13"/>
                    <a:pt x="27" y="15"/>
                    <a:pt x="24" y="17"/>
                  </a:cubicBezTo>
                  <a:cubicBezTo>
                    <a:pt x="20" y="20"/>
                    <a:pt x="17" y="22"/>
                    <a:pt x="15" y="24"/>
                  </a:cubicBezTo>
                  <a:cubicBezTo>
                    <a:pt x="14" y="24"/>
                    <a:pt x="12" y="26"/>
                    <a:pt x="10" y="28"/>
                  </a:cubicBezTo>
                  <a:cubicBezTo>
                    <a:pt x="9" y="26"/>
                    <a:pt x="9" y="25"/>
                    <a:pt x="8" y="2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29">
              <a:extLst>
                <a:ext uri="{FF2B5EF4-FFF2-40B4-BE49-F238E27FC236}">
                  <a16:creationId xmlns:a16="http://schemas.microsoft.com/office/drawing/2014/main" id="{9062731F-C6F5-D16C-3004-177481B8F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" y="2538"/>
              <a:ext cx="65" cy="60"/>
            </a:xfrm>
            <a:custGeom>
              <a:avLst/>
              <a:gdLst>
                <a:gd name="T0" fmla="*/ 25 w 40"/>
                <a:gd name="T1" fmla="*/ 30 h 37"/>
                <a:gd name="T2" fmla="*/ 11 w 40"/>
                <a:gd name="T3" fmla="*/ 37 h 37"/>
                <a:gd name="T4" fmla="*/ 8 w 40"/>
                <a:gd name="T5" fmla="*/ 32 h 37"/>
                <a:gd name="T6" fmla="*/ 17 w 40"/>
                <a:gd name="T7" fmla="*/ 18 h 37"/>
                <a:gd name="T8" fmla="*/ 24 w 40"/>
                <a:gd name="T9" fmla="*/ 9 h 37"/>
                <a:gd name="T10" fmla="*/ 24 w 40"/>
                <a:gd name="T11" fmla="*/ 9 h 37"/>
                <a:gd name="T12" fmla="*/ 15 w 40"/>
                <a:gd name="T13" fmla="*/ 13 h 37"/>
                <a:gd name="T14" fmla="*/ 3 w 40"/>
                <a:gd name="T15" fmla="*/ 20 h 37"/>
                <a:gd name="T16" fmla="*/ 1 w 40"/>
                <a:gd name="T17" fmla="*/ 17 h 37"/>
                <a:gd name="T18" fmla="*/ 0 w 40"/>
                <a:gd name="T19" fmla="*/ 14 h 37"/>
                <a:gd name="T20" fmla="*/ 18 w 40"/>
                <a:gd name="T21" fmla="*/ 7 h 37"/>
                <a:gd name="T22" fmla="*/ 29 w 40"/>
                <a:gd name="T23" fmla="*/ 1 h 37"/>
                <a:gd name="T24" fmla="*/ 29 w 40"/>
                <a:gd name="T25" fmla="*/ 0 h 37"/>
                <a:gd name="T26" fmla="*/ 31 w 40"/>
                <a:gd name="T27" fmla="*/ 5 h 37"/>
                <a:gd name="T28" fmla="*/ 33 w 40"/>
                <a:gd name="T29" fmla="*/ 9 h 37"/>
                <a:gd name="T30" fmla="*/ 26 w 40"/>
                <a:gd name="T31" fmla="*/ 18 h 37"/>
                <a:gd name="T32" fmla="*/ 19 w 40"/>
                <a:gd name="T33" fmla="*/ 28 h 37"/>
                <a:gd name="T34" fmla="*/ 19 w 40"/>
                <a:gd name="T35" fmla="*/ 29 h 37"/>
                <a:gd name="T36" fmla="*/ 24 w 40"/>
                <a:gd name="T37" fmla="*/ 26 h 37"/>
                <a:gd name="T38" fmla="*/ 38 w 40"/>
                <a:gd name="T39" fmla="*/ 18 h 37"/>
                <a:gd name="T40" fmla="*/ 39 w 40"/>
                <a:gd name="T41" fmla="*/ 21 h 37"/>
                <a:gd name="T42" fmla="*/ 40 w 40"/>
                <a:gd name="T43" fmla="*/ 24 h 37"/>
                <a:gd name="T44" fmla="*/ 25 w 40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37">
                  <a:moveTo>
                    <a:pt x="25" y="30"/>
                  </a:moveTo>
                  <a:cubicBezTo>
                    <a:pt x="23" y="31"/>
                    <a:pt x="14" y="35"/>
                    <a:pt x="11" y="37"/>
                  </a:cubicBezTo>
                  <a:cubicBezTo>
                    <a:pt x="10" y="35"/>
                    <a:pt x="9" y="34"/>
                    <a:pt x="8" y="32"/>
                  </a:cubicBezTo>
                  <a:cubicBezTo>
                    <a:pt x="11" y="28"/>
                    <a:pt x="15" y="21"/>
                    <a:pt x="17" y="1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5" y="18"/>
                    <a:pt x="3" y="20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4" y="13"/>
                    <a:pt x="16" y="8"/>
                    <a:pt x="18" y="7"/>
                  </a:cubicBezTo>
                  <a:cubicBezTo>
                    <a:pt x="20" y="6"/>
                    <a:pt x="27" y="3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2"/>
                    <a:pt x="30" y="3"/>
                    <a:pt x="31" y="5"/>
                  </a:cubicBezTo>
                  <a:cubicBezTo>
                    <a:pt x="32" y="6"/>
                    <a:pt x="32" y="8"/>
                    <a:pt x="33" y="9"/>
                  </a:cubicBezTo>
                  <a:cubicBezTo>
                    <a:pt x="31" y="11"/>
                    <a:pt x="28" y="15"/>
                    <a:pt x="26" y="18"/>
                  </a:cubicBezTo>
                  <a:cubicBezTo>
                    <a:pt x="23" y="23"/>
                    <a:pt x="21" y="26"/>
                    <a:pt x="19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8" y="24"/>
                    <a:pt x="36" y="20"/>
                    <a:pt x="38" y="18"/>
                  </a:cubicBezTo>
                  <a:cubicBezTo>
                    <a:pt x="38" y="19"/>
                    <a:pt x="38" y="20"/>
                    <a:pt x="39" y="21"/>
                  </a:cubicBezTo>
                  <a:cubicBezTo>
                    <a:pt x="40" y="23"/>
                    <a:pt x="40" y="23"/>
                    <a:pt x="40" y="24"/>
                  </a:cubicBezTo>
                  <a:cubicBezTo>
                    <a:pt x="36" y="25"/>
                    <a:pt x="27" y="29"/>
                    <a:pt x="25" y="3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30">
              <a:extLst>
                <a:ext uri="{FF2B5EF4-FFF2-40B4-BE49-F238E27FC236}">
                  <a16:creationId xmlns:a16="http://schemas.microsoft.com/office/drawing/2014/main" id="{7B0F8D2C-94B1-20FC-B9CB-18883B77A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" y="2585"/>
              <a:ext cx="64" cy="63"/>
            </a:xfrm>
            <a:custGeom>
              <a:avLst/>
              <a:gdLst>
                <a:gd name="T0" fmla="*/ 18 w 39"/>
                <a:gd name="T1" fmla="*/ 35 h 38"/>
                <a:gd name="T2" fmla="*/ 13 w 39"/>
                <a:gd name="T3" fmla="*/ 38 h 38"/>
                <a:gd name="T4" fmla="*/ 5 w 39"/>
                <a:gd name="T5" fmla="*/ 29 h 38"/>
                <a:gd name="T6" fmla="*/ 11 w 39"/>
                <a:gd name="T7" fmla="*/ 7 h 38"/>
                <a:gd name="T8" fmla="*/ 34 w 39"/>
                <a:gd name="T9" fmla="*/ 12 h 38"/>
                <a:gd name="T10" fmla="*/ 39 w 39"/>
                <a:gd name="T11" fmla="*/ 21 h 38"/>
                <a:gd name="T12" fmla="*/ 33 w 39"/>
                <a:gd name="T13" fmla="*/ 24 h 38"/>
                <a:gd name="T14" fmla="*/ 33 w 39"/>
                <a:gd name="T15" fmla="*/ 23 h 38"/>
                <a:gd name="T16" fmla="*/ 31 w 39"/>
                <a:gd name="T17" fmla="*/ 13 h 38"/>
                <a:gd name="T18" fmla="*/ 15 w 39"/>
                <a:gd name="T19" fmla="*/ 13 h 38"/>
                <a:gd name="T20" fmla="*/ 9 w 39"/>
                <a:gd name="T21" fmla="*/ 29 h 38"/>
                <a:gd name="T22" fmla="*/ 13 w 39"/>
                <a:gd name="T23" fmla="*/ 30 h 38"/>
                <a:gd name="T24" fmla="*/ 16 w 39"/>
                <a:gd name="T25" fmla="*/ 28 h 38"/>
                <a:gd name="T26" fmla="*/ 20 w 39"/>
                <a:gd name="T27" fmla="*/ 24 h 38"/>
                <a:gd name="T28" fmla="*/ 20 w 39"/>
                <a:gd name="T29" fmla="*/ 24 h 38"/>
                <a:gd name="T30" fmla="*/ 23 w 39"/>
                <a:gd name="T31" fmla="*/ 27 h 38"/>
                <a:gd name="T32" fmla="*/ 25 w 39"/>
                <a:gd name="T33" fmla="*/ 31 h 38"/>
                <a:gd name="T34" fmla="*/ 18 w 39"/>
                <a:gd name="T35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8">
                  <a:moveTo>
                    <a:pt x="18" y="35"/>
                  </a:moveTo>
                  <a:cubicBezTo>
                    <a:pt x="17" y="35"/>
                    <a:pt x="15" y="37"/>
                    <a:pt x="13" y="38"/>
                  </a:cubicBezTo>
                  <a:cubicBezTo>
                    <a:pt x="10" y="35"/>
                    <a:pt x="8" y="33"/>
                    <a:pt x="5" y="29"/>
                  </a:cubicBezTo>
                  <a:cubicBezTo>
                    <a:pt x="0" y="20"/>
                    <a:pt x="1" y="14"/>
                    <a:pt x="11" y="7"/>
                  </a:cubicBezTo>
                  <a:cubicBezTo>
                    <a:pt x="17" y="3"/>
                    <a:pt x="26" y="0"/>
                    <a:pt x="34" y="12"/>
                  </a:cubicBezTo>
                  <a:cubicBezTo>
                    <a:pt x="36" y="15"/>
                    <a:pt x="38" y="19"/>
                    <a:pt x="39" y="21"/>
                  </a:cubicBezTo>
                  <a:cubicBezTo>
                    <a:pt x="37" y="22"/>
                    <a:pt x="35" y="23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1"/>
                    <a:pt x="33" y="17"/>
                    <a:pt x="31" y="13"/>
                  </a:cubicBezTo>
                  <a:cubicBezTo>
                    <a:pt x="27" y="8"/>
                    <a:pt x="21" y="9"/>
                    <a:pt x="15" y="13"/>
                  </a:cubicBezTo>
                  <a:cubicBezTo>
                    <a:pt x="6" y="19"/>
                    <a:pt x="6" y="24"/>
                    <a:pt x="9" y="29"/>
                  </a:cubicBezTo>
                  <a:cubicBezTo>
                    <a:pt x="11" y="31"/>
                    <a:pt x="12" y="30"/>
                    <a:pt x="13" y="3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27"/>
                    <a:pt x="19" y="26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5"/>
                    <a:pt x="22" y="26"/>
                    <a:pt x="23" y="27"/>
                  </a:cubicBezTo>
                  <a:cubicBezTo>
                    <a:pt x="24" y="29"/>
                    <a:pt x="24" y="29"/>
                    <a:pt x="25" y="31"/>
                  </a:cubicBezTo>
                  <a:cubicBezTo>
                    <a:pt x="24" y="31"/>
                    <a:pt x="20" y="33"/>
                    <a:pt x="18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31">
              <a:extLst>
                <a:ext uri="{FF2B5EF4-FFF2-40B4-BE49-F238E27FC236}">
                  <a16:creationId xmlns:a16="http://schemas.microsoft.com/office/drawing/2014/main" id="{18E5BC16-98BB-5E2B-ECA4-0C9E67E50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" y="2625"/>
              <a:ext cx="69" cy="68"/>
            </a:xfrm>
            <a:custGeom>
              <a:avLst/>
              <a:gdLst>
                <a:gd name="T0" fmla="*/ 29 w 42"/>
                <a:gd name="T1" fmla="*/ 31 h 42"/>
                <a:gd name="T2" fmla="*/ 17 w 42"/>
                <a:gd name="T3" fmla="*/ 42 h 42"/>
                <a:gd name="T4" fmla="*/ 15 w 42"/>
                <a:gd name="T5" fmla="*/ 39 h 42"/>
                <a:gd name="T6" fmla="*/ 12 w 42"/>
                <a:gd name="T7" fmla="*/ 36 h 42"/>
                <a:gd name="T8" fmla="*/ 23 w 42"/>
                <a:gd name="T9" fmla="*/ 26 h 42"/>
                <a:gd name="T10" fmla="*/ 20 w 42"/>
                <a:gd name="T11" fmla="*/ 22 h 42"/>
                <a:gd name="T12" fmla="*/ 16 w 42"/>
                <a:gd name="T13" fmla="*/ 18 h 42"/>
                <a:gd name="T14" fmla="*/ 5 w 42"/>
                <a:gd name="T15" fmla="*/ 29 h 42"/>
                <a:gd name="T16" fmla="*/ 3 w 42"/>
                <a:gd name="T17" fmla="*/ 25 h 42"/>
                <a:gd name="T18" fmla="*/ 0 w 42"/>
                <a:gd name="T19" fmla="*/ 22 h 42"/>
                <a:gd name="T20" fmla="*/ 12 w 42"/>
                <a:gd name="T21" fmla="*/ 12 h 42"/>
                <a:gd name="T22" fmla="*/ 24 w 42"/>
                <a:gd name="T23" fmla="*/ 0 h 42"/>
                <a:gd name="T24" fmla="*/ 24 w 42"/>
                <a:gd name="T25" fmla="*/ 0 h 42"/>
                <a:gd name="T26" fmla="*/ 27 w 42"/>
                <a:gd name="T27" fmla="*/ 4 h 42"/>
                <a:gd name="T28" fmla="*/ 30 w 42"/>
                <a:gd name="T29" fmla="*/ 7 h 42"/>
                <a:gd name="T30" fmla="*/ 19 w 42"/>
                <a:gd name="T31" fmla="*/ 16 h 42"/>
                <a:gd name="T32" fmla="*/ 22 w 42"/>
                <a:gd name="T33" fmla="*/ 20 h 42"/>
                <a:gd name="T34" fmla="*/ 26 w 42"/>
                <a:gd name="T35" fmla="*/ 24 h 42"/>
                <a:gd name="T36" fmla="*/ 36 w 42"/>
                <a:gd name="T37" fmla="*/ 14 h 42"/>
                <a:gd name="T38" fmla="*/ 36 w 42"/>
                <a:gd name="T39" fmla="*/ 14 h 42"/>
                <a:gd name="T40" fmla="*/ 39 w 42"/>
                <a:gd name="T41" fmla="*/ 18 h 42"/>
                <a:gd name="T42" fmla="*/ 42 w 42"/>
                <a:gd name="T43" fmla="*/ 21 h 42"/>
                <a:gd name="T44" fmla="*/ 29 w 42"/>
                <a:gd name="T4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42">
                  <a:moveTo>
                    <a:pt x="29" y="31"/>
                  </a:moveTo>
                  <a:cubicBezTo>
                    <a:pt x="26" y="33"/>
                    <a:pt x="20" y="39"/>
                    <a:pt x="17" y="42"/>
                  </a:cubicBezTo>
                  <a:cubicBezTo>
                    <a:pt x="16" y="41"/>
                    <a:pt x="16" y="40"/>
                    <a:pt x="15" y="39"/>
                  </a:cubicBezTo>
                  <a:cubicBezTo>
                    <a:pt x="14" y="38"/>
                    <a:pt x="13" y="37"/>
                    <a:pt x="12" y="36"/>
                  </a:cubicBezTo>
                  <a:cubicBezTo>
                    <a:pt x="15" y="33"/>
                    <a:pt x="21" y="29"/>
                    <a:pt x="23" y="26"/>
                  </a:cubicBezTo>
                  <a:cubicBezTo>
                    <a:pt x="22" y="25"/>
                    <a:pt x="21" y="24"/>
                    <a:pt x="20" y="22"/>
                  </a:cubicBezTo>
                  <a:cubicBezTo>
                    <a:pt x="19" y="21"/>
                    <a:pt x="17" y="20"/>
                    <a:pt x="16" y="18"/>
                  </a:cubicBezTo>
                  <a:cubicBezTo>
                    <a:pt x="12" y="22"/>
                    <a:pt x="9" y="25"/>
                    <a:pt x="5" y="29"/>
                  </a:cubicBezTo>
                  <a:cubicBezTo>
                    <a:pt x="4" y="27"/>
                    <a:pt x="3" y="26"/>
                    <a:pt x="3" y="25"/>
                  </a:cubicBezTo>
                  <a:cubicBezTo>
                    <a:pt x="2" y="25"/>
                    <a:pt x="1" y="24"/>
                    <a:pt x="0" y="22"/>
                  </a:cubicBezTo>
                  <a:cubicBezTo>
                    <a:pt x="3" y="20"/>
                    <a:pt x="10" y="15"/>
                    <a:pt x="12" y="12"/>
                  </a:cubicBezTo>
                  <a:cubicBezTo>
                    <a:pt x="15" y="10"/>
                    <a:pt x="24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2"/>
                    <a:pt x="26" y="3"/>
                    <a:pt x="27" y="4"/>
                  </a:cubicBezTo>
                  <a:cubicBezTo>
                    <a:pt x="28" y="5"/>
                    <a:pt x="29" y="6"/>
                    <a:pt x="30" y="7"/>
                  </a:cubicBezTo>
                  <a:cubicBezTo>
                    <a:pt x="27" y="9"/>
                    <a:pt x="23" y="12"/>
                    <a:pt x="19" y="16"/>
                  </a:cubicBezTo>
                  <a:cubicBezTo>
                    <a:pt x="20" y="18"/>
                    <a:pt x="21" y="19"/>
                    <a:pt x="22" y="20"/>
                  </a:cubicBezTo>
                  <a:cubicBezTo>
                    <a:pt x="23" y="21"/>
                    <a:pt x="24" y="22"/>
                    <a:pt x="26" y="24"/>
                  </a:cubicBezTo>
                  <a:cubicBezTo>
                    <a:pt x="31" y="19"/>
                    <a:pt x="34" y="17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6"/>
                    <a:pt x="39" y="18"/>
                  </a:cubicBezTo>
                  <a:cubicBezTo>
                    <a:pt x="40" y="19"/>
                    <a:pt x="41" y="20"/>
                    <a:pt x="42" y="21"/>
                  </a:cubicBezTo>
                  <a:cubicBezTo>
                    <a:pt x="38" y="23"/>
                    <a:pt x="32" y="28"/>
                    <a:pt x="29" y="3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32">
              <a:extLst>
                <a:ext uri="{FF2B5EF4-FFF2-40B4-BE49-F238E27FC236}">
                  <a16:creationId xmlns:a16="http://schemas.microsoft.com/office/drawing/2014/main" id="{724A8EB3-31F8-3AFE-74E7-8A75E88774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4" y="2674"/>
              <a:ext cx="59" cy="59"/>
            </a:xfrm>
            <a:custGeom>
              <a:avLst/>
              <a:gdLst>
                <a:gd name="T0" fmla="*/ 27 w 36"/>
                <a:gd name="T1" fmla="*/ 7 h 36"/>
                <a:gd name="T2" fmla="*/ 27 w 36"/>
                <a:gd name="T3" fmla="*/ 6 h 36"/>
                <a:gd name="T4" fmla="*/ 17 w 36"/>
                <a:gd name="T5" fmla="*/ 12 h 36"/>
                <a:gd name="T6" fmla="*/ 19 w 36"/>
                <a:gd name="T7" fmla="*/ 15 h 36"/>
                <a:gd name="T8" fmla="*/ 22 w 36"/>
                <a:gd name="T9" fmla="*/ 17 h 36"/>
                <a:gd name="T10" fmla="*/ 27 w 36"/>
                <a:gd name="T11" fmla="*/ 7 h 36"/>
                <a:gd name="T12" fmla="*/ 18 w 36"/>
                <a:gd name="T13" fmla="*/ 33 h 36"/>
                <a:gd name="T14" fmla="*/ 15 w 36"/>
                <a:gd name="T15" fmla="*/ 30 h 36"/>
                <a:gd name="T16" fmla="*/ 21 w 36"/>
                <a:gd name="T17" fmla="*/ 20 h 36"/>
                <a:gd name="T18" fmla="*/ 17 w 36"/>
                <a:gd name="T19" fmla="*/ 17 h 36"/>
                <a:gd name="T20" fmla="*/ 14 w 36"/>
                <a:gd name="T21" fmla="*/ 14 h 36"/>
                <a:gd name="T22" fmla="*/ 5 w 36"/>
                <a:gd name="T23" fmla="*/ 22 h 36"/>
                <a:gd name="T24" fmla="*/ 3 w 36"/>
                <a:gd name="T25" fmla="*/ 19 h 36"/>
                <a:gd name="T26" fmla="*/ 0 w 36"/>
                <a:gd name="T27" fmla="*/ 17 h 36"/>
                <a:gd name="T28" fmla="*/ 6 w 36"/>
                <a:gd name="T29" fmla="*/ 14 h 36"/>
                <a:gd name="T30" fmla="*/ 16 w 36"/>
                <a:gd name="T31" fmla="*/ 9 h 36"/>
                <a:gd name="T32" fmla="*/ 26 w 36"/>
                <a:gd name="T33" fmla="*/ 3 h 36"/>
                <a:gd name="T34" fmla="*/ 29 w 36"/>
                <a:gd name="T35" fmla="*/ 0 h 36"/>
                <a:gd name="T36" fmla="*/ 29 w 36"/>
                <a:gd name="T37" fmla="*/ 0 h 36"/>
                <a:gd name="T38" fmla="*/ 32 w 36"/>
                <a:gd name="T39" fmla="*/ 2 h 36"/>
                <a:gd name="T40" fmla="*/ 36 w 36"/>
                <a:gd name="T41" fmla="*/ 5 h 36"/>
                <a:gd name="T42" fmla="*/ 34 w 36"/>
                <a:gd name="T43" fmla="*/ 9 h 36"/>
                <a:gd name="T44" fmla="*/ 29 w 36"/>
                <a:gd name="T45" fmla="*/ 19 h 36"/>
                <a:gd name="T46" fmla="*/ 24 w 36"/>
                <a:gd name="T47" fmla="*/ 30 h 36"/>
                <a:gd name="T48" fmla="*/ 22 w 36"/>
                <a:gd name="T49" fmla="*/ 36 h 36"/>
                <a:gd name="T50" fmla="*/ 18 w 36"/>
                <a:gd name="T5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6">
                  <a:moveTo>
                    <a:pt x="27" y="7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3" y="8"/>
                    <a:pt x="20" y="10"/>
                    <a:pt x="17" y="12"/>
                  </a:cubicBezTo>
                  <a:cubicBezTo>
                    <a:pt x="18" y="13"/>
                    <a:pt x="19" y="14"/>
                    <a:pt x="19" y="15"/>
                  </a:cubicBezTo>
                  <a:cubicBezTo>
                    <a:pt x="21" y="16"/>
                    <a:pt x="21" y="16"/>
                    <a:pt x="22" y="17"/>
                  </a:cubicBezTo>
                  <a:cubicBezTo>
                    <a:pt x="24" y="14"/>
                    <a:pt x="26" y="10"/>
                    <a:pt x="27" y="7"/>
                  </a:cubicBezTo>
                  <a:close/>
                  <a:moveTo>
                    <a:pt x="18" y="33"/>
                  </a:moveTo>
                  <a:cubicBezTo>
                    <a:pt x="17" y="32"/>
                    <a:pt x="16" y="31"/>
                    <a:pt x="15" y="30"/>
                  </a:cubicBezTo>
                  <a:cubicBezTo>
                    <a:pt x="17" y="27"/>
                    <a:pt x="20" y="22"/>
                    <a:pt x="21" y="20"/>
                  </a:cubicBezTo>
                  <a:cubicBezTo>
                    <a:pt x="20" y="19"/>
                    <a:pt x="19" y="18"/>
                    <a:pt x="17" y="17"/>
                  </a:cubicBezTo>
                  <a:cubicBezTo>
                    <a:pt x="16" y="16"/>
                    <a:pt x="15" y="15"/>
                    <a:pt x="14" y="14"/>
                  </a:cubicBezTo>
                  <a:cubicBezTo>
                    <a:pt x="12" y="16"/>
                    <a:pt x="7" y="19"/>
                    <a:pt x="5" y="22"/>
                  </a:cubicBezTo>
                  <a:cubicBezTo>
                    <a:pt x="4" y="21"/>
                    <a:pt x="4" y="20"/>
                    <a:pt x="3" y="19"/>
                  </a:cubicBezTo>
                  <a:cubicBezTo>
                    <a:pt x="2" y="18"/>
                    <a:pt x="1" y="17"/>
                    <a:pt x="0" y="17"/>
                  </a:cubicBezTo>
                  <a:cubicBezTo>
                    <a:pt x="2" y="16"/>
                    <a:pt x="5" y="14"/>
                    <a:pt x="6" y="14"/>
                  </a:cubicBezTo>
                  <a:cubicBezTo>
                    <a:pt x="9" y="12"/>
                    <a:pt x="13" y="10"/>
                    <a:pt x="16" y="9"/>
                  </a:cubicBezTo>
                  <a:cubicBezTo>
                    <a:pt x="19" y="7"/>
                    <a:pt x="23" y="5"/>
                    <a:pt x="26" y="3"/>
                  </a:cubicBezTo>
                  <a:cubicBezTo>
                    <a:pt x="27" y="2"/>
                    <a:pt x="29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1"/>
                    <a:pt x="32" y="2"/>
                    <a:pt x="32" y="2"/>
                  </a:cubicBezTo>
                  <a:cubicBezTo>
                    <a:pt x="33" y="3"/>
                    <a:pt x="35" y="4"/>
                    <a:pt x="36" y="5"/>
                  </a:cubicBezTo>
                  <a:cubicBezTo>
                    <a:pt x="35" y="6"/>
                    <a:pt x="34" y="7"/>
                    <a:pt x="34" y="9"/>
                  </a:cubicBezTo>
                  <a:cubicBezTo>
                    <a:pt x="32" y="12"/>
                    <a:pt x="30" y="16"/>
                    <a:pt x="29" y="19"/>
                  </a:cubicBezTo>
                  <a:cubicBezTo>
                    <a:pt x="27" y="24"/>
                    <a:pt x="25" y="27"/>
                    <a:pt x="24" y="30"/>
                  </a:cubicBezTo>
                  <a:cubicBezTo>
                    <a:pt x="24" y="31"/>
                    <a:pt x="23" y="34"/>
                    <a:pt x="22" y="36"/>
                  </a:cubicBezTo>
                  <a:cubicBezTo>
                    <a:pt x="21" y="35"/>
                    <a:pt x="20" y="34"/>
                    <a:pt x="18" y="3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33">
              <a:extLst>
                <a:ext uri="{FF2B5EF4-FFF2-40B4-BE49-F238E27FC236}">
                  <a16:creationId xmlns:a16="http://schemas.microsoft.com/office/drawing/2014/main" id="{7E505542-2BB8-1023-69FF-C893E7E64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9" y="2695"/>
              <a:ext cx="42" cy="53"/>
            </a:xfrm>
            <a:custGeom>
              <a:avLst/>
              <a:gdLst>
                <a:gd name="T0" fmla="*/ 4 w 26"/>
                <a:gd name="T1" fmla="*/ 29 h 32"/>
                <a:gd name="T2" fmla="*/ 0 w 26"/>
                <a:gd name="T3" fmla="*/ 26 h 32"/>
                <a:gd name="T4" fmla="*/ 10 w 26"/>
                <a:gd name="T5" fmla="*/ 14 h 32"/>
                <a:gd name="T6" fmla="*/ 18 w 26"/>
                <a:gd name="T7" fmla="*/ 0 h 32"/>
                <a:gd name="T8" fmla="*/ 18 w 26"/>
                <a:gd name="T9" fmla="*/ 0 h 32"/>
                <a:gd name="T10" fmla="*/ 22 w 26"/>
                <a:gd name="T11" fmla="*/ 2 h 32"/>
                <a:gd name="T12" fmla="*/ 26 w 26"/>
                <a:gd name="T13" fmla="*/ 5 h 32"/>
                <a:gd name="T14" fmla="*/ 16 w 26"/>
                <a:gd name="T15" fmla="*/ 17 h 32"/>
                <a:gd name="T16" fmla="*/ 7 w 26"/>
                <a:gd name="T17" fmla="*/ 32 h 32"/>
                <a:gd name="T18" fmla="*/ 4 w 26"/>
                <a:gd name="T1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2">
                  <a:moveTo>
                    <a:pt x="4" y="29"/>
                  </a:moveTo>
                  <a:cubicBezTo>
                    <a:pt x="2" y="28"/>
                    <a:pt x="2" y="28"/>
                    <a:pt x="0" y="26"/>
                  </a:cubicBezTo>
                  <a:cubicBezTo>
                    <a:pt x="4" y="22"/>
                    <a:pt x="8" y="17"/>
                    <a:pt x="10" y="14"/>
                  </a:cubicBezTo>
                  <a:cubicBezTo>
                    <a:pt x="13" y="9"/>
                    <a:pt x="18" y="3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20" y="2"/>
                    <a:pt x="22" y="2"/>
                  </a:cubicBezTo>
                  <a:cubicBezTo>
                    <a:pt x="23" y="3"/>
                    <a:pt x="24" y="4"/>
                    <a:pt x="26" y="5"/>
                  </a:cubicBezTo>
                  <a:cubicBezTo>
                    <a:pt x="23" y="8"/>
                    <a:pt x="17" y="15"/>
                    <a:pt x="16" y="17"/>
                  </a:cubicBezTo>
                  <a:cubicBezTo>
                    <a:pt x="15" y="19"/>
                    <a:pt x="10" y="26"/>
                    <a:pt x="7" y="32"/>
                  </a:cubicBezTo>
                  <a:cubicBezTo>
                    <a:pt x="5" y="30"/>
                    <a:pt x="4" y="30"/>
                    <a:pt x="4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34">
              <a:extLst>
                <a:ext uri="{FF2B5EF4-FFF2-40B4-BE49-F238E27FC236}">
                  <a16:creationId xmlns:a16="http://schemas.microsoft.com/office/drawing/2014/main" id="{2AA7D1B2-A85D-DFEF-03B5-D16A20C75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2720"/>
              <a:ext cx="50" cy="57"/>
            </a:xfrm>
            <a:custGeom>
              <a:avLst/>
              <a:gdLst>
                <a:gd name="T0" fmla="*/ 22 w 31"/>
                <a:gd name="T1" fmla="*/ 18 h 35"/>
                <a:gd name="T2" fmla="*/ 17 w 31"/>
                <a:gd name="T3" fmla="*/ 28 h 35"/>
                <a:gd name="T4" fmla="*/ 0 w 31"/>
                <a:gd name="T5" fmla="*/ 31 h 35"/>
                <a:gd name="T6" fmla="*/ 1 w 31"/>
                <a:gd name="T7" fmla="*/ 28 h 35"/>
                <a:gd name="T8" fmla="*/ 10 w 31"/>
                <a:gd name="T9" fmla="*/ 25 h 35"/>
                <a:gd name="T10" fmla="*/ 15 w 31"/>
                <a:gd name="T11" fmla="*/ 17 h 35"/>
                <a:gd name="T12" fmla="*/ 23 w 31"/>
                <a:gd name="T13" fmla="*/ 0 h 35"/>
                <a:gd name="T14" fmla="*/ 23 w 31"/>
                <a:gd name="T15" fmla="*/ 0 h 35"/>
                <a:gd name="T16" fmla="*/ 27 w 31"/>
                <a:gd name="T17" fmla="*/ 3 h 35"/>
                <a:gd name="T18" fmla="*/ 31 w 31"/>
                <a:gd name="T19" fmla="*/ 5 h 35"/>
                <a:gd name="T20" fmla="*/ 22 w 31"/>
                <a:gd name="T2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5">
                  <a:moveTo>
                    <a:pt x="22" y="18"/>
                  </a:moveTo>
                  <a:cubicBezTo>
                    <a:pt x="20" y="22"/>
                    <a:pt x="18" y="27"/>
                    <a:pt x="17" y="28"/>
                  </a:cubicBezTo>
                  <a:cubicBezTo>
                    <a:pt x="14" y="33"/>
                    <a:pt x="10" y="35"/>
                    <a:pt x="0" y="3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7" y="30"/>
                    <a:pt x="10" y="25"/>
                  </a:cubicBezTo>
                  <a:cubicBezTo>
                    <a:pt x="11" y="24"/>
                    <a:pt x="13" y="20"/>
                    <a:pt x="15" y="17"/>
                  </a:cubicBezTo>
                  <a:cubicBezTo>
                    <a:pt x="18" y="12"/>
                    <a:pt x="23" y="4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1"/>
                    <a:pt x="26" y="2"/>
                    <a:pt x="27" y="3"/>
                  </a:cubicBezTo>
                  <a:cubicBezTo>
                    <a:pt x="28" y="3"/>
                    <a:pt x="29" y="4"/>
                    <a:pt x="31" y="5"/>
                  </a:cubicBezTo>
                  <a:cubicBezTo>
                    <a:pt x="28" y="8"/>
                    <a:pt x="24" y="15"/>
                    <a:pt x="22" y="18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35">
              <a:extLst>
                <a:ext uri="{FF2B5EF4-FFF2-40B4-BE49-F238E27FC236}">
                  <a16:creationId xmlns:a16="http://schemas.microsoft.com/office/drawing/2014/main" id="{E611ADFD-81F5-465C-7C04-4248E803A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" y="2731"/>
              <a:ext cx="35" cy="56"/>
            </a:xfrm>
            <a:custGeom>
              <a:avLst/>
              <a:gdLst>
                <a:gd name="T0" fmla="*/ 8 w 21"/>
                <a:gd name="T1" fmla="*/ 34 h 34"/>
                <a:gd name="T2" fmla="*/ 4 w 21"/>
                <a:gd name="T3" fmla="*/ 32 h 34"/>
                <a:gd name="T4" fmla="*/ 0 w 21"/>
                <a:gd name="T5" fmla="*/ 30 h 34"/>
                <a:gd name="T6" fmla="*/ 7 w 21"/>
                <a:gd name="T7" fmla="*/ 16 h 34"/>
                <a:gd name="T8" fmla="*/ 13 w 21"/>
                <a:gd name="T9" fmla="*/ 1 h 34"/>
                <a:gd name="T10" fmla="*/ 13 w 21"/>
                <a:gd name="T11" fmla="*/ 0 h 34"/>
                <a:gd name="T12" fmla="*/ 17 w 21"/>
                <a:gd name="T13" fmla="*/ 2 h 34"/>
                <a:gd name="T14" fmla="*/ 21 w 21"/>
                <a:gd name="T15" fmla="*/ 4 h 34"/>
                <a:gd name="T16" fmla="*/ 14 w 21"/>
                <a:gd name="T17" fmla="*/ 18 h 34"/>
                <a:gd name="T18" fmla="*/ 8 w 21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4">
                  <a:moveTo>
                    <a:pt x="8" y="34"/>
                  </a:moveTo>
                  <a:cubicBezTo>
                    <a:pt x="6" y="33"/>
                    <a:pt x="5" y="32"/>
                    <a:pt x="4" y="32"/>
                  </a:cubicBezTo>
                  <a:cubicBezTo>
                    <a:pt x="3" y="31"/>
                    <a:pt x="2" y="31"/>
                    <a:pt x="0" y="30"/>
                  </a:cubicBezTo>
                  <a:cubicBezTo>
                    <a:pt x="3" y="25"/>
                    <a:pt x="6" y="19"/>
                    <a:pt x="7" y="16"/>
                  </a:cubicBezTo>
                  <a:cubicBezTo>
                    <a:pt x="10" y="11"/>
                    <a:pt x="13" y="4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6" y="2"/>
                    <a:pt x="17" y="2"/>
                  </a:cubicBezTo>
                  <a:cubicBezTo>
                    <a:pt x="18" y="3"/>
                    <a:pt x="20" y="4"/>
                    <a:pt x="21" y="4"/>
                  </a:cubicBezTo>
                  <a:cubicBezTo>
                    <a:pt x="19" y="8"/>
                    <a:pt x="15" y="16"/>
                    <a:pt x="14" y="18"/>
                  </a:cubicBezTo>
                  <a:cubicBezTo>
                    <a:pt x="13" y="20"/>
                    <a:pt x="9" y="28"/>
                    <a:pt x="8" y="3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36">
              <a:extLst>
                <a:ext uri="{FF2B5EF4-FFF2-40B4-BE49-F238E27FC236}">
                  <a16:creationId xmlns:a16="http://schemas.microsoft.com/office/drawing/2014/main" id="{653A5A05-E400-0DA8-8524-4EFC13702D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8" y="2748"/>
              <a:ext cx="48" cy="59"/>
            </a:xfrm>
            <a:custGeom>
              <a:avLst/>
              <a:gdLst>
                <a:gd name="T0" fmla="*/ 21 w 29"/>
                <a:gd name="T1" fmla="*/ 7 h 36"/>
                <a:gd name="T2" fmla="*/ 21 w 29"/>
                <a:gd name="T3" fmla="*/ 7 h 36"/>
                <a:gd name="T4" fmla="*/ 14 w 29"/>
                <a:gd name="T5" fmla="*/ 16 h 36"/>
                <a:gd name="T6" fmla="*/ 17 w 29"/>
                <a:gd name="T7" fmla="*/ 17 h 36"/>
                <a:gd name="T8" fmla="*/ 21 w 29"/>
                <a:gd name="T9" fmla="*/ 18 h 36"/>
                <a:gd name="T10" fmla="*/ 21 w 29"/>
                <a:gd name="T11" fmla="*/ 7 h 36"/>
                <a:gd name="T12" fmla="*/ 23 w 29"/>
                <a:gd name="T13" fmla="*/ 35 h 36"/>
                <a:gd name="T14" fmla="*/ 19 w 29"/>
                <a:gd name="T15" fmla="*/ 33 h 36"/>
                <a:gd name="T16" fmla="*/ 21 w 29"/>
                <a:gd name="T17" fmla="*/ 22 h 36"/>
                <a:gd name="T18" fmla="*/ 16 w 29"/>
                <a:gd name="T19" fmla="*/ 20 h 36"/>
                <a:gd name="T20" fmla="*/ 12 w 29"/>
                <a:gd name="T21" fmla="*/ 19 h 36"/>
                <a:gd name="T22" fmla="*/ 7 w 29"/>
                <a:gd name="T23" fmla="*/ 29 h 36"/>
                <a:gd name="T24" fmla="*/ 3 w 29"/>
                <a:gd name="T25" fmla="*/ 27 h 36"/>
                <a:gd name="T26" fmla="*/ 0 w 29"/>
                <a:gd name="T27" fmla="*/ 26 h 36"/>
                <a:gd name="T28" fmla="*/ 5 w 29"/>
                <a:gd name="T29" fmla="*/ 21 h 36"/>
                <a:gd name="T30" fmla="*/ 12 w 29"/>
                <a:gd name="T31" fmla="*/ 13 h 36"/>
                <a:gd name="T32" fmla="*/ 19 w 29"/>
                <a:gd name="T33" fmla="*/ 3 h 36"/>
                <a:gd name="T34" fmla="*/ 21 w 29"/>
                <a:gd name="T35" fmla="*/ 0 h 36"/>
                <a:gd name="T36" fmla="*/ 21 w 29"/>
                <a:gd name="T37" fmla="*/ 0 h 36"/>
                <a:gd name="T38" fmla="*/ 25 w 29"/>
                <a:gd name="T39" fmla="*/ 1 h 36"/>
                <a:gd name="T40" fmla="*/ 29 w 29"/>
                <a:gd name="T41" fmla="*/ 2 h 36"/>
                <a:gd name="T42" fmla="*/ 28 w 29"/>
                <a:gd name="T43" fmla="*/ 7 h 36"/>
                <a:gd name="T44" fmla="*/ 28 w 29"/>
                <a:gd name="T45" fmla="*/ 18 h 36"/>
                <a:gd name="T46" fmla="*/ 27 w 29"/>
                <a:gd name="T47" fmla="*/ 29 h 36"/>
                <a:gd name="T48" fmla="*/ 28 w 29"/>
                <a:gd name="T49" fmla="*/ 36 h 36"/>
                <a:gd name="T50" fmla="*/ 23 w 29"/>
                <a:gd name="T5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6"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9" y="10"/>
                    <a:pt x="16" y="13"/>
                    <a:pt x="14" y="16"/>
                  </a:cubicBezTo>
                  <a:cubicBezTo>
                    <a:pt x="15" y="17"/>
                    <a:pt x="16" y="17"/>
                    <a:pt x="17" y="17"/>
                  </a:cubicBezTo>
                  <a:cubicBezTo>
                    <a:pt x="19" y="18"/>
                    <a:pt x="20" y="18"/>
                    <a:pt x="21" y="18"/>
                  </a:cubicBezTo>
                  <a:cubicBezTo>
                    <a:pt x="21" y="15"/>
                    <a:pt x="21" y="11"/>
                    <a:pt x="21" y="7"/>
                  </a:cubicBezTo>
                  <a:close/>
                  <a:moveTo>
                    <a:pt x="23" y="35"/>
                  </a:moveTo>
                  <a:cubicBezTo>
                    <a:pt x="22" y="34"/>
                    <a:pt x="20" y="34"/>
                    <a:pt x="19" y="33"/>
                  </a:cubicBezTo>
                  <a:cubicBezTo>
                    <a:pt x="20" y="30"/>
                    <a:pt x="20" y="24"/>
                    <a:pt x="21" y="22"/>
                  </a:cubicBezTo>
                  <a:cubicBezTo>
                    <a:pt x="19" y="21"/>
                    <a:pt x="18" y="20"/>
                    <a:pt x="16" y="20"/>
                  </a:cubicBezTo>
                  <a:cubicBezTo>
                    <a:pt x="15" y="20"/>
                    <a:pt x="13" y="19"/>
                    <a:pt x="12" y="19"/>
                  </a:cubicBezTo>
                  <a:cubicBezTo>
                    <a:pt x="11" y="21"/>
                    <a:pt x="7" y="26"/>
                    <a:pt x="7" y="29"/>
                  </a:cubicBezTo>
                  <a:cubicBezTo>
                    <a:pt x="5" y="28"/>
                    <a:pt x="5" y="28"/>
                    <a:pt x="3" y="27"/>
                  </a:cubicBezTo>
                  <a:cubicBezTo>
                    <a:pt x="2" y="27"/>
                    <a:pt x="1" y="27"/>
                    <a:pt x="0" y="26"/>
                  </a:cubicBezTo>
                  <a:cubicBezTo>
                    <a:pt x="1" y="25"/>
                    <a:pt x="4" y="22"/>
                    <a:pt x="5" y="21"/>
                  </a:cubicBezTo>
                  <a:cubicBezTo>
                    <a:pt x="7" y="19"/>
                    <a:pt x="10" y="15"/>
                    <a:pt x="12" y="13"/>
                  </a:cubicBezTo>
                  <a:cubicBezTo>
                    <a:pt x="14" y="10"/>
                    <a:pt x="17" y="7"/>
                    <a:pt x="19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4" y="1"/>
                    <a:pt x="25" y="1"/>
                  </a:cubicBezTo>
                  <a:cubicBezTo>
                    <a:pt x="26" y="1"/>
                    <a:pt x="28" y="2"/>
                    <a:pt x="29" y="2"/>
                  </a:cubicBezTo>
                  <a:cubicBezTo>
                    <a:pt x="29" y="3"/>
                    <a:pt x="29" y="5"/>
                    <a:pt x="28" y="7"/>
                  </a:cubicBezTo>
                  <a:cubicBezTo>
                    <a:pt x="28" y="10"/>
                    <a:pt x="28" y="15"/>
                    <a:pt x="28" y="18"/>
                  </a:cubicBezTo>
                  <a:cubicBezTo>
                    <a:pt x="27" y="23"/>
                    <a:pt x="27" y="27"/>
                    <a:pt x="27" y="29"/>
                  </a:cubicBezTo>
                  <a:cubicBezTo>
                    <a:pt x="27" y="31"/>
                    <a:pt x="27" y="34"/>
                    <a:pt x="28" y="36"/>
                  </a:cubicBezTo>
                  <a:cubicBezTo>
                    <a:pt x="26" y="36"/>
                    <a:pt x="25" y="35"/>
                    <a:pt x="23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37">
              <a:extLst>
                <a:ext uri="{FF2B5EF4-FFF2-40B4-BE49-F238E27FC236}">
                  <a16:creationId xmlns:a16="http://schemas.microsoft.com/office/drawing/2014/main" id="{F98C18B6-5CDA-5D00-CB0A-9E250325FD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757"/>
              <a:ext cx="59" cy="63"/>
            </a:xfrm>
            <a:custGeom>
              <a:avLst/>
              <a:gdLst>
                <a:gd name="T0" fmla="*/ 11 w 36"/>
                <a:gd name="T1" fmla="*/ 18 h 38"/>
                <a:gd name="T2" fmla="*/ 16 w 36"/>
                <a:gd name="T3" fmla="*/ 32 h 38"/>
                <a:gd name="T4" fmla="*/ 26 w 36"/>
                <a:gd name="T5" fmla="*/ 21 h 38"/>
                <a:gd name="T6" fmla="*/ 21 w 36"/>
                <a:gd name="T7" fmla="*/ 6 h 38"/>
                <a:gd name="T8" fmla="*/ 11 w 36"/>
                <a:gd name="T9" fmla="*/ 18 h 38"/>
                <a:gd name="T10" fmla="*/ 34 w 36"/>
                <a:gd name="T11" fmla="*/ 22 h 38"/>
                <a:gd name="T12" fmla="*/ 15 w 36"/>
                <a:gd name="T13" fmla="*/ 35 h 38"/>
                <a:gd name="T14" fmla="*/ 3 w 36"/>
                <a:gd name="T15" fmla="*/ 16 h 38"/>
                <a:gd name="T16" fmla="*/ 22 w 36"/>
                <a:gd name="T17" fmla="*/ 3 h 38"/>
                <a:gd name="T18" fmla="*/ 34 w 36"/>
                <a:gd name="T1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8">
                  <a:moveTo>
                    <a:pt x="11" y="18"/>
                  </a:moveTo>
                  <a:cubicBezTo>
                    <a:pt x="9" y="25"/>
                    <a:pt x="10" y="31"/>
                    <a:pt x="16" y="32"/>
                  </a:cubicBezTo>
                  <a:cubicBezTo>
                    <a:pt x="22" y="33"/>
                    <a:pt x="25" y="27"/>
                    <a:pt x="26" y="21"/>
                  </a:cubicBezTo>
                  <a:cubicBezTo>
                    <a:pt x="27" y="15"/>
                    <a:pt x="28" y="7"/>
                    <a:pt x="21" y="6"/>
                  </a:cubicBezTo>
                  <a:cubicBezTo>
                    <a:pt x="15" y="5"/>
                    <a:pt x="12" y="11"/>
                    <a:pt x="11" y="18"/>
                  </a:cubicBezTo>
                  <a:close/>
                  <a:moveTo>
                    <a:pt x="34" y="22"/>
                  </a:moveTo>
                  <a:cubicBezTo>
                    <a:pt x="32" y="29"/>
                    <a:pt x="28" y="38"/>
                    <a:pt x="15" y="35"/>
                  </a:cubicBezTo>
                  <a:cubicBezTo>
                    <a:pt x="7" y="33"/>
                    <a:pt x="0" y="29"/>
                    <a:pt x="3" y="16"/>
                  </a:cubicBezTo>
                  <a:cubicBezTo>
                    <a:pt x="5" y="8"/>
                    <a:pt x="9" y="0"/>
                    <a:pt x="22" y="3"/>
                  </a:cubicBezTo>
                  <a:cubicBezTo>
                    <a:pt x="33" y="5"/>
                    <a:pt x="36" y="12"/>
                    <a:pt x="34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38">
              <a:extLst>
                <a:ext uri="{FF2B5EF4-FFF2-40B4-BE49-F238E27FC236}">
                  <a16:creationId xmlns:a16="http://schemas.microsoft.com/office/drawing/2014/main" id="{ED157B4A-0F7A-6236-9482-E2DB8FDFD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769"/>
              <a:ext cx="44" cy="56"/>
            </a:xfrm>
            <a:custGeom>
              <a:avLst/>
              <a:gdLst>
                <a:gd name="T0" fmla="*/ 26 w 27"/>
                <a:gd name="T1" fmla="*/ 6 h 34"/>
                <a:gd name="T2" fmla="*/ 26 w 27"/>
                <a:gd name="T3" fmla="*/ 6 h 34"/>
                <a:gd name="T4" fmla="*/ 17 w 27"/>
                <a:gd name="T5" fmla="*/ 4 h 34"/>
                <a:gd name="T6" fmla="*/ 17 w 27"/>
                <a:gd name="T7" fmla="*/ 19 h 34"/>
                <a:gd name="T8" fmla="*/ 17 w 27"/>
                <a:gd name="T9" fmla="*/ 34 h 34"/>
                <a:gd name="T10" fmla="*/ 13 w 27"/>
                <a:gd name="T11" fmla="*/ 33 h 34"/>
                <a:gd name="T12" fmla="*/ 8 w 27"/>
                <a:gd name="T13" fmla="*/ 33 h 34"/>
                <a:gd name="T14" fmla="*/ 10 w 27"/>
                <a:gd name="T15" fmla="*/ 17 h 34"/>
                <a:gd name="T16" fmla="*/ 10 w 27"/>
                <a:gd name="T17" fmla="*/ 4 h 34"/>
                <a:gd name="T18" fmla="*/ 1 w 27"/>
                <a:gd name="T19" fmla="*/ 5 h 34"/>
                <a:gd name="T20" fmla="*/ 0 w 27"/>
                <a:gd name="T21" fmla="*/ 5 h 34"/>
                <a:gd name="T22" fmla="*/ 1 w 27"/>
                <a:gd name="T23" fmla="*/ 0 h 34"/>
                <a:gd name="T24" fmla="*/ 14 w 27"/>
                <a:gd name="T25" fmla="*/ 1 h 34"/>
                <a:gd name="T26" fmla="*/ 27 w 27"/>
                <a:gd name="T27" fmla="*/ 1 h 34"/>
                <a:gd name="T28" fmla="*/ 26 w 27"/>
                <a:gd name="T2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34">
                  <a:moveTo>
                    <a:pt x="26" y="6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25" y="5"/>
                    <a:pt x="22" y="5"/>
                    <a:pt x="17" y="4"/>
                  </a:cubicBezTo>
                  <a:cubicBezTo>
                    <a:pt x="17" y="5"/>
                    <a:pt x="17" y="12"/>
                    <a:pt x="17" y="19"/>
                  </a:cubicBezTo>
                  <a:cubicBezTo>
                    <a:pt x="16" y="26"/>
                    <a:pt x="17" y="33"/>
                    <a:pt x="17" y="34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1" y="33"/>
                    <a:pt x="10" y="33"/>
                    <a:pt x="8" y="33"/>
                  </a:cubicBezTo>
                  <a:cubicBezTo>
                    <a:pt x="9" y="29"/>
                    <a:pt x="10" y="20"/>
                    <a:pt x="10" y="17"/>
                  </a:cubicBezTo>
                  <a:cubicBezTo>
                    <a:pt x="10" y="14"/>
                    <a:pt x="10" y="7"/>
                    <a:pt x="10" y="4"/>
                  </a:cubicBezTo>
                  <a:cubicBezTo>
                    <a:pt x="6" y="4"/>
                    <a:pt x="2" y="4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6" y="1"/>
                    <a:pt x="10" y="1"/>
                    <a:pt x="14" y="1"/>
                  </a:cubicBezTo>
                  <a:cubicBezTo>
                    <a:pt x="18" y="1"/>
                    <a:pt x="23" y="2"/>
                    <a:pt x="27" y="1"/>
                  </a:cubicBezTo>
                  <a:cubicBezTo>
                    <a:pt x="27" y="3"/>
                    <a:pt x="27" y="4"/>
                    <a:pt x="26" y="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39">
              <a:extLst>
                <a:ext uri="{FF2B5EF4-FFF2-40B4-BE49-F238E27FC236}">
                  <a16:creationId xmlns:a16="http://schemas.microsoft.com/office/drawing/2014/main" id="{C39E01A2-CB6C-7404-284E-9C79FA0EA6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767"/>
              <a:ext cx="53" cy="58"/>
            </a:xfrm>
            <a:custGeom>
              <a:avLst/>
              <a:gdLst>
                <a:gd name="T0" fmla="*/ 9 w 32"/>
                <a:gd name="T1" fmla="*/ 19 h 35"/>
                <a:gd name="T2" fmla="*/ 17 w 32"/>
                <a:gd name="T3" fmla="*/ 31 h 35"/>
                <a:gd name="T4" fmla="*/ 24 w 32"/>
                <a:gd name="T5" fmla="*/ 17 h 35"/>
                <a:gd name="T6" fmla="*/ 15 w 32"/>
                <a:gd name="T7" fmla="*/ 4 h 35"/>
                <a:gd name="T8" fmla="*/ 9 w 32"/>
                <a:gd name="T9" fmla="*/ 19 h 35"/>
                <a:gd name="T10" fmla="*/ 32 w 32"/>
                <a:gd name="T11" fmla="*/ 16 h 35"/>
                <a:gd name="T12" fmla="*/ 18 w 32"/>
                <a:gd name="T13" fmla="*/ 34 h 35"/>
                <a:gd name="T14" fmla="*/ 1 w 32"/>
                <a:gd name="T15" fmla="*/ 19 h 35"/>
                <a:gd name="T16" fmla="*/ 15 w 32"/>
                <a:gd name="T17" fmla="*/ 1 h 35"/>
                <a:gd name="T18" fmla="*/ 32 w 32"/>
                <a:gd name="T1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5">
                  <a:moveTo>
                    <a:pt x="9" y="19"/>
                  </a:moveTo>
                  <a:cubicBezTo>
                    <a:pt x="9" y="26"/>
                    <a:pt x="12" y="31"/>
                    <a:pt x="17" y="31"/>
                  </a:cubicBezTo>
                  <a:cubicBezTo>
                    <a:pt x="24" y="30"/>
                    <a:pt x="25" y="24"/>
                    <a:pt x="24" y="17"/>
                  </a:cubicBezTo>
                  <a:cubicBezTo>
                    <a:pt x="24" y="11"/>
                    <a:pt x="22" y="4"/>
                    <a:pt x="15" y="4"/>
                  </a:cubicBezTo>
                  <a:cubicBezTo>
                    <a:pt x="9" y="5"/>
                    <a:pt x="8" y="12"/>
                    <a:pt x="9" y="19"/>
                  </a:cubicBezTo>
                  <a:close/>
                  <a:moveTo>
                    <a:pt x="32" y="16"/>
                  </a:moveTo>
                  <a:cubicBezTo>
                    <a:pt x="32" y="24"/>
                    <a:pt x="31" y="33"/>
                    <a:pt x="18" y="34"/>
                  </a:cubicBezTo>
                  <a:cubicBezTo>
                    <a:pt x="10" y="35"/>
                    <a:pt x="2" y="33"/>
                    <a:pt x="1" y="19"/>
                  </a:cubicBezTo>
                  <a:cubicBezTo>
                    <a:pt x="0" y="11"/>
                    <a:pt x="2" y="2"/>
                    <a:pt x="15" y="1"/>
                  </a:cubicBezTo>
                  <a:cubicBezTo>
                    <a:pt x="26" y="0"/>
                    <a:pt x="31" y="6"/>
                    <a:pt x="32" y="1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40">
              <a:extLst>
                <a:ext uri="{FF2B5EF4-FFF2-40B4-BE49-F238E27FC236}">
                  <a16:creationId xmlns:a16="http://schemas.microsoft.com/office/drawing/2014/main" id="{E32748F1-DC36-BFE4-CACC-605B25A74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" y="2757"/>
              <a:ext cx="52" cy="61"/>
            </a:xfrm>
            <a:custGeom>
              <a:avLst/>
              <a:gdLst>
                <a:gd name="T0" fmla="*/ 28 w 32"/>
                <a:gd name="T1" fmla="*/ 17 h 37"/>
                <a:gd name="T2" fmla="*/ 32 w 32"/>
                <a:gd name="T3" fmla="*/ 31 h 37"/>
                <a:gd name="T4" fmla="*/ 26 w 32"/>
                <a:gd name="T5" fmla="*/ 33 h 37"/>
                <a:gd name="T6" fmla="*/ 15 w 32"/>
                <a:gd name="T7" fmla="*/ 21 h 37"/>
                <a:gd name="T8" fmla="*/ 7 w 32"/>
                <a:gd name="T9" fmla="*/ 12 h 37"/>
                <a:gd name="T10" fmla="*/ 7 w 32"/>
                <a:gd name="T11" fmla="*/ 12 h 37"/>
                <a:gd name="T12" fmla="*/ 9 w 32"/>
                <a:gd name="T13" fmla="*/ 22 h 37"/>
                <a:gd name="T14" fmla="*/ 13 w 32"/>
                <a:gd name="T15" fmla="*/ 36 h 37"/>
                <a:gd name="T16" fmla="*/ 10 w 32"/>
                <a:gd name="T17" fmla="*/ 36 h 37"/>
                <a:gd name="T18" fmla="*/ 7 w 32"/>
                <a:gd name="T19" fmla="*/ 37 h 37"/>
                <a:gd name="T20" fmla="*/ 4 w 32"/>
                <a:gd name="T21" fmla="*/ 18 h 37"/>
                <a:gd name="T22" fmla="*/ 0 w 32"/>
                <a:gd name="T23" fmla="*/ 6 h 37"/>
                <a:gd name="T24" fmla="*/ 0 w 32"/>
                <a:gd name="T25" fmla="*/ 5 h 37"/>
                <a:gd name="T26" fmla="*/ 5 w 32"/>
                <a:gd name="T27" fmla="*/ 5 h 37"/>
                <a:gd name="T28" fmla="*/ 9 w 32"/>
                <a:gd name="T29" fmla="*/ 3 h 37"/>
                <a:gd name="T30" fmla="*/ 16 w 32"/>
                <a:gd name="T31" fmla="*/ 12 h 37"/>
                <a:gd name="T32" fmla="*/ 25 w 32"/>
                <a:gd name="T33" fmla="*/ 22 h 37"/>
                <a:gd name="T34" fmla="*/ 25 w 32"/>
                <a:gd name="T35" fmla="*/ 22 h 37"/>
                <a:gd name="T36" fmla="*/ 24 w 32"/>
                <a:gd name="T37" fmla="*/ 16 h 37"/>
                <a:gd name="T38" fmla="*/ 19 w 32"/>
                <a:gd name="T39" fmla="*/ 1 h 37"/>
                <a:gd name="T40" fmla="*/ 22 w 32"/>
                <a:gd name="T41" fmla="*/ 1 h 37"/>
                <a:gd name="T42" fmla="*/ 26 w 32"/>
                <a:gd name="T43" fmla="*/ 0 h 37"/>
                <a:gd name="T44" fmla="*/ 28 w 32"/>
                <a:gd name="T4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28" y="17"/>
                  </a:moveTo>
                  <a:cubicBezTo>
                    <a:pt x="29" y="19"/>
                    <a:pt x="31" y="28"/>
                    <a:pt x="32" y="31"/>
                  </a:cubicBezTo>
                  <a:cubicBezTo>
                    <a:pt x="30" y="32"/>
                    <a:pt x="28" y="32"/>
                    <a:pt x="26" y="33"/>
                  </a:cubicBezTo>
                  <a:cubicBezTo>
                    <a:pt x="23" y="30"/>
                    <a:pt x="17" y="24"/>
                    <a:pt x="15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12" y="32"/>
                    <a:pt x="13" y="36"/>
                  </a:cubicBezTo>
                  <a:cubicBezTo>
                    <a:pt x="12" y="36"/>
                    <a:pt x="11" y="36"/>
                    <a:pt x="10" y="36"/>
                  </a:cubicBezTo>
                  <a:cubicBezTo>
                    <a:pt x="9" y="36"/>
                    <a:pt x="8" y="37"/>
                    <a:pt x="7" y="37"/>
                  </a:cubicBezTo>
                  <a:cubicBezTo>
                    <a:pt x="7" y="32"/>
                    <a:pt x="4" y="20"/>
                    <a:pt x="4" y="18"/>
                  </a:cubicBezTo>
                  <a:cubicBezTo>
                    <a:pt x="3" y="16"/>
                    <a:pt x="2" y="8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5" y="5"/>
                  </a:cubicBezTo>
                  <a:cubicBezTo>
                    <a:pt x="6" y="4"/>
                    <a:pt x="8" y="4"/>
                    <a:pt x="9" y="3"/>
                  </a:cubicBezTo>
                  <a:cubicBezTo>
                    <a:pt x="10" y="5"/>
                    <a:pt x="14" y="10"/>
                    <a:pt x="16" y="12"/>
                  </a:cubicBezTo>
                  <a:cubicBezTo>
                    <a:pt x="20" y="17"/>
                    <a:pt x="23" y="19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0" y="3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4" y="0"/>
                    <a:pt x="24" y="0"/>
                    <a:pt x="26" y="0"/>
                  </a:cubicBezTo>
                  <a:cubicBezTo>
                    <a:pt x="26" y="4"/>
                    <a:pt x="28" y="14"/>
                    <a:pt x="28" y="17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41">
              <a:extLst>
                <a:ext uri="{FF2B5EF4-FFF2-40B4-BE49-F238E27FC236}">
                  <a16:creationId xmlns:a16="http://schemas.microsoft.com/office/drawing/2014/main" id="{A31918B1-A9DF-85A7-461D-8F5E3CEE12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2739"/>
              <a:ext cx="56" cy="64"/>
            </a:xfrm>
            <a:custGeom>
              <a:avLst/>
              <a:gdLst>
                <a:gd name="T0" fmla="*/ 31 w 34"/>
                <a:gd name="T1" fmla="*/ 24 h 39"/>
                <a:gd name="T2" fmla="*/ 34 w 34"/>
                <a:gd name="T3" fmla="*/ 30 h 39"/>
                <a:gd name="T4" fmla="*/ 23 w 34"/>
                <a:gd name="T5" fmla="*/ 35 h 39"/>
                <a:gd name="T6" fmla="*/ 3 w 34"/>
                <a:gd name="T7" fmla="*/ 25 h 39"/>
                <a:gd name="T8" fmla="*/ 13 w 34"/>
                <a:gd name="T9" fmla="*/ 4 h 39"/>
                <a:gd name="T10" fmla="*/ 23 w 34"/>
                <a:gd name="T11" fmla="*/ 0 h 39"/>
                <a:gd name="T12" fmla="*/ 24 w 34"/>
                <a:gd name="T13" fmla="*/ 7 h 39"/>
                <a:gd name="T14" fmla="*/ 23 w 34"/>
                <a:gd name="T15" fmla="*/ 7 h 39"/>
                <a:gd name="T16" fmla="*/ 13 w 34"/>
                <a:gd name="T17" fmla="*/ 7 h 39"/>
                <a:gd name="T18" fmla="*/ 10 w 34"/>
                <a:gd name="T19" fmla="*/ 22 h 39"/>
                <a:gd name="T20" fmla="*/ 23 w 34"/>
                <a:gd name="T21" fmla="*/ 31 h 39"/>
                <a:gd name="T22" fmla="*/ 25 w 34"/>
                <a:gd name="T23" fmla="*/ 27 h 39"/>
                <a:gd name="T24" fmla="*/ 24 w 34"/>
                <a:gd name="T25" fmla="*/ 24 h 39"/>
                <a:gd name="T26" fmla="*/ 21 w 34"/>
                <a:gd name="T27" fmla="*/ 19 h 39"/>
                <a:gd name="T28" fmla="*/ 21 w 34"/>
                <a:gd name="T29" fmla="*/ 19 h 39"/>
                <a:gd name="T30" fmla="*/ 25 w 34"/>
                <a:gd name="T31" fmla="*/ 18 h 39"/>
                <a:gd name="T32" fmla="*/ 29 w 34"/>
                <a:gd name="T33" fmla="*/ 16 h 39"/>
                <a:gd name="T34" fmla="*/ 31 w 34"/>
                <a:gd name="T3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9">
                  <a:moveTo>
                    <a:pt x="31" y="24"/>
                  </a:moveTo>
                  <a:cubicBezTo>
                    <a:pt x="32" y="25"/>
                    <a:pt x="32" y="28"/>
                    <a:pt x="34" y="30"/>
                  </a:cubicBezTo>
                  <a:cubicBezTo>
                    <a:pt x="29" y="32"/>
                    <a:pt x="27" y="34"/>
                    <a:pt x="23" y="35"/>
                  </a:cubicBezTo>
                  <a:cubicBezTo>
                    <a:pt x="13" y="39"/>
                    <a:pt x="7" y="36"/>
                    <a:pt x="3" y="25"/>
                  </a:cubicBezTo>
                  <a:cubicBezTo>
                    <a:pt x="0" y="18"/>
                    <a:pt x="0" y="9"/>
                    <a:pt x="13" y="4"/>
                  </a:cubicBezTo>
                  <a:cubicBezTo>
                    <a:pt x="16" y="2"/>
                    <a:pt x="21" y="1"/>
                    <a:pt x="23" y="0"/>
                  </a:cubicBezTo>
                  <a:cubicBezTo>
                    <a:pt x="23" y="3"/>
                    <a:pt x="23" y="5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17" y="5"/>
                    <a:pt x="13" y="7"/>
                  </a:cubicBezTo>
                  <a:cubicBezTo>
                    <a:pt x="7" y="9"/>
                    <a:pt x="7" y="15"/>
                    <a:pt x="10" y="22"/>
                  </a:cubicBezTo>
                  <a:cubicBezTo>
                    <a:pt x="13" y="32"/>
                    <a:pt x="18" y="33"/>
                    <a:pt x="23" y="31"/>
                  </a:cubicBezTo>
                  <a:cubicBezTo>
                    <a:pt x="26" y="30"/>
                    <a:pt x="26" y="29"/>
                    <a:pt x="25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3"/>
                    <a:pt x="23" y="21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4" y="18"/>
                    <a:pt x="25" y="18"/>
                  </a:cubicBezTo>
                  <a:cubicBezTo>
                    <a:pt x="27" y="17"/>
                    <a:pt x="27" y="17"/>
                    <a:pt x="29" y="16"/>
                  </a:cubicBezTo>
                  <a:cubicBezTo>
                    <a:pt x="29" y="18"/>
                    <a:pt x="30" y="21"/>
                    <a:pt x="31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42">
              <a:extLst>
                <a:ext uri="{FF2B5EF4-FFF2-40B4-BE49-F238E27FC236}">
                  <a16:creationId xmlns:a16="http://schemas.microsoft.com/office/drawing/2014/main" id="{53E0B40C-32F0-ED99-8AC9-D74E76B00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" y="2705"/>
              <a:ext cx="62" cy="67"/>
            </a:xfrm>
            <a:custGeom>
              <a:avLst/>
              <a:gdLst>
                <a:gd name="T0" fmla="*/ 29 w 38"/>
                <a:gd name="T1" fmla="*/ 10 h 41"/>
                <a:gd name="T2" fmla="*/ 34 w 38"/>
                <a:gd name="T3" fmla="*/ 20 h 41"/>
                <a:gd name="T4" fmla="*/ 29 w 38"/>
                <a:gd name="T5" fmla="*/ 35 h 41"/>
                <a:gd name="T6" fmla="*/ 12 w 38"/>
                <a:gd name="T7" fmla="*/ 33 h 41"/>
                <a:gd name="T8" fmla="*/ 8 w 38"/>
                <a:gd name="T9" fmla="*/ 25 h 41"/>
                <a:gd name="T10" fmla="*/ 0 w 38"/>
                <a:gd name="T11" fmla="*/ 15 h 41"/>
                <a:gd name="T12" fmla="*/ 0 w 38"/>
                <a:gd name="T13" fmla="*/ 15 h 41"/>
                <a:gd name="T14" fmla="*/ 4 w 38"/>
                <a:gd name="T15" fmla="*/ 12 h 41"/>
                <a:gd name="T16" fmla="*/ 8 w 38"/>
                <a:gd name="T17" fmla="*/ 10 h 41"/>
                <a:gd name="T18" fmla="*/ 15 w 38"/>
                <a:gd name="T19" fmla="*/ 23 h 41"/>
                <a:gd name="T20" fmla="*/ 21 w 38"/>
                <a:gd name="T21" fmla="*/ 32 h 41"/>
                <a:gd name="T22" fmla="*/ 28 w 38"/>
                <a:gd name="T23" fmla="*/ 32 h 41"/>
                <a:gd name="T24" fmla="*/ 28 w 38"/>
                <a:gd name="T25" fmla="*/ 19 h 41"/>
                <a:gd name="T26" fmla="*/ 18 w 38"/>
                <a:gd name="T27" fmla="*/ 4 h 41"/>
                <a:gd name="T28" fmla="*/ 21 w 38"/>
                <a:gd name="T29" fmla="*/ 2 h 41"/>
                <a:gd name="T30" fmla="*/ 24 w 38"/>
                <a:gd name="T31" fmla="*/ 0 h 41"/>
                <a:gd name="T32" fmla="*/ 29 w 38"/>
                <a:gd name="T33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41">
                  <a:moveTo>
                    <a:pt x="29" y="10"/>
                  </a:moveTo>
                  <a:cubicBezTo>
                    <a:pt x="30" y="13"/>
                    <a:pt x="32" y="17"/>
                    <a:pt x="34" y="20"/>
                  </a:cubicBezTo>
                  <a:cubicBezTo>
                    <a:pt x="37" y="25"/>
                    <a:pt x="38" y="30"/>
                    <a:pt x="29" y="35"/>
                  </a:cubicBezTo>
                  <a:cubicBezTo>
                    <a:pt x="20" y="41"/>
                    <a:pt x="16" y="39"/>
                    <a:pt x="12" y="33"/>
                  </a:cubicBezTo>
                  <a:cubicBezTo>
                    <a:pt x="11" y="31"/>
                    <a:pt x="9" y="27"/>
                    <a:pt x="8" y="25"/>
                  </a:cubicBezTo>
                  <a:cubicBezTo>
                    <a:pt x="6" y="23"/>
                    <a:pt x="3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3" y="13"/>
                    <a:pt x="4" y="12"/>
                  </a:cubicBezTo>
                  <a:cubicBezTo>
                    <a:pt x="5" y="12"/>
                    <a:pt x="6" y="11"/>
                    <a:pt x="8" y="10"/>
                  </a:cubicBezTo>
                  <a:cubicBezTo>
                    <a:pt x="9" y="14"/>
                    <a:pt x="14" y="21"/>
                    <a:pt x="15" y="23"/>
                  </a:cubicBezTo>
                  <a:cubicBezTo>
                    <a:pt x="18" y="28"/>
                    <a:pt x="20" y="31"/>
                    <a:pt x="21" y="32"/>
                  </a:cubicBezTo>
                  <a:cubicBezTo>
                    <a:pt x="23" y="34"/>
                    <a:pt x="25" y="34"/>
                    <a:pt x="28" y="32"/>
                  </a:cubicBezTo>
                  <a:cubicBezTo>
                    <a:pt x="34" y="29"/>
                    <a:pt x="32" y="25"/>
                    <a:pt x="28" y="19"/>
                  </a:cubicBezTo>
                  <a:cubicBezTo>
                    <a:pt x="23" y="10"/>
                    <a:pt x="21" y="7"/>
                    <a:pt x="18" y="4"/>
                  </a:cubicBezTo>
                  <a:cubicBezTo>
                    <a:pt x="19" y="4"/>
                    <a:pt x="20" y="3"/>
                    <a:pt x="21" y="2"/>
                  </a:cubicBezTo>
                  <a:cubicBezTo>
                    <a:pt x="22" y="1"/>
                    <a:pt x="23" y="1"/>
                    <a:pt x="24" y="0"/>
                  </a:cubicBezTo>
                  <a:cubicBezTo>
                    <a:pt x="25" y="4"/>
                    <a:pt x="27" y="8"/>
                    <a:pt x="29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43">
              <a:extLst>
                <a:ext uri="{FF2B5EF4-FFF2-40B4-BE49-F238E27FC236}">
                  <a16:creationId xmlns:a16="http://schemas.microsoft.com/office/drawing/2014/main" id="{892F967C-13F3-7FB4-446D-C4CD5A205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" y="2675"/>
              <a:ext cx="65" cy="68"/>
            </a:xfrm>
            <a:custGeom>
              <a:avLst/>
              <a:gdLst>
                <a:gd name="T0" fmla="*/ 30 w 40"/>
                <a:gd name="T1" fmla="*/ 14 h 41"/>
                <a:gd name="T2" fmla="*/ 40 w 40"/>
                <a:gd name="T3" fmla="*/ 25 h 41"/>
                <a:gd name="T4" fmla="*/ 36 w 40"/>
                <a:gd name="T5" fmla="*/ 29 h 41"/>
                <a:gd name="T6" fmla="*/ 20 w 40"/>
                <a:gd name="T7" fmla="*/ 23 h 41"/>
                <a:gd name="T8" fmla="*/ 10 w 40"/>
                <a:gd name="T9" fmla="*/ 19 h 41"/>
                <a:gd name="T10" fmla="*/ 10 w 40"/>
                <a:gd name="T11" fmla="*/ 19 h 41"/>
                <a:gd name="T12" fmla="*/ 15 w 40"/>
                <a:gd name="T13" fmla="*/ 26 h 41"/>
                <a:gd name="T14" fmla="*/ 26 w 40"/>
                <a:gd name="T15" fmla="*/ 37 h 41"/>
                <a:gd name="T16" fmla="*/ 23 w 40"/>
                <a:gd name="T17" fmla="*/ 39 h 41"/>
                <a:gd name="T18" fmla="*/ 20 w 40"/>
                <a:gd name="T19" fmla="*/ 41 h 41"/>
                <a:gd name="T20" fmla="*/ 9 w 40"/>
                <a:gd name="T21" fmla="*/ 25 h 41"/>
                <a:gd name="T22" fmla="*/ 0 w 40"/>
                <a:gd name="T23" fmla="*/ 16 h 41"/>
                <a:gd name="T24" fmla="*/ 0 w 40"/>
                <a:gd name="T25" fmla="*/ 16 h 41"/>
                <a:gd name="T26" fmla="*/ 4 w 40"/>
                <a:gd name="T27" fmla="*/ 13 h 41"/>
                <a:gd name="T28" fmla="*/ 7 w 40"/>
                <a:gd name="T29" fmla="*/ 10 h 41"/>
                <a:gd name="T30" fmla="*/ 18 w 40"/>
                <a:gd name="T31" fmla="*/ 15 h 41"/>
                <a:gd name="T32" fmla="*/ 30 w 40"/>
                <a:gd name="T33" fmla="*/ 20 h 41"/>
                <a:gd name="T34" fmla="*/ 30 w 40"/>
                <a:gd name="T35" fmla="*/ 20 h 41"/>
                <a:gd name="T36" fmla="*/ 26 w 40"/>
                <a:gd name="T37" fmla="*/ 15 h 41"/>
                <a:gd name="T38" fmla="*/ 16 w 40"/>
                <a:gd name="T39" fmla="*/ 4 h 41"/>
                <a:gd name="T40" fmla="*/ 18 w 40"/>
                <a:gd name="T41" fmla="*/ 2 h 41"/>
                <a:gd name="T42" fmla="*/ 21 w 40"/>
                <a:gd name="T43" fmla="*/ 0 h 41"/>
                <a:gd name="T44" fmla="*/ 30 w 40"/>
                <a:gd name="T45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41">
                  <a:moveTo>
                    <a:pt x="30" y="14"/>
                  </a:moveTo>
                  <a:cubicBezTo>
                    <a:pt x="32" y="15"/>
                    <a:pt x="37" y="22"/>
                    <a:pt x="40" y="25"/>
                  </a:cubicBezTo>
                  <a:cubicBezTo>
                    <a:pt x="39" y="27"/>
                    <a:pt x="37" y="28"/>
                    <a:pt x="36" y="29"/>
                  </a:cubicBezTo>
                  <a:cubicBezTo>
                    <a:pt x="31" y="28"/>
                    <a:pt x="24" y="25"/>
                    <a:pt x="20" y="2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8"/>
                    <a:pt x="23" y="35"/>
                    <a:pt x="26" y="37"/>
                  </a:cubicBezTo>
                  <a:cubicBezTo>
                    <a:pt x="25" y="38"/>
                    <a:pt x="24" y="38"/>
                    <a:pt x="23" y="39"/>
                  </a:cubicBezTo>
                  <a:cubicBezTo>
                    <a:pt x="22" y="40"/>
                    <a:pt x="21" y="41"/>
                    <a:pt x="20" y="41"/>
                  </a:cubicBezTo>
                  <a:cubicBezTo>
                    <a:pt x="18" y="37"/>
                    <a:pt x="11" y="27"/>
                    <a:pt x="9" y="25"/>
                  </a:cubicBezTo>
                  <a:cubicBezTo>
                    <a:pt x="8" y="24"/>
                    <a:pt x="3" y="1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3" y="14"/>
                    <a:pt x="4" y="13"/>
                  </a:cubicBezTo>
                  <a:cubicBezTo>
                    <a:pt x="5" y="12"/>
                    <a:pt x="7" y="11"/>
                    <a:pt x="7" y="10"/>
                  </a:cubicBezTo>
                  <a:cubicBezTo>
                    <a:pt x="10" y="11"/>
                    <a:pt x="15" y="14"/>
                    <a:pt x="18" y="15"/>
                  </a:cubicBezTo>
                  <a:cubicBezTo>
                    <a:pt x="23" y="17"/>
                    <a:pt x="27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12"/>
                    <a:pt x="18" y="5"/>
                    <a:pt x="16" y="4"/>
                  </a:cubicBezTo>
                  <a:cubicBezTo>
                    <a:pt x="16" y="3"/>
                    <a:pt x="17" y="2"/>
                    <a:pt x="18" y="2"/>
                  </a:cubicBezTo>
                  <a:cubicBezTo>
                    <a:pt x="20" y="1"/>
                    <a:pt x="20" y="1"/>
                    <a:pt x="21" y="0"/>
                  </a:cubicBezTo>
                  <a:cubicBezTo>
                    <a:pt x="23" y="3"/>
                    <a:pt x="29" y="12"/>
                    <a:pt x="30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44">
              <a:extLst>
                <a:ext uri="{FF2B5EF4-FFF2-40B4-BE49-F238E27FC236}">
                  <a16:creationId xmlns:a16="http://schemas.microsoft.com/office/drawing/2014/main" id="{8D92870F-72B9-11A0-4F35-455B08D0A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2659"/>
              <a:ext cx="48" cy="48"/>
            </a:xfrm>
            <a:custGeom>
              <a:avLst/>
              <a:gdLst>
                <a:gd name="T0" fmla="*/ 26 w 29"/>
                <a:gd name="T1" fmla="*/ 26 h 29"/>
                <a:gd name="T2" fmla="*/ 23 w 29"/>
                <a:gd name="T3" fmla="*/ 29 h 29"/>
                <a:gd name="T4" fmla="*/ 12 w 29"/>
                <a:gd name="T5" fmla="*/ 17 h 29"/>
                <a:gd name="T6" fmla="*/ 0 w 29"/>
                <a:gd name="T7" fmla="*/ 6 h 29"/>
                <a:gd name="T8" fmla="*/ 0 w 29"/>
                <a:gd name="T9" fmla="*/ 6 h 29"/>
                <a:gd name="T10" fmla="*/ 3 w 29"/>
                <a:gd name="T11" fmla="*/ 3 h 29"/>
                <a:gd name="T12" fmla="*/ 7 w 29"/>
                <a:gd name="T13" fmla="*/ 0 h 29"/>
                <a:gd name="T14" fmla="*/ 17 w 29"/>
                <a:gd name="T15" fmla="*/ 11 h 29"/>
                <a:gd name="T16" fmla="*/ 29 w 29"/>
                <a:gd name="T17" fmla="*/ 23 h 29"/>
                <a:gd name="T18" fmla="*/ 26 w 29"/>
                <a:gd name="T1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26" y="26"/>
                  </a:moveTo>
                  <a:cubicBezTo>
                    <a:pt x="25" y="27"/>
                    <a:pt x="25" y="28"/>
                    <a:pt x="23" y="29"/>
                  </a:cubicBezTo>
                  <a:cubicBezTo>
                    <a:pt x="20" y="25"/>
                    <a:pt x="15" y="20"/>
                    <a:pt x="12" y="17"/>
                  </a:cubicBezTo>
                  <a:cubicBezTo>
                    <a:pt x="9" y="13"/>
                    <a:pt x="4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9" y="3"/>
                    <a:pt x="15" y="10"/>
                    <a:pt x="17" y="11"/>
                  </a:cubicBezTo>
                  <a:cubicBezTo>
                    <a:pt x="19" y="13"/>
                    <a:pt x="25" y="19"/>
                    <a:pt x="29" y="23"/>
                  </a:cubicBezTo>
                  <a:cubicBezTo>
                    <a:pt x="28" y="24"/>
                    <a:pt x="27" y="25"/>
                    <a:pt x="26" y="2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45">
              <a:extLst>
                <a:ext uri="{FF2B5EF4-FFF2-40B4-BE49-F238E27FC236}">
                  <a16:creationId xmlns:a16="http://schemas.microsoft.com/office/drawing/2014/main" id="{6207E627-1A17-9E06-E017-734709153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" y="2621"/>
              <a:ext cx="57" cy="56"/>
            </a:xfrm>
            <a:custGeom>
              <a:avLst/>
              <a:gdLst>
                <a:gd name="T0" fmla="*/ 21 w 35"/>
                <a:gd name="T1" fmla="*/ 5 h 34"/>
                <a:gd name="T2" fmla="*/ 27 w 35"/>
                <a:gd name="T3" fmla="*/ 16 h 34"/>
                <a:gd name="T4" fmla="*/ 35 w 35"/>
                <a:gd name="T5" fmla="*/ 29 h 34"/>
                <a:gd name="T6" fmla="*/ 32 w 35"/>
                <a:gd name="T7" fmla="*/ 34 h 34"/>
                <a:gd name="T8" fmla="*/ 16 w 35"/>
                <a:gd name="T9" fmla="*/ 27 h 34"/>
                <a:gd name="T10" fmla="*/ 5 w 35"/>
                <a:gd name="T11" fmla="*/ 23 h 34"/>
                <a:gd name="T12" fmla="*/ 0 w 35"/>
                <a:gd name="T13" fmla="*/ 21 h 34"/>
                <a:gd name="T14" fmla="*/ 0 w 35"/>
                <a:gd name="T15" fmla="*/ 21 h 34"/>
                <a:gd name="T16" fmla="*/ 3 w 35"/>
                <a:gd name="T17" fmla="*/ 18 h 34"/>
                <a:gd name="T18" fmla="*/ 6 w 35"/>
                <a:gd name="T19" fmla="*/ 14 h 34"/>
                <a:gd name="T20" fmla="*/ 10 w 35"/>
                <a:gd name="T21" fmla="*/ 17 h 34"/>
                <a:gd name="T22" fmla="*/ 20 w 35"/>
                <a:gd name="T23" fmla="*/ 21 h 34"/>
                <a:gd name="T24" fmla="*/ 28 w 35"/>
                <a:gd name="T25" fmla="*/ 24 h 34"/>
                <a:gd name="T26" fmla="*/ 28 w 35"/>
                <a:gd name="T27" fmla="*/ 24 h 34"/>
                <a:gd name="T28" fmla="*/ 22 w 35"/>
                <a:gd name="T29" fmla="*/ 15 h 34"/>
                <a:gd name="T30" fmla="*/ 14 w 35"/>
                <a:gd name="T31" fmla="*/ 5 h 34"/>
                <a:gd name="T32" fmla="*/ 16 w 35"/>
                <a:gd name="T33" fmla="*/ 2 h 34"/>
                <a:gd name="T34" fmla="*/ 18 w 35"/>
                <a:gd name="T35" fmla="*/ 0 h 34"/>
                <a:gd name="T36" fmla="*/ 21 w 35"/>
                <a:gd name="T3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4">
                  <a:moveTo>
                    <a:pt x="21" y="5"/>
                  </a:moveTo>
                  <a:cubicBezTo>
                    <a:pt x="23" y="8"/>
                    <a:pt x="25" y="12"/>
                    <a:pt x="27" y="16"/>
                  </a:cubicBezTo>
                  <a:cubicBezTo>
                    <a:pt x="29" y="19"/>
                    <a:pt x="34" y="26"/>
                    <a:pt x="35" y="29"/>
                  </a:cubicBezTo>
                  <a:cubicBezTo>
                    <a:pt x="34" y="31"/>
                    <a:pt x="33" y="32"/>
                    <a:pt x="32" y="34"/>
                  </a:cubicBezTo>
                  <a:cubicBezTo>
                    <a:pt x="27" y="31"/>
                    <a:pt x="22" y="29"/>
                    <a:pt x="16" y="27"/>
                  </a:cubicBezTo>
                  <a:cubicBezTo>
                    <a:pt x="12" y="25"/>
                    <a:pt x="8" y="24"/>
                    <a:pt x="5" y="23"/>
                  </a:cubicBezTo>
                  <a:cubicBezTo>
                    <a:pt x="3" y="22"/>
                    <a:pt x="1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4" y="16"/>
                    <a:pt x="5" y="15"/>
                    <a:pt x="6" y="14"/>
                  </a:cubicBezTo>
                  <a:cubicBezTo>
                    <a:pt x="7" y="15"/>
                    <a:pt x="9" y="16"/>
                    <a:pt x="10" y="17"/>
                  </a:cubicBezTo>
                  <a:cubicBezTo>
                    <a:pt x="12" y="18"/>
                    <a:pt x="16" y="19"/>
                    <a:pt x="20" y="21"/>
                  </a:cubicBezTo>
                  <a:cubicBezTo>
                    <a:pt x="23" y="22"/>
                    <a:pt x="25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2"/>
                    <a:pt x="24" y="17"/>
                    <a:pt x="22" y="15"/>
                  </a:cubicBezTo>
                  <a:cubicBezTo>
                    <a:pt x="19" y="10"/>
                    <a:pt x="16" y="7"/>
                    <a:pt x="14" y="5"/>
                  </a:cubicBezTo>
                  <a:cubicBezTo>
                    <a:pt x="14" y="4"/>
                    <a:pt x="15" y="3"/>
                    <a:pt x="16" y="2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19" y="2"/>
                    <a:pt x="20" y="4"/>
                    <a:pt x="21" y="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46">
              <a:extLst>
                <a:ext uri="{FF2B5EF4-FFF2-40B4-BE49-F238E27FC236}">
                  <a16:creationId xmlns:a16="http://schemas.microsoft.com/office/drawing/2014/main" id="{6662E3A9-42CB-F66C-D1F0-0693C1FED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2589"/>
              <a:ext cx="64" cy="59"/>
            </a:xfrm>
            <a:custGeom>
              <a:avLst/>
              <a:gdLst>
                <a:gd name="T0" fmla="*/ 39 w 39"/>
                <a:gd name="T1" fmla="*/ 19 h 36"/>
                <a:gd name="T2" fmla="*/ 33 w 39"/>
                <a:gd name="T3" fmla="*/ 28 h 36"/>
                <a:gd name="T4" fmla="*/ 27 w 39"/>
                <a:gd name="T5" fmla="*/ 36 h 36"/>
                <a:gd name="T6" fmla="*/ 14 w 39"/>
                <a:gd name="T7" fmla="*/ 26 h 36"/>
                <a:gd name="T8" fmla="*/ 0 w 39"/>
                <a:gd name="T9" fmla="*/ 18 h 36"/>
                <a:gd name="T10" fmla="*/ 0 w 39"/>
                <a:gd name="T11" fmla="*/ 18 h 36"/>
                <a:gd name="T12" fmla="*/ 6 w 39"/>
                <a:gd name="T13" fmla="*/ 9 h 36"/>
                <a:gd name="T14" fmla="*/ 12 w 39"/>
                <a:gd name="T15" fmla="*/ 0 h 36"/>
                <a:gd name="T16" fmla="*/ 15 w 39"/>
                <a:gd name="T17" fmla="*/ 4 h 36"/>
                <a:gd name="T18" fmla="*/ 15 w 39"/>
                <a:gd name="T19" fmla="*/ 4 h 36"/>
                <a:gd name="T20" fmla="*/ 8 w 39"/>
                <a:gd name="T21" fmla="*/ 13 h 36"/>
                <a:gd name="T22" fmla="*/ 17 w 39"/>
                <a:gd name="T23" fmla="*/ 19 h 36"/>
                <a:gd name="T24" fmla="*/ 21 w 39"/>
                <a:gd name="T25" fmla="*/ 11 h 36"/>
                <a:gd name="T26" fmla="*/ 24 w 39"/>
                <a:gd name="T27" fmla="*/ 14 h 36"/>
                <a:gd name="T28" fmla="*/ 19 w 39"/>
                <a:gd name="T29" fmla="*/ 21 h 36"/>
                <a:gd name="T30" fmla="*/ 24 w 39"/>
                <a:gd name="T31" fmla="*/ 24 h 36"/>
                <a:gd name="T32" fmla="*/ 31 w 39"/>
                <a:gd name="T33" fmla="*/ 25 h 36"/>
                <a:gd name="T34" fmla="*/ 35 w 39"/>
                <a:gd name="T35" fmla="*/ 15 h 36"/>
                <a:gd name="T36" fmla="*/ 35 w 39"/>
                <a:gd name="T37" fmla="*/ 15 h 36"/>
                <a:gd name="T38" fmla="*/ 39 w 39"/>
                <a:gd name="T3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36">
                  <a:moveTo>
                    <a:pt x="39" y="19"/>
                  </a:moveTo>
                  <a:cubicBezTo>
                    <a:pt x="36" y="22"/>
                    <a:pt x="34" y="25"/>
                    <a:pt x="33" y="28"/>
                  </a:cubicBezTo>
                  <a:cubicBezTo>
                    <a:pt x="31" y="30"/>
                    <a:pt x="30" y="31"/>
                    <a:pt x="27" y="36"/>
                  </a:cubicBezTo>
                  <a:cubicBezTo>
                    <a:pt x="23" y="32"/>
                    <a:pt x="20" y="30"/>
                    <a:pt x="14" y="26"/>
                  </a:cubicBezTo>
                  <a:cubicBezTo>
                    <a:pt x="9" y="23"/>
                    <a:pt x="3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5"/>
                    <a:pt x="5" y="11"/>
                    <a:pt x="6" y="9"/>
                  </a:cubicBezTo>
                  <a:cubicBezTo>
                    <a:pt x="8" y="8"/>
                    <a:pt x="10" y="4"/>
                    <a:pt x="12" y="0"/>
                  </a:cubicBezTo>
                  <a:cubicBezTo>
                    <a:pt x="13" y="1"/>
                    <a:pt x="14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5"/>
                    <a:pt x="10" y="9"/>
                    <a:pt x="8" y="13"/>
                  </a:cubicBezTo>
                  <a:cubicBezTo>
                    <a:pt x="10" y="15"/>
                    <a:pt x="14" y="18"/>
                    <a:pt x="17" y="19"/>
                  </a:cubicBezTo>
                  <a:cubicBezTo>
                    <a:pt x="18" y="17"/>
                    <a:pt x="20" y="14"/>
                    <a:pt x="21" y="11"/>
                  </a:cubicBezTo>
                  <a:cubicBezTo>
                    <a:pt x="22" y="12"/>
                    <a:pt x="23" y="14"/>
                    <a:pt x="24" y="14"/>
                  </a:cubicBezTo>
                  <a:cubicBezTo>
                    <a:pt x="22" y="17"/>
                    <a:pt x="20" y="19"/>
                    <a:pt x="19" y="21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8" y="27"/>
                    <a:pt x="29" y="27"/>
                    <a:pt x="31" y="25"/>
                  </a:cubicBezTo>
                  <a:cubicBezTo>
                    <a:pt x="33" y="21"/>
                    <a:pt x="35" y="18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7"/>
                    <a:pt x="38" y="18"/>
                    <a:pt x="39" y="1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47">
              <a:extLst>
                <a:ext uri="{FF2B5EF4-FFF2-40B4-BE49-F238E27FC236}">
                  <a16:creationId xmlns:a16="http://schemas.microsoft.com/office/drawing/2014/main" id="{D5208031-4DBE-58C0-7F6B-DC2141B74E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4" y="2552"/>
              <a:ext cx="67" cy="56"/>
            </a:xfrm>
            <a:custGeom>
              <a:avLst/>
              <a:gdLst>
                <a:gd name="T0" fmla="*/ 8 w 41"/>
                <a:gd name="T1" fmla="*/ 10 h 34"/>
                <a:gd name="T2" fmla="*/ 7 w 41"/>
                <a:gd name="T3" fmla="*/ 13 h 34"/>
                <a:gd name="T4" fmla="*/ 12 w 41"/>
                <a:gd name="T5" fmla="*/ 16 h 34"/>
                <a:gd name="T6" fmla="*/ 17 w 41"/>
                <a:gd name="T7" fmla="*/ 19 h 34"/>
                <a:gd name="T8" fmla="*/ 18 w 41"/>
                <a:gd name="T9" fmla="*/ 16 h 34"/>
                <a:gd name="T10" fmla="*/ 15 w 41"/>
                <a:gd name="T11" fmla="*/ 8 h 34"/>
                <a:gd name="T12" fmla="*/ 8 w 41"/>
                <a:gd name="T13" fmla="*/ 10 h 34"/>
                <a:gd name="T14" fmla="*/ 39 w 41"/>
                <a:gd name="T15" fmla="*/ 14 h 34"/>
                <a:gd name="T16" fmla="*/ 37 w 41"/>
                <a:gd name="T17" fmla="*/ 18 h 34"/>
                <a:gd name="T18" fmla="*/ 29 w 41"/>
                <a:gd name="T19" fmla="*/ 17 h 34"/>
                <a:gd name="T20" fmla="*/ 22 w 41"/>
                <a:gd name="T21" fmla="*/ 16 h 34"/>
                <a:gd name="T22" fmla="*/ 19 w 41"/>
                <a:gd name="T23" fmla="*/ 20 h 34"/>
                <a:gd name="T24" fmla="*/ 33 w 41"/>
                <a:gd name="T25" fmla="*/ 26 h 34"/>
                <a:gd name="T26" fmla="*/ 31 w 41"/>
                <a:gd name="T27" fmla="*/ 30 h 34"/>
                <a:gd name="T28" fmla="*/ 29 w 41"/>
                <a:gd name="T29" fmla="*/ 34 h 34"/>
                <a:gd name="T30" fmla="*/ 15 w 41"/>
                <a:gd name="T31" fmla="*/ 26 h 34"/>
                <a:gd name="T32" fmla="*/ 0 w 41"/>
                <a:gd name="T33" fmla="*/ 19 h 34"/>
                <a:gd name="T34" fmla="*/ 0 w 41"/>
                <a:gd name="T35" fmla="*/ 19 h 34"/>
                <a:gd name="T36" fmla="*/ 3 w 41"/>
                <a:gd name="T37" fmla="*/ 13 h 34"/>
                <a:gd name="T38" fmla="*/ 7 w 41"/>
                <a:gd name="T39" fmla="*/ 5 h 34"/>
                <a:gd name="T40" fmla="*/ 18 w 41"/>
                <a:gd name="T41" fmla="*/ 1 h 34"/>
                <a:gd name="T42" fmla="*/ 22 w 41"/>
                <a:gd name="T43" fmla="*/ 12 h 34"/>
                <a:gd name="T44" fmla="*/ 22 w 41"/>
                <a:gd name="T45" fmla="*/ 12 h 34"/>
                <a:gd name="T46" fmla="*/ 27 w 41"/>
                <a:gd name="T47" fmla="*/ 9 h 34"/>
                <a:gd name="T48" fmla="*/ 32 w 41"/>
                <a:gd name="T49" fmla="*/ 10 h 34"/>
                <a:gd name="T50" fmla="*/ 41 w 41"/>
                <a:gd name="T51" fmla="*/ 10 h 34"/>
                <a:gd name="T52" fmla="*/ 41 w 41"/>
                <a:gd name="T53" fmla="*/ 10 h 34"/>
                <a:gd name="T54" fmla="*/ 39 w 41"/>
                <a:gd name="T55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34">
                  <a:moveTo>
                    <a:pt x="8" y="10"/>
                  </a:moveTo>
                  <a:cubicBezTo>
                    <a:pt x="8" y="11"/>
                    <a:pt x="7" y="12"/>
                    <a:pt x="7" y="13"/>
                  </a:cubicBezTo>
                  <a:cubicBezTo>
                    <a:pt x="9" y="14"/>
                    <a:pt x="11" y="16"/>
                    <a:pt x="12" y="16"/>
                  </a:cubicBezTo>
                  <a:cubicBezTo>
                    <a:pt x="14" y="17"/>
                    <a:pt x="15" y="18"/>
                    <a:pt x="17" y="19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9" y="13"/>
                    <a:pt x="19" y="11"/>
                    <a:pt x="15" y="8"/>
                  </a:cubicBezTo>
                  <a:cubicBezTo>
                    <a:pt x="11" y="6"/>
                    <a:pt x="9" y="8"/>
                    <a:pt x="8" y="10"/>
                  </a:cubicBezTo>
                  <a:close/>
                  <a:moveTo>
                    <a:pt x="39" y="14"/>
                  </a:moveTo>
                  <a:cubicBezTo>
                    <a:pt x="38" y="16"/>
                    <a:pt x="38" y="17"/>
                    <a:pt x="37" y="18"/>
                  </a:cubicBezTo>
                  <a:cubicBezTo>
                    <a:pt x="35" y="18"/>
                    <a:pt x="32" y="17"/>
                    <a:pt x="29" y="17"/>
                  </a:cubicBezTo>
                  <a:cubicBezTo>
                    <a:pt x="26" y="16"/>
                    <a:pt x="23" y="16"/>
                    <a:pt x="22" y="16"/>
                  </a:cubicBezTo>
                  <a:cubicBezTo>
                    <a:pt x="21" y="17"/>
                    <a:pt x="20" y="18"/>
                    <a:pt x="19" y="20"/>
                  </a:cubicBezTo>
                  <a:cubicBezTo>
                    <a:pt x="22" y="21"/>
                    <a:pt x="30" y="25"/>
                    <a:pt x="33" y="26"/>
                  </a:cubicBezTo>
                  <a:cubicBezTo>
                    <a:pt x="32" y="27"/>
                    <a:pt x="32" y="29"/>
                    <a:pt x="31" y="30"/>
                  </a:cubicBezTo>
                  <a:cubicBezTo>
                    <a:pt x="30" y="31"/>
                    <a:pt x="30" y="33"/>
                    <a:pt x="29" y="34"/>
                  </a:cubicBezTo>
                  <a:cubicBezTo>
                    <a:pt x="25" y="31"/>
                    <a:pt x="17" y="27"/>
                    <a:pt x="15" y="26"/>
                  </a:cubicBezTo>
                  <a:cubicBezTo>
                    <a:pt x="11" y="23"/>
                    <a:pt x="3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7"/>
                    <a:pt x="2" y="15"/>
                    <a:pt x="3" y="13"/>
                  </a:cubicBezTo>
                  <a:cubicBezTo>
                    <a:pt x="5" y="10"/>
                    <a:pt x="6" y="8"/>
                    <a:pt x="7" y="5"/>
                  </a:cubicBezTo>
                  <a:cubicBezTo>
                    <a:pt x="10" y="0"/>
                    <a:pt x="14" y="0"/>
                    <a:pt x="18" y="1"/>
                  </a:cubicBezTo>
                  <a:cubicBezTo>
                    <a:pt x="21" y="3"/>
                    <a:pt x="23" y="7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5" y="9"/>
                    <a:pt x="27" y="9"/>
                  </a:cubicBezTo>
                  <a:cubicBezTo>
                    <a:pt x="28" y="9"/>
                    <a:pt x="29" y="9"/>
                    <a:pt x="32" y="10"/>
                  </a:cubicBezTo>
                  <a:cubicBezTo>
                    <a:pt x="35" y="10"/>
                    <a:pt x="39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2"/>
                    <a:pt x="40" y="13"/>
                    <a:pt x="39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48">
              <a:extLst>
                <a:ext uri="{FF2B5EF4-FFF2-40B4-BE49-F238E27FC236}">
                  <a16:creationId xmlns:a16="http://schemas.microsoft.com/office/drawing/2014/main" id="{7C11EC26-4071-B4DB-31AB-17FB24648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" y="2513"/>
              <a:ext cx="61" cy="49"/>
            </a:xfrm>
            <a:custGeom>
              <a:avLst/>
              <a:gdLst>
                <a:gd name="T0" fmla="*/ 33 w 37"/>
                <a:gd name="T1" fmla="*/ 22 h 30"/>
                <a:gd name="T2" fmla="*/ 29 w 37"/>
                <a:gd name="T3" fmla="*/ 30 h 30"/>
                <a:gd name="T4" fmla="*/ 24 w 37"/>
                <a:gd name="T5" fmla="*/ 28 h 30"/>
                <a:gd name="T6" fmla="*/ 24 w 37"/>
                <a:gd name="T7" fmla="*/ 27 h 30"/>
                <a:gd name="T8" fmla="*/ 30 w 37"/>
                <a:gd name="T9" fmla="*/ 21 h 30"/>
                <a:gd name="T10" fmla="*/ 28 w 37"/>
                <a:gd name="T11" fmla="*/ 15 h 30"/>
                <a:gd name="T12" fmla="*/ 24 w 37"/>
                <a:gd name="T13" fmla="*/ 15 h 30"/>
                <a:gd name="T14" fmla="*/ 16 w 37"/>
                <a:gd name="T15" fmla="*/ 21 h 30"/>
                <a:gd name="T16" fmla="*/ 7 w 37"/>
                <a:gd name="T17" fmla="*/ 22 h 30"/>
                <a:gd name="T18" fmla="*/ 4 w 37"/>
                <a:gd name="T19" fmla="*/ 7 h 30"/>
                <a:gd name="T20" fmla="*/ 7 w 37"/>
                <a:gd name="T21" fmla="*/ 0 h 30"/>
                <a:gd name="T22" fmla="*/ 12 w 37"/>
                <a:gd name="T23" fmla="*/ 3 h 30"/>
                <a:gd name="T24" fmla="*/ 12 w 37"/>
                <a:gd name="T25" fmla="*/ 3 h 30"/>
                <a:gd name="T26" fmla="*/ 7 w 37"/>
                <a:gd name="T27" fmla="*/ 9 h 30"/>
                <a:gd name="T28" fmla="*/ 8 w 37"/>
                <a:gd name="T29" fmla="*/ 15 h 30"/>
                <a:gd name="T30" fmla="*/ 17 w 37"/>
                <a:gd name="T31" fmla="*/ 12 h 30"/>
                <a:gd name="T32" fmla="*/ 29 w 37"/>
                <a:gd name="T33" fmla="*/ 8 h 30"/>
                <a:gd name="T34" fmla="*/ 33 w 37"/>
                <a:gd name="T35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0">
                  <a:moveTo>
                    <a:pt x="33" y="22"/>
                  </a:moveTo>
                  <a:cubicBezTo>
                    <a:pt x="32" y="24"/>
                    <a:pt x="31" y="28"/>
                    <a:pt x="29" y="30"/>
                  </a:cubicBezTo>
                  <a:cubicBezTo>
                    <a:pt x="28" y="29"/>
                    <a:pt x="26" y="28"/>
                    <a:pt x="24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6"/>
                    <a:pt x="29" y="24"/>
                    <a:pt x="30" y="21"/>
                  </a:cubicBezTo>
                  <a:cubicBezTo>
                    <a:pt x="31" y="18"/>
                    <a:pt x="31" y="16"/>
                    <a:pt x="28" y="15"/>
                  </a:cubicBezTo>
                  <a:cubicBezTo>
                    <a:pt x="27" y="14"/>
                    <a:pt x="25" y="14"/>
                    <a:pt x="24" y="15"/>
                  </a:cubicBezTo>
                  <a:cubicBezTo>
                    <a:pt x="21" y="17"/>
                    <a:pt x="19" y="19"/>
                    <a:pt x="16" y="21"/>
                  </a:cubicBezTo>
                  <a:cubicBezTo>
                    <a:pt x="12" y="23"/>
                    <a:pt x="10" y="23"/>
                    <a:pt x="7" y="22"/>
                  </a:cubicBezTo>
                  <a:cubicBezTo>
                    <a:pt x="4" y="21"/>
                    <a:pt x="0" y="17"/>
                    <a:pt x="4" y="7"/>
                  </a:cubicBezTo>
                  <a:cubicBezTo>
                    <a:pt x="4" y="5"/>
                    <a:pt x="6" y="2"/>
                    <a:pt x="7" y="0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4"/>
                    <a:pt x="8" y="5"/>
                    <a:pt x="7" y="9"/>
                  </a:cubicBezTo>
                  <a:cubicBezTo>
                    <a:pt x="5" y="12"/>
                    <a:pt x="6" y="14"/>
                    <a:pt x="8" y="15"/>
                  </a:cubicBezTo>
                  <a:cubicBezTo>
                    <a:pt x="11" y="16"/>
                    <a:pt x="12" y="16"/>
                    <a:pt x="17" y="12"/>
                  </a:cubicBezTo>
                  <a:cubicBezTo>
                    <a:pt x="24" y="6"/>
                    <a:pt x="26" y="7"/>
                    <a:pt x="29" y="8"/>
                  </a:cubicBezTo>
                  <a:cubicBezTo>
                    <a:pt x="32" y="9"/>
                    <a:pt x="37" y="13"/>
                    <a:pt x="33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49">
              <a:extLst>
                <a:ext uri="{FF2B5EF4-FFF2-40B4-BE49-F238E27FC236}">
                  <a16:creationId xmlns:a16="http://schemas.microsoft.com/office/drawing/2014/main" id="{7C53A6E6-B05B-2A72-E6AC-745CDD6EF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" y="2492"/>
              <a:ext cx="56" cy="28"/>
            </a:xfrm>
            <a:custGeom>
              <a:avLst/>
              <a:gdLst>
                <a:gd name="T0" fmla="*/ 32 w 34"/>
                <a:gd name="T1" fmla="*/ 13 h 17"/>
                <a:gd name="T2" fmla="*/ 31 w 34"/>
                <a:gd name="T3" fmla="*/ 17 h 17"/>
                <a:gd name="T4" fmla="*/ 16 w 34"/>
                <a:gd name="T5" fmla="*/ 12 h 17"/>
                <a:gd name="T6" fmla="*/ 0 w 34"/>
                <a:gd name="T7" fmla="*/ 9 h 17"/>
                <a:gd name="T8" fmla="*/ 0 w 34"/>
                <a:gd name="T9" fmla="*/ 9 h 17"/>
                <a:gd name="T10" fmla="*/ 1 w 34"/>
                <a:gd name="T11" fmla="*/ 5 h 17"/>
                <a:gd name="T12" fmla="*/ 3 w 34"/>
                <a:gd name="T13" fmla="*/ 0 h 17"/>
                <a:gd name="T14" fmla="*/ 17 w 34"/>
                <a:gd name="T15" fmla="*/ 5 h 17"/>
                <a:gd name="T16" fmla="*/ 34 w 34"/>
                <a:gd name="T17" fmla="*/ 9 h 17"/>
                <a:gd name="T18" fmla="*/ 32 w 34"/>
                <a:gd name="T1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7">
                  <a:moveTo>
                    <a:pt x="32" y="13"/>
                  </a:moveTo>
                  <a:cubicBezTo>
                    <a:pt x="32" y="14"/>
                    <a:pt x="32" y="15"/>
                    <a:pt x="31" y="17"/>
                  </a:cubicBezTo>
                  <a:cubicBezTo>
                    <a:pt x="26" y="15"/>
                    <a:pt x="20" y="13"/>
                    <a:pt x="16" y="12"/>
                  </a:cubicBezTo>
                  <a:cubicBezTo>
                    <a:pt x="11" y="11"/>
                    <a:pt x="4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2" y="3"/>
                    <a:pt x="2" y="2"/>
                    <a:pt x="3" y="0"/>
                  </a:cubicBezTo>
                  <a:cubicBezTo>
                    <a:pt x="6" y="2"/>
                    <a:pt x="15" y="4"/>
                    <a:pt x="17" y="5"/>
                  </a:cubicBezTo>
                  <a:cubicBezTo>
                    <a:pt x="20" y="6"/>
                    <a:pt x="28" y="8"/>
                    <a:pt x="34" y="9"/>
                  </a:cubicBezTo>
                  <a:cubicBezTo>
                    <a:pt x="33" y="11"/>
                    <a:pt x="33" y="12"/>
                    <a:pt x="32" y="1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50">
              <a:extLst>
                <a:ext uri="{FF2B5EF4-FFF2-40B4-BE49-F238E27FC236}">
                  <a16:creationId xmlns:a16="http://schemas.microsoft.com/office/drawing/2014/main" id="{17251C95-AB76-F209-F54F-A949DE23C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" y="2446"/>
              <a:ext cx="59" cy="44"/>
            </a:xfrm>
            <a:custGeom>
              <a:avLst/>
              <a:gdLst>
                <a:gd name="T0" fmla="*/ 10 w 36"/>
                <a:gd name="T1" fmla="*/ 2 h 27"/>
                <a:gd name="T2" fmla="*/ 10 w 36"/>
                <a:gd name="T3" fmla="*/ 2 h 27"/>
                <a:gd name="T4" fmla="*/ 7 w 36"/>
                <a:gd name="T5" fmla="*/ 10 h 27"/>
                <a:gd name="T6" fmla="*/ 21 w 36"/>
                <a:gd name="T7" fmla="*/ 13 h 27"/>
                <a:gd name="T8" fmla="*/ 36 w 36"/>
                <a:gd name="T9" fmla="*/ 15 h 27"/>
                <a:gd name="T10" fmla="*/ 35 w 36"/>
                <a:gd name="T11" fmla="*/ 20 h 27"/>
                <a:gd name="T12" fmla="*/ 34 w 36"/>
                <a:gd name="T13" fmla="*/ 24 h 27"/>
                <a:gd name="T14" fmla="*/ 18 w 36"/>
                <a:gd name="T15" fmla="*/ 20 h 27"/>
                <a:gd name="T16" fmla="*/ 5 w 36"/>
                <a:gd name="T17" fmla="*/ 18 h 27"/>
                <a:gd name="T18" fmla="*/ 5 w 36"/>
                <a:gd name="T19" fmla="*/ 27 h 27"/>
                <a:gd name="T20" fmla="*/ 5 w 36"/>
                <a:gd name="T21" fmla="*/ 27 h 27"/>
                <a:gd name="T22" fmla="*/ 0 w 36"/>
                <a:gd name="T23" fmla="*/ 26 h 27"/>
                <a:gd name="T24" fmla="*/ 3 w 36"/>
                <a:gd name="T25" fmla="*/ 13 h 27"/>
                <a:gd name="T26" fmla="*/ 5 w 36"/>
                <a:gd name="T27" fmla="*/ 0 h 27"/>
                <a:gd name="T28" fmla="*/ 10 w 36"/>
                <a:gd name="T2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27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8" y="6"/>
                    <a:pt x="7" y="10"/>
                  </a:cubicBezTo>
                  <a:cubicBezTo>
                    <a:pt x="8" y="11"/>
                    <a:pt x="14" y="12"/>
                    <a:pt x="21" y="13"/>
                  </a:cubicBezTo>
                  <a:cubicBezTo>
                    <a:pt x="27" y="15"/>
                    <a:pt x="34" y="15"/>
                    <a:pt x="36" y="15"/>
                  </a:cubicBezTo>
                  <a:cubicBezTo>
                    <a:pt x="35" y="17"/>
                    <a:pt x="35" y="18"/>
                    <a:pt x="35" y="20"/>
                  </a:cubicBezTo>
                  <a:cubicBezTo>
                    <a:pt x="34" y="21"/>
                    <a:pt x="34" y="22"/>
                    <a:pt x="34" y="24"/>
                  </a:cubicBezTo>
                  <a:cubicBezTo>
                    <a:pt x="30" y="22"/>
                    <a:pt x="21" y="21"/>
                    <a:pt x="18" y="20"/>
                  </a:cubicBezTo>
                  <a:cubicBezTo>
                    <a:pt x="15" y="19"/>
                    <a:pt x="8" y="18"/>
                    <a:pt x="5" y="18"/>
                  </a:cubicBezTo>
                  <a:cubicBezTo>
                    <a:pt x="5" y="21"/>
                    <a:pt x="4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1" y="26"/>
                    <a:pt x="0" y="26"/>
                  </a:cubicBezTo>
                  <a:cubicBezTo>
                    <a:pt x="1" y="21"/>
                    <a:pt x="2" y="18"/>
                    <a:pt x="3" y="13"/>
                  </a:cubicBezTo>
                  <a:cubicBezTo>
                    <a:pt x="4" y="9"/>
                    <a:pt x="5" y="4"/>
                    <a:pt x="5" y="0"/>
                  </a:cubicBezTo>
                  <a:cubicBezTo>
                    <a:pt x="6" y="1"/>
                    <a:pt x="8" y="1"/>
                    <a:pt x="10" y="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51">
              <a:extLst>
                <a:ext uri="{FF2B5EF4-FFF2-40B4-BE49-F238E27FC236}">
                  <a16:creationId xmlns:a16="http://schemas.microsoft.com/office/drawing/2014/main" id="{6F780319-C0C9-6FBD-F4A8-BE6027C82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" y="2402"/>
              <a:ext cx="56" cy="49"/>
            </a:xfrm>
            <a:custGeom>
              <a:avLst/>
              <a:gdLst>
                <a:gd name="T0" fmla="*/ 6 w 34"/>
                <a:gd name="T1" fmla="*/ 3 h 30"/>
                <a:gd name="T2" fmla="*/ 21 w 34"/>
                <a:gd name="T3" fmla="*/ 13 h 30"/>
                <a:gd name="T4" fmla="*/ 28 w 34"/>
                <a:gd name="T5" fmla="*/ 13 h 30"/>
                <a:gd name="T6" fmla="*/ 34 w 34"/>
                <a:gd name="T7" fmla="*/ 13 h 30"/>
                <a:gd name="T8" fmla="*/ 34 w 34"/>
                <a:gd name="T9" fmla="*/ 17 h 30"/>
                <a:gd name="T10" fmla="*/ 33 w 34"/>
                <a:gd name="T11" fmla="*/ 22 h 30"/>
                <a:gd name="T12" fmla="*/ 27 w 34"/>
                <a:gd name="T13" fmla="*/ 21 h 30"/>
                <a:gd name="T14" fmla="*/ 20 w 34"/>
                <a:gd name="T15" fmla="*/ 20 h 30"/>
                <a:gd name="T16" fmla="*/ 4 w 34"/>
                <a:gd name="T17" fmla="*/ 27 h 30"/>
                <a:gd name="T18" fmla="*/ 0 w 34"/>
                <a:gd name="T19" fmla="*/ 30 h 30"/>
                <a:gd name="T20" fmla="*/ 0 w 34"/>
                <a:gd name="T21" fmla="*/ 30 h 30"/>
                <a:gd name="T22" fmla="*/ 1 w 34"/>
                <a:gd name="T23" fmla="*/ 24 h 30"/>
                <a:gd name="T24" fmla="*/ 1 w 34"/>
                <a:gd name="T25" fmla="*/ 19 h 30"/>
                <a:gd name="T26" fmla="*/ 5 w 34"/>
                <a:gd name="T27" fmla="*/ 19 h 30"/>
                <a:gd name="T28" fmla="*/ 16 w 34"/>
                <a:gd name="T29" fmla="*/ 14 h 30"/>
                <a:gd name="T30" fmla="*/ 16 w 34"/>
                <a:gd name="T31" fmla="*/ 14 h 30"/>
                <a:gd name="T32" fmla="*/ 6 w 34"/>
                <a:gd name="T33" fmla="*/ 9 h 30"/>
                <a:gd name="T34" fmla="*/ 2 w 34"/>
                <a:gd name="T35" fmla="*/ 7 h 30"/>
                <a:gd name="T36" fmla="*/ 3 w 34"/>
                <a:gd name="T37" fmla="*/ 4 h 30"/>
                <a:gd name="T38" fmla="*/ 3 w 34"/>
                <a:gd name="T39" fmla="*/ 0 h 30"/>
                <a:gd name="T40" fmla="*/ 6 w 34"/>
                <a:gd name="T4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0">
                  <a:moveTo>
                    <a:pt x="6" y="3"/>
                  </a:moveTo>
                  <a:cubicBezTo>
                    <a:pt x="9" y="5"/>
                    <a:pt x="11" y="7"/>
                    <a:pt x="21" y="13"/>
                  </a:cubicBezTo>
                  <a:cubicBezTo>
                    <a:pt x="24" y="13"/>
                    <a:pt x="25" y="13"/>
                    <a:pt x="28" y="13"/>
                  </a:cubicBezTo>
                  <a:cubicBezTo>
                    <a:pt x="30" y="13"/>
                    <a:pt x="33" y="13"/>
                    <a:pt x="34" y="13"/>
                  </a:cubicBezTo>
                  <a:cubicBezTo>
                    <a:pt x="34" y="15"/>
                    <a:pt x="34" y="16"/>
                    <a:pt x="34" y="17"/>
                  </a:cubicBezTo>
                  <a:cubicBezTo>
                    <a:pt x="34" y="19"/>
                    <a:pt x="33" y="19"/>
                    <a:pt x="33" y="22"/>
                  </a:cubicBezTo>
                  <a:cubicBezTo>
                    <a:pt x="32" y="21"/>
                    <a:pt x="29" y="21"/>
                    <a:pt x="27" y="21"/>
                  </a:cubicBezTo>
                  <a:cubicBezTo>
                    <a:pt x="25" y="20"/>
                    <a:pt x="23" y="20"/>
                    <a:pt x="20" y="20"/>
                  </a:cubicBezTo>
                  <a:cubicBezTo>
                    <a:pt x="12" y="23"/>
                    <a:pt x="6" y="26"/>
                    <a:pt x="4" y="27"/>
                  </a:cubicBezTo>
                  <a:cubicBezTo>
                    <a:pt x="3" y="28"/>
                    <a:pt x="1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6"/>
                    <a:pt x="1" y="24"/>
                  </a:cubicBezTo>
                  <a:cubicBezTo>
                    <a:pt x="1" y="23"/>
                    <a:pt x="1" y="21"/>
                    <a:pt x="1" y="19"/>
                  </a:cubicBezTo>
                  <a:cubicBezTo>
                    <a:pt x="2" y="19"/>
                    <a:pt x="4" y="19"/>
                    <a:pt x="5" y="19"/>
                  </a:cubicBezTo>
                  <a:cubicBezTo>
                    <a:pt x="7" y="18"/>
                    <a:pt x="11" y="17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3" y="12"/>
                    <a:pt x="9" y="10"/>
                    <a:pt x="6" y="9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4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52">
              <a:extLst>
                <a:ext uri="{FF2B5EF4-FFF2-40B4-BE49-F238E27FC236}">
                  <a16:creationId xmlns:a16="http://schemas.microsoft.com/office/drawing/2014/main" id="{C216539D-20D1-3139-662B-848924FD51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" y="2131"/>
              <a:ext cx="116" cy="136"/>
            </a:xfrm>
            <a:custGeom>
              <a:avLst/>
              <a:gdLst>
                <a:gd name="T0" fmla="*/ 60 w 71"/>
                <a:gd name="T1" fmla="*/ 34 h 83"/>
                <a:gd name="T2" fmla="*/ 51 w 71"/>
                <a:gd name="T3" fmla="*/ 44 h 83"/>
                <a:gd name="T4" fmla="*/ 42 w 71"/>
                <a:gd name="T5" fmla="*/ 38 h 83"/>
                <a:gd name="T6" fmla="*/ 42 w 71"/>
                <a:gd name="T7" fmla="*/ 30 h 83"/>
                <a:gd name="T8" fmla="*/ 48 w 71"/>
                <a:gd name="T9" fmla="*/ 29 h 83"/>
                <a:gd name="T10" fmla="*/ 48 w 71"/>
                <a:gd name="T11" fmla="*/ 28 h 83"/>
                <a:gd name="T12" fmla="*/ 58 w 71"/>
                <a:gd name="T13" fmla="*/ 29 h 83"/>
                <a:gd name="T14" fmla="*/ 60 w 71"/>
                <a:gd name="T15" fmla="*/ 34 h 83"/>
                <a:gd name="T16" fmla="*/ 70 w 71"/>
                <a:gd name="T17" fmla="*/ 64 h 83"/>
                <a:gd name="T18" fmla="*/ 68 w 71"/>
                <a:gd name="T19" fmla="*/ 56 h 83"/>
                <a:gd name="T20" fmla="*/ 68 w 71"/>
                <a:gd name="T21" fmla="*/ 56 h 83"/>
                <a:gd name="T22" fmla="*/ 66 w 71"/>
                <a:gd name="T23" fmla="*/ 39 h 83"/>
                <a:gd name="T24" fmla="*/ 69 w 71"/>
                <a:gd name="T25" fmla="*/ 27 h 83"/>
                <a:gd name="T26" fmla="*/ 70 w 71"/>
                <a:gd name="T27" fmla="*/ 26 h 83"/>
                <a:gd name="T28" fmla="*/ 63 w 71"/>
                <a:gd name="T29" fmla="*/ 21 h 83"/>
                <a:gd name="T30" fmla="*/ 57 w 71"/>
                <a:gd name="T31" fmla="*/ 21 h 83"/>
                <a:gd name="T32" fmla="*/ 48 w 71"/>
                <a:gd name="T33" fmla="*/ 15 h 83"/>
                <a:gd name="T34" fmla="*/ 37 w 71"/>
                <a:gd name="T35" fmla="*/ 7 h 83"/>
                <a:gd name="T36" fmla="*/ 28 w 71"/>
                <a:gd name="T37" fmla="*/ 6 h 83"/>
                <a:gd name="T38" fmla="*/ 41 w 71"/>
                <a:gd name="T39" fmla="*/ 18 h 83"/>
                <a:gd name="T40" fmla="*/ 40 w 71"/>
                <a:gd name="T41" fmla="*/ 22 h 83"/>
                <a:gd name="T42" fmla="*/ 29 w 71"/>
                <a:gd name="T43" fmla="*/ 14 h 83"/>
                <a:gd name="T44" fmla="*/ 23 w 71"/>
                <a:gd name="T45" fmla="*/ 16 h 83"/>
                <a:gd name="T46" fmla="*/ 29 w 71"/>
                <a:gd name="T47" fmla="*/ 23 h 83"/>
                <a:gd name="T48" fmla="*/ 35 w 71"/>
                <a:gd name="T49" fmla="*/ 26 h 83"/>
                <a:gd name="T50" fmla="*/ 35 w 71"/>
                <a:gd name="T51" fmla="*/ 33 h 83"/>
                <a:gd name="T52" fmla="*/ 25 w 71"/>
                <a:gd name="T53" fmla="*/ 30 h 83"/>
                <a:gd name="T54" fmla="*/ 23 w 71"/>
                <a:gd name="T55" fmla="*/ 28 h 83"/>
                <a:gd name="T56" fmla="*/ 15 w 71"/>
                <a:gd name="T57" fmla="*/ 25 h 83"/>
                <a:gd name="T58" fmla="*/ 11 w 71"/>
                <a:gd name="T59" fmla="*/ 23 h 83"/>
                <a:gd name="T60" fmla="*/ 2 w 71"/>
                <a:gd name="T61" fmla="*/ 26 h 83"/>
                <a:gd name="T62" fmla="*/ 2 w 71"/>
                <a:gd name="T63" fmla="*/ 26 h 83"/>
                <a:gd name="T64" fmla="*/ 7 w 71"/>
                <a:gd name="T65" fmla="*/ 30 h 83"/>
                <a:gd name="T66" fmla="*/ 23 w 71"/>
                <a:gd name="T67" fmla="*/ 36 h 83"/>
                <a:gd name="T68" fmla="*/ 33 w 71"/>
                <a:gd name="T69" fmla="*/ 41 h 83"/>
                <a:gd name="T70" fmla="*/ 35 w 71"/>
                <a:gd name="T71" fmla="*/ 44 h 83"/>
                <a:gd name="T72" fmla="*/ 36 w 71"/>
                <a:gd name="T73" fmla="*/ 54 h 83"/>
                <a:gd name="T74" fmla="*/ 33 w 71"/>
                <a:gd name="T75" fmla="*/ 71 h 83"/>
                <a:gd name="T76" fmla="*/ 35 w 71"/>
                <a:gd name="T77" fmla="*/ 83 h 83"/>
                <a:gd name="T78" fmla="*/ 43 w 71"/>
                <a:gd name="T79" fmla="*/ 54 h 83"/>
                <a:gd name="T80" fmla="*/ 47 w 71"/>
                <a:gd name="T81" fmla="*/ 48 h 83"/>
                <a:gd name="T82" fmla="*/ 51 w 71"/>
                <a:gd name="T83" fmla="*/ 65 h 83"/>
                <a:gd name="T84" fmla="*/ 54 w 71"/>
                <a:gd name="T85" fmla="*/ 68 h 83"/>
                <a:gd name="T86" fmla="*/ 57 w 71"/>
                <a:gd name="T87" fmla="*/ 68 h 83"/>
                <a:gd name="T88" fmla="*/ 58 w 71"/>
                <a:gd name="T89" fmla="*/ 61 h 83"/>
                <a:gd name="T90" fmla="*/ 57 w 71"/>
                <a:gd name="T91" fmla="*/ 48 h 83"/>
                <a:gd name="T92" fmla="*/ 61 w 71"/>
                <a:gd name="T93" fmla="*/ 48 h 83"/>
                <a:gd name="T94" fmla="*/ 61 w 71"/>
                <a:gd name="T95" fmla="*/ 48 h 83"/>
                <a:gd name="T96" fmla="*/ 62 w 71"/>
                <a:gd name="T97" fmla="*/ 52 h 83"/>
                <a:gd name="T98" fmla="*/ 63 w 71"/>
                <a:gd name="T99" fmla="*/ 68 h 83"/>
                <a:gd name="T100" fmla="*/ 70 w 71"/>
                <a:gd name="T101" fmla="*/ 69 h 83"/>
                <a:gd name="T102" fmla="*/ 70 w 71"/>
                <a:gd name="T103" fmla="*/ 6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" h="83">
                  <a:moveTo>
                    <a:pt x="60" y="34"/>
                  </a:moveTo>
                  <a:cubicBezTo>
                    <a:pt x="60" y="38"/>
                    <a:pt x="55" y="42"/>
                    <a:pt x="51" y="44"/>
                  </a:cubicBezTo>
                  <a:cubicBezTo>
                    <a:pt x="47" y="46"/>
                    <a:pt x="42" y="41"/>
                    <a:pt x="42" y="38"/>
                  </a:cubicBezTo>
                  <a:cubicBezTo>
                    <a:pt x="41" y="36"/>
                    <a:pt x="41" y="31"/>
                    <a:pt x="42" y="30"/>
                  </a:cubicBezTo>
                  <a:cubicBezTo>
                    <a:pt x="44" y="29"/>
                    <a:pt x="46" y="30"/>
                    <a:pt x="48" y="29"/>
                  </a:cubicBezTo>
                  <a:cubicBezTo>
                    <a:pt x="48" y="29"/>
                    <a:pt x="48" y="28"/>
                    <a:pt x="48" y="28"/>
                  </a:cubicBezTo>
                  <a:cubicBezTo>
                    <a:pt x="47" y="23"/>
                    <a:pt x="54" y="26"/>
                    <a:pt x="58" y="29"/>
                  </a:cubicBezTo>
                  <a:cubicBezTo>
                    <a:pt x="59" y="30"/>
                    <a:pt x="60" y="33"/>
                    <a:pt x="60" y="34"/>
                  </a:cubicBezTo>
                  <a:close/>
                  <a:moveTo>
                    <a:pt x="70" y="64"/>
                  </a:moveTo>
                  <a:cubicBezTo>
                    <a:pt x="69" y="62"/>
                    <a:pt x="68" y="59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0"/>
                    <a:pt x="67" y="45"/>
                    <a:pt x="66" y="39"/>
                  </a:cubicBezTo>
                  <a:cubicBezTo>
                    <a:pt x="66" y="37"/>
                    <a:pt x="64" y="27"/>
                    <a:pt x="69" y="27"/>
                  </a:cubicBezTo>
                  <a:cubicBezTo>
                    <a:pt x="69" y="27"/>
                    <a:pt x="70" y="26"/>
                    <a:pt x="70" y="26"/>
                  </a:cubicBezTo>
                  <a:cubicBezTo>
                    <a:pt x="70" y="21"/>
                    <a:pt x="67" y="19"/>
                    <a:pt x="63" y="21"/>
                  </a:cubicBezTo>
                  <a:cubicBezTo>
                    <a:pt x="61" y="22"/>
                    <a:pt x="59" y="22"/>
                    <a:pt x="57" y="21"/>
                  </a:cubicBezTo>
                  <a:cubicBezTo>
                    <a:pt x="57" y="21"/>
                    <a:pt x="52" y="18"/>
                    <a:pt x="48" y="15"/>
                  </a:cubicBezTo>
                  <a:cubicBezTo>
                    <a:pt x="45" y="14"/>
                    <a:pt x="37" y="7"/>
                    <a:pt x="37" y="7"/>
                  </a:cubicBezTo>
                  <a:cubicBezTo>
                    <a:pt x="34" y="5"/>
                    <a:pt x="30" y="0"/>
                    <a:pt x="28" y="6"/>
                  </a:cubicBezTo>
                  <a:cubicBezTo>
                    <a:pt x="31" y="12"/>
                    <a:pt x="37" y="14"/>
                    <a:pt x="41" y="18"/>
                  </a:cubicBezTo>
                  <a:cubicBezTo>
                    <a:pt x="43" y="19"/>
                    <a:pt x="45" y="24"/>
                    <a:pt x="40" y="22"/>
                  </a:cubicBezTo>
                  <a:cubicBezTo>
                    <a:pt x="36" y="21"/>
                    <a:pt x="31" y="15"/>
                    <a:pt x="29" y="14"/>
                  </a:cubicBezTo>
                  <a:cubicBezTo>
                    <a:pt x="26" y="12"/>
                    <a:pt x="21" y="12"/>
                    <a:pt x="23" y="16"/>
                  </a:cubicBezTo>
                  <a:cubicBezTo>
                    <a:pt x="24" y="19"/>
                    <a:pt x="26" y="21"/>
                    <a:pt x="29" y="23"/>
                  </a:cubicBezTo>
                  <a:cubicBezTo>
                    <a:pt x="30" y="23"/>
                    <a:pt x="35" y="25"/>
                    <a:pt x="35" y="26"/>
                  </a:cubicBezTo>
                  <a:cubicBezTo>
                    <a:pt x="36" y="28"/>
                    <a:pt x="36" y="32"/>
                    <a:pt x="35" y="33"/>
                  </a:cubicBezTo>
                  <a:cubicBezTo>
                    <a:pt x="33" y="35"/>
                    <a:pt x="28" y="32"/>
                    <a:pt x="25" y="30"/>
                  </a:cubicBezTo>
                  <a:cubicBezTo>
                    <a:pt x="25" y="30"/>
                    <a:pt x="24" y="29"/>
                    <a:pt x="23" y="28"/>
                  </a:cubicBezTo>
                  <a:cubicBezTo>
                    <a:pt x="21" y="27"/>
                    <a:pt x="17" y="26"/>
                    <a:pt x="15" y="25"/>
                  </a:cubicBezTo>
                  <a:cubicBezTo>
                    <a:pt x="14" y="24"/>
                    <a:pt x="11" y="23"/>
                    <a:pt x="11" y="23"/>
                  </a:cubicBezTo>
                  <a:cubicBezTo>
                    <a:pt x="8" y="22"/>
                    <a:pt x="0" y="20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8"/>
                    <a:pt x="7" y="30"/>
                  </a:cubicBezTo>
                  <a:cubicBezTo>
                    <a:pt x="9" y="31"/>
                    <a:pt x="19" y="34"/>
                    <a:pt x="23" y="36"/>
                  </a:cubicBezTo>
                  <a:cubicBezTo>
                    <a:pt x="26" y="38"/>
                    <a:pt x="30" y="38"/>
                    <a:pt x="33" y="41"/>
                  </a:cubicBezTo>
                  <a:cubicBezTo>
                    <a:pt x="34" y="42"/>
                    <a:pt x="35" y="43"/>
                    <a:pt x="35" y="44"/>
                  </a:cubicBezTo>
                  <a:cubicBezTo>
                    <a:pt x="35" y="45"/>
                    <a:pt x="36" y="52"/>
                    <a:pt x="36" y="54"/>
                  </a:cubicBezTo>
                  <a:cubicBezTo>
                    <a:pt x="36" y="60"/>
                    <a:pt x="35" y="66"/>
                    <a:pt x="33" y="71"/>
                  </a:cubicBezTo>
                  <a:cubicBezTo>
                    <a:pt x="32" y="75"/>
                    <a:pt x="28" y="83"/>
                    <a:pt x="35" y="83"/>
                  </a:cubicBezTo>
                  <a:cubicBezTo>
                    <a:pt x="43" y="83"/>
                    <a:pt x="42" y="59"/>
                    <a:pt x="43" y="54"/>
                  </a:cubicBezTo>
                  <a:cubicBezTo>
                    <a:pt x="43" y="53"/>
                    <a:pt x="43" y="45"/>
                    <a:pt x="47" y="48"/>
                  </a:cubicBezTo>
                  <a:cubicBezTo>
                    <a:pt x="52" y="52"/>
                    <a:pt x="50" y="60"/>
                    <a:pt x="51" y="65"/>
                  </a:cubicBezTo>
                  <a:cubicBezTo>
                    <a:pt x="51" y="67"/>
                    <a:pt x="53" y="68"/>
                    <a:pt x="54" y="68"/>
                  </a:cubicBezTo>
                  <a:cubicBezTo>
                    <a:pt x="55" y="68"/>
                    <a:pt x="57" y="68"/>
                    <a:pt x="57" y="68"/>
                  </a:cubicBezTo>
                  <a:cubicBezTo>
                    <a:pt x="58" y="66"/>
                    <a:pt x="58" y="63"/>
                    <a:pt x="58" y="61"/>
                  </a:cubicBezTo>
                  <a:cubicBezTo>
                    <a:pt x="58" y="57"/>
                    <a:pt x="56" y="52"/>
                    <a:pt x="57" y="48"/>
                  </a:cubicBezTo>
                  <a:cubicBezTo>
                    <a:pt x="59" y="46"/>
                    <a:pt x="60" y="45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9"/>
                    <a:pt x="62" y="52"/>
                    <a:pt x="62" y="52"/>
                  </a:cubicBezTo>
                  <a:cubicBezTo>
                    <a:pt x="61" y="56"/>
                    <a:pt x="63" y="68"/>
                    <a:pt x="63" y="68"/>
                  </a:cubicBezTo>
                  <a:cubicBezTo>
                    <a:pt x="65" y="70"/>
                    <a:pt x="68" y="72"/>
                    <a:pt x="70" y="69"/>
                  </a:cubicBezTo>
                  <a:cubicBezTo>
                    <a:pt x="71" y="68"/>
                    <a:pt x="70" y="65"/>
                    <a:pt x="70" y="6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53">
              <a:extLst>
                <a:ext uri="{FF2B5EF4-FFF2-40B4-BE49-F238E27FC236}">
                  <a16:creationId xmlns:a16="http://schemas.microsoft.com/office/drawing/2014/main" id="{57F62DF5-7959-11BC-555E-46C1E90FC5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9" y="2549"/>
              <a:ext cx="54" cy="40"/>
            </a:xfrm>
            <a:custGeom>
              <a:avLst/>
              <a:gdLst>
                <a:gd name="T0" fmla="*/ 25 w 33"/>
                <a:gd name="T1" fmla="*/ 9 h 24"/>
                <a:gd name="T2" fmla="*/ 24 w 33"/>
                <a:gd name="T3" fmla="*/ 10 h 24"/>
                <a:gd name="T4" fmla="*/ 9 w 33"/>
                <a:gd name="T5" fmla="*/ 10 h 24"/>
                <a:gd name="T6" fmla="*/ 8 w 33"/>
                <a:gd name="T7" fmla="*/ 9 h 24"/>
                <a:gd name="T8" fmla="*/ 8 w 33"/>
                <a:gd name="T9" fmla="*/ 5 h 24"/>
                <a:gd name="T10" fmla="*/ 9 w 33"/>
                <a:gd name="T11" fmla="*/ 4 h 24"/>
                <a:gd name="T12" fmla="*/ 9 w 33"/>
                <a:gd name="T13" fmla="*/ 4 h 24"/>
                <a:gd name="T14" fmla="*/ 24 w 33"/>
                <a:gd name="T15" fmla="*/ 4 h 24"/>
                <a:gd name="T16" fmla="*/ 25 w 33"/>
                <a:gd name="T17" fmla="*/ 5 h 24"/>
                <a:gd name="T18" fmla="*/ 25 w 33"/>
                <a:gd name="T19" fmla="*/ 9 h 24"/>
                <a:gd name="T20" fmla="*/ 29 w 33"/>
                <a:gd name="T21" fmla="*/ 0 h 24"/>
                <a:gd name="T22" fmla="*/ 4 w 33"/>
                <a:gd name="T23" fmla="*/ 0 h 24"/>
                <a:gd name="T24" fmla="*/ 0 w 33"/>
                <a:gd name="T25" fmla="*/ 3 h 24"/>
                <a:gd name="T26" fmla="*/ 0 w 33"/>
                <a:gd name="T27" fmla="*/ 11 h 24"/>
                <a:gd name="T28" fmla="*/ 4 w 33"/>
                <a:gd name="T29" fmla="*/ 14 h 24"/>
                <a:gd name="T30" fmla="*/ 14 w 33"/>
                <a:gd name="T31" fmla="*/ 14 h 24"/>
                <a:gd name="T32" fmla="*/ 24 w 33"/>
                <a:gd name="T33" fmla="*/ 14 h 24"/>
                <a:gd name="T34" fmla="*/ 25 w 33"/>
                <a:gd name="T35" fmla="*/ 16 h 24"/>
                <a:gd name="T36" fmla="*/ 25 w 33"/>
                <a:gd name="T37" fmla="*/ 18 h 24"/>
                <a:gd name="T38" fmla="*/ 24 w 33"/>
                <a:gd name="T39" fmla="*/ 19 h 24"/>
                <a:gd name="T40" fmla="*/ 9 w 33"/>
                <a:gd name="T41" fmla="*/ 19 h 24"/>
                <a:gd name="T42" fmla="*/ 8 w 33"/>
                <a:gd name="T43" fmla="*/ 19 h 24"/>
                <a:gd name="T44" fmla="*/ 0 w 33"/>
                <a:gd name="T45" fmla="*/ 19 h 24"/>
                <a:gd name="T46" fmla="*/ 0 w 33"/>
                <a:gd name="T47" fmla="*/ 20 h 24"/>
                <a:gd name="T48" fmla="*/ 4 w 33"/>
                <a:gd name="T49" fmla="*/ 24 h 24"/>
                <a:gd name="T50" fmla="*/ 29 w 33"/>
                <a:gd name="T51" fmla="*/ 24 h 24"/>
                <a:gd name="T52" fmla="*/ 33 w 33"/>
                <a:gd name="T53" fmla="*/ 20 h 24"/>
                <a:gd name="T54" fmla="*/ 33 w 33"/>
                <a:gd name="T55" fmla="*/ 3 h 24"/>
                <a:gd name="T56" fmla="*/ 29 w 33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24">
                  <a:moveTo>
                    <a:pt x="25" y="9"/>
                  </a:moveTo>
                  <a:cubicBezTo>
                    <a:pt x="25" y="9"/>
                    <a:pt x="25" y="10"/>
                    <a:pt x="2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close/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4"/>
                    <a:pt x="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5" y="19"/>
                    <a:pt x="2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3" y="22"/>
                    <a:pt x="33" y="2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1" y="0"/>
                    <a:pt x="29" y="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54">
              <a:extLst>
                <a:ext uri="{FF2B5EF4-FFF2-40B4-BE49-F238E27FC236}">
                  <a16:creationId xmlns:a16="http://schemas.microsoft.com/office/drawing/2014/main" id="{6F60536E-D02E-0240-BA16-14E98984B1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7" y="2549"/>
              <a:ext cx="53" cy="40"/>
            </a:xfrm>
            <a:custGeom>
              <a:avLst/>
              <a:gdLst>
                <a:gd name="T0" fmla="*/ 7 w 32"/>
                <a:gd name="T1" fmla="*/ 15 h 24"/>
                <a:gd name="T2" fmla="*/ 9 w 32"/>
                <a:gd name="T3" fmla="*/ 13 h 24"/>
                <a:gd name="T4" fmla="*/ 23 w 32"/>
                <a:gd name="T5" fmla="*/ 13 h 24"/>
                <a:gd name="T6" fmla="*/ 25 w 32"/>
                <a:gd name="T7" fmla="*/ 15 h 24"/>
                <a:gd name="T8" fmla="*/ 25 w 32"/>
                <a:gd name="T9" fmla="*/ 18 h 24"/>
                <a:gd name="T10" fmla="*/ 23 w 32"/>
                <a:gd name="T11" fmla="*/ 19 h 24"/>
                <a:gd name="T12" fmla="*/ 23 w 32"/>
                <a:gd name="T13" fmla="*/ 19 h 24"/>
                <a:gd name="T14" fmla="*/ 9 w 32"/>
                <a:gd name="T15" fmla="*/ 19 h 24"/>
                <a:gd name="T16" fmla="*/ 7 w 32"/>
                <a:gd name="T17" fmla="*/ 18 h 24"/>
                <a:gd name="T18" fmla="*/ 7 w 32"/>
                <a:gd name="T19" fmla="*/ 15 h 24"/>
                <a:gd name="T20" fmla="*/ 3 w 32"/>
                <a:gd name="T21" fmla="*/ 24 h 24"/>
                <a:gd name="T22" fmla="*/ 29 w 32"/>
                <a:gd name="T23" fmla="*/ 24 h 24"/>
                <a:gd name="T24" fmla="*/ 32 w 32"/>
                <a:gd name="T25" fmla="*/ 20 h 24"/>
                <a:gd name="T26" fmla="*/ 32 w 32"/>
                <a:gd name="T27" fmla="*/ 13 h 24"/>
                <a:gd name="T28" fmla="*/ 29 w 32"/>
                <a:gd name="T29" fmla="*/ 9 h 24"/>
                <a:gd name="T30" fmla="*/ 19 w 32"/>
                <a:gd name="T31" fmla="*/ 9 h 24"/>
                <a:gd name="T32" fmla="*/ 9 w 32"/>
                <a:gd name="T33" fmla="*/ 9 h 24"/>
                <a:gd name="T34" fmla="*/ 7 w 32"/>
                <a:gd name="T35" fmla="*/ 8 h 24"/>
                <a:gd name="T36" fmla="*/ 7 w 32"/>
                <a:gd name="T37" fmla="*/ 5 h 24"/>
                <a:gd name="T38" fmla="*/ 9 w 32"/>
                <a:gd name="T39" fmla="*/ 4 h 24"/>
                <a:gd name="T40" fmla="*/ 24 w 32"/>
                <a:gd name="T41" fmla="*/ 4 h 24"/>
                <a:gd name="T42" fmla="*/ 25 w 32"/>
                <a:gd name="T43" fmla="*/ 5 h 24"/>
                <a:gd name="T44" fmla="*/ 32 w 32"/>
                <a:gd name="T45" fmla="*/ 5 h 24"/>
                <a:gd name="T46" fmla="*/ 32 w 32"/>
                <a:gd name="T47" fmla="*/ 3 h 24"/>
                <a:gd name="T48" fmla="*/ 29 w 32"/>
                <a:gd name="T49" fmla="*/ 0 h 24"/>
                <a:gd name="T50" fmla="*/ 3 w 32"/>
                <a:gd name="T51" fmla="*/ 0 h 24"/>
                <a:gd name="T52" fmla="*/ 0 w 32"/>
                <a:gd name="T53" fmla="*/ 3 h 24"/>
                <a:gd name="T54" fmla="*/ 0 w 32"/>
                <a:gd name="T55" fmla="*/ 20 h 24"/>
                <a:gd name="T56" fmla="*/ 3 w 32"/>
                <a:gd name="T5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24">
                  <a:moveTo>
                    <a:pt x="7" y="15"/>
                  </a:moveTo>
                  <a:cubicBezTo>
                    <a:pt x="7" y="14"/>
                    <a:pt x="8" y="13"/>
                    <a:pt x="9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4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3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1"/>
                    <a:pt x="31" y="9"/>
                    <a:pt x="2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55">
              <a:extLst>
                <a:ext uri="{FF2B5EF4-FFF2-40B4-BE49-F238E27FC236}">
                  <a16:creationId xmlns:a16="http://schemas.microsoft.com/office/drawing/2014/main" id="{93F1F850-F57B-F1F7-75AD-C1D5801EB6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105"/>
              <a:ext cx="288" cy="387"/>
            </a:xfrm>
            <a:custGeom>
              <a:avLst/>
              <a:gdLst>
                <a:gd name="T0" fmla="*/ 84 w 288"/>
                <a:gd name="T1" fmla="*/ 33 h 387"/>
                <a:gd name="T2" fmla="*/ 94 w 288"/>
                <a:gd name="T3" fmla="*/ 41 h 387"/>
                <a:gd name="T4" fmla="*/ 113 w 288"/>
                <a:gd name="T5" fmla="*/ 59 h 387"/>
                <a:gd name="T6" fmla="*/ 128 w 288"/>
                <a:gd name="T7" fmla="*/ 83 h 387"/>
                <a:gd name="T8" fmla="*/ 138 w 288"/>
                <a:gd name="T9" fmla="*/ 123 h 387"/>
                <a:gd name="T10" fmla="*/ 139 w 288"/>
                <a:gd name="T11" fmla="*/ 185 h 387"/>
                <a:gd name="T12" fmla="*/ 143 w 288"/>
                <a:gd name="T13" fmla="*/ 216 h 387"/>
                <a:gd name="T14" fmla="*/ 154 w 288"/>
                <a:gd name="T15" fmla="*/ 231 h 387"/>
                <a:gd name="T16" fmla="*/ 170 w 288"/>
                <a:gd name="T17" fmla="*/ 238 h 387"/>
                <a:gd name="T18" fmla="*/ 190 w 288"/>
                <a:gd name="T19" fmla="*/ 231 h 387"/>
                <a:gd name="T20" fmla="*/ 203 w 288"/>
                <a:gd name="T21" fmla="*/ 208 h 387"/>
                <a:gd name="T22" fmla="*/ 208 w 288"/>
                <a:gd name="T23" fmla="*/ 187 h 387"/>
                <a:gd name="T24" fmla="*/ 192 w 288"/>
                <a:gd name="T25" fmla="*/ 167 h 387"/>
                <a:gd name="T26" fmla="*/ 215 w 288"/>
                <a:gd name="T27" fmla="*/ 149 h 387"/>
                <a:gd name="T28" fmla="*/ 229 w 288"/>
                <a:gd name="T29" fmla="*/ 147 h 387"/>
                <a:gd name="T30" fmla="*/ 236 w 288"/>
                <a:gd name="T31" fmla="*/ 136 h 387"/>
                <a:gd name="T32" fmla="*/ 247 w 288"/>
                <a:gd name="T33" fmla="*/ 133 h 387"/>
                <a:gd name="T34" fmla="*/ 273 w 288"/>
                <a:gd name="T35" fmla="*/ 119 h 387"/>
                <a:gd name="T36" fmla="*/ 283 w 288"/>
                <a:gd name="T37" fmla="*/ 106 h 387"/>
                <a:gd name="T38" fmla="*/ 288 w 288"/>
                <a:gd name="T39" fmla="*/ 93 h 387"/>
                <a:gd name="T40" fmla="*/ 286 w 288"/>
                <a:gd name="T41" fmla="*/ 70 h 387"/>
                <a:gd name="T42" fmla="*/ 282 w 288"/>
                <a:gd name="T43" fmla="*/ 59 h 387"/>
                <a:gd name="T44" fmla="*/ 267 w 288"/>
                <a:gd name="T45" fmla="*/ 64 h 387"/>
                <a:gd name="T46" fmla="*/ 224 w 288"/>
                <a:gd name="T47" fmla="*/ 90 h 387"/>
                <a:gd name="T48" fmla="*/ 210 w 288"/>
                <a:gd name="T49" fmla="*/ 108 h 387"/>
                <a:gd name="T50" fmla="*/ 198 w 288"/>
                <a:gd name="T51" fmla="*/ 108 h 387"/>
                <a:gd name="T52" fmla="*/ 188 w 288"/>
                <a:gd name="T53" fmla="*/ 103 h 387"/>
                <a:gd name="T54" fmla="*/ 185 w 288"/>
                <a:gd name="T55" fmla="*/ 90 h 387"/>
                <a:gd name="T56" fmla="*/ 187 w 288"/>
                <a:gd name="T57" fmla="*/ 59 h 387"/>
                <a:gd name="T58" fmla="*/ 197 w 288"/>
                <a:gd name="T59" fmla="*/ 42 h 387"/>
                <a:gd name="T60" fmla="*/ 195 w 288"/>
                <a:gd name="T61" fmla="*/ 33 h 387"/>
                <a:gd name="T62" fmla="*/ 179 w 288"/>
                <a:gd name="T63" fmla="*/ 19 h 387"/>
                <a:gd name="T64" fmla="*/ 143 w 288"/>
                <a:gd name="T65" fmla="*/ 3 h 387"/>
                <a:gd name="T66" fmla="*/ 118 w 288"/>
                <a:gd name="T67" fmla="*/ 0 h 387"/>
                <a:gd name="T68" fmla="*/ 105 w 288"/>
                <a:gd name="T69" fmla="*/ 6 h 387"/>
                <a:gd name="T70" fmla="*/ 90 w 288"/>
                <a:gd name="T71" fmla="*/ 10 h 387"/>
                <a:gd name="T72" fmla="*/ 23 w 288"/>
                <a:gd name="T73" fmla="*/ 308 h 387"/>
                <a:gd name="T74" fmla="*/ 36 w 288"/>
                <a:gd name="T75" fmla="*/ 313 h 387"/>
                <a:gd name="T76" fmla="*/ 43 w 288"/>
                <a:gd name="T77" fmla="*/ 316 h 387"/>
                <a:gd name="T78" fmla="*/ 90 w 288"/>
                <a:gd name="T79" fmla="*/ 287 h 387"/>
                <a:gd name="T80" fmla="*/ 143 w 288"/>
                <a:gd name="T81" fmla="*/ 265 h 387"/>
                <a:gd name="T82" fmla="*/ 182 w 288"/>
                <a:gd name="T83" fmla="*/ 254 h 387"/>
                <a:gd name="T84" fmla="*/ 239 w 288"/>
                <a:gd name="T85" fmla="*/ 224 h 387"/>
                <a:gd name="T86" fmla="*/ 265 w 288"/>
                <a:gd name="T87" fmla="*/ 213 h 387"/>
                <a:gd name="T88" fmla="*/ 275 w 288"/>
                <a:gd name="T89" fmla="*/ 216 h 387"/>
                <a:gd name="T90" fmla="*/ 286 w 288"/>
                <a:gd name="T91" fmla="*/ 226 h 387"/>
                <a:gd name="T92" fmla="*/ 282 w 288"/>
                <a:gd name="T93" fmla="*/ 234 h 387"/>
                <a:gd name="T94" fmla="*/ 257 w 288"/>
                <a:gd name="T95" fmla="*/ 257 h 387"/>
                <a:gd name="T96" fmla="*/ 247 w 288"/>
                <a:gd name="T97" fmla="*/ 272 h 387"/>
                <a:gd name="T98" fmla="*/ 246 w 288"/>
                <a:gd name="T99" fmla="*/ 288 h 387"/>
                <a:gd name="T100" fmla="*/ 237 w 288"/>
                <a:gd name="T101" fmla="*/ 288 h 387"/>
                <a:gd name="T102" fmla="*/ 219 w 288"/>
                <a:gd name="T103" fmla="*/ 280 h 387"/>
                <a:gd name="T104" fmla="*/ 203 w 288"/>
                <a:gd name="T105" fmla="*/ 283 h 387"/>
                <a:gd name="T106" fmla="*/ 138 w 288"/>
                <a:gd name="T107" fmla="*/ 320 h 387"/>
                <a:gd name="T108" fmla="*/ 92 w 288"/>
                <a:gd name="T109" fmla="*/ 356 h 387"/>
                <a:gd name="T110" fmla="*/ 76 w 288"/>
                <a:gd name="T111" fmla="*/ 374 h 387"/>
                <a:gd name="T112" fmla="*/ 54 w 288"/>
                <a:gd name="T113" fmla="*/ 387 h 387"/>
                <a:gd name="T114" fmla="*/ 41 w 288"/>
                <a:gd name="T115" fmla="*/ 383 h 387"/>
                <a:gd name="T116" fmla="*/ 17 w 288"/>
                <a:gd name="T117" fmla="*/ 362 h 387"/>
                <a:gd name="T118" fmla="*/ 2 w 288"/>
                <a:gd name="T119" fmla="*/ 341 h 387"/>
                <a:gd name="T120" fmla="*/ 2 w 288"/>
                <a:gd name="T121" fmla="*/ 323 h 387"/>
                <a:gd name="T122" fmla="*/ 15 w 288"/>
                <a:gd name="T123" fmla="*/ 308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" h="387">
                  <a:moveTo>
                    <a:pt x="82" y="18"/>
                  </a:moveTo>
                  <a:lnTo>
                    <a:pt x="82" y="18"/>
                  </a:lnTo>
                  <a:lnTo>
                    <a:pt x="82" y="21"/>
                  </a:lnTo>
                  <a:lnTo>
                    <a:pt x="82" y="24"/>
                  </a:lnTo>
                  <a:lnTo>
                    <a:pt x="82" y="28"/>
                  </a:lnTo>
                  <a:lnTo>
                    <a:pt x="82" y="29"/>
                  </a:lnTo>
                  <a:lnTo>
                    <a:pt x="84" y="31"/>
                  </a:lnTo>
                  <a:lnTo>
                    <a:pt x="84" y="33"/>
                  </a:lnTo>
                  <a:lnTo>
                    <a:pt x="84" y="34"/>
                  </a:lnTo>
                  <a:lnTo>
                    <a:pt x="85" y="36"/>
                  </a:lnTo>
                  <a:lnTo>
                    <a:pt x="87" y="37"/>
                  </a:lnTo>
                  <a:lnTo>
                    <a:pt x="89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4" y="41"/>
                  </a:lnTo>
                  <a:lnTo>
                    <a:pt x="95" y="42"/>
                  </a:lnTo>
                  <a:lnTo>
                    <a:pt x="97" y="44"/>
                  </a:lnTo>
                  <a:lnTo>
                    <a:pt x="100" y="46"/>
                  </a:lnTo>
                  <a:lnTo>
                    <a:pt x="102" y="47"/>
                  </a:lnTo>
                  <a:lnTo>
                    <a:pt x="105" y="51"/>
                  </a:lnTo>
                  <a:lnTo>
                    <a:pt x="107" y="52"/>
                  </a:lnTo>
                  <a:lnTo>
                    <a:pt x="110" y="55"/>
                  </a:lnTo>
                  <a:lnTo>
                    <a:pt x="113" y="59"/>
                  </a:lnTo>
                  <a:lnTo>
                    <a:pt x="116" y="64"/>
                  </a:lnTo>
                  <a:lnTo>
                    <a:pt x="120" y="65"/>
                  </a:lnTo>
                  <a:lnTo>
                    <a:pt x="120" y="67"/>
                  </a:lnTo>
                  <a:lnTo>
                    <a:pt x="121" y="69"/>
                  </a:lnTo>
                  <a:lnTo>
                    <a:pt x="123" y="72"/>
                  </a:lnTo>
                  <a:lnTo>
                    <a:pt x="125" y="75"/>
                  </a:lnTo>
                  <a:lnTo>
                    <a:pt x="126" y="78"/>
                  </a:lnTo>
                  <a:lnTo>
                    <a:pt x="128" y="83"/>
                  </a:lnTo>
                  <a:lnTo>
                    <a:pt x="129" y="87"/>
                  </a:lnTo>
                  <a:lnTo>
                    <a:pt x="131" y="92"/>
                  </a:lnTo>
                  <a:lnTo>
                    <a:pt x="133" y="96"/>
                  </a:lnTo>
                  <a:lnTo>
                    <a:pt x="134" y="103"/>
                  </a:lnTo>
                  <a:lnTo>
                    <a:pt x="136" y="108"/>
                  </a:lnTo>
                  <a:lnTo>
                    <a:pt x="138" y="115"/>
                  </a:lnTo>
                  <a:lnTo>
                    <a:pt x="138" y="119"/>
                  </a:lnTo>
                  <a:lnTo>
                    <a:pt x="138" y="123"/>
                  </a:lnTo>
                  <a:lnTo>
                    <a:pt x="139" y="126"/>
                  </a:lnTo>
                  <a:lnTo>
                    <a:pt x="139" y="129"/>
                  </a:lnTo>
                  <a:lnTo>
                    <a:pt x="139" y="133"/>
                  </a:lnTo>
                  <a:lnTo>
                    <a:pt x="139" y="146"/>
                  </a:lnTo>
                  <a:lnTo>
                    <a:pt x="139" y="157"/>
                  </a:lnTo>
                  <a:lnTo>
                    <a:pt x="139" y="169"/>
                  </a:lnTo>
                  <a:lnTo>
                    <a:pt x="139" y="180"/>
                  </a:lnTo>
                  <a:lnTo>
                    <a:pt x="139" y="185"/>
                  </a:lnTo>
                  <a:lnTo>
                    <a:pt x="139" y="190"/>
                  </a:lnTo>
                  <a:lnTo>
                    <a:pt x="139" y="195"/>
                  </a:lnTo>
                  <a:lnTo>
                    <a:pt x="139" y="200"/>
                  </a:lnTo>
                  <a:lnTo>
                    <a:pt x="141" y="203"/>
                  </a:lnTo>
                  <a:lnTo>
                    <a:pt x="141" y="206"/>
                  </a:lnTo>
                  <a:lnTo>
                    <a:pt x="141" y="210"/>
                  </a:lnTo>
                  <a:lnTo>
                    <a:pt x="143" y="213"/>
                  </a:lnTo>
                  <a:lnTo>
                    <a:pt x="143" y="216"/>
                  </a:lnTo>
                  <a:lnTo>
                    <a:pt x="144" y="218"/>
                  </a:lnTo>
                  <a:lnTo>
                    <a:pt x="146" y="219"/>
                  </a:lnTo>
                  <a:lnTo>
                    <a:pt x="147" y="223"/>
                  </a:lnTo>
                  <a:lnTo>
                    <a:pt x="147" y="224"/>
                  </a:lnTo>
                  <a:lnTo>
                    <a:pt x="149" y="226"/>
                  </a:lnTo>
                  <a:lnTo>
                    <a:pt x="151" y="228"/>
                  </a:lnTo>
                  <a:lnTo>
                    <a:pt x="152" y="231"/>
                  </a:lnTo>
                  <a:lnTo>
                    <a:pt x="154" y="231"/>
                  </a:lnTo>
                  <a:lnTo>
                    <a:pt x="156" y="233"/>
                  </a:lnTo>
                  <a:lnTo>
                    <a:pt x="157" y="234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9" y="238"/>
                  </a:lnTo>
                  <a:lnTo>
                    <a:pt x="170" y="238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9" y="238"/>
                  </a:lnTo>
                  <a:lnTo>
                    <a:pt x="180" y="236"/>
                  </a:lnTo>
                  <a:lnTo>
                    <a:pt x="182" y="236"/>
                  </a:lnTo>
                  <a:lnTo>
                    <a:pt x="185" y="234"/>
                  </a:lnTo>
                  <a:lnTo>
                    <a:pt x="187" y="233"/>
                  </a:lnTo>
                  <a:lnTo>
                    <a:pt x="190" y="231"/>
                  </a:lnTo>
                  <a:lnTo>
                    <a:pt x="192" y="229"/>
                  </a:lnTo>
                  <a:lnTo>
                    <a:pt x="193" y="228"/>
                  </a:lnTo>
                  <a:lnTo>
                    <a:pt x="195" y="226"/>
                  </a:lnTo>
                  <a:lnTo>
                    <a:pt x="197" y="223"/>
                  </a:lnTo>
                  <a:lnTo>
                    <a:pt x="198" y="221"/>
                  </a:lnTo>
                  <a:lnTo>
                    <a:pt x="200" y="218"/>
                  </a:lnTo>
                  <a:lnTo>
                    <a:pt x="201" y="215"/>
                  </a:lnTo>
                  <a:lnTo>
                    <a:pt x="203" y="208"/>
                  </a:lnTo>
                  <a:lnTo>
                    <a:pt x="206" y="203"/>
                  </a:lnTo>
                  <a:lnTo>
                    <a:pt x="208" y="198"/>
                  </a:lnTo>
                  <a:lnTo>
                    <a:pt x="208" y="195"/>
                  </a:lnTo>
                  <a:lnTo>
                    <a:pt x="208" y="193"/>
                  </a:lnTo>
                  <a:lnTo>
                    <a:pt x="208" y="192"/>
                  </a:lnTo>
                  <a:lnTo>
                    <a:pt x="208" y="190"/>
                  </a:lnTo>
                  <a:lnTo>
                    <a:pt x="208" y="188"/>
                  </a:lnTo>
                  <a:lnTo>
                    <a:pt x="208" y="187"/>
                  </a:lnTo>
                  <a:lnTo>
                    <a:pt x="208" y="185"/>
                  </a:lnTo>
                  <a:lnTo>
                    <a:pt x="206" y="183"/>
                  </a:lnTo>
                  <a:lnTo>
                    <a:pt x="205" y="182"/>
                  </a:lnTo>
                  <a:lnTo>
                    <a:pt x="203" y="180"/>
                  </a:lnTo>
                  <a:lnTo>
                    <a:pt x="200" y="177"/>
                  </a:lnTo>
                  <a:lnTo>
                    <a:pt x="198" y="174"/>
                  </a:lnTo>
                  <a:lnTo>
                    <a:pt x="195" y="172"/>
                  </a:lnTo>
                  <a:lnTo>
                    <a:pt x="192" y="167"/>
                  </a:lnTo>
                  <a:lnTo>
                    <a:pt x="190" y="165"/>
                  </a:lnTo>
                  <a:lnTo>
                    <a:pt x="192" y="146"/>
                  </a:lnTo>
                  <a:lnTo>
                    <a:pt x="193" y="147"/>
                  </a:lnTo>
                  <a:lnTo>
                    <a:pt x="197" y="147"/>
                  </a:lnTo>
                  <a:lnTo>
                    <a:pt x="201" y="149"/>
                  </a:lnTo>
                  <a:lnTo>
                    <a:pt x="208" y="149"/>
                  </a:lnTo>
                  <a:lnTo>
                    <a:pt x="211" y="149"/>
                  </a:lnTo>
                  <a:lnTo>
                    <a:pt x="215" y="149"/>
                  </a:lnTo>
                  <a:lnTo>
                    <a:pt x="218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9"/>
                  </a:lnTo>
                  <a:lnTo>
                    <a:pt x="226" y="149"/>
                  </a:lnTo>
                  <a:lnTo>
                    <a:pt x="226" y="147"/>
                  </a:lnTo>
                  <a:lnTo>
                    <a:pt x="228" y="147"/>
                  </a:lnTo>
                  <a:lnTo>
                    <a:pt x="229" y="147"/>
                  </a:lnTo>
                  <a:lnTo>
                    <a:pt x="231" y="146"/>
                  </a:lnTo>
                  <a:lnTo>
                    <a:pt x="231" y="146"/>
                  </a:lnTo>
                  <a:lnTo>
                    <a:pt x="233" y="142"/>
                  </a:lnTo>
                  <a:lnTo>
                    <a:pt x="234" y="142"/>
                  </a:lnTo>
                  <a:lnTo>
                    <a:pt x="236" y="141"/>
                  </a:lnTo>
                  <a:lnTo>
                    <a:pt x="236" y="139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4"/>
                  </a:lnTo>
                  <a:lnTo>
                    <a:pt x="237" y="134"/>
                  </a:lnTo>
                  <a:lnTo>
                    <a:pt x="239" y="134"/>
                  </a:lnTo>
                  <a:lnTo>
                    <a:pt x="242" y="134"/>
                  </a:lnTo>
                  <a:lnTo>
                    <a:pt x="246" y="134"/>
                  </a:lnTo>
                  <a:lnTo>
                    <a:pt x="247" y="133"/>
                  </a:lnTo>
                  <a:lnTo>
                    <a:pt x="250" y="133"/>
                  </a:lnTo>
                  <a:lnTo>
                    <a:pt x="254" y="131"/>
                  </a:lnTo>
                  <a:lnTo>
                    <a:pt x="257" y="129"/>
                  </a:lnTo>
                  <a:lnTo>
                    <a:pt x="260" y="128"/>
                  </a:lnTo>
                  <a:lnTo>
                    <a:pt x="264" y="126"/>
                  </a:lnTo>
                  <a:lnTo>
                    <a:pt x="267" y="124"/>
                  </a:lnTo>
                  <a:lnTo>
                    <a:pt x="270" y="123"/>
                  </a:lnTo>
                  <a:lnTo>
                    <a:pt x="273" y="119"/>
                  </a:lnTo>
                  <a:lnTo>
                    <a:pt x="275" y="118"/>
                  </a:lnTo>
                  <a:lnTo>
                    <a:pt x="278" y="116"/>
                  </a:lnTo>
                  <a:lnTo>
                    <a:pt x="280" y="113"/>
                  </a:lnTo>
                  <a:lnTo>
                    <a:pt x="282" y="111"/>
                  </a:lnTo>
                  <a:lnTo>
                    <a:pt x="282" y="110"/>
                  </a:lnTo>
                  <a:lnTo>
                    <a:pt x="283" y="108"/>
                  </a:lnTo>
                  <a:lnTo>
                    <a:pt x="283" y="108"/>
                  </a:lnTo>
                  <a:lnTo>
                    <a:pt x="283" y="106"/>
                  </a:lnTo>
                  <a:lnTo>
                    <a:pt x="283" y="105"/>
                  </a:lnTo>
                  <a:lnTo>
                    <a:pt x="283" y="103"/>
                  </a:lnTo>
                  <a:lnTo>
                    <a:pt x="285" y="101"/>
                  </a:lnTo>
                  <a:lnTo>
                    <a:pt x="285" y="100"/>
                  </a:lnTo>
                  <a:lnTo>
                    <a:pt x="285" y="98"/>
                  </a:lnTo>
                  <a:lnTo>
                    <a:pt x="286" y="95"/>
                  </a:lnTo>
                  <a:lnTo>
                    <a:pt x="286" y="93"/>
                  </a:lnTo>
                  <a:lnTo>
                    <a:pt x="288" y="93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88" y="88"/>
                  </a:lnTo>
                  <a:lnTo>
                    <a:pt x="288" y="85"/>
                  </a:lnTo>
                  <a:lnTo>
                    <a:pt x="288" y="83"/>
                  </a:lnTo>
                  <a:lnTo>
                    <a:pt x="288" y="80"/>
                  </a:lnTo>
                  <a:lnTo>
                    <a:pt x="288" y="75"/>
                  </a:lnTo>
                  <a:lnTo>
                    <a:pt x="286" y="70"/>
                  </a:lnTo>
                  <a:lnTo>
                    <a:pt x="286" y="69"/>
                  </a:lnTo>
                  <a:lnTo>
                    <a:pt x="286" y="67"/>
                  </a:lnTo>
                  <a:lnTo>
                    <a:pt x="285" y="65"/>
                  </a:lnTo>
                  <a:lnTo>
                    <a:pt x="285" y="64"/>
                  </a:lnTo>
                  <a:lnTo>
                    <a:pt x="285" y="62"/>
                  </a:lnTo>
                  <a:lnTo>
                    <a:pt x="283" y="60"/>
                  </a:lnTo>
                  <a:lnTo>
                    <a:pt x="283" y="59"/>
                  </a:lnTo>
                  <a:lnTo>
                    <a:pt x="282" y="59"/>
                  </a:lnTo>
                  <a:lnTo>
                    <a:pt x="280" y="59"/>
                  </a:lnTo>
                  <a:lnTo>
                    <a:pt x="280" y="59"/>
                  </a:lnTo>
                  <a:lnTo>
                    <a:pt x="278" y="59"/>
                  </a:lnTo>
                  <a:lnTo>
                    <a:pt x="277" y="59"/>
                  </a:lnTo>
                  <a:lnTo>
                    <a:pt x="275" y="59"/>
                  </a:lnTo>
                  <a:lnTo>
                    <a:pt x="273" y="60"/>
                  </a:lnTo>
                  <a:lnTo>
                    <a:pt x="270" y="62"/>
                  </a:lnTo>
                  <a:lnTo>
                    <a:pt x="267" y="64"/>
                  </a:lnTo>
                  <a:lnTo>
                    <a:pt x="260" y="67"/>
                  </a:lnTo>
                  <a:lnTo>
                    <a:pt x="254" y="72"/>
                  </a:lnTo>
                  <a:lnTo>
                    <a:pt x="246" y="77"/>
                  </a:lnTo>
                  <a:lnTo>
                    <a:pt x="239" y="82"/>
                  </a:lnTo>
                  <a:lnTo>
                    <a:pt x="233" y="85"/>
                  </a:lnTo>
                  <a:lnTo>
                    <a:pt x="228" y="88"/>
                  </a:lnTo>
                  <a:lnTo>
                    <a:pt x="226" y="90"/>
                  </a:lnTo>
                  <a:lnTo>
                    <a:pt x="224" y="90"/>
                  </a:lnTo>
                  <a:lnTo>
                    <a:pt x="223" y="92"/>
                  </a:lnTo>
                  <a:lnTo>
                    <a:pt x="221" y="93"/>
                  </a:lnTo>
                  <a:lnTo>
                    <a:pt x="218" y="98"/>
                  </a:lnTo>
                  <a:lnTo>
                    <a:pt x="215" y="101"/>
                  </a:lnTo>
                  <a:lnTo>
                    <a:pt x="213" y="103"/>
                  </a:lnTo>
                  <a:lnTo>
                    <a:pt x="211" y="105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08" y="108"/>
                  </a:lnTo>
                  <a:lnTo>
                    <a:pt x="206" y="110"/>
                  </a:lnTo>
                  <a:lnTo>
                    <a:pt x="206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1" y="108"/>
                  </a:lnTo>
                  <a:lnTo>
                    <a:pt x="198" y="108"/>
                  </a:lnTo>
                  <a:lnTo>
                    <a:pt x="197" y="108"/>
                  </a:lnTo>
                  <a:lnTo>
                    <a:pt x="195" y="108"/>
                  </a:lnTo>
                  <a:lnTo>
                    <a:pt x="193" y="106"/>
                  </a:lnTo>
                  <a:lnTo>
                    <a:pt x="192" y="106"/>
                  </a:lnTo>
                  <a:lnTo>
                    <a:pt x="190" y="105"/>
                  </a:lnTo>
                  <a:lnTo>
                    <a:pt x="190" y="105"/>
                  </a:lnTo>
                  <a:lnTo>
                    <a:pt x="188" y="103"/>
                  </a:lnTo>
                  <a:lnTo>
                    <a:pt x="188" y="103"/>
                  </a:lnTo>
                  <a:lnTo>
                    <a:pt x="188" y="101"/>
                  </a:lnTo>
                  <a:lnTo>
                    <a:pt x="187" y="101"/>
                  </a:lnTo>
                  <a:lnTo>
                    <a:pt x="187" y="100"/>
                  </a:lnTo>
                  <a:lnTo>
                    <a:pt x="187" y="98"/>
                  </a:lnTo>
                  <a:lnTo>
                    <a:pt x="187" y="98"/>
                  </a:lnTo>
                  <a:lnTo>
                    <a:pt x="185" y="96"/>
                  </a:lnTo>
                  <a:lnTo>
                    <a:pt x="185" y="93"/>
                  </a:lnTo>
                  <a:lnTo>
                    <a:pt x="185" y="90"/>
                  </a:lnTo>
                  <a:lnTo>
                    <a:pt x="187" y="82"/>
                  </a:lnTo>
                  <a:lnTo>
                    <a:pt x="187" y="77"/>
                  </a:lnTo>
                  <a:lnTo>
                    <a:pt x="187" y="72"/>
                  </a:lnTo>
                  <a:lnTo>
                    <a:pt x="187" y="67"/>
                  </a:lnTo>
                  <a:lnTo>
                    <a:pt x="187" y="64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9"/>
                  </a:lnTo>
                  <a:lnTo>
                    <a:pt x="187" y="57"/>
                  </a:lnTo>
                  <a:lnTo>
                    <a:pt x="188" y="55"/>
                  </a:lnTo>
                  <a:lnTo>
                    <a:pt x="190" y="52"/>
                  </a:lnTo>
                  <a:lnTo>
                    <a:pt x="192" y="49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5" y="44"/>
                  </a:lnTo>
                  <a:lnTo>
                    <a:pt x="197" y="42"/>
                  </a:lnTo>
                  <a:lnTo>
                    <a:pt x="197" y="41"/>
                  </a:lnTo>
                  <a:lnTo>
                    <a:pt x="197" y="39"/>
                  </a:lnTo>
                  <a:lnTo>
                    <a:pt x="197" y="37"/>
                  </a:lnTo>
                  <a:lnTo>
                    <a:pt x="197" y="36"/>
                  </a:lnTo>
                  <a:lnTo>
                    <a:pt x="197" y="36"/>
                  </a:lnTo>
                  <a:lnTo>
                    <a:pt x="197" y="34"/>
                  </a:lnTo>
                  <a:lnTo>
                    <a:pt x="197" y="34"/>
                  </a:lnTo>
                  <a:lnTo>
                    <a:pt x="195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3" y="29"/>
                  </a:lnTo>
                  <a:lnTo>
                    <a:pt x="193" y="29"/>
                  </a:lnTo>
                  <a:lnTo>
                    <a:pt x="192" y="28"/>
                  </a:lnTo>
                  <a:lnTo>
                    <a:pt x="190" y="28"/>
                  </a:lnTo>
                  <a:lnTo>
                    <a:pt x="185" y="24"/>
                  </a:lnTo>
                  <a:lnTo>
                    <a:pt x="179" y="19"/>
                  </a:lnTo>
                  <a:lnTo>
                    <a:pt x="170" y="16"/>
                  </a:lnTo>
                  <a:lnTo>
                    <a:pt x="164" y="11"/>
                  </a:lnTo>
                  <a:lnTo>
                    <a:pt x="161" y="10"/>
                  </a:lnTo>
                  <a:lnTo>
                    <a:pt x="156" y="8"/>
                  </a:lnTo>
                  <a:lnTo>
                    <a:pt x="152" y="6"/>
                  </a:lnTo>
                  <a:lnTo>
                    <a:pt x="149" y="5"/>
                  </a:lnTo>
                  <a:lnTo>
                    <a:pt x="146" y="3"/>
                  </a:lnTo>
                  <a:lnTo>
                    <a:pt x="143" y="3"/>
                  </a:lnTo>
                  <a:lnTo>
                    <a:pt x="139" y="1"/>
                  </a:lnTo>
                  <a:lnTo>
                    <a:pt x="138" y="1"/>
                  </a:lnTo>
                  <a:lnTo>
                    <a:pt x="133" y="1"/>
                  </a:lnTo>
                  <a:lnTo>
                    <a:pt x="129" y="1"/>
                  </a:lnTo>
                  <a:lnTo>
                    <a:pt x="126" y="0"/>
                  </a:lnTo>
                  <a:lnTo>
                    <a:pt x="123" y="0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6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11" y="3"/>
                  </a:lnTo>
                  <a:lnTo>
                    <a:pt x="110" y="5"/>
                  </a:lnTo>
                  <a:lnTo>
                    <a:pt x="107" y="5"/>
                  </a:lnTo>
                  <a:lnTo>
                    <a:pt x="105" y="6"/>
                  </a:lnTo>
                  <a:lnTo>
                    <a:pt x="102" y="6"/>
                  </a:lnTo>
                  <a:lnTo>
                    <a:pt x="98" y="8"/>
                  </a:lnTo>
                  <a:lnTo>
                    <a:pt x="97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2" y="8"/>
                  </a:lnTo>
                  <a:lnTo>
                    <a:pt x="90" y="8"/>
                  </a:lnTo>
                  <a:lnTo>
                    <a:pt x="90" y="10"/>
                  </a:lnTo>
                  <a:lnTo>
                    <a:pt x="87" y="11"/>
                  </a:lnTo>
                  <a:lnTo>
                    <a:pt x="85" y="13"/>
                  </a:lnTo>
                  <a:lnTo>
                    <a:pt x="84" y="16"/>
                  </a:lnTo>
                  <a:lnTo>
                    <a:pt x="82" y="18"/>
                  </a:lnTo>
                  <a:lnTo>
                    <a:pt x="82" y="18"/>
                  </a:lnTo>
                  <a:close/>
                  <a:moveTo>
                    <a:pt x="15" y="308"/>
                  </a:moveTo>
                  <a:lnTo>
                    <a:pt x="18" y="308"/>
                  </a:lnTo>
                  <a:lnTo>
                    <a:pt x="23" y="308"/>
                  </a:lnTo>
                  <a:lnTo>
                    <a:pt x="26" y="308"/>
                  </a:lnTo>
                  <a:lnTo>
                    <a:pt x="28" y="308"/>
                  </a:lnTo>
                  <a:lnTo>
                    <a:pt x="30" y="308"/>
                  </a:lnTo>
                  <a:lnTo>
                    <a:pt x="31" y="308"/>
                  </a:lnTo>
                  <a:lnTo>
                    <a:pt x="33" y="310"/>
                  </a:lnTo>
                  <a:lnTo>
                    <a:pt x="35" y="310"/>
                  </a:lnTo>
                  <a:lnTo>
                    <a:pt x="35" y="311"/>
                  </a:lnTo>
                  <a:lnTo>
                    <a:pt x="36" y="313"/>
                  </a:lnTo>
                  <a:lnTo>
                    <a:pt x="38" y="315"/>
                  </a:lnTo>
                  <a:lnTo>
                    <a:pt x="40" y="316"/>
                  </a:lnTo>
                  <a:lnTo>
                    <a:pt x="40" y="316"/>
                  </a:lnTo>
                  <a:lnTo>
                    <a:pt x="41" y="316"/>
                  </a:lnTo>
                  <a:lnTo>
                    <a:pt x="41" y="318"/>
                  </a:lnTo>
                  <a:lnTo>
                    <a:pt x="41" y="316"/>
                  </a:lnTo>
                  <a:lnTo>
                    <a:pt x="43" y="316"/>
                  </a:lnTo>
                  <a:lnTo>
                    <a:pt x="43" y="316"/>
                  </a:lnTo>
                  <a:lnTo>
                    <a:pt x="44" y="316"/>
                  </a:lnTo>
                  <a:lnTo>
                    <a:pt x="46" y="315"/>
                  </a:lnTo>
                  <a:lnTo>
                    <a:pt x="51" y="311"/>
                  </a:lnTo>
                  <a:lnTo>
                    <a:pt x="58" y="306"/>
                  </a:lnTo>
                  <a:lnTo>
                    <a:pt x="67" y="301"/>
                  </a:lnTo>
                  <a:lnTo>
                    <a:pt x="79" y="293"/>
                  </a:lnTo>
                  <a:lnTo>
                    <a:pt x="85" y="290"/>
                  </a:lnTo>
                  <a:lnTo>
                    <a:pt x="90" y="287"/>
                  </a:lnTo>
                  <a:lnTo>
                    <a:pt x="97" y="283"/>
                  </a:lnTo>
                  <a:lnTo>
                    <a:pt x="103" y="280"/>
                  </a:lnTo>
                  <a:lnTo>
                    <a:pt x="110" y="277"/>
                  </a:lnTo>
                  <a:lnTo>
                    <a:pt x="115" y="274"/>
                  </a:lnTo>
                  <a:lnTo>
                    <a:pt x="120" y="272"/>
                  </a:lnTo>
                  <a:lnTo>
                    <a:pt x="125" y="270"/>
                  </a:lnTo>
                  <a:lnTo>
                    <a:pt x="134" y="267"/>
                  </a:lnTo>
                  <a:lnTo>
                    <a:pt x="143" y="265"/>
                  </a:lnTo>
                  <a:lnTo>
                    <a:pt x="151" y="262"/>
                  </a:lnTo>
                  <a:lnTo>
                    <a:pt x="157" y="260"/>
                  </a:lnTo>
                  <a:lnTo>
                    <a:pt x="164" y="259"/>
                  </a:lnTo>
                  <a:lnTo>
                    <a:pt x="169" y="257"/>
                  </a:lnTo>
                  <a:lnTo>
                    <a:pt x="174" y="256"/>
                  </a:lnTo>
                  <a:lnTo>
                    <a:pt x="177" y="256"/>
                  </a:lnTo>
                  <a:lnTo>
                    <a:pt x="179" y="254"/>
                  </a:lnTo>
                  <a:lnTo>
                    <a:pt x="182" y="254"/>
                  </a:lnTo>
                  <a:lnTo>
                    <a:pt x="185" y="252"/>
                  </a:lnTo>
                  <a:lnTo>
                    <a:pt x="188" y="251"/>
                  </a:lnTo>
                  <a:lnTo>
                    <a:pt x="197" y="246"/>
                  </a:lnTo>
                  <a:lnTo>
                    <a:pt x="208" y="241"/>
                  </a:lnTo>
                  <a:lnTo>
                    <a:pt x="218" y="236"/>
                  </a:lnTo>
                  <a:lnTo>
                    <a:pt x="229" y="229"/>
                  </a:lnTo>
                  <a:lnTo>
                    <a:pt x="234" y="228"/>
                  </a:lnTo>
                  <a:lnTo>
                    <a:pt x="239" y="224"/>
                  </a:lnTo>
                  <a:lnTo>
                    <a:pt x="244" y="223"/>
                  </a:lnTo>
                  <a:lnTo>
                    <a:pt x="247" y="221"/>
                  </a:lnTo>
                  <a:lnTo>
                    <a:pt x="250" y="221"/>
                  </a:lnTo>
                  <a:lnTo>
                    <a:pt x="254" y="219"/>
                  </a:lnTo>
                  <a:lnTo>
                    <a:pt x="257" y="218"/>
                  </a:lnTo>
                  <a:lnTo>
                    <a:pt x="259" y="216"/>
                  </a:lnTo>
                  <a:lnTo>
                    <a:pt x="262" y="215"/>
                  </a:lnTo>
                  <a:lnTo>
                    <a:pt x="265" y="213"/>
                  </a:lnTo>
                  <a:lnTo>
                    <a:pt x="267" y="213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70" y="213"/>
                  </a:lnTo>
                  <a:lnTo>
                    <a:pt x="270" y="213"/>
                  </a:lnTo>
                  <a:lnTo>
                    <a:pt x="272" y="215"/>
                  </a:lnTo>
                  <a:lnTo>
                    <a:pt x="273" y="215"/>
                  </a:lnTo>
                  <a:lnTo>
                    <a:pt x="275" y="216"/>
                  </a:lnTo>
                  <a:lnTo>
                    <a:pt x="277" y="218"/>
                  </a:lnTo>
                  <a:lnTo>
                    <a:pt x="277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3" y="223"/>
                  </a:lnTo>
                  <a:lnTo>
                    <a:pt x="285" y="224"/>
                  </a:lnTo>
                  <a:lnTo>
                    <a:pt x="286" y="224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8"/>
                  </a:lnTo>
                  <a:lnTo>
                    <a:pt x="286" y="229"/>
                  </a:lnTo>
                  <a:lnTo>
                    <a:pt x="285" y="231"/>
                  </a:lnTo>
                  <a:lnTo>
                    <a:pt x="283" y="233"/>
                  </a:lnTo>
                  <a:lnTo>
                    <a:pt x="282" y="234"/>
                  </a:lnTo>
                  <a:lnTo>
                    <a:pt x="277" y="239"/>
                  </a:lnTo>
                  <a:lnTo>
                    <a:pt x="273" y="242"/>
                  </a:lnTo>
                  <a:lnTo>
                    <a:pt x="268" y="246"/>
                  </a:lnTo>
                  <a:lnTo>
                    <a:pt x="264" y="251"/>
                  </a:lnTo>
                  <a:lnTo>
                    <a:pt x="262" y="252"/>
                  </a:lnTo>
                  <a:lnTo>
                    <a:pt x="260" y="254"/>
                  </a:lnTo>
                  <a:lnTo>
                    <a:pt x="259" y="256"/>
                  </a:lnTo>
                  <a:lnTo>
                    <a:pt x="257" y="257"/>
                  </a:lnTo>
                  <a:lnTo>
                    <a:pt x="255" y="260"/>
                  </a:lnTo>
                  <a:lnTo>
                    <a:pt x="254" y="262"/>
                  </a:lnTo>
                  <a:lnTo>
                    <a:pt x="252" y="265"/>
                  </a:lnTo>
                  <a:lnTo>
                    <a:pt x="250" y="267"/>
                  </a:lnTo>
                  <a:lnTo>
                    <a:pt x="249" y="269"/>
                  </a:lnTo>
                  <a:lnTo>
                    <a:pt x="249" y="270"/>
                  </a:lnTo>
                  <a:lnTo>
                    <a:pt x="247" y="272"/>
                  </a:lnTo>
                  <a:lnTo>
                    <a:pt x="247" y="272"/>
                  </a:lnTo>
                  <a:lnTo>
                    <a:pt x="247" y="275"/>
                  </a:lnTo>
                  <a:lnTo>
                    <a:pt x="247" y="277"/>
                  </a:lnTo>
                  <a:lnTo>
                    <a:pt x="247" y="282"/>
                  </a:lnTo>
                  <a:lnTo>
                    <a:pt x="247" y="285"/>
                  </a:lnTo>
                  <a:lnTo>
                    <a:pt x="247" y="285"/>
                  </a:lnTo>
                  <a:lnTo>
                    <a:pt x="247" y="287"/>
                  </a:lnTo>
                  <a:lnTo>
                    <a:pt x="247" y="287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4" y="288"/>
                  </a:lnTo>
                  <a:lnTo>
                    <a:pt x="244" y="288"/>
                  </a:lnTo>
                  <a:lnTo>
                    <a:pt x="242" y="288"/>
                  </a:lnTo>
                  <a:lnTo>
                    <a:pt x="241" y="288"/>
                  </a:lnTo>
                  <a:lnTo>
                    <a:pt x="237" y="288"/>
                  </a:lnTo>
                  <a:lnTo>
                    <a:pt x="234" y="288"/>
                  </a:lnTo>
                  <a:lnTo>
                    <a:pt x="233" y="287"/>
                  </a:lnTo>
                  <a:lnTo>
                    <a:pt x="229" y="287"/>
                  </a:lnTo>
                  <a:lnTo>
                    <a:pt x="228" y="285"/>
                  </a:lnTo>
                  <a:lnTo>
                    <a:pt x="224" y="283"/>
                  </a:lnTo>
                  <a:lnTo>
                    <a:pt x="223" y="282"/>
                  </a:lnTo>
                  <a:lnTo>
                    <a:pt x="221" y="280"/>
                  </a:lnTo>
                  <a:lnTo>
                    <a:pt x="219" y="280"/>
                  </a:lnTo>
                  <a:lnTo>
                    <a:pt x="218" y="279"/>
                  </a:lnTo>
                  <a:lnTo>
                    <a:pt x="216" y="279"/>
                  </a:lnTo>
                  <a:lnTo>
                    <a:pt x="215" y="279"/>
                  </a:lnTo>
                  <a:lnTo>
                    <a:pt x="213" y="279"/>
                  </a:lnTo>
                  <a:lnTo>
                    <a:pt x="211" y="279"/>
                  </a:lnTo>
                  <a:lnTo>
                    <a:pt x="210" y="280"/>
                  </a:lnTo>
                  <a:lnTo>
                    <a:pt x="206" y="282"/>
                  </a:lnTo>
                  <a:lnTo>
                    <a:pt x="203" y="283"/>
                  </a:lnTo>
                  <a:lnTo>
                    <a:pt x="198" y="285"/>
                  </a:lnTo>
                  <a:lnTo>
                    <a:pt x="193" y="287"/>
                  </a:lnTo>
                  <a:lnTo>
                    <a:pt x="182" y="293"/>
                  </a:lnTo>
                  <a:lnTo>
                    <a:pt x="170" y="300"/>
                  </a:lnTo>
                  <a:lnTo>
                    <a:pt x="159" y="306"/>
                  </a:lnTo>
                  <a:lnTo>
                    <a:pt x="147" y="313"/>
                  </a:lnTo>
                  <a:lnTo>
                    <a:pt x="143" y="316"/>
                  </a:lnTo>
                  <a:lnTo>
                    <a:pt x="138" y="320"/>
                  </a:lnTo>
                  <a:lnTo>
                    <a:pt x="134" y="323"/>
                  </a:lnTo>
                  <a:lnTo>
                    <a:pt x="131" y="324"/>
                  </a:lnTo>
                  <a:lnTo>
                    <a:pt x="125" y="329"/>
                  </a:lnTo>
                  <a:lnTo>
                    <a:pt x="118" y="334"/>
                  </a:lnTo>
                  <a:lnTo>
                    <a:pt x="111" y="339"/>
                  </a:lnTo>
                  <a:lnTo>
                    <a:pt x="105" y="346"/>
                  </a:lnTo>
                  <a:lnTo>
                    <a:pt x="98" y="351"/>
                  </a:lnTo>
                  <a:lnTo>
                    <a:pt x="92" y="356"/>
                  </a:lnTo>
                  <a:lnTo>
                    <a:pt x="89" y="359"/>
                  </a:lnTo>
                  <a:lnTo>
                    <a:pt x="87" y="361"/>
                  </a:lnTo>
                  <a:lnTo>
                    <a:pt x="85" y="364"/>
                  </a:lnTo>
                  <a:lnTo>
                    <a:pt x="84" y="365"/>
                  </a:lnTo>
                  <a:lnTo>
                    <a:pt x="82" y="367"/>
                  </a:lnTo>
                  <a:lnTo>
                    <a:pt x="80" y="369"/>
                  </a:lnTo>
                  <a:lnTo>
                    <a:pt x="77" y="372"/>
                  </a:lnTo>
                  <a:lnTo>
                    <a:pt x="76" y="374"/>
                  </a:lnTo>
                  <a:lnTo>
                    <a:pt x="74" y="375"/>
                  </a:lnTo>
                  <a:lnTo>
                    <a:pt x="71" y="377"/>
                  </a:lnTo>
                  <a:lnTo>
                    <a:pt x="67" y="379"/>
                  </a:lnTo>
                  <a:lnTo>
                    <a:pt x="66" y="380"/>
                  </a:lnTo>
                  <a:lnTo>
                    <a:pt x="62" y="382"/>
                  </a:lnTo>
                  <a:lnTo>
                    <a:pt x="59" y="383"/>
                  </a:lnTo>
                  <a:lnTo>
                    <a:pt x="58" y="385"/>
                  </a:lnTo>
                  <a:lnTo>
                    <a:pt x="54" y="387"/>
                  </a:lnTo>
                  <a:lnTo>
                    <a:pt x="53" y="387"/>
                  </a:lnTo>
                  <a:lnTo>
                    <a:pt x="49" y="387"/>
                  </a:lnTo>
                  <a:lnTo>
                    <a:pt x="48" y="387"/>
                  </a:lnTo>
                  <a:lnTo>
                    <a:pt x="48" y="387"/>
                  </a:lnTo>
                  <a:lnTo>
                    <a:pt x="46" y="387"/>
                  </a:lnTo>
                  <a:lnTo>
                    <a:pt x="44" y="387"/>
                  </a:lnTo>
                  <a:lnTo>
                    <a:pt x="43" y="385"/>
                  </a:lnTo>
                  <a:lnTo>
                    <a:pt x="41" y="383"/>
                  </a:lnTo>
                  <a:lnTo>
                    <a:pt x="38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1" y="377"/>
                  </a:lnTo>
                  <a:lnTo>
                    <a:pt x="28" y="374"/>
                  </a:lnTo>
                  <a:lnTo>
                    <a:pt x="26" y="372"/>
                  </a:lnTo>
                  <a:lnTo>
                    <a:pt x="22" y="367"/>
                  </a:lnTo>
                  <a:lnTo>
                    <a:pt x="17" y="362"/>
                  </a:lnTo>
                  <a:lnTo>
                    <a:pt x="13" y="357"/>
                  </a:lnTo>
                  <a:lnTo>
                    <a:pt x="8" y="354"/>
                  </a:lnTo>
                  <a:lnTo>
                    <a:pt x="7" y="352"/>
                  </a:lnTo>
                  <a:lnTo>
                    <a:pt x="7" y="351"/>
                  </a:lnTo>
                  <a:lnTo>
                    <a:pt x="5" y="349"/>
                  </a:lnTo>
                  <a:lnTo>
                    <a:pt x="4" y="346"/>
                  </a:lnTo>
                  <a:lnTo>
                    <a:pt x="2" y="344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8"/>
                  </a:lnTo>
                  <a:lnTo>
                    <a:pt x="0" y="334"/>
                  </a:lnTo>
                  <a:lnTo>
                    <a:pt x="0" y="333"/>
                  </a:lnTo>
                  <a:lnTo>
                    <a:pt x="0" y="329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2" y="321"/>
                  </a:lnTo>
                  <a:lnTo>
                    <a:pt x="4" y="320"/>
                  </a:lnTo>
                  <a:lnTo>
                    <a:pt x="4" y="320"/>
                  </a:lnTo>
                  <a:lnTo>
                    <a:pt x="10" y="315"/>
                  </a:lnTo>
                  <a:lnTo>
                    <a:pt x="13" y="311"/>
                  </a:lnTo>
                  <a:lnTo>
                    <a:pt x="15" y="310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56">
              <a:extLst>
                <a:ext uri="{FF2B5EF4-FFF2-40B4-BE49-F238E27FC236}">
                  <a16:creationId xmlns:a16="http://schemas.microsoft.com/office/drawing/2014/main" id="{BACD35D4-D26B-1B80-B536-F52B2CC34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0" y="2078"/>
              <a:ext cx="355" cy="443"/>
            </a:xfrm>
            <a:custGeom>
              <a:avLst/>
              <a:gdLst>
                <a:gd name="T0" fmla="*/ 108 w 355"/>
                <a:gd name="T1" fmla="*/ 76 h 443"/>
                <a:gd name="T2" fmla="*/ 101 w 355"/>
                <a:gd name="T3" fmla="*/ 101 h 443"/>
                <a:gd name="T4" fmla="*/ 130 w 355"/>
                <a:gd name="T5" fmla="*/ 96 h 443"/>
                <a:gd name="T6" fmla="*/ 155 w 355"/>
                <a:gd name="T7" fmla="*/ 91 h 443"/>
                <a:gd name="T8" fmla="*/ 144 w 355"/>
                <a:gd name="T9" fmla="*/ 50 h 443"/>
                <a:gd name="T10" fmla="*/ 103 w 355"/>
                <a:gd name="T11" fmla="*/ 43 h 443"/>
                <a:gd name="T12" fmla="*/ 72 w 355"/>
                <a:gd name="T13" fmla="*/ 38 h 443"/>
                <a:gd name="T14" fmla="*/ 206 w 355"/>
                <a:gd name="T15" fmla="*/ 23 h 443"/>
                <a:gd name="T16" fmla="*/ 234 w 355"/>
                <a:gd name="T17" fmla="*/ 17 h 443"/>
                <a:gd name="T18" fmla="*/ 238 w 355"/>
                <a:gd name="T19" fmla="*/ 46 h 443"/>
                <a:gd name="T20" fmla="*/ 327 w 355"/>
                <a:gd name="T21" fmla="*/ 0 h 443"/>
                <a:gd name="T22" fmla="*/ 328 w 355"/>
                <a:gd name="T23" fmla="*/ 35 h 443"/>
                <a:gd name="T24" fmla="*/ 245 w 355"/>
                <a:gd name="T25" fmla="*/ 99 h 443"/>
                <a:gd name="T26" fmla="*/ 283 w 355"/>
                <a:gd name="T27" fmla="*/ 114 h 443"/>
                <a:gd name="T28" fmla="*/ 287 w 355"/>
                <a:gd name="T29" fmla="*/ 143 h 443"/>
                <a:gd name="T30" fmla="*/ 287 w 355"/>
                <a:gd name="T31" fmla="*/ 181 h 443"/>
                <a:gd name="T32" fmla="*/ 337 w 355"/>
                <a:gd name="T33" fmla="*/ 168 h 443"/>
                <a:gd name="T34" fmla="*/ 353 w 355"/>
                <a:gd name="T35" fmla="*/ 192 h 443"/>
                <a:gd name="T36" fmla="*/ 302 w 355"/>
                <a:gd name="T37" fmla="*/ 212 h 443"/>
                <a:gd name="T38" fmla="*/ 265 w 355"/>
                <a:gd name="T39" fmla="*/ 255 h 443"/>
                <a:gd name="T40" fmla="*/ 283 w 355"/>
                <a:gd name="T41" fmla="*/ 291 h 443"/>
                <a:gd name="T42" fmla="*/ 269 w 355"/>
                <a:gd name="T43" fmla="*/ 338 h 443"/>
                <a:gd name="T44" fmla="*/ 261 w 355"/>
                <a:gd name="T45" fmla="*/ 371 h 443"/>
                <a:gd name="T46" fmla="*/ 225 w 355"/>
                <a:gd name="T47" fmla="*/ 366 h 443"/>
                <a:gd name="T48" fmla="*/ 212 w 355"/>
                <a:gd name="T49" fmla="*/ 324 h 443"/>
                <a:gd name="T50" fmla="*/ 163 w 355"/>
                <a:gd name="T51" fmla="*/ 347 h 443"/>
                <a:gd name="T52" fmla="*/ 113 w 355"/>
                <a:gd name="T53" fmla="*/ 350 h 443"/>
                <a:gd name="T54" fmla="*/ 130 w 355"/>
                <a:gd name="T55" fmla="*/ 284 h 443"/>
                <a:gd name="T56" fmla="*/ 127 w 355"/>
                <a:gd name="T57" fmla="*/ 260 h 443"/>
                <a:gd name="T58" fmla="*/ 88 w 355"/>
                <a:gd name="T59" fmla="*/ 328 h 443"/>
                <a:gd name="T60" fmla="*/ 50 w 355"/>
                <a:gd name="T61" fmla="*/ 401 h 443"/>
                <a:gd name="T62" fmla="*/ 42 w 355"/>
                <a:gd name="T63" fmla="*/ 443 h 443"/>
                <a:gd name="T64" fmla="*/ 1 w 355"/>
                <a:gd name="T65" fmla="*/ 410 h 443"/>
                <a:gd name="T66" fmla="*/ 19 w 355"/>
                <a:gd name="T67" fmla="*/ 350 h 443"/>
                <a:gd name="T68" fmla="*/ 72 w 355"/>
                <a:gd name="T69" fmla="*/ 266 h 443"/>
                <a:gd name="T70" fmla="*/ 78 w 355"/>
                <a:gd name="T71" fmla="*/ 178 h 443"/>
                <a:gd name="T72" fmla="*/ 93 w 355"/>
                <a:gd name="T73" fmla="*/ 143 h 443"/>
                <a:gd name="T74" fmla="*/ 135 w 355"/>
                <a:gd name="T75" fmla="*/ 179 h 443"/>
                <a:gd name="T76" fmla="*/ 183 w 355"/>
                <a:gd name="T77" fmla="*/ 160 h 443"/>
                <a:gd name="T78" fmla="*/ 225 w 355"/>
                <a:gd name="T79" fmla="*/ 104 h 443"/>
                <a:gd name="T80" fmla="*/ 188 w 355"/>
                <a:gd name="T81" fmla="*/ 114 h 443"/>
                <a:gd name="T82" fmla="*/ 170 w 355"/>
                <a:gd name="T83" fmla="*/ 99 h 443"/>
                <a:gd name="T84" fmla="*/ 191 w 355"/>
                <a:gd name="T85" fmla="*/ 35 h 443"/>
                <a:gd name="T86" fmla="*/ 224 w 355"/>
                <a:gd name="T87" fmla="*/ 178 h 443"/>
                <a:gd name="T88" fmla="*/ 248 w 355"/>
                <a:gd name="T89" fmla="*/ 192 h 443"/>
                <a:gd name="T90" fmla="*/ 243 w 355"/>
                <a:gd name="T91" fmla="*/ 156 h 443"/>
                <a:gd name="T92" fmla="*/ 193 w 355"/>
                <a:gd name="T93" fmla="*/ 219 h 443"/>
                <a:gd name="T94" fmla="*/ 194 w 355"/>
                <a:gd name="T95" fmla="*/ 196 h 443"/>
                <a:gd name="T96" fmla="*/ 235 w 355"/>
                <a:gd name="T97" fmla="*/ 235 h 443"/>
                <a:gd name="T98" fmla="*/ 235 w 355"/>
                <a:gd name="T99" fmla="*/ 312 h 443"/>
                <a:gd name="T100" fmla="*/ 230 w 355"/>
                <a:gd name="T101" fmla="*/ 325 h 443"/>
                <a:gd name="T102" fmla="*/ 181 w 355"/>
                <a:gd name="T103" fmla="*/ 248 h 443"/>
                <a:gd name="T104" fmla="*/ 160 w 355"/>
                <a:gd name="T105" fmla="*/ 281 h 443"/>
                <a:gd name="T106" fmla="*/ 196 w 355"/>
                <a:gd name="T107" fmla="*/ 302 h 443"/>
                <a:gd name="T108" fmla="*/ 222 w 355"/>
                <a:gd name="T109" fmla="*/ 281 h 443"/>
                <a:gd name="T110" fmla="*/ 206 w 355"/>
                <a:gd name="T111" fmla="*/ 253 h 443"/>
                <a:gd name="T112" fmla="*/ 139 w 355"/>
                <a:gd name="T113" fmla="*/ 222 h 443"/>
                <a:gd name="T114" fmla="*/ 158 w 355"/>
                <a:gd name="T115" fmla="*/ 232 h 443"/>
                <a:gd name="T116" fmla="*/ 150 w 355"/>
                <a:gd name="T117" fmla="*/ 205 h 443"/>
                <a:gd name="T118" fmla="*/ 90 w 355"/>
                <a:gd name="T119" fmla="*/ 250 h 443"/>
                <a:gd name="T120" fmla="*/ 52 w 355"/>
                <a:gd name="T121" fmla="*/ 337 h 443"/>
                <a:gd name="T122" fmla="*/ 95 w 355"/>
                <a:gd name="T123" fmla="*/ 28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5" h="443">
                  <a:moveTo>
                    <a:pt x="72" y="43"/>
                  </a:moveTo>
                  <a:lnTo>
                    <a:pt x="73" y="45"/>
                  </a:lnTo>
                  <a:lnTo>
                    <a:pt x="73" y="46"/>
                  </a:lnTo>
                  <a:lnTo>
                    <a:pt x="75" y="50"/>
                  </a:lnTo>
                  <a:lnTo>
                    <a:pt x="75" y="51"/>
                  </a:lnTo>
                  <a:lnTo>
                    <a:pt x="77" y="55"/>
                  </a:lnTo>
                  <a:lnTo>
                    <a:pt x="78" y="56"/>
                  </a:lnTo>
                  <a:lnTo>
                    <a:pt x="80" y="58"/>
                  </a:lnTo>
                  <a:lnTo>
                    <a:pt x="81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6" y="66"/>
                  </a:lnTo>
                  <a:lnTo>
                    <a:pt x="88" y="68"/>
                  </a:lnTo>
                  <a:lnTo>
                    <a:pt x="91" y="71"/>
                  </a:lnTo>
                  <a:lnTo>
                    <a:pt x="95" y="73"/>
                  </a:lnTo>
                  <a:lnTo>
                    <a:pt x="96" y="74"/>
                  </a:lnTo>
                  <a:lnTo>
                    <a:pt x="98" y="74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4" y="76"/>
                  </a:lnTo>
                  <a:lnTo>
                    <a:pt x="108" y="76"/>
                  </a:lnTo>
                  <a:lnTo>
                    <a:pt x="109" y="76"/>
                  </a:lnTo>
                  <a:lnTo>
                    <a:pt x="109" y="76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09" y="81"/>
                  </a:lnTo>
                  <a:lnTo>
                    <a:pt x="109" y="82"/>
                  </a:lnTo>
                  <a:lnTo>
                    <a:pt x="106" y="87"/>
                  </a:lnTo>
                  <a:lnTo>
                    <a:pt x="104" y="91"/>
                  </a:lnTo>
                  <a:lnTo>
                    <a:pt x="103" y="92"/>
                  </a:lnTo>
                  <a:lnTo>
                    <a:pt x="103" y="94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1" y="99"/>
                  </a:lnTo>
                  <a:lnTo>
                    <a:pt x="101" y="101"/>
                  </a:lnTo>
                  <a:lnTo>
                    <a:pt x="101" y="101"/>
                  </a:lnTo>
                  <a:lnTo>
                    <a:pt x="101" y="102"/>
                  </a:lnTo>
                  <a:lnTo>
                    <a:pt x="101" y="102"/>
                  </a:lnTo>
                  <a:lnTo>
                    <a:pt x="103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8" y="104"/>
                  </a:lnTo>
                  <a:lnTo>
                    <a:pt x="109" y="102"/>
                  </a:lnTo>
                  <a:lnTo>
                    <a:pt x="111" y="102"/>
                  </a:lnTo>
                  <a:lnTo>
                    <a:pt x="114" y="101"/>
                  </a:lnTo>
                  <a:lnTo>
                    <a:pt x="119" y="97"/>
                  </a:lnTo>
                  <a:lnTo>
                    <a:pt x="121" y="97"/>
                  </a:lnTo>
                  <a:lnTo>
                    <a:pt x="122" y="96"/>
                  </a:lnTo>
                  <a:lnTo>
                    <a:pt x="124" y="96"/>
                  </a:lnTo>
                  <a:lnTo>
                    <a:pt x="126" y="94"/>
                  </a:lnTo>
                  <a:lnTo>
                    <a:pt x="127" y="94"/>
                  </a:lnTo>
                  <a:lnTo>
                    <a:pt x="129" y="94"/>
                  </a:lnTo>
                  <a:lnTo>
                    <a:pt x="129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4" y="97"/>
                  </a:lnTo>
                  <a:lnTo>
                    <a:pt x="137" y="99"/>
                  </a:lnTo>
                  <a:lnTo>
                    <a:pt x="139" y="99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2" y="102"/>
                  </a:lnTo>
                  <a:lnTo>
                    <a:pt x="144" y="102"/>
                  </a:lnTo>
                  <a:lnTo>
                    <a:pt x="145" y="102"/>
                  </a:lnTo>
                  <a:lnTo>
                    <a:pt x="147" y="102"/>
                  </a:lnTo>
                  <a:lnTo>
                    <a:pt x="148" y="102"/>
                  </a:lnTo>
                  <a:lnTo>
                    <a:pt x="148" y="102"/>
                  </a:lnTo>
                  <a:lnTo>
                    <a:pt x="150" y="102"/>
                  </a:lnTo>
                  <a:lnTo>
                    <a:pt x="150" y="102"/>
                  </a:lnTo>
                  <a:lnTo>
                    <a:pt x="152" y="101"/>
                  </a:lnTo>
                  <a:lnTo>
                    <a:pt x="152" y="101"/>
                  </a:lnTo>
                  <a:lnTo>
                    <a:pt x="152" y="99"/>
                  </a:lnTo>
                  <a:lnTo>
                    <a:pt x="153" y="99"/>
                  </a:lnTo>
                  <a:lnTo>
                    <a:pt x="153" y="97"/>
                  </a:lnTo>
                  <a:lnTo>
                    <a:pt x="155" y="96"/>
                  </a:lnTo>
                  <a:lnTo>
                    <a:pt x="155" y="92"/>
                  </a:lnTo>
                  <a:lnTo>
                    <a:pt x="155" y="91"/>
                  </a:lnTo>
                  <a:lnTo>
                    <a:pt x="157" y="87"/>
                  </a:lnTo>
                  <a:lnTo>
                    <a:pt x="157" y="84"/>
                  </a:lnTo>
                  <a:lnTo>
                    <a:pt x="157" y="82"/>
                  </a:lnTo>
                  <a:lnTo>
                    <a:pt x="158" y="79"/>
                  </a:lnTo>
                  <a:lnTo>
                    <a:pt x="158" y="76"/>
                  </a:lnTo>
                  <a:lnTo>
                    <a:pt x="158" y="74"/>
                  </a:lnTo>
                  <a:lnTo>
                    <a:pt x="158" y="71"/>
                  </a:lnTo>
                  <a:lnTo>
                    <a:pt x="157" y="69"/>
                  </a:lnTo>
                  <a:lnTo>
                    <a:pt x="157" y="66"/>
                  </a:lnTo>
                  <a:lnTo>
                    <a:pt x="157" y="64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0" y="58"/>
                  </a:lnTo>
                  <a:lnTo>
                    <a:pt x="148" y="56"/>
                  </a:lnTo>
                  <a:lnTo>
                    <a:pt x="147" y="53"/>
                  </a:lnTo>
                  <a:lnTo>
                    <a:pt x="144" y="50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0" y="46"/>
                  </a:lnTo>
                  <a:lnTo>
                    <a:pt x="139" y="45"/>
                  </a:lnTo>
                  <a:lnTo>
                    <a:pt x="137" y="45"/>
                  </a:lnTo>
                  <a:lnTo>
                    <a:pt x="134" y="43"/>
                  </a:lnTo>
                  <a:lnTo>
                    <a:pt x="134" y="43"/>
                  </a:lnTo>
                  <a:lnTo>
                    <a:pt x="132" y="43"/>
                  </a:lnTo>
                  <a:lnTo>
                    <a:pt x="130" y="43"/>
                  </a:lnTo>
                  <a:lnTo>
                    <a:pt x="129" y="43"/>
                  </a:lnTo>
                  <a:lnTo>
                    <a:pt x="126" y="45"/>
                  </a:lnTo>
                  <a:lnTo>
                    <a:pt x="121" y="45"/>
                  </a:lnTo>
                  <a:lnTo>
                    <a:pt x="117" y="45"/>
                  </a:lnTo>
                  <a:lnTo>
                    <a:pt x="113" y="46"/>
                  </a:lnTo>
                  <a:lnTo>
                    <a:pt x="111" y="46"/>
                  </a:lnTo>
                  <a:lnTo>
                    <a:pt x="109" y="46"/>
                  </a:lnTo>
                  <a:lnTo>
                    <a:pt x="109" y="46"/>
                  </a:lnTo>
                  <a:lnTo>
                    <a:pt x="108" y="45"/>
                  </a:lnTo>
                  <a:lnTo>
                    <a:pt x="106" y="45"/>
                  </a:lnTo>
                  <a:lnTo>
                    <a:pt x="104" y="45"/>
                  </a:lnTo>
                  <a:lnTo>
                    <a:pt x="103" y="43"/>
                  </a:lnTo>
                  <a:lnTo>
                    <a:pt x="101" y="43"/>
                  </a:lnTo>
                  <a:lnTo>
                    <a:pt x="98" y="40"/>
                  </a:lnTo>
                  <a:lnTo>
                    <a:pt x="95" y="38"/>
                  </a:lnTo>
                  <a:lnTo>
                    <a:pt x="91" y="37"/>
                  </a:lnTo>
                  <a:lnTo>
                    <a:pt x="88" y="35"/>
                  </a:lnTo>
                  <a:lnTo>
                    <a:pt x="88" y="33"/>
                  </a:lnTo>
                  <a:lnTo>
                    <a:pt x="86" y="33"/>
                  </a:lnTo>
                  <a:lnTo>
                    <a:pt x="85" y="32"/>
                  </a:lnTo>
                  <a:lnTo>
                    <a:pt x="83" y="32"/>
                  </a:lnTo>
                  <a:lnTo>
                    <a:pt x="81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7" y="32"/>
                  </a:lnTo>
                  <a:lnTo>
                    <a:pt x="77" y="32"/>
                  </a:lnTo>
                  <a:lnTo>
                    <a:pt x="75" y="33"/>
                  </a:lnTo>
                  <a:lnTo>
                    <a:pt x="75" y="33"/>
                  </a:lnTo>
                  <a:lnTo>
                    <a:pt x="73" y="33"/>
                  </a:lnTo>
                  <a:lnTo>
                    <a:pt x="73" y="35"/>
                  </a:lnTo>
                  <a:lnTo>
                    <a:pt x="73" y="35"/>
                  </a:lnTo>
                  <a:lnTo>
                    <a:pt x="73" y="37"/>
                  </a:lnTo>
                  <a:lnTo>
                    <a:pt x="72" y="38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2" y="43"/>
                  </a:lnTo>
                  <a:close/>
                  <a:moveTo>
                    <a:pt x="191" y="35"/>
                  </a:moveTo>
                  <a:lnTo>
                    <a:pt x="191" y="33"/>
                  </a:lnTo>
                  <a:lnTo>
                    <a:pt x="193" y="30"/>
                  </a:lnTo>
                  <a:lnTo>
                    <a:pt x="194" y="30"/>
                  </a:lnTo>
                  <a:lnTo>
                    <a:pt x="194" y="28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8" y="27"/>
                  </a:lnTo>
                  <a:lnTo>
                    <a:pt x="198" y="27"/>
                  </a:lnTo>
                  <a:lnTo>
                    <a:pt x="199" y="27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202" y="27"/>
                  </a:lnTo>
                  <a:lnTo>
                    <a:pt x="204" y="27"/>
                  </a:lnTo>
                  <a:lnTo>
                    <a:pt x="204" y="25"/>
                  </a:lnTo>
                  <a:lnTo>
                    <a:pt x="206" y="25"/>
                  </a:lnTo>
                  <a:lnTo>
                    <a:pt x="206" y="25"/>
                  </a:lnTo>
                  <a:lnTo>
                    <a:pt x="206" y="23"/>
                  </a:lnTo>
                  <a:lnTo>
                    <a:pt x="207" y="22"/>
                  </a:lnTo>
                  <a:lnTo>
                    <a:pt x="209" y="19"/>
                  </a:lnTo>
                  <a:lnTo>
                    <a:pt x="214" y="10"/>
                  </a:lnTo>
                  <a:lnTo>
                    <a:pt x="214" y="10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7" y="7"/>
                  </a:lnTo>
                  <a:lnTo>
                    <a:pt x="217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0" y="7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5" y="9"/>
                  </a:lnTo>
                  <a:lnTo>
                    <a:pt x="227" y="9"/>
                  </a:lnTo>
                  <a:lnTo>
                    <a:pt x="229" y="10"/>
                  </a:lnTo>
                  <a:lnTo>
                    <a:pt x="230" y="12"/>
                  </a:lnTo>
                  <a:lnTo>
                    <a:pt x="230" y="14"/>
                  </a:lnTo>
                  <a:lnTo>
                    <a:pt x="232" y="15"/>
                  </a:lnTo>
                  <a:lnTo>
                    <a:pt x="234" y="17"/>
                  </a:lnTo>
                  <a:lnTo>
                    <a:pt x="234" y="19"/>
                  </a:lnTo>
                  <a:lnTo>
                    <a:pt x="235" y="20"/>
                  </a:lnTo>
                  <a:lnTo>
                    <a:pt x="235" y="22"/>
                  </a:lnTo>
                  <a:lnTo>
                    <a:pt x="235" y="23"/>
                  </a:lnTo>
                  <a:lnTo>
                    <a:pt x="235" y="27"/>
                  </a:lnTo>
                  <a:lnTo>
                    <a:pt x="235" y="28"/>
                  </a:lnTo>
                  <a:lnTo>
                    <a:pt x="234" y="33"/>
                  </a:lnTo>
                  <a:lnTo>
                    <a:pt x="234" y="38"/>
                  </a:lnTo>
                  <a:lnTo>
                    <a:pt x="234" y="40"/>
                  </a:lnTo>
                  <a:lnTo>
                    <a:pt x="232" y="41"/>
                  </a:lnTo>
                  <a:lnTo>
                    <a:pt x="232" y="43"/>
                  </a:lnTo>
                  <a:lnTo>
                    <a:pt x="232" y="45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8" y="46"/>
                  </a:lnTo>
                  <a:lnTo>
                    <a:pt x="242" y="46"/>
                  </a:lnTo>
                  <a:lnTo>
                    <a:pt x="243" y="46"/>
                  </a:lnTo>
                  <a:lnTo>
                    <a:pt x="247" y="45"/>
                  </a:lnTo>
                  <a:lnTo>
                    <a:pt x="248" y="43"/>
                  </a:lnTo>
                  <a:lnTo>
                    <a:pt x="252" y="41"/>
                  </a:lnTo>
                  <a:lnTo>
                    <a:pt x="255" y="40"/>
                  </a:lnTo>
                  <a:lnTo>
                    <a:pt x="258" y="37"/>
                  </a:lnTo>
                  <a:lnTo>
                    <a:pt x="260" y="35"/>
                  </a:lnTo>
                  <a:lnTo>
                    <a:pt x="263" y="33"/>
                  </a:lnTo>
                  <a:lnTo>
                    <a:pt x="266" y="32"/>
                  </a:lnTo>
                  <a:lnTo>
                    <a:pt x="269" y="30"/>
                  </a:lnTo>
                  <a:lnTo>
                    <a:pt x="278" y="25"/>
                  </a:lnTo>
                  <a:lnTo>
                    <a:pt x="286" y="20"/>
                  </a:lnTo>
                  <a:lnTo>
                    <a:pt x="296" y="15"/>
                  </a:lnTo>
                  <a:lnTo>
                    <a:pt x="304" y="10"/>
                  </a:lnTo>
                  <a:lnTo>
                    <a:pt x="314" y="7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0"/>
                  </a:lnTo>
                  <a:lnTo>
                    <a:pt x="327" y="0"/>
                  </a:lnTo>
                  <a:lnTo>
                    <a:pt x="328" y="0"/>
                  </a:lnTo>
                  <a:lnTo>
                    <a:pt x="330" y="0"/>
                  </a:lnTo>
                  <a:lnTo>
                    <a:pt x="330" y="2"/>
                  </a:lnTo>
                  <a:lnTo>
                    <a:pt x="332" y="2"/>
                  </a:lnTo>
                  <a:lnTo>
                    <a:pt x="333" y="2"/>
                  </a:lnTo>
                  <a:lnTo>
                    <a:pt x="333" y="2"/>
                  </a:lnTo>
                  <a:lnTo>
                    <a:pt x="335" y="4"/>
                  </a:lnTo>
                  <a:lnTo>
                    <a:pt x="337" y="4"/>
                  </a:lnTo>
                  <a:lnTo>
                    <a:pt x="338" y="5"/>
                  </a:lnTo>
                  <a:lnTo>
                    <a:pt x="338" y="9"/>
                  </a:lnTo>
                  <a:lnTo>
                    <a:pt x="340" y="10"/>
                  </a:lnTo>
                  <a:lnTo>
                    <a:pt x="341" y="12"/>
                  </a:lnTo>
                  <a:lnTo>
                    <a:pt x="341" y="14"/>
                  </a:lnTo>
                  <a:lnTo>
                    <a:pt x="341" y="17"/>
                  </a:lnTo>
                  <a:lnTo>
                    <a:pt x="343" y="19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0" y="23"/>
                  </a:lnTo>
                  <a:lnTo>
                    <a:pt x="337" y="27"/>
                  </a:lnTo>
                  <a:lnTo>
                    <a:pt x="333" y="30"/>
                  </a:lnTo>
                  <a:lnTo>
                    <a:pt x="328" y="35"/>
                  </a:lnTo>
                  <a:lnTo>
                    <a:pt x="323" y="38"/>
                  </a:lnTo>
                  <a:lnTo>
                    <a:pt x="322" y="41"/>
                  </a:lnTo>
                  <a:lnTo>
                    <a:pt x="319" y="43"/>
                  </a:lnTo>
                  <a:lnTo>
                    <a:pt x="315" y="45"/>
                  </a:lnTo>
                  <a:lnTo>
                    <a:pt x="314" y="46"/>
                  </a:lnTo>
                  <a:lnTo>
                    <a:pt x="310" y="48"/>
                  </a:lnTo>
                  <a:lnTo>
                    <a:pt x="307" y="50"/>
                  </a:lnTo>
                  <a:lnTo>
                    <a:pt x="304" y="53"/>
                  </a:lnTo>
                  <a:lnTo>
                    <a:pt x="299" y="55"/>
                  </a:lnTo>
                  <a:lnTo>
                    <a:pt x="292" y="61"/>
                  </a:lnTo>
                  <a:lnTo>
                    <a:pt x="284" y="68"/>
                  </a:lnTo>
                  <a:lnTo>
                    <a:pt x="274" y="73"/>
                  </a:lnTo>
                  <a:lnTo>
                    <a:pt x="268" y="79"/>
                  </a:lnTo>
                  <a:lnTo>
                    <a:pt x="260" y="86"/>
                  </a:lnTo>
                  <a:lnTo>
                    <a:pt x="255" y="89"/>
                  </a:lnTo>
                  <a:lnTo>
                    <a:pt x="253" y="91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47" y="97"/>
                  </a:lnTo>
                  <a:lnTo>
                    <a:pt x="245" y="99"/>
                  </a:lnTo>
                  <a:lnTo>
                    <a:pt x="243" y="102"/>
                  </a:lnTo>
                  <a:lnTo>
                    <a:pt x="242" y="105"/>
                  </a:lnTo>
                  <a:lnTo>
                    <a:pt x="240" y="109"/>
                  </a:lnTo>
                  <a:lnTo>
                    <a:pt x="240" y="112"/>
                  </a:lnTo>
                  <a:lnTo>
                    <a:pt x="238" y="117"/>
                  </a:lnTo>
                  <a:lnTo>
                    <a:pt x="237" y="120"/>
                  </a:lnTo>
                  <a:lnTo>
                    <a:pt x="235" y="123"/>
                  </a:lnTo>
                  <a:lnTo>
                    <a:pt x="235" y="125"/>
                  </a:lnTo>
                  <a:lnTo>
                    <a:pt x="238" y="125"/>
                  </a:lnTo>
                  <a:lnTo>
                    <a:pt x="243" y="123"/>
                  </a:lnTo>
                  <a:lnTo>
                    <a:pt x="245" y="123"/>
                  </a:lnTo>
                  <a:lnTo>
                    <a:pt x="248" y="123"/>
                  </a:lnTo>
                  <a:lnTo>
                    <a:pt x="252" y="122"/>
                  </a:lnTo>
                  <a:lnTo>
                    <a:pt x="255" y="120"/>
                  </a:lnTo>
                  <a:lnTo>
                    <a:pt x="258" y="120"/>
                  </a:lnTo>
                  <a:lnTo>
                    <a:pt x="263" y="119"/>
                  </a:lnTo>
                  <a:lnTo>
                    <a:pt x="266" y="117"/>
                  </a:lnTo>
                  <a:lnTo>
                    <a:pt x="271" y="117"/>
                  </a:lnTo>
                  <a:lnTo>
                    <a:pt x="276" y="115"/>
                  </a:lnTo>
                  <a:lnTo>
                    <a:pt x="279" y="114"/>
                  </a:lnTo>
                  <a:lnTo>
                    <a:pt x="283" y="114"/>
                  </a:lnTo>
                  <a:lnTo>
                    <a:pt x="284" y="114"/>
                  </a:lnTo>
                  <a:lnTo>
                    <a:pt x="286" y="114"/>
                  </a:lnTo>
                  <a:lnTo>
                    <a:pt x="287" y="114"/>
                  </a:lnTo>
                  <a:lnTo>
                    <a:pt x="289" y="114"/>
                  </a:lnTo>
                  <a:lnTo>
                    <a:pt x="289" y="114"/>
                  </a:lnTo>
                  <a:lnTo>
                    <a:pt x="291" y="114"/>
                  </a:lnTo>
                  <a:lnTo>
                    <a:pt x="291" y="114"/>
                  </a:lnTo>
                  <a:lnTo>
                    <a:pt x="291" y="115"/>
                  </a:lnTo>
                  <a:lnTo>
                    <a:pt x="292" y="115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2" y="120"/>
                  </a:lnTo>
                  <a:lnTo>
                    <a:pt x="292" y="123"/>
                  </a:lnTo>
                  <a:lnTo>
                    <a:pt x="292" y="125"/>
                  </a:lnTo>
                  <a:lnTo>
                    <a:pt x="292" y="128"/>
                  </a:lnTo>
                  <a:lnTo>
                    <a:pt x="291" y="132"/>
                  </a:lnTo>
                  <a:lnTo>
                    <a:pt x="291" y="133"/>
                  </a:lnTo>
                  <a:lnTo>
                    <a:pt x="289" y="137"/>
                  </a:lnTo>
                  <a:lnTo>
                    <a:pt x="289" y="140"/>
                  </a:lnTo>
                  <a:lnTo>
                    <a:pt x="287" y="143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4" y="151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1" y="160"/>
                  </a:lnTo>
                  <a:lnTo>
                    <a:pt x="281" y="161"/>
                  </a:lnTo>
                  <a:lnTo>
                    <a:pt x="281" y="164"/>
                  </a:lnTo>
                  <a:lnTo>
                    <a:pt x="279" y="166"/>
                  </a:lnTo>
                  <a:lnTo>
                    <a:pt x="279" y="169"/>
                  </a:lnTo>
                  <a:lnTo>
                    <a:pt x="279" y="171"/>
                  </a:lnTo>
                  <a:lnTo>
                    <a:pt x="279" y="173"/>
                  </a:lnTo>
                  <a:lnTo>
                    <a:pt x="281" y="174"/>
                  </a:lnTo>
                  <a:lnTo>
                    <a:pt x="281" y="176"/>
                  </a:lnTo>
                  <a:lnTo>
                    <a:pt x="281" y="178"/>
                  </a:lnTo>
                  <a:lnTo>
                    <a:pt x="283" y="179"/>
                  </a:lnTo>
                  <a:lnTo>
                    <a:pt x="283" y="179"/>
                  </a:lnTo>
                  <a:lnTo>
                    <a:pt x="284" y="181"/>
                  </a:lnTo>
                  <a:lnTo>
                    <a:pt x="286" y="181"/>
                  </a:lnTo>
                  <a:lnTo>
                    <a:pt x="286" y="181"/>
                  </a:lnTo>
                  <a:lnTo>
                    <a:pt x="287" y="181"/>
                  </a:lnTo>
                  <a:lnTo>
                    <a:pt x="287" y="181"/>
                  </a:lnTo>
                  <a:lnTo>
                    <a:pt x="289" y="181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2" y="179"/>
                  </a:lnTo>
                  <a:lnTo>
                    <a:pt x="296" y="178"/>
                  </a:lnTo>
                  <a:lnTo>
                    <a:pt x="297" y="176"/>
                  </a:lnTo>
                  <a:lnTo>
                    <a:pt x="301" y="174"/>
                  </a:lnTo>
                  <a:lnTo>
                    <a:pt x="304" y="173"/>
                  </a:lnTo>
                  <a:lnTo>
                    <a:pt x="305" y="173"/>
                  </a:lnTo>
                  <a:lnTo>
                    <a:pt x="307" y="171"/>
                  </a:lnTo>
                  <a:lnTo>
                    <a:pt x="309" y="171"/>
                  </a:lnTo>
                  <a:lnTo>
                    <a:pt x="312" y="171"/>
                  </a:lnTo>
                  <a:lnTo>
                    <a:pt x="315" y="169"/>
                  </a:lnTo>
                  <a:lnTo>
                    <a:pt x="320" y="169"/>
                  </a:lnTo>
                  <a:lnTo>
                    <a:pt x="323" y="169"/>
                  </a:lnTo>
                  <a:lnTo>
                    <a:pt x="328" y="169"/>
                  </a:lnTo>
                  <a:lnTo>
                    <a:pt x="333" y="168"/>
                  </a:lnTo>
                  <a:lnTo>
                    <a:pt x="335" y="168"/>
                  </a:lnTo>
                  <a:lnTo>
                    <a:pt x="337" y="168"/>
                  </a:lnTo>
                  <a:lnTo>
                    <a:pt x="338" y="168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41" y="169"/>
                  </a:lnTo>
                  <a:lnTo>
                    <a:pt x="343" y="169"/>
                  </a:lnTo>
                  <a:lnTo>
                    <a:pt x="343" y="169"/>
                  </a:lnTo>
                  <a:lnTo>
                    <a:pt x="346" y="171"/>
                  </a:lnTo>
                  <a:lnTo>
                    <a:pt x="348" y="173"/>
                  </a:lnTo>
                  <a:lnTo>
                    <a:pt x="350" y="174"/>
                  </a:lnTo>
                  <a:lnTo>
                    <a:pt x="350" y="176"/>
                  </a:lnTo>
                  <a:lnTo>
                    <a:pt x="351" y="178"/>
                  </a:lnTo>
                  <a:lnTo>
                    <a:pt x="353" y="179"/>
                  </a:lnTo>
                  <a:lnTo>
                    <a:pt x="353" y="179"/>
                  </a:lnTo>
                  <a:lnTo>
                    <a:pt x="355" y="181"/>
                  </a:lnTo>
                  <a:lnTo>
                    <a:pt x="355" y="183"/>
                  </a:lnTo>
                  <a:lnTo>
                    <a:pt x="355" y="184"/>
                  </a:lnTo>
                  <a:lnTo>
                    <a:pt x="355" y="186"/>
                  </a:lnTo>
                  <a:lnTo>
                    <a:pt x="355" y="189"/>
                  </a:lnTo>
                  <a:lnTo>
                    <a:pt x="353" y="191"/>
                  </a:lnTo>
                  <a:lnTo>
                    <a:pt x="353" y="191"/>
                  </a:lnTo>
                  <a:lnTo>
                    <a:pt x="353" y="192"/>
                  </a:lnTo>
                  <a:lnTo>
                    <a:pt x="351" y="194"/>
                  </a:lnTo>
                  <a:lnTo>
                    <a:pt x="351" y="194"/>
                  </a:lnTo>
                  <a:lnTo>
                    <a:pt x="351" y="196"/>
                  </a:lnTo>
                  <a:lnTo>
                    <a:pt x="350" y="196"/>
                  </a:lnTo>
                  <a:lnTo>
                    <a:pt x="348" y="197"/>
                  </a:lnTo>
                  <a:lnTo>
                    <a:pt x="346" y="199"/>
                  </a:lnTo>
                  <a:lnTo>
                    <a:pt x="343" y="201"/>
                  </a:lnTo>
                  <a:lnTo>
                    <a:pt x="340" y="204"/>
                  </a:lnTo>
                  <a:lnTo>
                    <a:pt x="335" y="205"/>
                  </a:lnTo>
                  <a:lnTo>
                    <a:pt x="333" y="207"/>
                  </a:lnTo>
                  <a:lnTo>
                    <a:pt x="332" y="207"/>
                  </a:lnTo>
                  <a:lnTo>
                    <a:pt x="328" y="209"/>
                  </a:lnTo>
                  <a:lnTo>
                    <a:pt x="327" y="209"/>
                  </a:lnTo>
                  <a:lnTo>
                    <a:pt x="323" y="209"/>
                  </a:lnTo>
                  <a:lnTo>
                    <a:pt x="320" y="210"/>
                  </a:lnTo>
                  <a:lnTo>
                    <a:pt x="317" y="210"/>
                  </a:lnTo>
                  <a:lnTo>
                    <a:pt x="314" y="210"/>
                  </a:lnTo>
                  <a:lnTo>
                    <a:pt x="310" y="210"/>
                  </a:lnTo>
                  <a:lnTo>
                    <a:pt x="307" y="210"/>
                  </a:lnTo>
                  <a:lnTo>
                    <a:pt x="305" y="212"/>
                  </a:lnTo>
                  <a:lnTo>
                    <a:pt x="302" y="212"/>
                  </a:lnTo>
                  <a:lnTo>
                    <a:pt x="301" y="214"/>
                  </a:lnTo>
                  <a:lnTo>
                    <a:pt x="297" y="214"/>
                  </a:lnTo>
                  <a:lnTo>
                    <a:pt x="296" y="215"/>
                  </a:lnTo>
                  <a:lnTo>
                    <a:pt x="294" y="217"/>
                  </a:lnTo>
                  <a:lnTo>
                    <a:pt x="291" y="220"/>
                  </a:lnTo>
                  <a:lnTo>
                    <a:pt x="286" y="224"/>
                  </a:lnTo>
                  <a:lnTo>
                    <a:pt x="284" y="225"/>
                  </a:lnTo>
                  <a:lnTo>
                    <a:pt x="283" y="227"/>
                  </a:lnTo>
                  <a:lnTo>
                    <a:pt x="279" y="228"/>
                  </a:lnTo>
                  <a:lnTo>
                    <a:pt x="278" y="230"/>
                  </a:lnTo>
                  <a:lnTo>
                    <a:pt x="276" y="232"/>
                  </a:lnTo>
                  <a:lnTo>
                    <a:pt x="273" y="233"/>
                  </a:lnTo>
                  <a:lnTo>
                    <a:pt x="271" y="235"/>
                  </a:lnTo>
                  <a:lnTo>
                    <a:pt x="269" y="237"/>
                  </a:lnTo>
                  <a:lnTo>
                    <a:pt x="268" y="240"/>
                  </a:lnTo>
                  <a:lnTo>
                    <a:pt x="268" y="242"/>
                  </a:lnTo>
                  <a:lnTo>
                    <a:pt x="266" y="245"/>
                  </a:lnTo>
                  <a:lnTo>
                    <a:pt x="266" y="246"/>
                  </a:lnTo>
                  <a:lnTo>
                    <a:pt x="265" y="250"/>
                  </a:lnTo>
                  <a:lnTo>
                    <a:pt x="265" y="251"/>
                  </a:lnTo>
                  <a:lnTo>
                    <a:pt x="265" y="255"/>
                  </a:lnTo>
                  <a:lnTo>
                    <a:pt x="265" y="256"/>
                  </a:lnTo>
                  <a:lnTo>
                    <a:pt x="265" y="260"/>
                  </a:lnTo>
                  <a:lnTo>
                    <a:pt x="265" y="261"/>
                  </a:lnTo>
                  <a:lnTo>
                    <a:pt x="266" y="263"/>
                  </a:lnTo>
                  <a:lnTo>
                    <a:pt x="266" y="266"/>
                  </a:lnTo>
                  <a:lnTo>
                    <a:pt x="266" y="268"/>
                  </a:lnTo>
                  <a:lnTo>
                    <a:pt x="268" y="269"/>
                  </a:lnTo>
                  <a:lnTo>
                    <a:pt x="268" y="271"/>
                  </a:lnTo>
                  <a:lnTo>
                    <a:pt x="268" y="273"/>
                  </a:lnTo>
                  <a:lnTo>
                    <a:pt x="269" y="274"/>
                  </a:lnTo>
                  <a:lnTo>
                    <a:pt x="271" y="274"/>
                  </a:lnTo>
                  <a:lnTo>
                    <a:pt x="271" y="276"/>
                  </a:lnTo>
                  <a:lnTo>
                    <a:pt x="273" y="278"/>
                  </a:lnTo>
                  <a:lnTo>
                    <a:pt x="278" y="283"/>
                  </a:lnTo>
                  <a:lnTo>
                    <a:pt x="281" y="286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9"/>
                  </a:lnTo>
                  <a:lnTo>
                    <a:pt x="283" y="289"/>
                  </a:lnTo>
                  <a:lnTo>
                    <a:pt x="283" y="291"/>
                  </a:lnTo>
                  <a:lnTo>
                    <a:pt x="281" y="291"/>
                  </a:lnTo>
                  <a:lnTo>
                    <a:pt x="281" y="292"/>
                  </a:lnTo>
                  <a:lnTo>
                    <a:pt x="279" y="292"/>
                  </a:lnTo>
                  <a:lnTo>
                    <a:pt x="279" y="294"/>
                  </a:lnTo>
                  <a:lnTo>
                    <a:pt x="278" y="296"/>
                  </a:lnTo>
                  <a:lnTo>
                    <a:pt x="276" y="297"/>
                  </a:lnTo>
                  <a:lnTo>
                    <a:pt x="273" y="299"/>
                  </a:lnTo>
                  <a:lnTo>
                    <a:pt x="269" y="301"/>
                  </a:lnTo>
                  <a:lnTo>
                    <a:pt x="266" y="302"/>
                  </a:lnTo>
                  <a:lnTo>
                    <a:pt x="266" y="302"/>
                  </a:lnTo>
                  <a:lnTo>
                    <a:pt x="266" y="304"/>
                  </a:lnTo>
                  <a:lnTo>
                    <a:pt x="266" y="307"/>
                  </a:lnTo>
                  <a:lnTo>
                    <a:pt x="266" y="312"/>
                  </a:lnTo>
                  <a:lnTo>
                    <a:pt x="266" y="319"/>
                  </a:lnTo>
                  <a:lnTo>
                    <a:pt x="266" y="322"/>
                  </a:lnTo>
                  <a:lnTo>
                    <a:pt x="266" y="325"/>
                  </a:lnTo>
                  <a:lnTo>
                    <a:pt x="266" y="328"/>
                  </a:lnTo>
                  <a:lnTo>
                    <a:pt x="266" y="332"/>
                  </a:lnTo>
                  <a:lnTo>
                    <a:pt x="268" y="335"/>
                  </a:lnTo>
                  <a:lnTo>
                    <a:pt x="268" y="337"/>
                  </a:lnTo>
                  <a:lnTo>
                    <a:pt x="269" y="338"/>
                  </a:lnTo>
                  <a:lnTo>
                    <a:pt x="269" y="338"/>
                  </a:lnTo>
                  <a:lnTo>
                    <a:pt x="271" y="340"/>
                  </a:lnTo>
                  <a:lnTo>
                    <a:pt x="271" y="340"/>
                  </a:lnTo>
                  <a:lnTo>
                    <a:pt x="271" y="342"/>
                  </a:lnTo>
                  <a:lnTo>
                    <a:pt x="273" y="342"/>
                  </a:lnTo>
                  <a:lnTo>
                    <a:pt x="273" y="342"/>
                  </a:lnTo>
                  <a:lnTo>
                    <a:pt x="273" y="343"/>
                  </a:lnTo>
                  <a:lnTo>
                    <a:pt x="273" y="343"/>
                  </a:lnTo>
                  <a:lnTo>
                    <a:pt x="273" y="345"/>
                  </a:lnTo>
                  <a:lnTo>
                    <a:pt x="274" y="345"/>
                  </a:lnTo>
                  <a:lnTo>
                    <a:pt x="274" y="347"/>
                  </a:lnTo>
                  <a:lnTo>
                    <a:pt x="273" y="348"/>
                  </a:lnTo>
                  <a:lnTo>
                    <a:pt x="273" y="350"/>
                  </a:lnTo>
                  <a:lnTo>
                    <a:pt x="273" y="351"/>
                  </a:lnTo>
                  <a:lnTo>
                    <a:pt x="271" y="353"/>
                  </a:lnTo>
                  <a:lnTo>
                    <a:pt x="269" y="356"/>
                  </a:lnTo>
                  <a:lnTo>
                    <a:pt x="266" y="361"/>
                  </a:lnTo>
                  <a:lnTo>
                    <a:pt x="265" y="365"/>
                  </a:lnTo>
                  <a:lnTo>
                    <a:pt x="261" y="369"/>
                  </a:lnTo>
                  <a:lnTo>
                    <a:pt x="261" y="369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60" y="373"/>
                  </a:lnTo>
                  <a:lnTo>
                    <a:pt x="258" y="373"/>
                  </a:lnTo>
                  <a:lnTo>
                    <a:pt x="258" y="374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5" y="374"/>
                  </a:lnTo>
                  <a:lnTo>
                    <a:pt x="252" y="376"/>
                  </a:lnTo>
                  <a:lnTo>
                    <a:pt x="250" y="376"/>
                  </a:lnTo>
                  <a:lnTo>
                    <a:pt x="248" y="376"/>
                  </a:lnTo>
                  <a:lnTo>
                    <a:pt x="245" y="376"/>
                  </a:lnTo>
                  <a:lnTo>
                    <a:pt x="243" y="374"/>
                  </a:lnTo>
                  <a:lnTo>
                    <a:pt x="240" y="374"/>
                  </a:lnTo>
                  <a:lnTo>
                    <a:pt x="238" y="373"/>
                  </a:lnTo>
                  <a:lnTo>
                    <a:pt x="235" y="373"/>
                  </a:lnTo>
                  <a:lnTo>
                    <a:pt x="234" y="371"/>
                  </a:lnTo>
                  <a:lnTo>
                    <a:pt x="230" y="369"/>
                  </a:lnTo>
                  <a:lnTo>
                    <a:pt x="229" y="369"/>
                  </a:lnTo>
                  <a:lnTo>
                    <a:pt x="227" y="368"/>
                  </a:lnTo>
                  <a:lnTo>
                    <a:pt x="225" y="368"/>
                  </a:lnTo>
                  <a:lnTo>
                    <a:pt x="225" y="366"/>
                  </a:lnTo>
                  <a:lnTo>
                    <a:pt x="224" y="366"/>
                  </a:lnTo>
                  <a:lnTo>
                    <a:pt x="222" y="365"/>
                  </a:lnTo>
                  <a:lnTo>
                    <a:pt x="222" y="363"/>
                  </a:lnTo>
                  <a:lnTo>
                    <a:pt x="222" y="361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19" y="355"/>
                  </a:lnTo>
                  <a:lnTo>
                    <a:pt x="219" y="351"/>
                  </a:lnTo>
                  <a:lnTo>
                    <a:pt x="217" y="348"/>
                  </a:lnTo>
                  <a:lnTo>
                    <a:pt x="217" y="345"/>
                  </a:lnTo>
                  <a:lnTo>
                    <a:pt x="217" y="342"/>
                  </a:lnTo>
                  <a:lnTo>
                    <a:pt x="217" y="338"/>
                  </a:lnTo>
                  <a:lnTo>
                    <a:pt x="217" y="337"/>
                  </a:lnTo>
                  <a:lnTo>
                    <a:pt x="217" y="332"/>
                  </a:lnTo>
                  <a:lnTo>
                    <a:pt x="217" y="332"/>
                  </a:lnTo>
                  <a:lnTo>
                    <a:pt x="217" y="330"/>
                  </a:lnTo>
                  <a:lnTo>
                    <a:pt x="217" y="328"/>
                  </a:lnTo>
                  <a:lnTo>
                    <a:pt x="216" y="327"/>
                  </a:lnTo>
                  <a:lnTo>
                    <a:pt x="214" y="325"/>
                  </a:lnTo>
                  <a:lnTo>
                    <a:pt x="212" y="325"/>
                  </a:lnTo>
                  <a:lnTo>
                    <a:pt x="212" y="324"/>
                  </a:lnTo>
                  <a:lnTo>
                    <a:pt x="211" y="324"/>
                  </a:lnTo>
                  <a:lnTo>
                    <a:pt x="209" y="322"/>
                  </a:lnTo>
                  <a:lnTo>
                    <a:pt x="209" y="322"/>
                  </a:lnTo>
                  <a:lnTo>
                    <a:pt x="207" y="322"/>
                  </a:lnTo>
                  <a:lnTo>
                    <a:pt x="206" y="322"/>
                  </a:lnTo>
                  <a:lnTo>
                    <a:pt x="204" y="322"/>
                  </a:lnTo>
                  <a:lnTo>
                    <a:pt x="201" y="324"/>
                  </a:lnTo>
                  <a:lnTo>
                    <a:pt x="196" y="325"/>
                  </a:lnTo>
                  <a:lnTo>
                    <a:pt x="191" y="327"/>
                  </a:lnTo>
                  <a:lnTo>
                    <a:pt x="186" y="330"/>
                  </a:lnTo>
                  <a:lnTo>
                    <a:pt x="181" y="332"/>
                  </a:lnTo>
                  <a:lnTo>
                    <a:pt x="176" y="335"/>
                  </a:lnTo>
                  <a:lnTo>
                    <a:pt x="175" y="337"/>
                  </a:lnTo>
                  <a:lnTo>
                    <a:pt x="171" y="338"/>
                  </a:lnTo>
                  <a:lnTo>
                    <a:pt x="170" y="340"/>
                  </a:lnTo>
                  <a:lnTo>
                    <a:pt x="170" y="342"/>
                  </a:lnTo>
                  <a:lnTo>
                    <a:pt x="168" y="342"/>
                  </a:lnTo>
                  <a:lnTo>
                    <a:pt x="168" y="343"/>
                  </a:lnTo>
                  <a:lnTo>
                    <a:pt x="166" y="343"/>
                  </a:lnTo>
                  <a:lnTo>
                    <a:pt x="165" y="345"/>
                  </a:lnTo>
                  <a:lnTo>
                    <a:pt x="163" y="347"/>
                  </a:lnTo>
                  <a:lnTo>
                    <a:pt x="160" y="347"/>
                  </a:lnTo>
                  <a:lnTo>
                    <a:pt x="157" y="348"/>
                  </a:lnTo>
                  <a:lnTo>
                    <a:pt x="152" y="350"/>
                  </a:lnTo>
                  <a:lnTo>
                    <a:pt x="148" y="351"/>
                  </a:lnTo>
                  <a:lnTo>
                    <a:pt x="144" y="351"/>
                  </a:lnTo>
                  <a:lnTo>
                    <a:pt x="140" y="353"/>
                  </a:lnTo>
                  <a:lnTo>
                    <a:pt x="135" y="353"/>
                  </a:lnTo>
                  <a:lnTo>
                    <a:pt x="132" y="353"/>
                  </a:lnTo>
                  <a:lnTo>
                    <a:pt x="129" y="355"/>
                  </a:lnTo>
                  <a:lnTo>
                    <a:pt x="126" y="355"/>
                  </a:lnTo>
                  <a:lnTo>
                    <a:pt x="122" y="355"/>
                  </a:lnTo>
                  <a:lnTo>
                    <a:pt x="121" y="355"/>
                  </a:lnTo>
                  <a:lnTo>
                    <a:pt x="119" y="353"/>
                  </a:lnTo>
                  <a:lnTo>
                    <a:pt x="117" y="353"/>
                  </a:lnTo>
                  <a:lnTo>
                    <a:pt x="116" y="353"/>
                  </a:lnTo>
                  <a:lnTo>
                    <a:pt x="116" y="353"/>
                  </a:lnTo>
                  <a:lnTo>
                    <a:pt x="114" y="353"/>
                  </a:lnTo>
                  <a:lnTo>
                    <a:pt x="114" y="351"/>
                  </a:lnTo>
                  <a:lnTo>
                    <a:pt x="114" y="351"/>
                  </a:lnTo>
                  <a:lnTo>
                    <a:pt x="113" y="350"/>
                  </a:lnTo>
                  <a:lnTo>
                    <a:pt x="113" y="350"/>
                  </a:lnTo>
                  <a:lnTo>
                    <a:pt x="113" y="348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2"/>
                  </a:lnTo>
                  <a:lnTo>
                    <a:pt x="113" y="340"/>
                  </a:lnTo>
                  <a:lnTo>
                    <a:pt x="114" y="337"/>
                  </a:lnTo>
                  <a:lnTo>
                    <a:pt x="114" y="335"/>
                  </a:lnTo>
                  <a:lnTo>
                    <a:pt x="116" y="332"/>
                  </a:lnTo>
                  <a:lnTo>
                    <a:pt x="117" y="330"/>
                  </a:lnTo>
                  <a:lnTo>
                    <a:pt x="119" y="325"/>
                  </a:lnTo>
                  <a:lnTo>
                    <a:pt x="121" y="322"/>
                  </a:lnTo>
                  <a:lnTo>
                    <a:pt x="121" y="320"/>
                  </a:lnTo>
                  <a:lnTo>
                    <a:pt x="122" y="317"/>
                  </a:lnTo>
                  <a:lnTo>
                    <a:pt x="122" y="315"/>
                  </a:lnTo>
                  <a:lnTo>
                    <a:pt x="124" y="312"/>
                  </a:lnTo>
                  <a:lnTo>
                    <a:pt x="124" y="306"/>
                  </a:lnTo>
                  <a:lnTo>
                    <a:pt x="126" y="299"/>
                  </a:lnTo>
                  <a:lnTo>
                    <a:pt x="127" y="292"/>
                  </a:lnTo>
                  <a:lnTo>
                    <a:pt x="129" y="287"/>
                  </a:lnTo>
                  <a:lnTo>
                    <a:pt x="130" y="284"/>
                  </a:lnTo>
                  <a:lnTo>
                    <a:pt x="130" y="281"/>
                  </a:lnTo>
                  <a:lnTo>
                    <a:pt x="132" y="279"/>
                  </a:lnTo>
                  <a:lnTo>
                    <a:pt x="134" y="278"/>
                  </a:lnTo>
                  <a:lnTo>
                    <a:pt x="135" y="276"/>
                  </a:lnTo>
                  <a:lnTo>
                    <a:pt x="135" y="274"/>
                  </a:lnTo>
                  <a:lnTo>
                    <a:pt x="137" y="273"/>
                  </a:lnTo>
                  <a:lnTo>
                    <a:pt x="137" y="269"/>
                  </a:lnTo>
                  <a:lnTo>
                    <a:pt x="137" y="268"/>
                  </a:lnTo>
                  <a:lnTo>
                    <a:pt x="139" y="268"/>
                  </a:lnTo>
                  <a:lnTo>
                    <a:pt x="139" y="266"/>
                  </a:lnTo>
                  <a:lnTo>
                    <a:pt x="139" y="265"/>
                  </a:lnTo>
                  <a:lnTo>
                    <a:pt x="139" y="263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0"/>
                  </a:lnTo>
                  <a:lnTo>
                    <a:pt x="135" y="260"/>
                  </a:lnTo>
                  <a:lnTo>
                    <a:pt x="134" y="260"/>
                  </a:lnTo>
                  <a:lnTo>
                    <a:pt x="132" y="260"/>
                  </a:lnTo>
                  <a:lnTo>
                    <a:pt x="130" y="260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7" y="260"/>
                  </a:lnTo>
                  <a:lnTo>
                    <a:pt x="126" y="261"/>
                  </a:lnTo>
                  <a:lnTo>
                    <a:pt x="124" y="263"/>
                  </a:lnTo>
                  <a:lnTo>
                    <a:pt x="124" y="263"/>
                  </a:lnTo>
                  <a:lnTo>
                    <a:pt x="122" y="265"/>
                  </a:lnTo>
                  <a:lnTo>
                    <a:pt x="122" y="266"/>
                  </a:lnTo>
                  <a:lnTo>
                    <a:pt x="121" y="268"/>
                  </a:lnTo>
                  <a:lnTo>
                    <a:pt x="119" y="271"/>
                  </a:lnTo>
                  <a:lnTo>
                    <a:pt x="119" y="274"/>
                  </a:lnTo>
                  <a:lnTo>
                    <a:pt x="117" y="278"/>
                  </a:lnTo>
                  <a:lnTo>
                    <a:pt x="117" y="279"/>
                  </a:lnTo>
                  <a:lnTo>
                    <a:pt x="116" y="281"/>
                  </a:lnTo>
                  <a:lnTo>
                    <a:pt x="114" y="284"/>
                  </a:lnTo>
                  <a:lnTo>
                    <a:pt x="113" y="286"/>
                  </a:lnTo>
                  <a:lnTo>
                    <a:pt x="109" y="294"/>
                  </a:lnTo>
                  <a:lnTo>
                    <a:pt x="104" y="301"/>
                  </a:lnTo>
                  <a:lnTo>
                    <a:pt x="101" y="307"/>
                  </a:lnTo>
                  <a:lnTo>
                    <a:pt x="96" y="314"/>
                  </a:lnTo>
                  <a:lnTo>
                    <a:pt x="93" y="320"/>
                  </a:lnTo>
                  <a:lnTo>
                    <a:pt x="91" y="325"/>
                  </a:lnTo>
                  <a:lnTo>
                    <a:pt x="88" y="328"/>
                  </a:lnTo>
                  <a:lnTo>
                    <a:pt x="85" y="335"/>
                  </a:lnTo>
                  <a:lnTo>
                    <a:pt x="81" y="343"/>
                  </a:lnTo>
                  <a:lnTo>
                    <a:pt x="77" y="351"/>
                  </a:lnTo>
                  <a:lnTo>
                    <a:pt x="72" y="360"/>
                  </a:lnTo>
                  <a:lnTo>
                    <a:pt x="67" y="368"/>
                  </a:lnTo>
                  <a:lnTo>
                    <a:pt x="63" y="371"/>
                  </a:lnTo>
                  <a:lnTo>
                    <a:pt x="62" y="374"/>
                  </a:lnTo>
                  <a:lnTo>
                    <a:pt x="60" y="378"/>
                  </a:lnTo>
                  <a:lnTo>
                    <a:pt x="59" y="381"/>
                  </a:lnTo>
                  <a:lnTo>
                    <a:pt x="55" y="384"/>
                  </a:lnTo>
                  <a:lnTo>
                    <a:pt x="52" y="388"/>
                  </a:lnTo>
                  <a:lnTo>
                    <a:pt x="52" y="389"/>
                  </a:lnTo>
                  <a:lnTo>
                    <a:pt x="52" y="391"/>
                  </a:lnTo>
                  <a:lnTo>
                    <a:pt x="52" y="391"/>
                  </a:lnTo>
                  <a:lnTo>
                    <a:pt x="52" y="392"/>
                  </a:lnTo>
                  <a:lnTo>
                    <a:pt x="52" y="392"/>
                  </a:lnTo>
                  <a:lnTo>
                    <a:pt x="52" y="396"/>
                  </a:lnTo>
                  <a:lnTo>
                    <a:pt x="52" y="396"/>
                  </a:lnTo>
                  <a:lnTo>
                    <a:pt x="50" y="397"/>
                  </a:lnTo>
                  <a:lnTo>
                    <a:pt x="50" y="399"/>
                  </a:lnTo>
                  <a:lnTo>
                    <a:pt x="50" y="401"/>
                  </a:lnTo>
                  <a:lnTo>
                    <a:pt x="49" y="402"/>
                  </a:lnTo>
                  <a:lnTo>
                    <a:pt x="49" y="404"/>
                  </a:lnTo>
                  <a:lnTo>
                    <a:pt x="49" y="407"/>
                  </a:lnTo>
                  <a:lnTo>
                    <a:pt x="49" y="409"/>
                  </a:lnTo>
                  <a:lnTo>
                    <a:pt x="47" y="414"/>
                  </a:lnTo>
                  <a:lnTo>
                    <a:pt x="47" y="417"/>
                  </a:lnTo>
                  <a:lnTo>
                    <a:pt x="47" y="422"/>
                  </a:lnTo>
                  <a:lnTo>
                    <a:pt x="49" y="427"/>
                  </a:lnTo>
                  <a:lnTo>
                    <a:pt x="49" y="432"/>
                  </a:lnTo>
                  <a:lnTo>
                    <a:pt x="49" y="437"/>
                  </a:lnTo>
                  <a:lnTo>
                    <a:pt x="49" y="437"/>
                  </a:lnTo>
                  <a:lnTo>
                    <a:pt x="49" y="438"/>
                  </a:lnTo>
                  <a:lnTo>
                    <a:pt x="49" y="438"/>
                  </a:lnTo>
                  <a:lnTo>
                    <a:pt x="49" y="440"/>
                  </a:lnTo>
                  <a:lnTo>
                    <a:pt x="47" y="440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5" y="443"/>
                  </a:lnTo>
                  <a:lnTo>
                    <a:pt x="44" y="443"/>
                  </a:lnTo>
                  <a:lnTo>
                    <a:pt x="42" y="443"/>
                  </a:lnTo>
                  <a:lnTo>
                    <a:pt x="41" y="443"/>
                  </a:lnTo>
                  <a:lnTo>
                    <a:pt x="34" y="442"/>
                  </a:lnTo>
                  <a:lnTo>
                    <a:pt x="26" y="440"/>
                  </a:lnTo>
                  <a:lnTo>
                    <a:pt x="26" y="440"/>
                  </a:lnTo>
                  <a:lnTo>
                    <a:pt x="24" y="440"/>
                  </a:lnTo>
                  <a:lnTo>
                    <a:pt x="24" y="438"/>
                  </a:lnTo>
                  <a:lnTo>
                    <a:pt x="23" y="438"/>
                  </a:lnTo>
                  <a:lnTo>
                    <a:pt x="21" y="437"/>
                  </a:lnTo>
                  <a:lnTo>
                    <a:pt x="19" y="435"/>
                  </a:lnTo>
                  <a:lnTo>
                    <a:pt x="18" y="433"/>
                  </a:lnTo>
                  <a:lnTo>
                    <a:pt x="16" y="432"/>
                  </a:lnTo>
                  <a:lnTo>
                    <a:pt x="14" y="430"/>
                  </a:lnTo>
                  <a:lnTo>
                    <a:pt x="13" y="427"/>
                  </a:lnTo>
                  <a:lnTo>
                    <a:pt x="11" y="424"/>
                  </a:lnTo>
                  <a:lnTo>
                    <a:pt x="8" y="419"/>
                  </a:lnTo>
                  <a:lnTo>
                    <a:pt x="6" y="415"/>
                  </a:lnTo>
                  <a:lnTo>
                    <a:pt x="5" y="414"/>
                  </a:lnTo>
                  <a:lnTo>
                    <a:pt x="5" y="412"/>
                  </a:lnTo>
                  <a:lnTo>
                    <a:pt x="3" y="410"/>
                  </a:lnTo>
                  <a:lnTo>
                    <a:pt x="3" y="410"/>
                  </a:lnTo>
                  <a:lnTo>
                    <a:pt x="1" y="410"/>
                  </a:lnTo>
                  <a:lnTo>
                    <a:pt x="1" y="409"/>
                  </a:lnTo>
                  <a:lnTo>
                    <a:pt x="1" y="409"/>
                  </a:lnTo>
                  <a:lnTo>
                    <a:pt x="0" y="407"/>
                  </a:lnTo>
                  <a:lnTo>
                    <a:pt x="0" y="404"/>
                  </a:lnTo>
                  <a:lnTo>
                    <a:pt x="0" y="402"/>
                  </a:lnTo>
                  <a:lnTo>
                    <a:pt x="0" y="401"/>
                  </a:lnTo>
                  <a:lnTo>
                    <a:pt x="1" y="399"/>
                  </a:lnTo>
                  <a:lnTo>
                    <a:pt x="1" y="397"/>
                  </a:lnTo>
                  <a:lnTo>
                    <a:pt x="1" y="392"/>
                  </a:lnTo>
                  <a:lnTo>
                    <a:pt x="3" y="391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5" y="386"/>
                  </a:lnTo>
                  <a:lnTo>
                    <a:pt x="6" y="381"/>
                  </a:lnTo>
                  <a:lnTo>
                    <a:pt x="8" y="376"/>
                  </a:lnTo>
                  <a:lnTo>
                    <a:pt x="11" y="368"/>
                  </a:lnTo>
                  <a:lnTo>
                    <a:pt x="13" y="365"/>
                  </a:lnTo>
                  <a:lnTo>
                    <a:pt x="14" y="361"/>
                  </a:lnTo>
                  <a:lnTo>
                    <a:pt x="16" y="358"/>
                  </a:lnTo>
                  <a:lnTo>
                    <a:pt x="18" y="353"/>
                  </a:lnTo>
                  <a:lnTo>
                    <a:pt x="19" y="350"/>
                  </a:lnTo>
                  <a:lnTo>
                    <a:pt x="21" y="348"/>
                  </a:lnTo>
                  <a:lnTo>
                    <a:pt x="23" y="345"/>
                  </a:lnTo>
                  <a:lnTo>
                    <a:pt x="26" y="343"/>
                  </a:lnTo>
                  <a:lnTo>
                    <a:pt x="27" y="342"/>
                  </a:lnTo>
                  <a:lnTo>
                    <a:pt x="29" y="338"/>
                  </a:lnTo>
                  <a:lnTo>
                    <a:pt x="31" y="335"/>
                  </a:lnTo>
                  <a:lnTo>
                    <a:pt x="32" y="332"/>
                  </a:lnTo>
                  <a:lnTo>
                    <a:pt x="37" y="324"/>
                  </a:lnTo>
                  <a:lnTo>
                    <a:pt x="44" y="315"/>
                  </a:lnTo>
                  <a:lnTo>
                    <a:pt x="49" y="306"/>
                  </a:lnTo>
                  <a:lnTo>
                    <a:pt x="54" y="297"/>
                  </a:lnTo>
                  <a:lnTo>
                    <a:pt x="57" y="292"/>
                  </a:lnTo>
                  <a:lnTo>
                    <a:pt x="59" y="287"/>
                  </a:lnTo>
                  <a:lnTo>
                    <a:pt x="62" y="284"/>
                  </a:lnTo>
                  <a:lnTo>
                    <a:pt x="63" y="281"/>
                  </a:lnTo>
                  <a:lnTo>
                    <a:pt x="65" y="279"/>
                  </a:lnTo>
                  <a:lnTo>
                    <a:pt x="67" y="278"/>
                  </a:lnTo>
                  <a:lnTo>
                    <a:pt x="68" y="276"/>
                  </a:lnTo>
                  <a:lnTo>
                    <a:pt x="68" y="274"/>
                  </a:lnTo>
                  <a:lnTo>
                    <a:pt x="70" y="269"/>
                  </a:lnTo>
                  <a:lnTo>
                    <a:pt x="72" y="266"/>
                  </a:lnTo>
                  <a:lnTo>
                    <a:pt x="73" y="261"/>
                  </a:lnTo>
                  <a:lnTo>
                    <a:pt x="75" y="256"/>
                  </a:lnTo>
                  <a:lnTo>
                    <a:pt x="75" y="251"/>
                  </a:lnTo>
                  <a:lnTo>
                    <a:pt x="77" y="246"/>
                  </a:lnTo>
                  <a:lnTo>
                    <a:pt x="78" y="237"/>
                  </a:lnTo>
                  <a:lnTo>
                    <a:pt x="78" y="227"/>
                  </a:lnTo>
                  <a:lnTo>
                    <a:pt x="80" y="224"/>
                  </a:lnTo>
                  <a:lnTo>
                    <a:pt x="80" y="219"/>
                  </a:lnTo>
                  <a:lnTo>
                    <a:pt x="81" y="214"/>
                  </a:lnTo>
                  <a:lnTo>
                    <a:pt x="83" y="210"/>
                  </a:lnTo>
                  <a:lnTo>
                    <a:pt x="83" y="207"/>
                  </a:lnTo>
                  <a:lnTo>
                    <a:pt x="85" y="204"/>
                  </a:lnTo>
                  <a:lnTo>
                    <a:pt x="85" y="201"/>
                  </a:lnTo>
                  <a:lnTo>
                    <a:pt x="85" y="197"/>
                  </a:lnTo>
                  <a:lnTo>
                    <a:pt x="85" y="194"/>
                  </a:lnTo>
                  <a:lnTo>
                    <a:pt x="85" y="191"/>
                  </a:lnTo>
                  <a:lnTo>
                    <a:pt x="83" y="187"/>
                  </a:lnTo>
                  <a:lnTo>
                    <a:pt x="81" y="186"/>
                  </a:lnTo>
                  <a:lnTo>
                    <a:pt x="81" y="183"/>
                  </a:lnTo>
                  <a:lnTo>
                    <a:pt x="80" y="181"/>
                  </a:lnTo>
                  <a:lnTo>
                    <a:pt x="78" y="178"/>
                  </a:lnTo>
                  <a:lnTo>
                    <a:pt x="78" y="176"/>
                  </a:lnTo>
                  <a:lnTo>
                    <a:pt x="75" y="173"/>
                  </a:lnTo>
                  <a:lnTo>
                    <a:pt x="72" y="168"/>
                  </a:lnTo>
                  <a:lnTo>
                    <a:pt x="72" y="166"/>
                  </a:lnTo>
                  <a:lnTo>
                    <a:pt x="70" y="164"/>
                  </a:lnTo>
                  <a:lnTo>
                    <a:pt x="70" y="164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0" y="161"/>
                  </a:lnTo>
                  <a:lnTo>
                    <a:pt x="72" y="160"/>
                  </a:lnTo>
                  <a:lnTo>
                    <a:pt x="73" y="160"/>
                  </a:lnTo>
                  <a:lnTo>
                    <a:pt x="75" y="156"/>
                  </a:lnTo>
                  <a:lnTo>
                    <a:pt x="78" y="155"/>
                  </a:lnTo>
                  <a:lnTo>
                    <a:pt x="80" y="153"/>
                  </a:lnTo>
                  <a:lnTo>
                    <a:pt x="81" y="151"/>
                  </a:lnTo>
                  <a:lnTo>
                    <a:pt x="85" y="150"/>
                  </a:lnTo>
                  <a:lnTo>
                    <a:pt x="86" y="148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91" y="143"/>
                  </a:lnTo>
                  <a:lnTo>
                    <a:pt x="93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6" y="143"/>
                  </a:lnTo>
                  <a:lnTo>
                    <a:pt x="96" y="143"/>
                  </a:lnTo>
                  <a:lnTo>
                    <a:pt x="98" y="145"/>
                  </a:lnTo>
                  <a:lnTo>
                    <a:pt x="99" y="146"/>
                  </a:lnTo>
                  <a:lnTo>
                    <a:pt x="101" y="150"/>
                  </a:lnTo>
                  <a:lnTo>
                    <a:pt x="103" y="150"/>
                  </a:lnTo>
                  <a:lnTo>
                    <a:pt x="103" y="151"/>
                  </a:lnTo>
                  <a:lnTo>
                    <a:pt x="104" y="153"/>
                  </a:lnTo>
                  <a:lnTo>
                    <a:pt x="106" y="155"/>
                  </a:lnTo>
                  <a:lnTo>
                    <a:pt x="109" y="156"/>
                  </a:lnTo>
                  <a:lnTo>
                    <a:pt x="114" y="160"/>
                  </a:lnTo>
                  <a:lnTo>
                    <a:pt x="117" y="161"/>
                  </a:lnTo>
                  <a:lnTo>
                    <a:pt x="121" y="164"/>
                  </a:lnTo>
                  <a:lnTo>
                    <a:pt x="126" y="168"/>
                  </a:lnTo>
                  <a:lnTo>
                    <a:pt x="129" y="171"/>
                  </a:lnTo>
                  <a:lnTo>
                    <a:pt x="130" y="174"/>
                  </a:lnTo>
                  <a:lnTo>
                    <a:pt x="134" y="178"/>
                  </a:lnTo>
                  <a:lnTo>
                    <a:pt x="135" y="179"/>
                  </a:lnTo>
                  <a:lnTo>
                    <a:pt x="135" y="179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9" y="181"/>
                  </a:lnTo>
                  <a:lnTo>
                    <a:pt x="139" y="181"/>
                  </a:lnTo>
                  <a:lnTo>
                    <a:pt x="140" y="181"/>
                  </a:lnTo>
                  <a:lnTo>
                    <a:pt x="140" y="181"/>
                  </a:lnTo>
                  <a:lnTo>
                    <a:pt x="145" y="181"/>
                  </a:lnTo>
                  <a:lnTo>
                    <a:pt x="152" y="179"/>
                  </a:lnTo>
                  <a:lnTo>
                    <a:pt x="153" y="179"/>
                  </a:lnTo>
                  <a:lnTo>
                    <a:pt x="157" y="178"/>
                  </a:lnTo>
                  <a:lnTo>
                    <a:pt x="158" y="176"/>
                  </a:lnTo>
                  <a:lnTo>
                    <a:pt x="160" y="176"/>
                  </a:lnTo>
                  <a:lnTo>
                    <a:pt x="165" y="173"/>
                  </a:lnTo>
                  <a:lnTo>
                    <a:pt x="170" y="169"/>
                  </a:lnTo>
                  <a:lnTo>
                    <a:pt x="173" y="166"/>
                  </a:lnTo>
                  <a:lnTo>
                    <a:pt x="178" y="163"/>
                  </a:lnTo>
                  <a:lnTo>
                    <a:pt x="180" y="161"/>
                  </a:lnTo>
                  <a:lnTo>
                    <a:pt x="181" y="160"/>
                  </a:lnTo>
                  <a:lnTo>
                    <a:pt x="181" y="160"/>
                  </a:lnTo>
                  <a:lnTo>
                    <a:pt x="183" y="160"/>
                  </a:lnTo>
                  <a:lnTo>
                    <a:pt x="184" y="160"/>
                  </a:lnTo>
                  <a:lnTo>
                    <a:pt x="186" y="158"/>
                  </a:lnTo>
                  <a:lnTo>
                    <a:pt x="188" y="158"/>
                  </a:lnTo>
                  <a:lnTo>
                    <a:pt x="189" y="156"/>
                  </a:lnTo>
                  <a:lnTo>
                    <a:pt x="191" y="155"/>
                  </a:lnTo>
                  <a:lnTo>
                    <a:pt x="194" y="151"/>
                  </a:lnTo>
                  <a:lnTo>
                    <a:pt x="199" y="146"/>
                  </a:lnTo>
                  <a:lnTo>
                    <a:pt x="201" y="145"/>
                  </a:lnTo>
                  <a:lnTo>
                    <a:pt x="201" y="143"/>
                  </a:lnTo>
                  <a:lnTo>
                    <a:pt x="202" y="142"/>
                  </a:lnTo>
                  <a:lnTo>
                    <a:pt x="204" y="138"/>
                  </a:lnTo>
                  <a:lnTo>
                    <a:pt x="207" y="133"/>
                  </a:lnTo>
                  <a:lnTo>
                    <a:pt x="211" y="128"/>
                  </a:lnTo>
                  <a:lnTo>
                    <a:pt x="214" y="122"/>
                  </a:lnTo>
                  <a:lnTo>
                    <a:pt x="217" y="117"/>
                  </a:lnTo>
                  <a:lnTo>
                    <a:pt x="222" y="110"/>
                  </a:lnTo>
                  <a:lnTo>
                    <a:pt x="224" y="109"/>
                  </a:lnTo>
                  <a:lnTo>
                    <a:pt x="224" y="105"/>
                  </a:lnTo>
                  <a:lnTo>
                    <a:pt x="224" y="105"/>
                  </a:lnTo>
                  <a:lnTo>
                    <a:pt x="225" y="104"/>
                  </a:lnTo>
                  <a:lnTo>
                    <a:pt x="225" y="104"/>
                  </a:lnTo>
                  <a:lnTo>
                    <a:pt x="225" y="102"/>
                  </a:lnTo>
                  <a:lnTo>
                    <a:pt x="225" y="102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99"/>
                  </a:lnTo>
                  <a:lnTo>
                    <a:pt x="222" y="99"/>
                  </a:lnTo>
                  <a:lnTo>
                    <a:pt x="220" y="99"/>
                  </a:lnTo>
                  <a:lnTo>
                    <a:pt x="220" y="97"/>
                  </a:lnTo>
                  <a:lnTo>
                    <a:pt x="219" y="97"/>
                  </a:lnTo>
                  <a:lnTo>
                    <a:pt x="217" y="97"/>
                  </a:lnTo>
                  <a:lnTo>
                    <a:pt x="216" y="97"/>
                  </a:lnTo>
                  <a:lnTo>
                    <a:pt x="214" y="97"/>
                  </a:lnTo>
                  <a:lnTo>
                    <a:pt x="214" y="99"/>
                  </a:lnTo>
                  <a:lnTo>
                    <a:pt x="212" y="101"/>
                  </a:lnTo>
                  <a:lnTo>
                    <a:pt x="209" y="102"/>
                  </a:lnTo>
                  <a:lnTo>
                    <a:pt x="204" y="105"/>
                  </a:lnTo>
                  <a:lnTo>
                    <a:pt x="199" y="109"/>
                  </a:lnTo>
                  <a:lnTo>
                    <a:pt x="194" y="112"/>
                  </a:lnTo>
                  <a:lnTo>
                    <a:pt x="191" y="112"/>
                  </a:lnTo>
                  <a:lnTo>
                    <a:pt x="188" y="114"/>
                  </a:lnTo>
                  <a:lnTo>
                    <a:pt x="186" y="115"/>
                  </a:lnTo>
                  <a:lnTo>
                    <a:pt x="183" y="115"/>
                  </a:lnTo>
                  <a:lnTo>
                    <a:pt x="183" y="117"/>
                  </a:lnTo>
                  <a:lnTo>
                    <a:pt x="181" y="117"/>
                  </a:lnTo>
                  <a:lnTo>
                    <a:pt x="180" y="117"/>
                  </a:lnTo>
                  <a:lnTo>
                    <a:pt x="180" y="117"/>
                  </a:lnTo>
                  <a:lnTo>
                    <a:pt x="178" y="117"/>
                  </a:lnTo>
                  <a:lnTo>
                    <a:pt x="178" y="117"/>
                  </a:lnTo>
                  <a:lnTo>
                    <a:pt x="176" y="115"/>
                  </a:lnTo>
                  <a:lnTo>
                    <a:pt x="176" y="115"/>
                  </a:lnTo>
                  <a:lnTo>
                    <a:pt x="175" y="115"/>
                  </a:lnTo>
                  <a:lnTo>
                    <a:pt x="175" y="115"/>
                  </a:lnTo>
                  <a:lnTo>
                    <a:pt x="175" y="114"/>
                  </a:lnTo>
                  <a:lnTo>
                    <a:pt x="173" y="114"/>
                  </a:lnTo>
                  <a:lnTo>
                    <a:pt x="173" y="112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1" y="107"/>
                  </a:lnTo>
                  <a:lnTo>
                    <a:pt x="170" y="105"/>
                  </a:lnTo>
                  <a:lnTo>
                    <a:pt x="170" y="104"/>
                  </a:lnTo>
                  <a:lnTo>
                    <a:pt x="170" y="99"/>
                  </a:lnTo>
                  <a:lnTo>
                    <a:pt x="170" y="96"/>
                  </a:lnTo>
                  <a:lnTo>
                    <a:pt x="168" y="92"/>
                  </a:lnTo>
                  <a:lnTo>
                    <a:pt x="170" y="91"/>
                  </a:lnTo>
                  <a:lnTo>
                    <a:pt x="170" y="87"/>
                  </a:lnTo>
                  <a:lnTo>
                    <a:pt x="170" y="86"/>
                  </a:lnTo>
                  <a:lnTo>
                    <a:pt x="171" y="84"/>
                  </a:lnTo>
                  <a:lnTo>
                    <a:pt x="171" y="81"/>
                  </a:lnTo>
                  <a:lnTo>
                    <a:pt x="173" y="79"/>
                  </a:lnTo>
                  <a:lnTo>
                    <a:pt x="173" y="76"/>
                  </a:lnTo>
                  <a:lnTo>
                    <a:pt x="176" y="73"/>
                  </a:lnTo>
                  <a:lnTo>
                    <a:pt x="178" y="69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1" y="63"/>
                  </a:lnTo>
                  <a:lnTo>
                    <a:pt x="183" y="61"/>
                  </a:lnTo>
                  <a:lnTo>
                    <a:pt x="184" y="56"/>
                  </a:lnTo>
                  <a:lnTo>
                    <a:pt x="186" y="51"/>
                  </a:lnTo>
                  <a:lnTo>
                    <a:pt x="188" y="46"/>
                  </a:lnTo>
                  <a:lnTo>
                    <a:pt x="189" y="41"/>
                  </a:lnTo>
                  <a:lnTo>
                    <a:pt x="191" y="35"/>
                  </a:lnTo>
                  <a:lnTo>
                    <a:pt x="191" y="35"/>
                  </a:lnTo>
                  <a:close/>
                  <a:moveTo>
                    <a:pt x="242" y="156"/>
                  </a:moveTo>
                  <a:lnTo>
                    <a:pt x="237" y="158"/>
                  </a:lnTo>
                  <a:lnTo>
                    <a:pt x="232" y="160"/>
                  </a:lnTo>
                  <a:lnTo>
                    <a:pt x="227" y="161"/>
                  </a:lnTo>
                  <a:lnTo>
                    <a:pt x="224" y="161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4"/>
                  </a:lnTo>
                  <a:lnTo>
                    <a:pt x="219" y="164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8"/>
                  </a:lnTo>
                  <a:lnTo>
                    <a:pt x="219" y="168"/>
                  </a:lnTo>
                  <a:lnTo>
                    <a:pt x="219" y="169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2" y="176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7" y="183"/>
                  </a:lnTo>
                  <a:lnTo>
                    <a:pt x="229" y="186"/>
                  </a:lnTo>
                  <a:lnTo>
                    <a:pt x="230" y="187"/>
                  </a:lnTo>
                  <a:lnTo>
                    <a:pt x="232" y="191"/>
                  </a:lnTo>
                  <a:lnTo>
                    <a:pt x="234" y="192"/>
                  </a:lnTo>
                  <a:lnTo>
                    <a:pt x="235" y="196"/>
                  </a:lnTo>
                  <a:lnTo>
                    <a:pt x="237" y="197"/>
                  </a:lnTo>
                  <a:lnTo>
                    <a:pt x="237" y="199"/>
                  </a:lnTo>
                  <a:lnTo>
                    <a:pt x="238" y="199"/>
                  </a:lnTo>
                  <a:lnTo>
                    <a:pt x="238" y="201"/>
                  </a:lnTo>
                  <a:lnTo>
                    <a:pt x="240" y="201"/>
                  </a:lnTo>
                  <a:lnTo>
                    <a:pt x="242" y="201"/>
                  </a:lnTo>
                  <a:lnTo>
                    <a:pt x="242" y="201"/>
                  </a:lnTo>
                  <a:lnTo>
                    <a:pt x="243" y="201"/>
                  </a:lnTo>
                  <a:lnTo>
                    <a:pt x="243" y="199"/>
                  </a:lnTo>
                  <a:lnTo>
                    <a:pt x="245" y="199"/>
                  </a:lnTo>
                  <a:lnTo>
                    <a:pt x="245" y="197"/>
                  </a:lnTo>
                  <a:lnTo>
                    <a:pt x="247" y="196"/>
                  </a:lnTo>
                  <a:lnTo>
                    <a:pt x="248" y="194"/>
                  </a:lnTo>
                  <a:lnTo>
                    <a:pt x="248" y="192"/>
                  </a:lnTo>
                  <a:lnTo>
                    <a:pt x="250" y="191"/>
                  </a:lnTo>
                  <a:lnTo>
                    <a:pt x="250" y="187"/>
                  </a:lnTo>
                  <a:lnTo>
                    <a:pt x="252" y="184"/>
                  </a:lnTo>
                  <a:lnTo>
                    <a:pt x="253" y="179"/>
                  </a:lnTo>
                  <a:lnTo>
                    <a:pt x="253" y="176"/>
                  </a:lnTo>
                  <a:lnTo>
                    <a:pt x="253" y="173"/>
                  </a:lnTo>
                  <a:lnTo>
                    <a:pt x="255" y="169"/>
                  </a:lnTo>
                  <a:lnTo>
                    <a:pt x="255" y="166"/>
                  </a:lnTo>
                  <a:lnTo>
                    <a:pt x="253" y="166"/>
                  </a:lnTo>
                  <a:lnTo>
                    <a:pt x="253" y="164"/>
                  </a:lnTo>
                  <a:lnTo>
                    <a:pt x="253" y="163"/>
                  </a:lnTo>
                  <a:lnTo>
                    <a:pt x="253" y="161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2" y="160"/>
                  </a:lnTo>
                  <a:lnTo>
                    <a:pt x="250" y="158"/>
                  </a:lnTo>
                  <a:lnTo>
                    <a:pt x="250" y="158"/>
                  </a:lnTo>
                  <a:lnTo>
                    <a:pt x="248" y="158"/>
                  </a:lnTo>
                  <a:lnTo>
                    <a:pt x="247" y="156"/>
                  </a:lnTo>
                  <a:lnTo>
                    <a:pt x="247" y="156"/>
                  </a:lnTo>
                  <a:lnTo>
                    <a:pt x="243" y="156"/>
                  </a:lnTo>
                  <a:lnTo>
                    <a:pt x="242" y="156"/>
                  </a:lnTo>
                  <a:lnTo>
                    <a:pt x="242" y="156"/>
                  </a:lnTo>
                  <a:close/>
                  <a:moveTo>
                    <a:pt x="194" y="196"/>
                  </a:moveTo>
                  <a:lnTo>
                    <a:pt x="193" y="196"/>
                  </a:lnTo>
                  <a:lnTo>
                    <a:pt x="193" y="197"/>
                  </a:lnTo>
                  <a:lnTo>
                    <a:pt x="191" y="199"/>
                  </a:lnTo>
                  <a:lnTo>
                    <a:pt x="189" y="201"/>
                  </a:lnTo>
                  <a:lnTo>
                    <a:pt x="188" y="202"/>
                  </a:lnTo>
                  <a:lnTo>
                    <a:pt x="188" y="204"/>
                  </a:lnTo>
                  <a:lnTo>
                    <a:pt x="186" y="205"/>
                  </a:lnTo>
                  <a:lnTo>
                    <a:pt x="186" y="207"/>
                  </a:lnTo>
                  <a:lnTo>
                    <a:pt x="186" y="207"/>
                  </a:lnTo>
                  <a:lnTo>
                    <a:pt x="186" y="209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8" y="212"/>
                  </a:lnTo>
                  <a:lnTo>
                    <a:pt x="189" y="214"/>
                  </a:lnTo>
                  <a:lnTo>
                    <a:pt x="191" y="217"/>
                  </a:lnTo>
                  <a:lnTo>
                    <a:pt x="191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4" y="219"/>
                  </a:lnTo>
                  <a:lnTo>
                    <a:pt x="194" y="217"/>
                  </a:lnTo>
                  <a:lnTo>
                    <a:pt x="196" y="217"/>
                  </a:lnTo>
                  <a:lnTo>
                    <a:pt x="196" y="215"/>
                  </a:lnTo>
                  <a:lnTo>
                    <a:pt x="198" y="214"/>
                  </a:lnTo>
                  <a:lnTo>
                    <a:pt x="199" y="210"/>
                  </a:lnTo>
                  <a:lnTo>
                    <a:pt x="199" y="209"/>
                  </a:lnTo>
                  <a:lnTo>
                    <a:pt x="201" y="207"/>
                  </a:lnTo>
                  <a:lnTo>
                    <a:pt x="201" y="205"/>
                  </a:lnTo>
                  <a:lnTo>
                    <a:pt x="201" y="204"/>
                  </a:lnTo>
                  <a:lnTo>
                    <a:pt x="202" y="202"/>
                  </a:lnTo>
                  <a:lnTo>
                    <a:pt x="202" y="201"/>
                  </a:lnTo>
                  <a:lnTo>
                    <a:pt x="202" y="199"/>
                  </a:lnTo>
                  <a:lnTo>
                    <a:pt x="202" y="196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194" y="196"/>
                  </a:lnTo>
                  <a:lnTo>
                    <a:pt x="194" y="196"/>
                  </a:lnTo>
                  <a:close/>
                  <a:moveTo>
                    <a:pt x="229" y="224"/>
                  </a:moveTo>
                  <a:lnTo>
                    <a:pt x="225" y="225"/>
                  </a:lnTo>
                  <a:lnTo>
                    <a:pt x="224" y="227"/>
                  </a:lnTo>
                  <a:lnTo>
                    <a:pt x="222" y="228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2"/>
                  </a:lnTo>
                  <a:lnTo>
                    <a:pt x="220" y="232"/>
                  </a:lnTo>
                  <a:lnTo>
                    <a:pt x="222" y="232"/>
                  </a:lnTo>
                  <a:lnTo>
                    <a:pt x="222" y="233"/>
                  </a:lnTo>
                  <a:lnTo>
                    <a:pt x="224" y="233"/>
                  </a:lnTo>
                  <a:lnTo>
                    <a:pt x="225" y="233"/>
                  </a:lnTo>
                  <a:lnTo>
                    <a:pt x="229" y="235"/>
                  </a:lnTo>
                  <a:lnTo>
                    <a:pt x="230" y="235"/>
                  </a:lnTo>
                  <a:lnTo>
                    <a:pt x="232" y="235"/>
                  </a:lnTo>
                  <a:lnTo>
                    <a:pt x="234" y="235"/>
                  </a:lnTo>
                  <a:lnTo>
                    <a:pt x="234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3"/>
                  </a:lnTo>
                  <a:lnTo>
                    <a:pt x="237" y="233"/>
                  </a:lnTo>
                  <a:lnTo>
                    <a:pt x="237" y="232"/>
                  </a:lnTo>
                  <a:lnTo>
                    <a:pt x="235" y="230"/>
                  </a:lnTo>
                  <a:lnTo>
                    <a:pt x="235" y="228"/>
                  </a:lnTo>
                  <a:lnTo>
                    <a:pt x="235" y="227"/>
                  </a:lnTo>
                  <a:lnTo>
                    <a:pt x="235" y="225"/>
                  </a:lnTo>
                  <a:lnTo>
                    <a:pt x="235" y="225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2" y="224"/>
                  </a:lnTo>
                  <a:lnTo>
                    <a:pt x="232" y="224"/>
                  </a:lnTo>
                  <a:lnTo>
                    <a:pt x="230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close/>
                  <a:moveTo>
                    <a:pt x="235" y="312"/>
                  </a:moveTo>
                  <a:lnTo>
                    <a:pt x="232" y="312"/>
                  </a:lnTo>
                  <a:lnTo>
                    <a:pt x="230" y="312"/>
                  </a:lnTo>
                  <a:lnTo>
                    <a:pt x="229" y="312"/>
                  </a:lnTo>
                  <a:lnTo>
                    <a:pt x="229" y="312"/>
                  </a:lnTo>
                  <a:lnTo>
                    <a:pt x="227" y="312"/>
                  </a:lnTo>
                  <a:lnTo>
                    <a:pt x="225" y="312"/>
                  </a:lnTo>
                  <a:lnTo>
                    <a:pt x="225" y="312"/>
                  </a:lnTo>
                  <a:lnTo>
                    <a:pt x="224" y="314"/>
                  </a:lnTo>
                  <a:lnTo>
                    <a:pt x="222" y="314"/>
                  </a:lnTo>
                  <a:lnTo>
                    <a:pt x="222" y="314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7"/>
                  </a:lnTo>
                  <a:lnTo>
                    <a:pt x="224" y="319"/>
                  </a:lnTo>
                  <a:lnTo>
                    <a:pt x="225" y="322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7" y="324"/>
                  </a:lnTo>
                  <a:lnTo>
                    <a:pt x="229" y="325"/>
                  </a:lnTo>
                  <a:lnTo>
                    <a:pt x="230" y="325"/>
                  </a:lnTo>
                  <a:lnTo>
                    <a:pt x="230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4" y="325"/>
                  </a:lnTo>
                  <a:lnTo>
                    <a:pt x="234" y="324"/>
                  </a:lnTo>
                  <a:lnTo>
                    <a:pt x="235" y="324"/>
                  </a:lnTo>
                  <a:lnTo>
                    <a:pt x="235" y="322"/>
                  </a:lnTo>
                  <a:lnTo>
                    <a:pt x="237" y="320"/>
                  </a:lnTo>
                  <a:lnTo>
                    <a:pt x="237" y="320"/>
                  </a:lnTo>
                  <a:lnTo>
                    <a:pt x="237" y="319"/>
                  </a:lnTo>
                  <a:lnTo>
                    <a:pt x="237" y="319"/>
                  </a:lnTo>
                  <a:lnTo>
                    <a:pt x="237" y="317"/>
                  </a:lnTo>
                  <a:lnTo>
                    <a:pt x="235" y="315"/>
                  </a:lnTo>
                  <a:lnTo>
                    <a:pt x="235" y="314"/>
                  </a:lnTo>
                  <a:lnTo>
                    <a:pt x="235" y="314"/>
                  </a:lnTo>
                  <a:lnTo>
                    <a:pt x="235" y="312"/>
                  </a:lnTo>
                  <a:lnTo>
                    <a:pt x="235" y="312"/>
                  </a:lnTo>
                  <a:close/>
                  <a:moveTo>
                    <a:pt x="193" y="246"/>
                  </a:moveTo>
                  <a:lnTo>
                    <a:pt x="186" y="248"/>
                  </a:lnTo>
                  <a:lnTo>
                    <a:pt x="181" y="248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78" y="251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6" y="253"/>
                  </a:lnTo>
                  <a:lnTo>
                    <a:pt x="176" y="255"/>
                  </a:lnTo>
                  <a:lnTo>
                    <a:pt x="176" y="256"/>
                  </a:lnTo>
                  <a:lnTo>
                    <a:pt x="176" y="258"/>
                  </a:lnTo>
                  <a:lnTo>
                    <a:pt x="175" y="260"/>
                  </a:lnTo>
                  <a:lnTo>
                    <a:pt x="175" y="260"/>
                  </a:lnTo>
                  <a:lnTo>
                    <a:pt x="173" y="261"/>
                  </a:lnTo>
                  <a:lnTo>
                    <a:pt x="171" y="265"/>
                  </a:lnTo>
                  <a:lnTo>
                    <a:pt x="170" y="266"/>
                  </a:lnTo>
                  <a:lnTo>
                    <a:pt x="166" y="269"/>
                  </a:lnTo>
                  <a:lnTo>
                    <a:pt x="165" y="269"/>
                  </a:lnTo>
                  <a:lnTo>
                    <a:pt x="165" y="273"/>
                  </a:lnTo>
                  <a:lnTo>
                    <a:pt x="163" y="274"/>
                  </a:lnTo>
                  <a:lnTo>
                    <a:pt x="162" y="276"/>
                  </a:lnTo>
                  <a:lnTo>
                    <a:pt x="160" y="281"/>
                  </a:lnTo>
                  <a:lnTo>
                    <a:pt x="158" y="286"/>
                  </a:lnTo>
                  <a:lnTo>
                    <a:pt x="157" y="291"/>
                  </a:lnTo>
                  <a:lnTo>
                    <a:pt x="155" y="297"/>
                  </a:lnTo>
                  <a:lnTo>
                    <a:pt x="155" y="299"/>
                  </a:lnTo>
                  <a:lnTo>
                    <a:pt x="153" y="302"/>
                  </a:lnTo>
                  <a:lnTo>
                    <a:pt x="153" y="304"/>
                  </a:lnTo>
                  <a:lnTo>
                    <a:pt x="153" y="306"/>
                  </a:lnTo>
                  <a:lnTo>
                    <a:pt x="153" y="306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62" y="309"/>
                  </a:lnTo>
                  <a:lnTo>
                    <a:pt x="166" y="307"/>
                  </a:lnTo>
                  <a:lnTo>
                    <a:pt x="173" y="307"/>
                  </a:lnTo>
                  <a:lnTo>
                    <a:pt x="181" y="306"/>
                  </a:lnTo>
                  <a:lnTo>
                    <a:pt x="188" y="304"/>
                  </a:lnTo>
                  <a:lnTo>
                    <a:pt x="196" y="302"/>
                  </a:lnTo>
                  <a:lnTo>
                    <a:pt x="198" y="301"/>
                  </a:lnTo>
                  <a:lnTo>
                    <a:pt x="201" y="301"/>
                  </a:lnTo>
                  <a:lnTo>
                    <a:pt x="204" y="299"/>
                  </a:lnTo>
                  <a:lnTo>
                    <a:pt x="206" y="299"/>
                  </a:lnTo>
                  <a:lnTo>
                    <a:pt x="209" y="297"/>
                  </a:lnTo>
                  <a:lnTo>
                    <a:pt x="212" y="294"/>
                  </a:lnTo>
                  <a:lnTo>
                    <a:pt x="214" y="294"/>
                  </a:lnTo>
                  <a:lnTo>
                    <a:pt x="217" y="292"/>
                  </a:lnTo>
                  <a:lnTo>
                    <a:pt x="217" y="292"/>
                  </a:lnTo>
                  <a:lnTo>
                    <a:pt x="219" y="291"/>
                  </a:lnTo>
                  <a:lnTo>
                    <a:pt x="220" y="289"/>
                  </a:lnTo>
                  <a:lnTo>
                    <a:pt x="222" y="287"/>
                  </a:lnTo>
                  <a:lnTo>
                    <a:pt x="222" y="287"/>
                  </a:lnTo>
                  <a:lnTo>
                    <a:pt x="224" y="286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3"/>
                  </a:lnTo>
                  <a:lnTo>
                    <a:pt x="222" y="283"/>
                  </a:lnTo>
                  <a:lnTo>
                    <a:pt x="222" y="281"/>
                  </a:lnTo>
                  <a:lnTo>
                    <a:pt x="222" y="281"/>
                  </a:lnTo>
                  <a:lnTo>
                    <a:pt x="222" y="279"/>
                  </a:lnTo>
                  <a:lnTo>
                    <a:pt x="220" y="279"/>
                  </a:lnTo>
                  <a:lnTo>
                    <a:pt x="219" y="278"/>
                  </a:lnTo>
                  <a:lnTo>
                    <a:pt x="217" y="276"/>
                  </a:lnTo>
                  <a:lnTo>
                    <a:pt x="217" y="276"/>
                  </a:lnTo>
                  <a:lnTo>
                    <a:pt x="214" y="276"/>
                  </a:lnTo>
                  <a:lnTo>
                    <a:pt x="212" y="274"/>
                  </a:lnTo>
                  <a:lnTo>
                    <a:pt x="212" y="274"/>
                  </a:lnTo>
                  <a:lnTo>
                    <a:pt x="211" y="274"/>
                  </a:lnTo>
                  <a:lnTo>
                    <a:pt x="211" y="273"/>
                  </a:lnTo>
                  <a:lnTo>
                    <a:pt x="209" y="273"/>
                  </a:lnTo>
                  <a:lnTo>
                    <a:pt x="209" y="271"/>
                  </a:lnTo>
                  <a:lnTo>
                    <a:pt x="207" y="271"/>
                  </a:lnTo>
                  <a:lnTo>
                    <a:pt x="207" y="269"/>
                  </a:lnTo>
                  <a:lnTo>
                    <a:pt x="207" y="266"/>
                  </a:lnTo>
                  <a:lnTo>
                    <a:pt x="206" y="263"/>
                  </a:lnTo>
                  <a:lnTo>
                    <a:pt x="206" y="260"/>
                  </a:lnTo>
                  <a:lnTo>
                    <a:pt x="206" y="258"/>
                  </a:lnTo>
                  <a:lnTo>
                    <a:pt x="206" y="256"/>
                  </a:lnTo>
                  <a:lnTo>
                    <a:pt x="206" y="255"/>
                  </a:lnTo>
                  <a:lnTo>
                    <a:pt x="206" y="253"/>
                  </a:lnTo>
                  <a:lnTo>
                    <a:pt x="206" y="251"/>
                  </a:lnTo>
                  <a:lnTo>
                    <a:pt x="204" y="250"/>
                  </a:lnTo>
                  <a:lnTo>
                    <a:pt x="204" y="248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1" y="246"/>
                  </a:lnTo>
                  <a:lnTo>
                    <a:pt x="199" y="246"/>
                  </a:lnTo>
                  <a:lnTo>
                    <a:pt x="199" y="245"/>
                  </a:lnTo>
                  <a:lnTo>
                    <a:pt x="198" y="245"/>
                  </a:lnTo>
                  <a:lnTo>
                    <a:pt x="198" y="245"/>
                  </a:lnTo>
                  <a:lnTo>
                    <a:pt x="194" y="245"/>
                  </a:lnTo>
                  <a:lnTo>
                    <a:pt x="193" y="246"/>
                  </a:lnTo>
                  <a:lnTo>
                    <a:pt x="193" y="246"/>
                  </a:lnTo>
                  <a:close/>
                  <a:moveTo>
                    <a:pt x="148" y="205"/>
                  </a:moveTo>
                  <a:lnTo>
                    <a:pt x="147" y="209"/>
                  </a:lnTo>
                  <a:lnTo>
                    <a:pt x="144" y="214"/>
                  </a:lnTo>
                  <a:lnTo>
                    <a:pt x="142" y="215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40" y="220"/>
                  </a:lnTo>
                  <a:lnTo>
                    <a:pt x="139" y="222"/>
                  </a:lnTo>
                  <a:lnTo>
                    <a:pt x="139" y="224"/>
                  </a:lnTo>
                  <a:lnTo>
                    <a:pt x="139" y="224"/>
                  </a:lnTo>
                  <a:lnTo>
                    <a:pt x="139" y="225"/>
                  </a:lnTo>
                  <a:lnTo>
                    <a:pt x="139" y="227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30"/>
                  </a:lnTo>
                  <a:lnTo>
                    <a:pt x="144" y="232"/>
                  </a:lnTo>
                  <a:lnTo>
                    <a:pt x="147" y="233"/>
                  </a:lnTo>
                  <a:lnTo>
                    <a:pt x="147" y="235"/>
                  </a:lnTo>
                  <a:lnTo>
                    <a:pt x="148" y="235"/>
                  </a:lnTo>
                  <a:lnTo>
                    <a:pt x="150" y="237"/>
                  </a:lnTo>
                  <a:lnTo>
                    <a:pt x="150" y="237"/>
                  </a:lnTo>
                  <a:lnTo>
                    <a:pt x="152" y="237"/>
                  </a:lnTo>
                  <a:lnTo>
                    <a:pt x="153" y="237"/>
                  </a:lnTo>
                  <a:lnTo>
                    <a:pt x="153" y="237"/>
                  </a:lnTo>
                  <a:lnTo>
                    <a:pt x="155" y="237"/>
                  </a:lnTo>
                  <a:lnTo>
                    <a:pt x="155" y="235"/>
                  </a:lnTo>
                  <a:lnTo>
                    <a:pt x="157" y="235"/>
                  </a:lnTo>
                  <a:lnTo>
                    <a:pt x="158" y="233"/>
                  </a:lnTo>
                  <a:lnTo>
                    <a:pt x="158" y="232"/>
                  </a:lnTo>
                  <a:lnTo>
                    <a:pt x="162" y="225"/>
                  </a:lnTo>
                  <a:lnTo>
                    <a:pt x="165" y="220"/>
                  </a:lnTo>
                  <a:lnTo>
                    <a:pt x="165" y="219"/>
                  </a:lnTo>
                  <a:lnTo>
                    <a:pt x="165" y="217"/>
                  </a:lnTo>
                  <a:lnTo>
                    <a:pt x="165" y="217"/>
                  </a:lnTo>
                  <a:lnTo>
                    <a:pt x="165" y="215"/>
                  </a:lnTo>
                  <a:lnTo>
                    <a:pt x="165" y="214"/>
                  </a:lnTo>
                  <a:lnTo>
                    <a:pt x="163" y="214"/>
                  </a:lnTo>
                  <a:lnTo>
                    <a:pt x="163" y="212"/>
                  </a:lnTo>
                  <a:lnTo>
                    <a:pt x="162" y="210"/>
                  </a:lnTo>
                  <a:lnTo>
                    <a:pt x="162" y="209"/>
                  </a:lnTo>
                  <a:lnTo>
                    <a:pt x="160" y="209"/>
                  </a:lnTo>
                  <a:lnTo>
                    <a:pt x="160" y="207"/>
                  </a:lnTo>
                  <a:lnTo>
                    <a:pt x="158" y="207"/>
                  </a:lnTo>
                  <a:lnTo>
                    <a:pt x="157" y="205"/>
                  </a:lnTo>
                  <a:lnTo>
                    <a:pt x="157" y="205"/>
                  </a:lnTo>
                  <a:lnTo>
                    <a:pt x="155" y="205"/>
                  </a:lnTo>
                  <a:lnTo>
                    <a:pt x="153" y="205"/>
                  </a:lnTo>
                  <a:lnTo>
                    <a:pt x="152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48" y="205"/>
                  </a:lnTo>
                  <a:lnTo>
                    <a:pt x="148" y="205"/>
                  </a:lnTo>
                  <a:close/>
                  <a:moveTo>
                    <a:pt x="124" y="217"/>
                  </a:moveTo>
                  <a:lnTo>
                    <a:pt x="121" y="217"/>
                  </a:lnTo>
                  <a:lnTo>
                    <a:pt x="119" y="215"/>
                  </a:lnTo>
                  <a:lnTo>
                    <a:pt x="117" y="215"/>
                  </a:lnTo>
                  <a:lnTo>
                    <a:pt x="117" y="215"/>
                  </a:lnTo>
                  <a:lnTo>
                    <a:pt x="116" y="215"/>
                  </a:lnTo>
                  <a:lnTo>
                    <a:pt x="114" y="215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09" y="219"/>
                  </a:lnTo>
                  <a:lnTo>
                    <a:pt x="108" y="220"/>
                  </a:lnTo>
                  <a:lnTo>
                    <a:pt x="106" y="224"/>
                  </a:lnTo>
                  <a:lnTo>
                    <a:pt x="104" y="225"/>
                  </a:lnTo>
                  <a:lnTo>
                    <a:pt x="103" y="228"/>
                  </a:lnTo>
                  <a:lnTo>
                    <a:pt x="96" y="238"/>
                  </a:lnTo>
                  <a:lnTo>
                    <a:pt x="90" y="250"/>
                  </a:lnTo>
                  <a:lnTo>
                    <a:pt x="81" y="265"/>
                  </a:lnTo>
                  <a:lnTo>
                    <a:pt x="75" y="279"/>
                  </a:lnTo>
                  <a:lnTo>
                    <a:pt x="70" y="286"/>
                  </a:lnTo>
                  <a:lnTo>
                    <a:pt x="67" y="292"/>
                  </a:lnTo>
                  <a:lnTo>
                    <a:pt x="63" y="299"/>
                  </a:lnTo>
                  <a:lnTo>
                    <a:pt x="60" y="306"/>
                  </a:lnTo>
                  <a:lnTo>
                    <a:pt x="59" y="310"/>
                  </a:lnTo>
                  <a:lnTo>
                    <a:pt x="57" y="315"/>
                  </a:lnTo>
                  <a:lnTo>
                    <a:pt x="55" y="317"/>
                  </a:lnTo>
                  <a:lnTo>
                    <a:pt x="55" y="319"/>
                  </a:lnTo>
                  <a:lnTo>
                    <a:pt x="55" y="320"/>
                  </a:lnTo>
                  <a:lnTo>
                    <a:pt x="55" y="320"/>
                  </a:lnTo>
                  <a:lnTo>
                    <a:pt x="55" y="322"/>
                  </a:lnTo>
                  <a:lnTo>
                    <a:pt x="55" y="324"/>
                  </a:lnTo>
                  <a:lnTo>
                    <a:pt x="54" y="325"/>
                  </a:lnTo>
                  <a:lnTo>
                    <a:pt x="54" y="327"/>
                  </a:lnTo>
                  <a:lnTo>
                    <a:pt x="54" y="330"/>
                  </a:lnTo>
                  <a:lnTo>
                    <a:pt x="52" y="333"/>
                  </a:lnTo>
                  <a:lnTo>
                    <a:pt x="52" y="333"/>
                  </a:lnTo>
                  <a:lnTo>
                    <a:pt x="52" y="335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4" y="337"/>
                  </a:lnTo>
                  <a:lnTo>
                    <a:pt x="54" y="337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59" y="335"/>
                  </a:lnTo>
                  <a:lnTo>
                    <a:pt x="60" y="335"/>
                  </a:lnTo>
                  <a:lnTo>
                    <a:pt x="60" y="333"/>
                  </a:lnTo>
                  <a:lnTo>
                    <a:pt x="63" y="332"/>
                  </a:lnTo>
                  <a:lnTo>
                    <a:pt x="65" y="328"/>
                  </a:lnTo>
                  <a:lnTo>
                    <a:pt x="68" y="327"/>
                  </a:lnTo>
                  <a:lnTo>
                    <a:pt x="70" y="324"/>
                  </a:lnTo>
                  <a:lnTo>
                    <a:pt x="73" y="320"/>
                  </a:lnTo>
                  <a:lnTo>
                    <a:pt x="77" y="317"/>
                  </a:lnTo>
                  <a:lnTo>
                    <a:pt x="81" y="309"/>
                  </a:lnTo>
                  <a:lnTo>
                    <a:pt x="86" y="301"/>
                  </a:lnTo>
                  <a:lnTo>
                    <a:pt x="91" y="294"/>
                  </a:lnTo>
                  <a:lnTo>
                    <a:pt x="95" y="286"/>
                  </a:lnTo>
                  <a:lnTo>
                    <a:pt x="98" y="281"/>
                  </a:lnTo>
                  <a:lnTo>
                    <a:pt x="101" y="274"/>
                  </a:lnTo>
                  <a:lnTo>
                    <a:pt x="104" y="269"/>
                  </a:lnTo>
                  <a:lnTo>
                    <a:pt x="108" y="266"/>
                  </a:lnTo>
                  <a:lnTo>
                    <a:pt x="109" y="263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3" y="256"/>
                  </a:lnTo>
                  <a:lnTo>
                    <a:pt x="114" y="253"/>
                  </a:lnTo>
                  <a:lnTo>
                    <a:pt x="114" y="251"/>
                  </a:lnTo>
                  <a:lnTo>
                    <a:pt x="116" y="248"/>
                  </a:lnTo>
                  <a:lnTo>
                    <a:pt x="116" y="246"/>
                  </a:lnTo>
                  <a:lnTo>
                    <a:pt x="117" y="240"/>
                  </a:lnTo>
                  <a:lnTo>
                    <a:pt x="119" y="235"/>
                  </a:lnTo>
                  <a:lnTo>
                    <a:pt x="121" y="230"/>
                  </a:lnTo>
                  <a:lnTo>
                    <a:pt x="121" y="225"/>
                  </a:lnTo>
                  <a:lnTo>
                    <a:pt x="122" y="222"/>
                  </a:lnTo>
                  <a:lnTo>
                    <a:pt x="122" y="219"/>
                  </a:lnTo>
                  <a:lnTo>
                    <a:pt x="122" y="217"/>
                  </a:lnTo>
                  <a:lnTo>
                    <a:pt x="124" y="21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57">
              <a:extLst>
                <a:ext uri="{FF2B5EF4-FFF2-40B4-BE49-F238E27FC236}">
                  <a16:creationId xmlns:a16="http://schemas.microsoft.com/office/drawing/2014/main" id="{EB40ECB9-D208-27A0-3766-04700F602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7" y="2072"/>
              <a:ext cx="289" cy="397"/>
            </a:xfrm>
            <a:custGeom>
              <a:avLst/>
              <a:gdLst>
                <a:gd name="T0" fmla="*/ 132 w 289"/>
                <a:gd name="T1" fmla="*/ 29 h 397"/>
                <a:gd name="T2" fmla="*/ 121 w 289"/>
                <a:gd name="T3" fmla="*/ 5 h 397"/>
                <a:gd name="T4" fmla="*/ 131 w 289"/>
                <a:gd name="T5" fmla="*/ 0 h 397"/>
                <a:gd name="T6" fmla="*/ 168 w 289"/>
                <a:gd name="T7" fmla="*/ 10 h 397"/>
                <a:gd name="T8" fmla="*/ 181 w 289"/>
                <a:gd name="T9" fmla="*/ 10 h 397"/>
                <a:gd name="T10" fmla="*/ 185 w 289"/>
                <a:gd name="T11" fmla="*/ 39 h 397"/>
                <a:gd name="T12" fmla="*/ 198 w 289"/>
                <a:gd name="T13" fmla="*/ 47 h 397"/>
                <a:gd name="T14" fmla="*/ 226 w 289"/>
                <a:gd name="T15" fmla="*/ 38 h 397"/>
                <a:gd name="T16" fmla="*/ 255 w 289"/>
                <a:gd name="T17" fmla="*/ 31 h 397"/>
                <a:gd name="T18" fmla="*/ 268 w 289"/>
                <a:gd name="T19" fmla="*/ 39 h 397"/>
                <a:gd name="T20" fmla="*/ 245 w 289"/>
                <a:gd name="T21" fmla="*/ 62 h 397"/>
                <a:gd name="T22" fmla="*/ 209 w 289"/>
                <a:gd name="T23" fmla="*/ 80 h 397"/>
                <a:gd name="T24" fmla="*/ 183 w 289"/>
                <a:gd name="T25" fmla="*/ 84 h 397"/>
                <a:gd name="T26" fmla="*/ 157 w 289"/>
                <a:gd name="T27" fmla="*/ 77 h 397"/>
                <a:gd name="T28" fmla="*/ 118 w 289"/>
                <a:gd name="T29" fmla="*/ 98 h 397"/>
                <a:gd name="T30" fmla="*/ 82 w 289"/>
                <a:gd name="T31" fmla="*/ 110 h 397"/>
                <a:gd name="T32" fmla="*/ 60 w 289"/>
                <a:gd name="T33" fmla="*/ 111 h 397"/>
                <a:gd name="T34" fmla="*/ 59 w 289"/>
                <a:gd name="T35" fmla="*/ 97 h 397"/>
                <a:gd name="T36" fmla="*/ 69 w 289"/>
                <a:gd name="T37" fmla="*/ 79 h 397"/>
                <a:gd name="T38" fmla="*/ 103 w 289"/>
                <a:gd name="T39" fmla="*/ 72 h 397"/>
                <a:gd name="T40" fmla="*/ 109 w 289"/>
                <a:gd name="T41" fmla="*/ 123 h 397"/>
                <a:gd name="T42" fmla="*/ 72 w 289"/>
                <a:gd name="T43" fmla="*/ 159 h 397"/>
                <a:gd name="T44" fmla="*/ 62 w 289"/>
                <a:gd name="T45" fmla="*/ 177 h 397"/>
                <a:gd name="T46" fmla="*/ 73 w 289"/>
                <a:gd name="T47" fmla="*/ 185 h 397"/>
                <a:gd name="T48" fmla="*/ 105 w 289"/>
                <a:gd name="T49" fmla="*/ 174 h 397"/>
                <a:gd name="T50" fmla="*/ 154 w 289"/>
                <a:gd name="T51" fmla="*/ 154 h 397"/>
                <a:gd name="T52" fmla="*/ 191 w 289"/>
                <a:gd name="T53" fmla="*/ 149 h 397"/>
                <a:gd name="T54" fmla="*/ 212 w 289"/>
                <a:gd name="T55" fmla="*/ 144 h 397"/>
                <a:gd name="T56" fmla="*/ 219 w 289"/>
                <a:gd name="T57" fmla="*/ 126 h 397"/>
                <a:gd name="T58" fmla="*/ 204 w 289"/>
                <a:gd name="T59" fmla="*/ 107 h 397"/>
                <a:gd name="T60" fmla="*/ 173 w 289"/>
                <a:gd name="T61" fmla="*/ 120 h 397"/>
                <a:gd name="T62" fmla="*/ 137 w 289"/>
                <a:gd name="T63" fmla="*/ 128 h 397"/>
                <a:gd name="T64" fmla="*/ 101 w 289"/>
                <a:gd name="T65" fmla="*/ 198 h 397"/>
                <a:gd name="T66" fmla="*/ 127 w 289"/>
                <a:gd name="T67" fmla="*/ 216 h 397"/>
                <a:gd name="T68" fmla="*/ 142 w 289"/>
                <a:gd name="T69" fmla="*/ 203 h 397"/>
                <a:gd name="T70" fmla="*/ 154 w 289"/>
                <a:gd name="T71" fmla="*/ 189 h 397"/>
                <a:gd name="T72" fmla="*/ 190 w 289"/>
                <a:gd name="T73" fmla="*/ 218 h 397"/>
                <a:gd name="T74" fmla="*/ 216 w 289"/>
                <a:gd name="T75" fmla="*/ 328 h 397"/>
                <a:gd name="T76" fmla="*/ 232 w 289"/>
                <a:gd name="T77" fmla="*/ 351 h 397"/>
                <a:gd name="T78" fmla="*/ 273 w 289"/>
                <a:gd name="T79" fmla="*/ 361 h 397"/>
                <a:gd name="T80" fmla="*/ 273 w 289"/>
                <a:gd name="T81" fmla="*/ 380 h 397"/>
                <a:gd name="T82" fmla="*/ 242 w 289"/>
                <a:gd name="T83" fmla="*/ 394 h 397"/>
                <a:gd name="T84" fmla="*/ 204 w 289"/>
                <a:gd name="T85" fmla="*/ 395 h 397"/>
                <a:gd name="T86" fmla="*/ 181 w 289"/>
                <a:gd name="T87" fmla="*/ 367 h 397"/>
                <a:gd name="T88" fmla="*/ 160 w 289"/>
                <a:gd name="T89" fmla="*/ 330 h 397"/>
                <a:gd name="T90" fmla="*/ 145 w 289"/>
                <a:gd name="T91" fmla="*/ 289 h 397"/>
                <a:gd name="T92" fmla="*/ 140 w 289"/>
                <a:gd name="T93" fmla="*/ 285 h 397"/>
                <a:gd name="T94" fmla="*/ 105 w 289"/>
                <a:gd name="T95" fmla="*/ 323 h 397"/>
                <a:gd name="T96" fmla="*/ 55 w 289"/>
                <a:gd name="T97" fmla="*/ 357 h 397"/>
                <a:gd name="T98" fmla="*/ 8 w 289"/>
                <a:gd name="T99" fmla="*/ 390 h 397"/>
                <a:gd name="T100" fmla="*/ 0 w 289"/>
                <a:gd name="T101" fmla="*/ 372 h 397"/>
                <a:gd name="T102" fmla="*/ 11 w 289"/>
                <a:gd name="T103" fmla="*/ 356 h 397"/>
                <a:gd name="T104" fmla="*/ 72 w 289"/>
                <a:gd name="T105" fmla="*/ 310 h 397"/>
                <a:gd name="T106" fmla="*/ 98 w 289"/>
                <a:gd name="T107" fmla="*/ 275 h 397"/>
                <a:gd name="T108" fmla="*/ 109 w 289"/>
                <a:gd name="T109" fmla="*/ 246 h 397"/>
                <a:gd name="T110" fmla="*/ 106 w 289"/>
                <a:gd name="T111" fmla="*/ 233 h 397"/>
                <a:gd name="T112" fmla="*/ 90 w 289"/>
                <a:gd name="T113" fmla="*/ 223 h 397"/>
                <a:gd name="T114" fmla="*/ 91 w 289"/>
                <a:gd name="T115" fmla="*/ 20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9" h="397">
                  <a:moveTo>
                    <a:pt x="137" y="51"/>
                  </a:moveTo>
                  <a:lnTo>
                    <a:pt x="137" y="47"/>
                  </a:lnTo>
                  <a:lnTo>
                    <a:pt x="137" y="44"/>
                  </a:lnTo>
                  <a:lnTo>
                    <a:pt x="137" y="41"/>
                  </a:lnTo>
                  <a:lnTo>
                    <a:pt x="137" y="38"/>
                  </a:lnTo>
                  <a:lnTo>
                    <a:pt x="137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3"/>
                  </a:lnTo>
                  <a:lnTo>
                    <a:pt x="134" y="31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1" y="25"/>
                  </a:lnTo>
                  <a:lnTo>
                    <a:pt x="127" y="21"/>
                  </a:lnTo>
                  <a:lnTo>
                    <a:pt x="126" y="18"/>
                  </a:lnTo>
                  <a:lnTo>
                    <a:pt x="124" y="15"/>
                  </a:lnTo>
                  <a:lnTo>
                    <a:pt x="124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1" y="8"/>
                  </a:lnTo>
                  <a:lnTo>
                    <a:pt x="121" y="6"/>
                  </a:lnTo>
                  <a:lnTo>
                    <a:pt x="121" y="5"/>
                  </a:lnTo>
                  <a:lnTo>
                    <a:pt x="121" y="3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23" y="2"/>
                  </a:lnTo>
                  <a:lnTo>
                    <a:pt x="123" y="2"/>
                  </a:lnTo>
                  <a:lnTo>
                    <a:pt x="124" y="2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6" y="0"/>
                  </a:lnTo>
                  <a:lnTo>
                    <a:pt x="139" y="0"/>
                  </a:lnTo>
                  <a:lnTo>
                    <a:pt x="142" y="2"/>
                  </a:lnTo>
                  <a:lnTo>
                    <a:pt x="144" y="2"/>
                  </a:lnTo>
                  <a:lnTo>
                    <a:pt x="147" y="3"/>
                  </a:lnTo>
                  <a:lnTo>
                    <a:pt x="154" y="5"/>
                  </a:lnTo>
                  <a:lnTo>
                    <a:pt x="158" y="6"/>
                  </a:lnTo>
                  <a:lnTo>
                    <a:pt x="163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2" y="8"/>
                  </a:lnTo>
                  <a:lnTo>
                    <a:pt x="173" y="8"/>
                  </a:lnTo>
                  <a:lnTo>
                    <a:pt x="175" y="8"/>
                  </a:lnTo>
                  <a:lnTo>
                    <a:pt x="176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80" y="8"/>
                  </a:lnTo>
                  <a:lnTo>
                    <a:pt x="180" y="10"/>
                  </a:lnTo>
                  <a:lnTo>
                    <a:pt x="181" y="10"/>
                  </a:lnTo>
                  <a:lnTo>
                    <a:pt x="181" y="11"/>
                  </a:lnTo>
                  <a:lnTo>
                    <a:pt x="183" y="13"/>
                  </a:lnTo>
                  <a:lnTo>
                    <a:pt x="183" y="15"/>
                  </a:lnTo>
                  <a:lnTo>
                    <a:pt x="183" y="18"/>
                  </a:lnTo>
                  <a:lnTo>
                    <a:pt x="185" y="20"/>
                  </a:lnTo>
                  <a:lnTo>
                    <a:pt x="185" y="21"/>
                  </a:lnTo>
                  <a:lnTo>
                    <a:pt x="185" y="26"/>
                  </a:lnTo>
                  <a:lnTo>
                    <a:pt x="185" y="31"/>
                  </a:lnTo>
                  <a:lnTo>
                    <a:pt x="185" y="34"/>
                  </a:lnTo>
                  <a:lnTo>
                    <a:pt x="185" y="38"/>
                  </a:lnTo>
                  <a:lnTo>
                    <a:pt x="185" y="39"/>
                  </a:lnTo>
                  <a:lnTo>
                    <a:pt x="185" y="39"/>
                  </a:lnTo>
                  <a:lnTo>
                    <a:pt x="186" y="41"/>
                  </a:lnTo>
                  <a:lnTo>
                    <a:pt x="186" y="43"/>
                  </a:lnTo>
                  <a:lnTo>
                    <a:pt x="188" y="43"/>
                  </a:lnTo>
                  <a:lnTo>
                    <a:pt x="188" y="44"/>
                  </a:lnTo>
                  <a:lnTo>
                    <a:pt x="190" y="44"/>
                  </a:lnTo>
                  <a:lnTo>
                    <a:pt x="191" y="46"/>
                  </a:lnTo>
                  <a:lnTo>
                    <a:pt x="191" y="46"/>
                  </a:lnTo>
                  <a:lnTo>
                    <a:pt x="194" y="47"/>
                  </a:lnTo>
                  <a:lnTo>
                    <a:pt x="196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203" y="47"/>
                  </a:lnTo>
                  <a:lnTo>
                    <a:pt x="204" y="47"/>
                  </a:lnTo>
                  <a:lnTo>
                    <a:pt x="206" y="47"/>
                  </a:lnTo>
                  <a:lnTo>
                    <a:pt x="208" y="46"/>
                  </a:lnTo>
                  <a:lnTo>
                    <a:pt x="209" y="46"/>
                  </a:lnTo>
                  <a:lnTo>
                    <a:pt x="212" y="44"/>
                  </a:lnTo>
                  <a:lnTo>
                    <a:pt x="216" y="43"/>
                  </a:lnTo>
                  <a:lnTo>
                    <a:pt x="217" y="41"/>
                  </a:lnTo>
                  <a:lnTo>
                    <a:pt x="221" y="39"/>
                  </a:lnTo>
                  <a:lnTo>
                    <a:pt x="226" y="38"/>
                  </a:lnTo>
                  <a:lnTo>
                    <a:pt x="230" y="34"/>
                  </a:lnTo>
                  <a:lnTo>
                    <a:pt x="234" y="33"/>
                  </a:lnTo>
                  <a:lnTo>
                    <a:pt x="235" y="33"/>
                  </a:lnTo>
                  <a:lnTo>
                    <a:pt x="237" y="31"/>
                  </a:lnTo>
                  <a:lnTo>
                    <a:pt x="240" y="31"/>
                  </a:lnTo>
                  <a:lnTo>
                    <a:pt x="242" y="29"/>
                  </a:lnTo>
                  <a:lnTo>
                    <a:pt x="245" y="29"/>
                  </a:lnTo>
                  <a:lnTo>
                    <a:pt x="247" y="29"/>
                  </a:lnTo>
                  <a:lnTo>
                    <a:pt x="250" y="29"/>
                  </a:lnTo>
                  <a:lnTo>
                    <a:pt x="253" y="29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60" y="31"/>
                  </a:lnTo>
                  <a:lnTo>
                    <a:pt x="262" y="33"/>
                  </a:lnTo>
                  <a:lnTo>
                    <a:pt x="263" y="33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68" y="38"/>
                  </a:lnTo>
                  <a:lnTo>
                    <a:pt x="268" y="38"/>
                  </a:lnTo>
                  <a:lnTo>
                    <a:pt x="268" y="39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6" y="43"/>
                  </a:lnTo>
                  <a:lnTo>
                    <a:pt x="263" y="46"/>
                  </a:lnTo>
                  <a:lnTo>
                    <a:pt x="262" y="49"/>
                  </a:lnTo>
                  <a:lnTo>
                    <a:pt x="258" y="52"/>
                  </a:lnTo>
                  <a:lnTo>
                    <a:pt x="253" y="56"/>
                  </a:lnTo>
                  <a:lnTo>
                    <a:pt x="252" y="57"/>
                  </a:lnTo>
                  <a:lnTo>
                    <a:pt x="250" y="59"/>
                  </a:lnTo>
                  <a:lnTo>
                    <a:pt x="247" y="61"/>
                  </a:lnTo>
                  <a:lnTo>
                    <a:pt x="245" y="62"/>
                  </a:lnTo>
                  <a:lnTo>
                    <a:pt x="244" y="64"/>
                  </a:lnTo>
                  <a:lnTo>
                    <a:pt x="240" y="64"/>
                  </a:lnTo>
                  <a:lnTo>
                    <a:pt x="239" y="66"/>
                  </a:lnTo>
                  <a:lnTo>
                    <a:pt x="235" y="67"/>
                  </a:lnTo>
                  <a:lnTo>
                    <a:pt x="232" y="67"/>
                  </a:lnTo>
                  <a:lnTo>
                    <a:pt x="230" y="69"/>
                  </a:lnTo>
                  <a:lnTo>
                    <a:pt x="227" y="70"/>
                  </a:lnTo>
                  <a:lnTo>
                    <a:pt x="224" y="72"/>
                  </a:lnTo>
                  <a:lnTo>
                    <a:pt x="219" y="75"/>
                  </a:lnTo>
                  <a:lnTo>
                    <a:pt x="212" y="79"/>
                  </a:lnTo>
                  <a:lnTo>
                    <a:pt x="209" y="80"/>
                  </a:lnTo>
                  <a:lnTo>
                    <a:pt x="206" y="82"/>
                  </a:lnTo>
                  <a:lnTo>
                    <a:pt x="203" y="82"/>
                  </a:lnTo>
                  <a:lnTo>
                    <a:pt x="199" y="84"/>
                  </a:lnTo>
                  <a:lnTo>
                    <a:pt x="198" y="84"/>
                  </a:lnTo>
                  <a:lnTo>
                    <a:pt x="194" y="85"/>
                  </a:lnTo>
                  <a:lnTo>
                    <a:pt x="193" y="85"/>
                  </a:lnTo>
                  <a:lnTo>
                    <a:pt x="191" y="85"/>
                  </a:lnTo>
                  <a:lnTo>
                    <a:pt x="190" y="85"/>
                  </a:lnTo>
                  <a:lnTo>
                    <a:pt x="188" y="84"/>
                  </a:lnTo>
                  <a:lnTo>
                    <a:pt x="186" y="84"/>
                  </a:lnTo>
                  <a:lnTo>
                    <a:pt x="183" y="84"/>
                  </a:lnTo>
                  <a:lnTo>
                    <a:pt x="180" y="82"/>
                  </a:lnTo>
                  <a:lnTo>
                    <a:pt x="178" y="82"/>
                  </a:lnTo>
                  <a:lnTo>
                    <a:pt x="173" y="80"/>
                  </a:lnTo>
                  <a:lnTo>
                    <a:pt x="170" y="79"/>
                  </a:lnTo>
                  <a:lnTo>
                    <a:pt x="168" y="77"/>
                  </a:lnTo>
                  <a:lnTo>
                    <a:pt x="165" y="77"/>
                  </a:lnTo>
                  <a:lnTo>
                    <a:pt x="163" y="77"/>
                  </a:lnTo>
                  <a:lnTo>
                    <a:pt x="162" y="77"/>
                  </a:lnTo>
                  <a:lnTo>
                    <a:pt x="160" y="77"/>
                  </a:lnTo>
                  <a:lnTo>
                    <a:pt x="158" y="77"/>
                  </a:lnTo>
                  <a:lnTo>
                    <a:pt x="157" y="77"/>
                  </a:lnTo>
                  <a:lnTo>
                    <a:pt x="154" y="77"/>
                  </a:lnTo>
                  <a:lnTo>
                    <a:pt x="152" y="77"/>
                  </a:lnTo>
                  <a:lnTo>
                    <a:pt x="150" y="79"/>
                  </a:lnTo>
                  <a:lnTo>
                    <a:pt x="147" y="80"/>
                  </a:lnTo>
                  <a:lnTo>
                    <a:pt x="144" y="82"/>
                  </a:lnTo>
                  <a:lnTo>
                    <a:pt x="137" y="85"/>
                  </a:lnTo>
                  <a:lnTo>
                    <a:pt x="132" y="88"/>
                  </a:lnTo>
                  <a:lnTo>
                    <a:pt x="126" y="92"/>
                  </a:lnTo>
                  <a:lnTo>
                    <a:pt x="121" y="95"/>
                  </a:lnTo>
                  <a:lnTo>
                    <a:pt x="119" y="97"/>
                  </a:lnTo>
                  <a:lnTo>
                    <a:pt x="118" y="98"/>
                  </a:lnTo>
                  <a:lnTo>
                    <a:pt x="116" y="98"/>
                  </a:lnTo>
                  <a:lnTo>
                    <a:pt x="114" y="100"/>
                  </a:lnTo>
                  <a:lnTo>
                    <a:pt x="111" y="102"/>
                  </a:lnTo>
                  <a:lnTo>
                    <a:pt x="106" y="103"/>
                  </a:lnTo>
                  <a:lnTo>
                    <a:pt x="101" y="105"/>
                  </a:lnTo>
                  <a:lnTo>
                    <a:pt x="96" y="107"/>
                  </a:lnTo>
                  <a:lnTo>
                    <a:pt x="93" y="108"/>
                  </a:lnTo>
                  <a:lnTo>
                    <a:pt x="91" y="108"/>
                  </a:lnTo>
                  <a:lnTo>
                    <a:pt x="88" y="110"/>
                  </a:lnTo>
                  <a:lnTo>
                    <a:pt x="87" y="110"/>
                  </a:lnTo>
                  <a:lnTo>
                    <a:pt x="82" y="110"/>
                  </a:lnTo>
                  <a:lnTo>
                    <a:pt x="77" y="111"/>
                  </a:lnTo>
                  <a:lnTo>
                    <a:pt x="75" y="111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69" y="113"/>
                  </a:lnTo>
                  <a:lnTo>
                    <a:pt x="65" y="113"/>
                  </a:lnTo>
                  <a:lnTo>
                    <a:pt x="64" y="113"/>
                  </a:lnTo>
                  <a:lnTo>
                    <a:pt x="64" y="113"/>
                  </a:lnTo>
                  <a:lnTo>
                    <a:pt x="62" y="113"/>
                  </a:lnTo>
                  <a:lnTo>
                    <a:pt x="62" y="113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0"/>
                  </a:lnTo>
                  <a:lnTo>
                    <a:pt x="59" y="110"/>
                  </a:lnTo>
                  <a:lnTo>
                    <a:pt x="59" y="108"/>
                  </a:lnTo>
                  <a:lnTo>
                    <a:pt x="59" y="108"/>
                  </a:lnTo>
                  <a:lnTo>
                    <a:pt x="59" y="107"/>
                  </a:lnTo>
                  <a:lnTo>
                    <a:pt x="59" y="105"/>
                  </a:lnTo>
                  <a:lnTo>
                    <a:pt x="59" y="102"/>
                  </a:lnTo>
                  <a:lnTo>
                    <a:pt x="59" y="100"/>
                  </a:lnTo>
                  <a:lnTo>
                    <a:pt x="59" y="97"/>
                  </a:lnTo>
                  <a:lnTo>
                    <a:pt x="59" y="95"/>
                  </a:lnTo>
                  <a:lnTo>
                    <a:pt x="59" y="92"/>
                  </a:lnTo>
                  <a:lnTo>
                    <a:pt x="60" y="90"/>
                  </a:lnTo>
                  <a:lnTo>
                    <a:pt x="60" y="88"/>
                  </a:lnTo>
                  <a:lnTo>
                    <a:pt x="62" y="85"/>
                  </a:lnTo>
                  <a:lnTo>
                    <a:pt x="62" y="84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5" y="80"/>
                  </a:lnTo>
                  <a:lnTo>
                    <a:pt x="67" y="79"/>
                  </a:lnTo>
                  <a:lnTo>
                    <a:pt x="69" y="79"/>
                  </a:lnTo>
                  <a:lnTo>
                    <a:pt x="70" y="77"/>
                  </a:lnTo>
                  <a:lnTo>
                    <a:pt x="72" y="77"/>
                  </a:lnTo>
                  <a:lnTo>
                    <a:pt x="75" y="77"/>
                  </a:lnTo>
                  <a:lnTo>
                    <a:pt x="77" y="77"/>
                  </a:lnTo>
                  <a:lnTo>
                    <a:pt x="78" y="77"/>
                  </a:lnTo>
                  <a:lnTo>
                    <a:pt x="80" y="77"/>
                  </a:lnTo>
                  <a:lnTo>
                    <a:pt x="82" y="77"/>
                  </a:lnTo>
                  <a:lnTo>
                    <a:pt x="85" y="77"/>
                  </a:lnTo>
                  <a:lnTo>
                    <a:pt x="90" y="75"/>
                  </a:lnTo>
                  <a:lnTo>
                    <a:pt x="95" y="74"/>
                  </a:lnTo>
                  <a:lnTo>
                    <a:pt x="103" y="72"/>
                  </a:lnTo>
                  <a:lnTo>
                    <a:pt x="109" y="69"/>
                  </a:lnTo>
                  <a:lnTo>
                    <a:pt x="116" y="67"/>
                  </a:lnTo>
                  <a:lnTo>
                    <a:pt x="121" y="66"/>
                  </a:lnTo>
                  <a:lnTo>
                    <a:pt x="127" y="64"/>
                  </a:lnTo>
                  <a:lnTo>
                    <a:pt x="131" y="62"/>
                  </a:lnTo>
                  <a:lnTo>
                    <a:pt x="132" y="61"/>
                  </a:lnTo>
                  <a:lnTo>
                    <a:pt x="134" y="61"/>
                  </a:lnTo>
                  <a:lnTo>
                    <a:pt x="137" y="51"/>
                  </a:lnTo>
                  <a:lnTo>
                    <a:pt x="137" y="51"/>
                  </a:lnTo>
                  <a:close/>
                  <a:moveTo>
                    <a:pt x="111" y="121"/>
                  </a:moveTo>
                  <a:lnTo>
                    <a:pt x="109" y="123"/>
                  </a:lnTo>
                  <a:lnTo>
                    <a:pt x="106" y="128"/>
                  </a:lnTo>
                  <a:lnTo>
                    <a:pt x="103" y="131"/>
                  </a:lnTo>
                  <a:lnTo>
                    <a:pt x="98" y="134"/>
                  </a:lnTo>
                  <a:lnTo>
                    <a:pt x="95" y="139"/>
                  </a:lnTo>
                  <a:lnTo>
                    <a:pt x="90" y="144"/>
                  </a:lnTo>
                  <a:lnTo>
                    <a:pt x="85" y="148"/>
                  </a:lnTo>
                  <a:lnTo>
                    <a:pt x="80" y="151"/>
                  </a:lnTo>
                  <a:lnTo>
                    <a:pt x="77" y="154"/>
                  </a:lnTo>
                  <a:lnTo>
                    <a:pt x="73" y="156"/>
                  </a:lnTo>
                  <a:lnTo>
                    <a:pt x="73" y="157"/>
                  </a:lnTo>
                  <a:lnTo>
                    <a:pt x="72" y="159"/>
                  </a:lnTo>
                  <a:lnTo>
                    <a:pt x="70" y="161"/>
                  </a:lnTo>
                  <a:lnTo>
                    <a:pt x="69" y="161"/>
                  </a:lnTo>
                  <a:lnTo>
                    <a:pt x="67" y="162"/>
                  </a:lnTo>
                  <a:lnTo>
                    <a:pt x="67" y="164"/>
                  </a:lnTo>
                  <a:lnTo>
                    <a:pt x="65" y="167"/>
                  </a:lnTo>
                  <a:lnTo>
                    <a:pt x="64" y="169"/>
                  </a:lnTo>
                  <a:lnTo>
                    <a:pt x="64" y="170"/>
                  </a:lnTo>
                  <a:lnTo>
                    <a:pt x="62" y="172"/>
                  </a:lnTo>
                  <a:lnTo>
                    <a:pt x="62" y="174"/>
                  </a:lnTo>
                  <a:lnTo>
                    <a:pt x="62" y="175"/>
                  </a:lnTo>
                  <a:lnTo>
                    <a:pt x="62" y="177"/>
                  </a:lnTo>
                  <a:lnTo>
                    <a:pt x="62" y="179"/>
                  </a:lnTo>
                  <a:lnTo>
                    <a:pt x="62" y="180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4" y="184"/>
                  </a:lnTo>
                  <a:lnTo>
                    <a:pt x="65" y="184"/>
                  </a:lnTo>
                  <a:lnTo>
                    <a:pt x="65" y="184"/>
                  </a:lnTo>
                  <a:lnTo>
                    <a:pt x="67" y="185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3" y="185"/>
                  </a:lnTo>
                  <a:lnTo>
                    <a:pt x="75" y="185"/>
                  </a:lnTo>
                  <a:lnTo>
                    <a:pt x="77" y="185"/>
                  </a:lnTo>
                  <a:lnTo>
                    <a:pt x="80" y="184"/>
                  </a:lnTo>
                  <a:lnTo>
                    <a:pt x="82" y="184"/>
                  </a:lnTo>
                  <a:lnTo>
                    <a:pt x="83" y="184"/>
                  </a:lnTo>
                  <a:lnTo>
                    <a:pt x="87" y="182"/>
                  </a:lnTo>
                  <a:lnTo>
                    <a:pt x="88" y="182"/>
                  </a:lnTo>
                  <a:lnTo>
                    <a:pt x="90" y="180"/>
                  </a:lnTo>
                  <a:lnTo>
                    <a:pt x="95" y="179"/>
                  </a:lnTo>
                  <a:lnTo>
                    <a:pt x="100" y="177"/>
                  </a:lnTo>
                  <a:lnTo>
                    <a:pt x="105" y="174"/>
                  </a:lnTo>
                  <a:lnTo>
                    <a:pt x="111" y="172"/>
                  </a:lnTo>
                  <a:lnTo>
                    <a:pt x="118" y="169"/>
                  </a:lnTo>
                  <a:lnTo>
                    <a:pt x="123" y="167"/>
                  </a:lnTo>
                  <a:lnTo>
                    <a:pt x="127" y="166"/>
                  </a:lnTo>
                  <a:lnTo>
                    <a:pt x="132" y="162"/>
                  </a:lnTo>
                  <a:lnTo>
                    <a:pt x="137" y="161"/>
                  </a:lnTo>
                  <a:lnTo>
                    <a:pt x="140" y="159"/>
                  </a:lnTo>
                  <a:lnTo>
                    <a:pt x="145" y="157"/>
                  </a:lnTo>
                  <a:lnTo>
                    <a:pt x="150" y="156"/>
                  </a:lnTo>
                  <a:lnTo>
                    <a:pt x="152" y="154"/>
                  </a:lnTo>
                  <a:lnTo>
                    <a:pt x="154" y="154"/>
                  </a:lnTo>
                  <a:lnTo>
                    <a:pt x="157" y="152"/>
                  </a:lnTo>
                  <a:lnTo>
                    <a:pt x="158" y="152"/>
                  </a:lnTo>
                  <a:lnTo>
                    <a:pt x="162" y="152"/>
                  </a:lnTo>
                  <a:lnTo>
                    <a:pt x="165" y="152"/>
                  </a:lnTo>
                  <a:lnTo>
                    <a:pt x="170" y="152"/>
                  </a:lnTo>
                  <a:lnTo>
                    <a:pt x="175" y="151"/>
                  </a:lnTo>
                  <a:lnTo>
                    <a:pt x="176" y="151"/>
                  </a:lnTo>
                  <a:lnTo>
                    <a:pt x="180" y="151"/>
                  </a:lnTo>
                  <a:lnTo>
                    <a:pt x="183" y="151"/>
                  </a:lnTo>
                  <a:lnTo>
                    <a:pt x="186" y="149"/>
                  </a:lnTo>
                  <a:lnTo>
                    <a:pt x="191" y="149"/>
                  </a:lnTo>
                  <a:lnTo>
                    <a:pt x="193" y="148"/>
                  </a:lnTo>
                  <a:lnTo>
                    <a:pt x="196" y="148"/>
                  </a:lnTo>
                  <a:lnTo>
                    <a:pt x="199" y="148"/>
                  </a:lnTo>
                  <a:lnTo>
                    <a:pt x="203" y="148"/>
                  </a:lnTo>
                  <a:lnTo>
                    <a:pt x="206" y="148"/>
                  </a:lnTo>
                  <a:lnTo>
                    <a:pt x="208" y="148"/>
                  </a:lnTo>
                  <a:lnTo>
                    <a:pt x="208" y="148"/>
                  </a:lnTo>
                  <a:lnTo>
                    <a:pt x="209" y="148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2" y="144"/>
                  </a:lnTo>
                  <a:lnTo>
                    <a:pt x="214" y="143"/>
                  </a:lnTo>
                  <a:lnTo>
                    <a:pt x="214" y="141"/>
                  </a:lnTo>
                  <a:lnTo>
                    <a:pt x="217" y="136"/>
                  </a:lnTo>
                  <a:lnTo>
                    <a:pt x="219" y="134"/>
                  </a:lnTo>
                  <a:lnTo>
                    <a:pt x="219" y="133"/>
                  </a:lnTo>
                  <a:lnTo>
                    <a:pt x="219" y="131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19" y="128"/>
                  </a:lnTo>
                  <a:lnTo>
                    <a:pt x="219" y="126"/>
                  </a:lnTo>
                  <a:lnTo>
                    <a:pt x="219" y="126"/>
                  </a:lnTo>
                  <a:lnTo>
                    <a:pt x="217" y="125"/>
                  </a:lnTo>
                  <a:lnTo>
                    <a:pt x="216" y="121"/>
                  </a:lnTo>
                  <a:lnTo>
                    <a:pt x="212" y="118"/>
                  </a:lnTo>
                  <a:lnTo>
                    <a:pt x="211" y="116"/>
                  </a:lnTo>
                  <a:lnTo>
                    <a:pt x="209" y="115"/>
                  </a:lnTo>
                  <a:lnTo>
                    <a:pt x="208" y="113"/>
                  </a:lnTo>
                  <a:lnTo>
                    <a:pt x="208" y="111"/>
                  </a:lnTo>
                  <a:lnTo>
                    <a:pt x="206" y="110"/>
                  </a:lnTo>
                  <a:lnTo>
                    <a:pt x="206" y="108"/>
                  </a:lnTo>
                  <a:lnTo>
                    <a:pt x="206" y="108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3" y="108"/>
                  </a:lnTo>
                  <a:lnTo>
                    <a:pt x="198" y="108"/>
                  </a:lnTo>
                  <a:lnTo>
                    <a:pt x="191" y="111"/>
                  </a:lnTo>
                  <a:lnTo>
                    <a:pt x="188" y="111"/>
                  </a:lnTo>
                  <a:lnTo>
                    <a:pt x="185" y="113"/>
                  </a:lnTo>
                  <a:lnTo>
                    <a:pt x="181" y="115"/>
                  </a:lnTo>
                  <a:lnTo>
                    <a:pt x="180" y="116"/>
                  </a:lnTo>
                  <a:lnTo>
                    <a:pt x="176" y="118"/>
                  </a:lnTo>
                  <a:lnTo>
                    <a:pt x="173" y="118"/>
                  </a:lnTo>
                  <a:lnTo>
                    <a:pt x="173" y="120"/>
                  </a:lnTo>
                  <a:lnTo>
                    <a:pt x="172" y="120"/>
                  </a:lnTo>
                  <a:lnTo>
                    <a:pt x="170" y="120"/>
                  </a:lnTo>
                  <a:lnTo>
                    <a:pt x="168" y="121"/>
                  </a:lnTo>
                  <a:lnTo>
                    <a:pt x="167" y="121"/>
                  </a:lnTo>
                  <a:lnTo>
                    <a:pt x="165" y="121"/>
                  </a:lnTo>
                  <a:lnTo>
                    <a:pt x="162" y="123"/>
                  </a:lnTo>
                  <a:lnTo>
                    <a:pt x="158" y="123"/>
                  </a:lnTo>
                  <a:lnTo>
                    <a:pt x="152" y="125"/>
                  </a:lnTo>
                  <a:lnTo>
                    <a:pt x="145" y="125"/>
                  </a:lnTo>
                  <a:lnTo>
                    <a:pt x="140" y="126"/>
                  </a:lnTo>
                  <a:lnTo>
                    <a:pt x="137" y="128"/>
                  </a:lnTo>
                  <a:lnTo>
                    <a:pt x="134" y="128"/>
                  </a:lnTo>
                  <a:lnTo>
                    <a:pt x="131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3" y="120"/>
                  </a:lnTo>
                  <a:lnTo>
                    <a:pt x="111" y="121"/>
                  </a:lnTo>
                  <a:lnTo>
                    <a:pt x="111" y="121"/>
                  </a:lnTo>
                  <a:close/>
                  <a:moveTo>
                    <a:pt x="95" y="197"/>
                  </a:moveTo>
                  <a:lnTo>
                    <a:pt x="96" y="197"/>
                  </a:lnTo>
                  <a:lnTo>
                    <a:pt x="100" y="198"/>
                  </a:lnTo>
                  <a:lnTo>
                    <a:pt x="101" y="198"/>
                  </a:lnTo>
                  <a:lnTo>
                    <a:pt x="103" y="200"/>
                  </a:lnTo>
                  <a:lnTo>
                    <a:pt x="108" y="203"/>
                  </a:lnTo>
                  <a:lnTo>
                    <a:pt x="113" y="207"/>
                  </a:lnTo>
                  <a:lnTo>
                    <a:pt x="118" y="210"/>
                  </a:lnTo>
                  <a:lnTo>
                    <a:pt x="121" y="211"/>
                  </a:lnTo>
                  <a:lnTo>
                    <a:pt x="124" y="213"/>
                  </a:lnTo>
                  <a:lnTo>
                    <a:pt x="124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29" y="215"/>
                  </a:lnTo>
                  <a:lnTo>
                    <a:pt x="131" y="215"/>
                  </a:lnTo>
                  <a:lnTo>
                    <a:pt x="132" y="215"/>
                  </a:lnTo>
                  <a:lnTo>
                    <a:pt x="132" y="213"/>
                  </a:lnTo>
                  <a:lnTo>
                    <a:pt x="134" y="211"/>
                  </a:lnTo>
                  <a:lnTo>
                    <a:pt x="136" y="210"/>
                  </a:lnTo>
                  <a:lnTo>
                    <a:pt x="137" y="208"/>
                  </a:lnTo>
                  <a:lnTo>
                    <a:pt x="139" y="205"/>
                  </a:lnTo>
                  <a:lnTo>
                    <a:pt x="142" y="203"/>
                  </a:lnTo>
                  <a:lnTo>
                    <a:pt x="142" y="200"/>
                  </a:lnTo>
                  <a:lnTo>
                    <a:pt x="144" y="198"/>
                  </a:lnTo>
                  <a:lnTo>
                    <a:pt x="145" y="197"/>
                  </a:lnTo>
                  <a:lnTo>
                    <a:pt x="147" y="193"/>
                  </a:lnTo>
                  <a:lnTo>
                    <a:pt x="147" y="190"/>
                  </a:lnTo>
                  <a:lnTo>
                    <a:pt x="149" y="190"/>
                  </a:lnTo>
                  <a:lnTo>
                    <a:pt x="149" y="189"/>
                  </a:lnTo>
                  <a:lnTo>
                    <a:pt x="150" y="189"/>
                  </a:lnTo>
                  <a:lnTo>
                    <a:pt x="150" y="189"/>
                  </a:lnTo>
                  <a:lnTo>
                    <a:pt x="152" y="189"/>
                  </a:lnTo>
                  <a:lnTo>
                    <a:pt x="154" y="189"/>
                  </a:lnTo>
                  <a:lnTo>
                    <a:pt x="155" y="190"/>
                  </a:lnTo>
                  <a:lnTo>
                    <a:pt x="157" y="190"/>
                  </a:lnTo>
                  <a:lnTo>
                    <a:pt x="160" y="192"/>
                  </a:lnTo>
                  <a:lnTo>
                    <a:pt x="162" y="193"/>
                  </a:lnTo>
                  <a:lnTo>
                    <a:pt x="165" y="195"/>
                  </a:lnTo>
                  <a:lnTo>
                    <a:pt x="168" y="198"/>
                  </a:lnTo>
                  <a:lnTo>
                    <a:pt x="173" y="202"/>
                  </a:lnTo>
                  <a:lnTo>
                    <a:pt x="178" y="207"/>
                  </a:lnTo>
                  <a:lnTo>
                    <a:pt x="183" y="211"/>
                  </a:lnTo>
                  <a:lnTo>
                    <a:pt x="188" y="215"/>
                  </a:lnTo>
                  <a:lnTo>
                    <a:pt x="190" y="218"/>
                  </a:lnTo>
                  <a:lnTo>
                    <a:pt x="191" y="220"/>
                  </a:lnTo>
                  <a:lnTo>
                    <a:pt x="168" y="249"/>
                  </a:lnTo>
                  <a:lnTo>
                    <a:pt x="168" y="269"/>
                  </a:lnTo>
                  <a:lnTo>
                    <a:pt x="172" y="272"/>
                  </a:lnTo>
                  <a:lnTo>
                    <a:pt x="176" y="277"/>
                  </a:lnTo>
                  <a:lnTo>
                    <a:pt x="183" y="287"/>
                  </a:lnTo>
                  <a:lnTo>
                    <a:pt x="191" y="297"/>
                  </a:lnTo>
                  <a:lnTo>
                    <a:pt x="201" y="308"/>
                  </a:lnTo>
                  <a:lnTo>
                    <a:pt x="209" y="318"/>
                  </a:lnTo>
                  <a:lnTo>
                    <a:pt x="212" y="323"/>
                  </a:lnTo>
                  <a:lnTo>
                    <a:pt x="216" y="328"/>
                  </a:lnTo>
                  <a:lnTo>
                    <a:pt x="217" y="331"/>
                  </a:lnTo>
                  <a:lnTo>
                    <a:pt x="219" y="334"/>
                  </a:lnTo>
                  <a:lnTo>
                    <a:pt x="221" y="336"/>
                  </a:lnTo>
                  <a:lnTo>
                    <a:pt x="222" y="339"/>
                  </a:lnTo>
                  <a:lnTo>
                    <a:pt x="222" y="341"/>
                  </a:lnTo>
                  <a:lnTo>
                    <a:pt x="224" y="343"/>
                  </a:lnTo>
                  <a:lnTo>
                    <a:pt x="226" y="344"/>
                  </a:lnTo>
                  <a:lnTo>
                    <a:pt x="227" y="346"/>
                  </a:lnTo>
                  <a:lnTo>
                    <a:pt x="229" y="348"/>
                  </a:lnTo>
                  <a:lnTo>
                    <a:pt x="230" y="349"/>
                  </a:lnTo>
                  <a:lnTo>
                    <a:pt x="232" y="351"/>
                  </a:lnTo>
                  <a:lnTo>
                    <a:pt x="235" y="351"/>
                  </a:lnTo>
                  <a:lnTo>
                    <a:pt x="237" y="353"/>
                  </a:lnTo>
                  <a:lnTo>
                    <a:pt x="239" y="353"/>
                  </a:lnTo>
                  <a:lnTo>
                    <a:pt x="240" y="354"/>
                  </a:lnTo>
                  <a:lnTo>
                    <a:pt x="244" y="354"/>
                  </a:lnTo>
                  <a:lnTo>
                    <a:pt x="245" y="354"/>
                  </a:lnTo>
                  <a:lnTo>
                    <a:pt x="247" y="356"/>
                  </a:lnTo>
                  <a:lnTo>
                    <a:pt x="252" y="356"/>
                  </a:lnTo>
                  <a:lnTo>
                    <a:pt x="258" y="357"/>
                  </a:lnTo>
                  <a:lnTo>
                    <a:pt x="266" y="359"/>
                  </a:lnTo>
                  <a:lnTo>
                    <a:pt x="273" y="361"/>
                  </a:lnTo>
                  <a:lnTo>
                    <a:pt x="279" y="362"/>
                  </a:lnTo>
                  <a:lnTo>
                    <a:pt x="284" y="364"/>
                  </a:lnTo>
                  <a:lnTo>
                    <a:pt x="289" y="366"/>
                  </a:lnTo>
                  <a:lnTo>
                    <a:pt x="289" y="366"/>
                  </a:lnTo>
                  <a:lnTo>
                    <a:pt x="289" y="367"/>
                  </a:lnTo>
                  <a:lnTo>
                    <a:pt x="286" y="369"/>
                  </a:lnTo>
                  <a:lnTo>
                    <a:pt x="284" y="371"/>
                  </a:lnTo>
                  <a:lnTo>
                    <a:pt x="283" y="374"/>
                  </a:lnTo>
                  <a:lnTo>
                    <a:pt x="279" y="375"/>
                  </a:lnTo>
                  <a:lnTo>
                    <a:pt x="276" y="377"/>
                  </a:lnTo>
                  <a:lnTo>
                    <a:pt x="273" y="380"/>
                  </a:lnTo>
                  <a:lnTo>
                    <a:pt x="270" y="382"/>
                  </a:lnTo>
                  <a:lnTo>
                    <a:pt x="266" y="385"/>
                  </a:lnTo>
                  <a:lnTo>
                    <a:pt x="262" y="387"/>
                  </a:lnTo>
                  <a:lnTo>
                    <a:pt x="260" y="389"/>
                  </a:lnTo>
                  <a:lnTo>
                    <a:pt x="257" y="389"/>
                  </a:lnTo>
                  <a:lnTo>
                    <a:pt x="255" y="390"/>
                  </a:lnTo>
                  <a:lnTo>
                    <a:pt x="252" y="390"/>
                  </a:lnTo>
                  <a:lnTo>
                    <a:pt x="250" y="392"/>
                  </a:lnTo>
                  <a:lnTo>
                    <a:pt x="247" y="392"/>
                  </a:lnTo>
                  <a:lnTo>
                    <a:pt x="244" y="394"/>
                  </a:lnTo>
                  <a:lnTo>
                    <a:pt x="242" y="394"/>
                  </a:lnTo>
                  <a:lnTo>
                    <a:pt x="232" y="395"/>
                  </a:lnTo>
                  <a:lnTo>
                    <a:pt x="224" y="397"/>
                  </a:lnTo>
                  <a:lnTo>
                    <a:pt x="221" y="397"/>
                  </a:lnTo>
                  <a:lnTo>
                    <a:pt x="219" y="397"/>
                  </a:lnTo>
                  <a:lnTo>
                    <a:pt x="216" y="397"/>
                  </a:lnTo>
                  <a:lnTo>
                    <a:pt x="214" y="397"/>
                  </a:lnTo>
                  <a:lnTo>
                    <a:pt x="212" y="397"/>
                  </a:lnTo>
                  <a:lnTo>
                    <a:pt x="211" y="397"/>
                  </a:lnTo>
                  <a:lnTo>
                    <a:pt x="209" y="397"/>
                  </a:lnTo>
                  <a:lnTo>
                    <a:pt x="208" y="395"/>
                  </a:lnTo>
                  <a:lnTo>
                    <a:pt x="204" y="395"/>
                  </a:lnTo>
                  <a:lnTo>
                    <a:pt x="203" y="394"/>
                  </a:lnTo>
                  <a:lnTo>
                    <a:pt x="201" y="392"/>
                  </a:lnTo>
                  <a:lnTo>
                    <a:pt x="198" y="389"/>
                  </a:lnTo>
                  <a:lnTo>
                    <a:pt x="196" y="387"/>
                  </a:lnTo>
                  <a:lnTo>
                    <a:pt x="194" y="384"/>
                  </a:lnTo>
                  <a:lnTo>
                    <a:pt x="191" y="382"/>
                  </a:lnTo>
                  <a:lnTo>
                    <a:pt x="190" y="379"/>
                  </a:lnTo>
                  <a:lnTo>
                    <a:pt x="186" y="377"/>
                  </a:lnTo>
                  <a:lnTo>
                    <a:pt x="185" y="374"/>
                  </a:lnTo>
                  <a:lnTo>
                    <a:pt x="183" y="371"/>
                  </a:lnTo>
                  <a:lnTo>
                    <a:pt x="181" y="367"/>
                  </a:lnTo>
                  <a:lnTo>
                    <a:pt x="180" y="366"/>
                  </a:lnTo>
                  <a:lnTo>
                    <a:pt x="178" y="362"/>
                  </a:lnTo>
                  <a:lnTo>
                    <a:pt x="176" y="359"/>
                  </a:lnTo>
                  <a:lnTo>
                    <a:pt x="175" y="356"/>
                  </a:lnTo>
                  <a:lnTo>
                    <a:pt x="172" y="351"/>
                  </a:lnTo>
                  <a:lnTo>
                    <a:pt x="168" y="344"/>
                  </a:lnTo>
                  <a:lnTo>
                    <a:pt x="168" y="343"/>
                  </a:lnTo>
                  <a:lnTo>
                    <a:pt x="167" y="339"/>
                  </a:lnTo>
                  <a:lnTo>
                    <a:pt x="165" y="336"/>
                  </a:lnTo>
                  <a:lnTo>
                    <a:pt x="163" y="334"/>
                  </a:lnTo>
                  <a:lnTo>
                    <a:pt x="160" y="330"/>
                  </a:lnTo>
                  <a:lnTo>
                    <a:pt x="158" y="325"/>
                  </a:lnTo>
                  <a:lnTo>
                    <a:pt x="155" y="320"/>
                  </a:lnTo>
                  <a:lnTo>
                    <a:pt x="152" y="316"/>
                  </a:lnTo>
                  <a:lnTo>
                    <a:pt x="150" y="313"/>
                  </a:lnTo>
                  <a:lnTo>
                    <a:pt x="150" y="312"/>
                  </a:lnTo>
                  <a:lnTo>
                    <a:pt x="149" y="308"/>
                  </a:lnTo>
                  <a:lnTo>
                    <a:pt x="149" y="307"/>
                  </a:lnTo>
                  <a:lnTo>
                    <a:pt x="147" y="302"/>
                  </a:lnTo>
                  <a:lnTo>
                    <a:pt x="147" y="297"/>
                  </a:lnTo>
                  <a:lnTo>
                    <a:pt x="145" y="292"/>
                  </a:lnTo>
                  <a:lnTo>
                    <a:pt x="145" y="289"/>
                  </a:lnTo>
                  <a:lnTo>
                    <a:pt x="145" y="287"/>
                  </a:lnTo>
                  <a:lnTo>
                    <a:pt x="144" y="287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0" y="285"/>
                  </a:lnTo>
                  <a:lnTo>
                    <a:pt x="140" y="285"/>
                  </a:lnTo>
                  <a:lnTo>
                    <a:pt x="137" y="287"/>
                  </a:lnTo>
                  <a:lnTo>
                    <a:pt x="136" y="289"/>
                  </a:lnTo>
                  <a:lnTo>
                    <a:pt x="134" y="290"/>
                  </a:lnTo>
                  <a:lnTo>
                    <a:pt x="132" y="293"/>
                  </a:lnTo>
                  <a:lnTo>
                    <a:pt x="129" y="297"/>
                  </a:lnTo>
                  <a:lnTo>
                    <a:pt x="124" y="302"/>
                  </a:lnTo>
                  <a:lnTo>
                    <a:pt x="118" y="310"/>
                  </a:lnTo>
                  <a:lnTo>
                    <a:pt x="114" y="313"/>
                  </a:lnTo>
                  <a:lnTo>
                    <a:pt x="111" y="316"/>
                  </a:lnTo>
                  <a:lnTo>
                    <a:pt x="108" y="320"/>
                  </a:lnTo>
                  <a:lnTo>
                    <a:pt x="105" y="323"/>
                  </a:lnTo>
                  <a:lnTo>
                    <a:pt x="101" y="326"/>
                  </a:lnTo>
                  <a:lnTo>
                    <a:pt x="98" y="330"/>
                  </a:lnTo>
                  <a:lnTo>
                    <a:pt x="95" y="331"/>
                  </a:lnTo>
                  <a:lnTo>
                    <a:pt x="91" y="333"/>
                  </a:lnTo>
                  <a:lnTo>
                    <a:pt x="88" y="334"/>
                  </a:lnTo>
                  <a:lnTo>
                    <a:pt x="85" y="336"/>
                  </a:lnTo>
                  <a:lnTo>
                    <a:pt x="82" y="339"/>
                  </a:lnTo>
                  <a:lnTo>
                    <a:pt x="78" y="341"/>
                  </a:lnTo>
                  <a:lnTo>
                    <a:pt x="70" y="348"/>
                  </a:lnTo>
                  <a:lnTo>
                    <a:pt x="64" y="353"/>
                  </a:lnTo>
                  <a:lnTo>
                    <a:pt x="55" y="357"/>
                  </a:lnTo>
                  <a:lnTo>
                    <a:pt x="49" y="364"/>
                  </a:lnTo>
                  <a:lnTo>
                    <a:pt x="46" y="366"/>
                  </a:lnTo>
                  <a:lnTo>
                    <a:pt x="44" y="367"/>
                  </a:lnTo>
                  <a:lnTo>
                    <a:pt x="41" y="371"/>
                  </a:lnTo>
                  <a:lnTo>
                    <a:pt x="37" y="371"/>
                  </a:lnTo>
                  <a:lnTo>
                    <a:pt x="33" y="374"/>
                  </a:lnTo>
                  <a:lnTo>
                    <a:pt x="28" y="377"/>
                  </a:lnTo>
                  <a:lnTo>
                    <a:pt x="21" y="380"/>
                  </a:lnTo>
                  <a:lnTo>
                    <a:pt x="16" y="384"/>
                  </a:lnTo>
                  <a:lnTo>
                    <a:pt x="11" y="387"/>
                  </a:lnTo>
                  <a:lnTo>
                    <a:pt x="8" y="390"/>
                  </a:lnTo>
                  <a:lnTo>
                    <a:pt x="6" y="392"/>
                  </a:lnTo>
                  <a:lnTo>
                    <a:pt x="5" y="392"/>
                  </a:lnTo>
                  <a:lnTo>
                    <a:pt x="5" y="392"/>
                  </a:lnTo>
                  <a:lnTo>
                    <a:pt x="3" y="389"/>
                  </a:lnTo>
                  <a:lnTo>
                    <a:pt x="3" y="387"/>
                  </a:lnTo>
                  <a:lnTo>
                    <a:pt x="1" y="385"/>
                  </a:lnTo>
                  <a:lnTo>
                    <a:pt x="1" y="382"/>
                  </a:lnTo>
                  <a:lnTo>
                    <a:pt x="1" y="380"/>
                  </a:lnTo>
                  <a:lnTo>
                    <a:pt x="0" y="379"/>
                  </a:lnTo>
                  <a:lnTo>
                    <a:pt x="0" y="375"/>
                  </a:lnTo>
                  <a:lnTo>
                    <a:pt x="0" y="372"/>
                  </a:lnTo>
                  <a:lnTo>
                    <a:pt x="0" y="371"/>
                  </a:lnTo>
                  <a:lnTo>
                    <a:pt x="0" y="369"/>
                  </a:lnTo>
                  <a:lnTo>
                    <a:pt x="1" y="367"/>
                  </a:lnTo>
                  <a:lnTo>
                    <a:pt x="1" y="367"/>
                  </a:lnTo>
                  <a:lnTo>
                    <a:pt x="1" y="366"/>
                  </a:lnTo>
                  <a:lnTo>
                    <a:pt x="3" y="364"/>
                  </a:lnTo>
                  <a:lnTo>
                    <a:pt x="3" y="362"/>
                  </a:lnTo>
                  <a:lnTo>
                    <a:pt x="5" y="362"/>
                  </a:lnTo>
                  <a:lnTo>
                    <a:pt x="5" y="361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5" y="354"/>
                  </a:lnTo>
                  <a:lnTo>
                    <a:pt x="19" y="351"/>
                  </a:lnTo>
                  <a:lnTo>
                    <a:pt x="28" y="344"/>
                  </a:lnTo>
                  <a:lnTo>
                    <a:pt x="37" y="338"/>
                  </a:lnTo>
                  <a:lnTo>
                    <a:pt x="47" y="331"/>
                  </a:lnTo>
                  <a:lnTo>
                    <a:pt x="57" y="325"/>
                  </a:lnTo>
                  <a:lnTo>
                    <a:pt x="60" y="321"/>
                  </a:lnTo>
                  <a:lnTo>
                    <a:pt x="64" y="318"/>
                  </a:lnTo>
                  <a:lnTo>
                    <a:pt x="67" y="316"/>
                  </a:lnTo>
                  <a:lnTo>
                    <a:pt x="69" y="313"/>
                  </a:lnTo>
                  <a:lnTo>
                    <a:pt x="72" y="310"/>
                  </a:lnTo>
                  <a:lnTo>
                    <a:pt x="75" y="307"/>
                  </a:lnTo>
                  <a:lnTo>
                    <a:pt x="77" y="305"/>
                  </a:lnTo>
                  <a:lnTo>
                    <a:pt x="78" y="303"/>
                  </a:lnTo>
                  <a:lnTo>
                    <a:pt x="82" y="300"/>
                  </a:lnTo>
                  <a:lnTo>
                    <a:pt x="83" y="297"/>
                  </a:lnTo>
                  <a:lnTo>
                    <a:pt x="87" y="292"/>
                  </a:lnTo>
                  <a:lnTo>
                    <a:pt x="91" y="287"/>
                  </a:lnTo>
                  <a:lnTo>
                    <a:pt x="93" y="284"/>
                  </a:lnTo>
                  <a:lnTo>
                    <a:pt x="95" y="282"/>
                  </a:lnTo>
                  <a:lnTo>
                    <a:pt x="96" y="279"/>
                  </a:lnTo>
                  <a:lnTo>
                    <a:pt x="98" y="275"/>
                  </a:lnTo>
                  <a:lnTo>
                    <a:pt x="100" y="274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3" y="266"/>
                  </a:lnTo>
                  <a:lnTo>
                    <a:pt x="105" y="262"/>
                  </a:lnTo>
                  <a:lnTo>
                    <a:pt x="106" y="257"/>
                  </a:lnTo>
                  <a:lnTo>
                    <a:pt x="106" y="254"/>
                  </a:lnTo>
                  <a:lnTo>
                    <a:pt x="108" y="251"/>
                  </a:lnTo>
                  <a:lnTo>
                    <a:pt x="108" y="248"/>
                  </a:lnTo>
                  <a:lnTo>
                    <a:pt x="108" y="246"/>
                  </a:lnTo>
                  <a:lnTo>
                    <a:pt x="109" y="246"/>
                  </a:lnTo>
                  <a:lnTo>
                    <a:pt x="109" y="244"/>
                  </a:lnTo>
                  <a:lnTo>
                    <a:pt x="111" y="241"/>
                  </a:lnTo>
                  <a:lnTo>
                    <a:pt x="113" y="239"/>
                  </a:lnTo>
                  <a:lnTo>
                    <a:pt x="113" y="239"/>
                  </a:lnTo>
                  <a:lnTo>
                    <a:pt x="113" y="238"/>
                  </a:lnTo>
                  <a:lnTo>
                    <a:pt x="113" y="238"/>
                  </a:lnTo>
                  <a:lnTo>
                    <a:pt x="111" y="236"/>
                  </a:lnTo>
                  <a:lnTo>
                    <a:pt x="111" y="236"/>
                  </a:lnTo>
                  <a:lnTo>
                    <a:pt x="109" y="234"/>
                  </a:lnTo>
                  <a:lnTo>
                    <a:pt x="108" y="233"/>
                  </a:lnTo>
                  <a:lnTo>
                    <a:pt x="106" y="233"/>
                  </a:lnTo>
                  <a:lnTo>
                    <a:pt x="103" y="231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98" y="228"/>
                  </a:lnTo>
                  <a:lnTo>
                    <a:pt x="95" y="228"/>
                  </a:lnTo>
                  <a:lnTo>
                    <a:pt x="93" y="226"/>
                  </a:lnTo>
                  <a:lnTo>
                    <a:pt x="91" y="226"/>
                  </a:lnTo>
                  <a:lnTo>
                    <a:pt x="91" y="226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3"/>
                  </a:lnTo>
                  <a:lnTo>
                    <a:pt x="88" y="223"/>
                  </a:lnTo>
                  <a:lnTo>
                    <a:pt x="88" y="221"/>
                  </a:lnTo>
                  <a:lnTo>
                    <a:pt x="88" y="220"/>
                  </a:lnTo>
                  <a:lnTo>
                    <a:pt x="88" y="215"/>
                  </a:lnTo>
                  <a:lnTo>
                    <a:pt x="87" y="213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8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1" y="202"/>
                  </a:lnTo>
                  <a:lnTo>
                    <a:pt x="93" y="200"/>
                  </a:lnTo>
                  <a:lnTo>
                    <a:pt x="95" y="198"/>
                  </a:lnTo>
                  <a:lnTo>
                    <a:pt x="95" y="198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58">
              <a:extLst>
                <a:ext uri="{FF2B5EF4-FFF2-40B4-BE49-F238E27FC236}">
                  <a16:creationId xmlns:a16="http://schemas.microsoft.com/office/drawing/2014/main" id="{31927762-B5E4-6EE8-35E0-7DA8D42320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4" y="2047"/>
              <a:ext cx="319" cy="437"/>
            </a:xfrm>
            <a:custGeom>
              <a:avLst/>
              <a:gdLst>
                <a:gd name="T0" fmla="*/ 121 w 319"/>
                <a:gd name="T1" fmla="*/ 138 h 437"/>
                <a:gd name="T2" fmla="*/ 160 w 319"/>
                <a:gd name="T3" fmla="*/ 84 h 437"/>
                <a:gd name="T4" fmla="*/ 176 w 319"/>
                <a:gd name="T5" fmla="*/ 56 h 437"/>
                <a:gd name="T6" fmla="*/ 173 w 319"/>
                <a:gd name="T7" fmla="*/ 91 h 437"/>
                <a:gd name="T8" fmla="*/ 168 w 319"/>
                <a:gd name="T9" fmla="*/ 135 h 437"/>
                <a:gd name="T10" fmla="*/ 181 w 319"/>
                <a:gd name="T11" fmla="*/ 145 h 437"/>
                <a:gd name="T12" fmla="*/ 209 w 319"/>
                <a:gd name="T13" fmla="*/ 125 h 437"/>
                <a:gd name="T14" fmla="*/ 204 w 319"/>
                <a:gd name="T15" fmla="*/ 100 h 437"/>
                <a:gd name="T16" fmla="*/ 212 w 319"/>
                <a:gd name="T17" fmla="*/ 61 h 437"/>
                <a:gd name="T18" fmla="*/ 240 w 319"/>
                <a:gd name="T19" fmla="*/ 22 h 437"/>
                <a:gd name="T20" fmla="*/ 216 w 319"/>
                <a:gd name="T21" fmla="*/ 2 h 437"/>
                <a:gd name="T22" fmla="*/ 176 w 319"/>
                <a:gd name="T23" fmla="*/ 28 h 437"/>
                <a:gd name="T24" fmla="*/ 108 w 319"/>
                <a:gd name="T25" fmla="*/ 102 h 437"/>
                <a:gd name="T26" fmla="*/ 64 w 319"/>
                <a:gd name="T27" fmla="*/ 153 h 437"/>
                <a:gd name="T28" fmla="*/ 75 w 319"/>
                <a:gd name="T29" fmla="*/ 264 h 437"/>
                <a:gd name="T30" fmla="*/ 91 w 319"/>
                <a:gd name="T31" fmla="*/ 292 h 437"/>
                <a:gd name="T32" fmla="*/ 68 w 319"/>
                <a:gd name="T33" fmla="*/ 300 h 437"/>
                <a:gd name="T34" fmla="*/ 55 w 319"/>
                <a:gd name="T35" fmla="*/ 263 h 437"/>
                <a:gd name="T36" fmla="*/ 83 w 319"/>
                <a:gd name="T37" fmla="*/ 333 h 437"/>
                <a:gd name="T38" fmla="*/ 104 w 319"/>
                <a:gd name="T39" fmla="*/ 350 h 437"/>
                <a:gd name="T40" fmla="*/ 99 w 319"/>
                <a:gd name="T41" fmla="*/ 332 h 437"/>
                <a:gd name="T42" fmla="*/ 73 w 319"/>
                <a:gd name="T43" fmla="*/ 359 h 437"/>
                <a:gd name="T44" fmla="*/ 191 w 319"/>
                <a:gd name="T45" fmla="*/ 373 h 437"/>
                <a:gd name="T46" fmla="*/ 265 w 319"/>
                <a:gd name="T47" fmla="*/ 374 h 437"/>
                <a:gd name="T48" fmla="*/ 312 w 319"/>
                <a:gd name="T49" fmla="*/ 359 h 437"/>
                <a:gd name="T50" fmla="*/ 315 w 319"/>
                <a:gd name="T51" fmla="*/ 369 h 437"/>
                <a:gd name="T52" fmla="*/ 260 w 319"/>
                <a:gd name="T53" fmla="*/ 433 h 437"/>
                <a:gd name="T54" fmla="*/ 235 w 319"/>
                <a:gd name="T55" fmla="*/ 430 h 437"/>
                <a:gd name="T56" fmla="*/ 129 w 319"/>
                <a:gd name="T57" fmla="*/ 394 h 437"/>
                <a:gd name="T58" fmla="*/ 52 w 319"/>
                <a:gd name="T59" fmla="*/ 379 h 437"/>
                <a:gd name="T60" fmla="*/ 13 w 319"/>
                <a:gd name="T61" fmla="*/ 373 h 437"/>
                <a:gd name="T62" fmla="*/ 28 w 319"/>
                <a:gd name="T63" fmla="*/ 332 h 437"/>
                <a:gd name="T64" fmla="*/ 135 w 319"/>
                <a:gd name="T65" fmla="*/ 220 h 437"/>
                <a:gd name="T66" fmla="*/ 150 w 319"/>
                <a:gd name="T67" fmla="*/ 204 h 437"/>
                <a:gd name="T68" fmla="*/ 186 w 319"/>
                <a:gd name="T69" fmla="*/ 164 h 437"/>
                <a:gd name="T70" fmla="*/ 230 w 319"/>
                <a:gd name="T71" fmla="*/ 145 h 437"/>
                <a:gd name="T72" fmla="*/ 242 w 319"/>
                <a:gd name="T73" fmla="*/ 158 h 437"/>
                <a:gd name="T74" fmla="*/ 234 w 319"/>
                <a:gd name="T75" fmla="*/ 251 h 437"/>
                <a:gd name="T76" fmla="*/ 242 w 319"/>
                <a:gd name="T77" fmla="*/ 338 h 437"/>
                <a:gd name="T78" fmla="*/ 222 w 319"/>
                <a:gd name="T79" fmla="*/ 350 h 437"/>
                <a:gd name="T80" fmla="*/ 186 w 319"/>
                <a:gd name="T81" fmla="*/ 335 h 437"/>
                <a:gd name="T82" fmla="*/ 175 w 319"/>
                <a:gd name="T83" fmla="*/ 312 h 437"/>
                <a:gd name="T84" fmla="*/ 160 w 319"/>
                <a:gd name="T85" fmla="*/ 286 h 437"/>
                <a:gd name="T86" fmla="*/ 153 w 319"/>
                <a:gd name="T87" fmla="*/ 327 h 437"/>
                <a:gd name="T88" fmla="*/ 132 w 319"/>
                <a:gd name="T89" fmla="*/ 330 h 437"/>
                <a:gd name="T90" fmla="*/ 116 w 319"/>
                <a:gd name="T91" fmla="*/ 309 h 437"/>
                <a:gd name="T92" fmla="*/ 119 w 319"/>
                <a:gd name="T93" fmla="*/ 274 h 437"/>
                <a:gd name="T94" fmla="*/ 121 w 319"/>
                <a:gd name="T95" fmla="*/ 235 h 437"/>
                <a:gd name="T96" fmla="*/ 145 w 319"/>
                <a:gd name="T97" fmla="*/ 263 h 437"/>
                <a:gd name="T98" fmla="*/ 167 w 319"/>
                <a:gd name="T99" fmla="*/ 251 h 437"/>
                <a:gd name="T100" fmla="*/ 201 w 319"/>
                <a:gd name="T101" fmla="*/ 179 h 437"/>
                <a:gd name="T102" fmla="*/ 178 w 319"/>
                <a:gd name="T103" fmla="*/ 197 h 437"/>
                <a:gd name="T104" fmla="*/ 191 w 319"/>
                <a:gd name="T105" fmla="*/ 233 h 437"/>
                <a:gd name="T106" fmla="*/ 206 w 319"/>
                <a:gd name="T107" fmla="*/ 232 h 437"/>
                <a:gd name="T108" fmla="*/ 209 w 319"/>
                <a:gd name="T109" fmla="*/ 189 h 437"/>
                <a:gd name="T110" fmla="*/ 201 w 319"/>
                <a:gd name="T111" fmla="*/ 255 h 437"/>
                <a:gd name="T112" fmla="*/ 194 w 319"/>
                <a:gd name="T113" fmla="*/ 296 h 437"/>
                <a:gd name="T114" fmla="*/ 207 w 319"/>
                <a:gd name="T115" fmla="*/ 325 h 437"/>
                <a:gd name="T116" fmla="*/ 219 w 319"/>
                <a:gd name="T117" fmla="*/ 300 h 437"/>
                <a:gd name="T118" fmla="*/ 212 w 319"/>
                <a:gd name="T119" fmla="*/ 25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437">
                  <a:moveTo>
                    <a:pt x="68" y="166"/>
                  </a:moveTo>
                  <a:lnTo>
                    <a:pt x="72" y="164"/>
                  </a:lnTo>
                  <a:lnTo>
                    <a:pt x="77" y="163"/>
                  </a:lnTo>
                  <a:lnTo>
                    <a:pt x="80" y="161"/>
                  </a:lnTo>
                  <a:lnTo>
                    <a:pt x="85" y="159"/>
                  </a:lnTo>
                  <a:lnTo>
                    <a:pt x="93" y="156"/>
                  </a:lnTo>
                  <a:lnTo>
                    <a:pt x="99" y="153"/>
                  </a:lnTo>
                  <a:lnTo>
                    <a:pt x="104" y="151"/>
                  </a:lnTo>
                  <a:lnTo>
                    <a:pt x="108" y="150"/>
                  </a:lnTo>
                  <a:lnTo>
                    <a:pt x="111" y="148"/>
                  </a:lnTo>
                  <a:lnTo>
                    <a:pt x="114" y="145"/>
                  </a:lnTo>
                  <a:lnTo>
                    <a:pt x="116" y="145"/>
                  </a:lnTo>
                  <a:lnTo>
                    <a:pt x="116" y="143"/>
                  </a:lnTo>
                  <a:lnTo>
                    <a:pt x="117" y="141"/>
                  </a:lnTo>
                  <a:lnTo>
                    <a:pt x="119" y="140"/>
                  </a:lnTo>
                  <a:lnTo>
                    <a:pt x="121" y="138"/>
                  </a:lnTo>
                  <a:lnTo>
                    <a:pt x="122" y="136"/>
                  </a:lnTo>
                  <a:lnTo>
                    <a:pt x="122" y="135"/>
                  </a:lnTo>
                  <a:lnTo>
                    <a:pt x="124" y="133"/>
                  </a:lnTo>
                  <a:lnTo>
                    <a:pt x="126" y="130"/>
                  </a:lnTo>
                  <a:lnTo>
                    <a:pt x="129" y="125"/>
                  </a:lnTo>
                  <a:lnTo>
                    <a:pt x="132" y="122"/>
                  </a:lnTo>
                  <a:lnTo>
                    <a:pt x="134" y="118"/>
                  </a:lnTo>
                  <a:lnTo>
                    <a:pt x="140" y="112"/>
                  </a:lnTo>
                  <a:lnTo>
                    <a:pt x="145" y="105"/>
                  </a:lnTo>
                  <a:lnTo>
                    <a:pt x="149" y="102"/>
                  </a:lnTo>
                  <a:lnTo>
                    <a:pt x="150" y="99"/>
                  </a:lnTo>
                  <a:lnTo>
                    <a:pt x="153" y="95"/>
                  </a:lnTo>
                  <a:lnTo>
                    <a:pt x="155" y="92"/>
                  </a:lnTo>
                  <a:lnTo>
                    <a:pt x="157" y="91"/>
                  </a:lnTo>
                  <a:lnTo>
                    <a:pt x="158" y="87"/>
                  </a:lnTo>
                  <a:lnTo>
                    <a:pt x="160" y="84"/>
                  </a:lnTo>
                  <a:lnTo>
                    <a:pt x="162" y="81"/>
                  </a:lnTo>
                  <a:lnTo>
                    <a:pt x="163" y="76"/>
                  </a:lnTo>
                  <a:lnTo>
                    <a:pt x="163" y="71"/>
                  </a:lnTo>
                  <a:lnTo>
                    <a:pt x="165" y="66"/>
                  </a:lnTo>
                  <a:lnTo>
                    <a:pt x="167" y="63"/>
                  </a:lnTo>
                  <a:lnTo>
                    <a:pt x="167" y="61"/>
                  </a:lnTo>
                  <a:lnTo>
                    <a:pt x="168" y="59"/>
                  </a:lnTo>
                  <a:lnTo>
                    <a:pt x="168" y="58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73" y="56"/>
                  </a:lnTo>
                  <a:lnTo>
                    <a:pt x="175" y="56"/>
                  </a:lnTo>
                  <a:lnTo>
                    <a:pt x="176" y="56"/>
                  </a:lnTo>
                  <a:lnTo>
                    <a:pt x="178" y="58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81" y="61"/>
                  </a:lnTo>
                  <a:lnTo>
                    <a:pt x="183" y="63"/>
                  </a:lnTo>
                  <a:lnTo>
                    <a:pt x="183" y="63"/>
                  </a:lnTo>
                  <a:lnTo>
                    <a:pt x="185" y="64"/>
                  </a:lnTo>
                  <a:lnTo>
                    <a:pt x="186" y="69"/>
                  </a:lnTo>
                  <a:lnTo>
                    <a:pt x="188" y="71"/>
                  </a:lnTo>
                  <a:lnTo>
                    <a:pt x="188" y="71"/>
                  </a:lnTo>
                  <a:lnTo>
                    <a:pt x="186" y="72"/>
                  </a:lnTo>
                  <a:lnTo>
                    <a:pt x="183" y="76"/>
                  </a:lnTo>
                  <a:lnTo>
                    <a:pt x="180" y="79"/>
                  </a:lnTo>
                  <a:lnTo>
                    <a:pt x="178" y="84"/>
                  </a:lnTo>
                  <a:lnTo>
                    <a:pt x="175" y="87"/>
                  </a:lnTo>
                  <a:lnTo>
                    <a:pt x="173" y="91"/>
                  </a:lnTo>
                  <a:lnTo>
                    <a:pt x="171" y="92"/>
                  </a:lnTo>
                  <a:lnTo>
                    <a:pt x="171" y="95"/>
                  </a:lnTo>
                  <a:lnTo>
                    <a:pt x="170" y="97"/>
                  </a:lnTo>
                  <a:lnTo>
                    <a:pt x="170" y="100"/>
                  </a:lnTo>
                  <a:lnTo>
                    <a:pt x="168" y="102"/>
                  </a:lnTo>
                  <a:lnTo>
                    <a:pt x="168" y="104"/>
                  </a:lnTo>
                  <a:lnTo>
                    <a:pt x="168" y="107"/>
                  </a:lnTo>
                  <a:lnTo>
                    <a:pt x="168" y="110"/>
                  </a:lnTo>
                  <a:lnTo>
                    <a:pt x="168" y="113"/>
                  </a:lnTo>
                  <a:lnTo>
                    <a:pt x="168" y="117"/>
                  </a:lnTo>
                  <a:lnTo>
                    <a:pt x="168" y="120"/>
                  </a:lnTo>
                  <a:lnTo>
                    <a:pt x="168" y="125"/>
                  </a:lnTo>
                  <a:lnTo>
                    <a:pt x="168" y="128"/>
                  </a:lnTo>
                  <a:lnTo>
                    <a:pt x="168" y="130"/>
                  </a:lnTo>
                  <a:lnTo>
                    <a:pt x="168" y="133"/>
                  </a:lnTo>
                  <a:lnTo>
                    <a:pt x="168" y="135"/>
                  </a:lnTo>
                  <a:lnTo>
                    <a:pt x="167" y="136"/>
                  </a:lnTo>
                  <a:lnTo>
                    <a:pt x="167" y="138"/>
                  </a:lnTo>
                  <a:lnTo>
                    <a:pt x="167" y="140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7" y="141"/>
                  </a:lnTo>
                  <a:lnTo>
                    <a:pt x="167" y="143"/>
                  </a:lnTo>
                  <a:lnTo>
                    <a:pt x="168" y="143"/>
                  </a:lnTo>
                  <a:lnTo>
                    <a:pt x="168" y="143"/>
                  </a:lnTo>
                  <a:lnTo>
                    <a:pt x="171" y="145"/>
                  </a:lnTo>
                  <a:lnTo>
                    <a:pt x="173" y="145"/>
                  </a:lnTo>
                  <a:lnTo>
                    <a:pt x="175" y="145"/>
                  </a:lnTo>
                  <a:lnTo>
                    <a:pt x="175" y="145"/>
                  </a:lnTo>
                  <a:lnTo>
                    <a:pt x="176" y="145"/>
                  </a:lnTo>
                  <a:lnTo>
                    <a:pt x="178" y="145"/>
                  </a:lnTo>
                  <a:lnTo>
                    <a:pt x="181" y="145"/>
                  </a:lnTo>
                  <a:lnTo>
                    <a:pt x="185" y="145"/>
                  </a:lnTo>
                  <a:lnTo>
                    <a:pt x="188" y="143"/>
                  </a:lnTo>
                  <a:lnTo>
                    <a:pt x="191" y="143"/>
                  </a:lnTo>
                  <a:lnTo>
                    <a:pt x="193" y="141"/>
                  </a:lnTo>
                  <a:lnTo>
                    <a:pt x="196" y="140"/>
                  </a:lnTo>
                  <a:lnTo>
                    <a:pt x="199" y="138"/>
                  </a:lnTo>
                  <a:lnTo>
                    <a:pt x="201" y="135"/>
                  </a:lnTo>
                  <a:lnTo>
                    <a:pt x="203" y="135"/>
                  </a:lnTo>
                  <a:lnTo>
                    <a:pt x="204" y="133"/>
                  </a:lnTo>
                  <a:lnTo>
                    <a:pt x="204" y="132"/>
                  </a:lnTo>
                  <a:lnTo>
                    <a:pt x="206" y="132"/>
                  </a:lnTo>
                  <a:lnTo>
                    <a:pt x="207" y="130"/>
                  </a:lnTo>
                  <a:lnTo>
                    <a:pt x="207" y="128"/>
                  </a:lnTo>
                  <a:lnTo>
                    <a:pt x="207" y="127"/>
                  </a:lnTo>
                  <a:lnTo>
                    <a:pt x="209" y="125"/>
                  </a:lnTo>
                  <a:lnTo>
                    <a:pt x="209" y="125"/>
                  </a:lnTo>
                  <a:lnTo>
                    <a:pt x="209" y="123"/>
                  </a:lnTo>
                  <a:lnTo>
                    <a:pt x="209" y="122"/>
                  </a:lnTo>
                  <a:lnTo>
                    <a:pt x="209" y="120"/>
                  </a:lnTo>
                  <a:lnTo>
                    <a:pt x="209" y="117"/>
                  </a:lnTo>
                  <a:lnTo>
                    <a:pt x="209" y="115"/>
                  </a:lnTo>
                  <a:lnTo>
                    <a:pt x="209" y="113"/>
                  </a:lnTo>
                  <a:lnTo>
                    <a:pt x="209" y="112"/>
                  </a:lnTo>
                  <a:lnTo>
                    <a:pt x="209" y="110"/>
                  </a:lnTo>
                  <a:lnTo>
                    <a:pt x="209" y="109"/>
                  </a:lnTo>
                  <a:lnTo>
                    <a:pt x="209" y="109"/>
                  </a:lnTo>
                  <a:lnTo>
                    <a:pt x="207" y="107"/>
                  </a:lnTo>
                  <a:lnTo>
                    <a:pt x="207" y="107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4" y="100"/>
                  </a:lnTo>
                  <a:lnTo>
                    <a:pt x="204" y="97"/>
                  </a:lnTo>
                  <a:lnTo>
                    <a:pt x="204" y="95"/>
                  </a:lnTo>
                  <a:lnTo>
                    <a:pt x="203" y="92"/>
                  </a:lnTo>
                  <a:lnTo>
                    <a:pt x="203" y="91"/>
                  </a:lnTo>
                  <a:lnTo>
                    <a:pt x="203" y="87"/>
                  </a:lnTo>
                  <a:lnTo>
                    <a:pt x="203" y="86"/>
                  </a:lnTo>
                  <a:lnTo>
                    <a:pt x="203" y="84"/>
                  </a:lnTo>
                  <a:lnTo>
                    <a:pt x="203" y="81"/>
                  </a:lnTo>
                  <a:lnTo>
                    <a:pt x="203" y="79"/>
                  </a:lnTo>
                  <a:lnTo>
                    <a:pt x="204" y="76"/>
                  </a:lnTo>
                  <a:lnTo>
                    <a:pt x="204" y="74"/>
                  </a:lnTo>
                  <a:lnTo>
                    <a:pt x="206" y="72"/>
                  </a:lnTo>
                  <a:lnTo>
                    <a:pt x="206" y="69"/>
                  </a:lnTo>
                  <a:lnTo>
                    <a:pt x="207" y="68"/>
                  </a:lnTo>
                  <a:lnTo>
                    <a:pt x="209" y="64"/>
                  </a:lnTo>
                  <a:lnTo>
                    <a:pt x="212" y="61"/>
                  </a:lnTo>
                  <a:lnTo>
                    <a:pt x="214" y="59"/>
                  </a:lnTo>
                  <a:lnTo>
                    <a:pt x="219" y="53"/>
                  </a:lnTo>
                  <a:lnTo>
                    <a:pt x="224" y="48"/>
                  </a:lnTo>
                  <a:lnTo>
                    <a:pt x="229" y="45"/>
                  </a:lnTo>
                  <a:lnTo>
                    <a:pt x="234" y="40"/>
                  </a:lnTo>
                  <a:lnTo>
                    <a:pt x="235" y="36"/>
                  </a:lnTo>
                  <a:lnTo>
                    <a:pt x="237" y="35"/>
                  </a:lnTo>
                  <a:lnTo>
                    <a:pt x="238" y="33"/>
                  </a:lnTo>
                  <a:lnTo>
                    <a:pt x="240" y="30"/>
                  </a:lnTo>
                  <a:lnTo>
                    <a:pt x="240" y="28"/>
                  </a:lnTo>
                  <a:lnTo>
                    <a:pt x="240" y="28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0" y="25"/>
                  </a:lnTo>
                  <a:lnTo>
                    <a:pt x="240" y="23"/>
                  </a:lnTo>
                  <a:lnTo>
                    <a:pt x="240" y="22"/>
                  </a:lnTo>
                  <a:lnTo>
                    <a:pt x="238" y="20"/>
                  </a:lnTo>
                  <a:lnTo>
                    <a:pt x="237" y="15"/>
                  </a:lnTo>
                  <a:lnTo>
                    <a:pt x="235" y="12"/>
                  </a:lnTo>
                  <a:lnTo>
                    <a:pt x="234" y="10"/>
                  </a:lnTo>
                  <a:lnTo>
                    <a:pt x="234" y="9"/>
                  </a:lnTo>
                  <a:lnTo>
                    <a:pt x="232" y="7"/>
                  </a:lnTo>
                  <a:lnTo>
                    <a:pt x="230" y="5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7" y="2"/>
                  </a:lnTo>
                  <a:lnTo>
                    <a:pt x="225" y="2"/>
                  </a:lnTo>
                  <a:lnTo>
                    <a:pt x="224" y="2"/>
                  </a:lnTo>
                  <a:lnTo>
                    <a:pt x="224" y="2"/>
                  </a:lnTo>
                  <a:lnTo>
                    <a:pt x="222" y="0"/>
                  </a:lnTo>
                  <a:lnTo>
                    <a:pt x="220" y="2"/>
                  </a:lnTo>
                  <a:lnTo>
                    <a:pt x="216" y="2"/>
                  </a:lnTo>
                  <a:lnTo>
                    <a:pt x="211" y="4"/>
                  </a:lnTo>
                  <a:lnTo>
                    <a:pt x="209" y="4"/>
                  </a:lnTo>
                  <a:lnTo>
                    <a:pt x="206" y="5"/>
                  </a:lnTo>
                  <a:lnTo>
                    <a:pt x="203" y="5"/>
                  </a:lnTo>
                  <a:lnTo>
                    <a:pt x="201" y="7"/>
                  </a:lnTo>
                  <a:lnTo>
                    <a:pt x="198" y="9"/>
                  </a:lnTo>
                  <a:lnTo>
                    <a:pt x="194" y="10"/>
                  </a:lnTo>
                  <a:lnTo>
                    <a:pt x="193" y="12"/>
                  </a:lnTo>
                  <a:lnTo>
                    <a:pt x="189" y="13"/>
                  </a:lnTo>
                  <a:lnTo>
                    <a:pt x="188" y="15"/>
                  </a:lnTo>
                  <a:lnTo>
                    <a:pt x="185" y="17"/>
                  </a:lnTo>
                  <a:lnTo>
                    <a:pt x="183" y="18"/>
                  </a:lnTo>
                  <a:lnTo>
                    <a:pt x="181" y="20"/>
                  </a:lnTo>
                  <a:lnTo>
                    <a:pt x="180" y="23"/>
                  </a:lnTo>
                  <a:lnTo>
                    <a:pt x="178" y="25"/>
                  </a:lnTo>
                  <a:lnTo>
                    <a:pt x="176" y="28"/>
                  </a:lnTo>
                  <a:lnTo>
                    <a:pt x="173" y="31"/>
                  </a:lnTo>
                  <a:lnTo>
                    <a:pt x="168" y="36"/>
                  </a:lnTo>
                  <a:lnTo>
                    <a:pt x="162" y="43"/>
                  </a:lnTo>
                  <a:lnTo>
                    <a:pt x="155" y="50"/>
                  </a:lnTo>
                  <a:lnTo>
                    <a:pt x="149" y="56"/>
                  </a:lnTo>
                  <a:lnTo>
                    <a:pt x="145" y="59"/>
                  </a:lnTo>
                  <a:lnTo>
                    <a:pt x="142" y="63"/>
                  </a:lnTo>
                  <a:lnTo>
                    <a:pt x="140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2" y="76"/>
                  </a:lnTo>
                  <a:lnTo>
                    <a:pt x="129" y="79"/>
                  </a:lnTo>
                  <a:lnTo>
                    <a:pt x="126" y="82"/>
                  </a:lnTo>
                  <a:lnTo>
                    <a:pt x="121" y="89"/>
                  </a:lnTo>
                  <a:lnTo>
                    <a:pt x="114" y="95"/>
                  </a:lnTo>
                  <a:lnTo>
                    <a:pt x="108" y="102"/>
                  </a:lnTo>
                  <a:lnTo>
                    <a:pt x="103" y="107"/>
                  </a:lnTo>
                  <a:lnTo>
                    <a:pt x="96" y="112"/>
                  </a:lnTo>
                  <a:lnTo>
                    <a:pt x="91" y="117"/>
                  </a:lnTo>
                  <a:lnTo>
                    <a:pt x="88" y="120"/>
                  </a:lnTo>
                  <a:lnTo>
                    <a:pt x="83" y="125"/>
                  </a:lnTo>
                  <a:lnTo>
                    <a:pt x="80" y="128"/>
                  </a:lnTo>
                  <a:lnTo>
                    <a:pt x="77" y="132"/>
                  </a:lnTo>
                  <a:lnTo>
                    <a:pt x="73" y="135"/>
                  </a:lnTo>
                  <a:lnTo>
                    <a:pt x="70" y="138"/>
                  </a:lnTo>
                  <a:lnTo>
                    <a:pt x="68" y="140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5" y="146"/>
                  </a:lnTo>
                  <a:lnTo>
                    <a:pt x="64" y="148"/>
                  </a:lnTo>
                  <a:lnTo>
                    <a:pt x="64" y="151"/>
                  </a:lnTo>
                  <a:lnTo>
                    <a:pt x="64" y="153"/>
                  </a:lnTo>
                  <a:lnTo>
                    <a:pt x="64" y="154"/>
                  </a:lnTo>
                  <a:lnTo>
                    <a:pt x="64" y="156"/>
                  </a:lnTo>
                  <a:lnTo>
                    <a:pt x="64" y="158"/>
                  </a:lnTo>
                  <a:lnTo>
                    <a:pt x="64" y="159"/>
                  </a:lnTo>
                  <a:lnTo>
                    <a:pt x="65" y="161"/>
                  </a:lnTo>
                  <a:lnTo>
                    <a:pt x="65" y="163"/>
                  </a:lnTo>
                  <a:lnTo>
                    <a:pt x="67" y="164"/>
                  </a:lnTo>
                  <a:lnTo>
                    <a:pt x="68" y="166"/>
                  </a:lnTo>
                  <a:lnTo>
                    <a:pt x="68" y="166"/>
                  </a:lnTo>
                  <a:lnTo>
                    <a:pt x="68" y="166"/>
                  </a:lnTo>
                  <a:close/>
                  <a:moveTo>
                    <a:pt x="64" y="256"/>
                  </a:moveTo>
                  <a:lnTo>
                    <a:pt x="65" y="256"/>
                  </a:lnTo>
                  <a:lnTo>
                    <a:pt x="68" y="258"/>
                  </a:lnTo>
                  <a:lnTo>
                    <a:pt x="70" y="259"/>
                  </a:lnTo>
                  <a:lnTo>
                    <a:pt x="72" y="261"/>
                  </a:lnTo>
                  <a:lnTo>
                    <a:pt x="75" y="264"/>
                  </a:lnTo>
                  <a:lnTo>
                    <a:pt x="80" y="268"/>
                  </a:lnTo>
                  <a:lnTo>
                    <a:pt x="85" y="274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9"/>
                  </a:lnTo>
                  <a:lnTo>
                    <a:pt x="90" y="281"/>
                  </a:lnTo>
                  <a:lnTo>
                    <a:pt x="91" y="284"/>
                  </a:lnTo>
                  <a:lnTo>
                    <a:pt x="91" y="286"/>
                  </a:lnTo>
                  <a:lnTo>
                    <a:pt x="93" y="286"/>
                  </a:lnTo>
                  <a:lnTo>
                    <a:pt x="93" y="287"/>
                  </a:lnTo>
                  <a:lnTo>
                    <a:pt x="93" y="289"/>
                  </a:lnTo>
                  <a:lnTo>
                    <a:pt x="93" y="291"/>
                  </a:lnTo>
                  <a:lnTo>
                    <a:pt x="93" y="291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6" y="296"/>
                  </a:lnTo>
                  <a:lnTo>
                    <a:pt x="85" y="297"/>
                  </a:lnTo>
                  <a:lnTo>
                    <a:pt x="83" y="299"/>
                  </a:lnTo>
                  <a:lnTo>
                    <a:pt x="81" y="300"/>
                  </a:lnTo>
                  <a:lnTo>
                    <a:pt x="80" y="302"/>
                  </a:lnTo>
                  <a:lnTo>
                    <a:pt x="78" y="304"/>
                  </a:lnTo>
                  <a:lnTo>
                    <a:pt x="78" y="304"/>
                  </a:lnTo>
                  <a:lnTo>
                    <a:pt x="77" y="304"/>
                  </a:lnTo>
                  <a:lnTo>
                    <a:pt x="75" y="305"/>
                  </a:lnTo>
                  <a:lnTo>
                    <a:pt x="73" y="305"/>
                  </a:lnTo>
                  <a:lnTo>
                    <a:pt x="73" y="304"/>
                  </a:lnTo>
                  <a:lnTo>
                    <a:pt x="72" y="304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4" y="297"/>
                  </a:lnTo>
                  <a:lnTo>
                    <a:pt x="64" y="296"/>
                  </a:lnTo>
                  <a:lnTo>
                    <a:pt x="62" y="292"/>
                  </a:lnTo>
                  <a:lnTo>
                    <a:pt x="60" y="289"/>
                  </a:lnTo>
                  <a:lnTo>
                    <a:pt x="59" y="284"/>
                  </a:lnTo>
                  <a:lnTo>
                    <a:pt x="59" y="281"/>
                  </a:lnTo>
                  <a:lnTo>
                    <a:pt x="57" y="277"/>
                  </a:lnTo>
                  <a:lnTo>
                    <a:pt x="57" y="276"/>
                  </a:lnTo>
                  <a:lnTo>
                    <a:pt x="55" y="273"/>
                  </a:lnTo>
                  <a:lnTo>
                    <a:pt x="55" y="269"/>
                  </a:lnTo>
                  <a:lnTo>
                    <a:pt x="55" y="266"/>
                  </a:lnTo>
                  <a:lnTo>
                    <a:pt x="55" y="263"/>
                  </a:lnTo>
                  <a:lnTo>
                    <a:pt x="55" y="261"/>
                  </a:lnTo>
                  <a:lnTo>
                    <a:pt x="55" y="259"/>
                  </a:lnTo>
                  <a:lnTo>
                    <a:pt x="55" y="259"/>
                  </a:lnTo>
                  <a:lnTo>
                    <a:pt x="64" y="256"/>
                  </a:lnTo>
                  <a:lnTo>
                    <a:pt x="64" y="256"/>
                  </a:lnTo>
                  <a:close/>
                  <a:moveTo>
                    <a:pt x="90" y="330"/>
                  </a:moveTo>
                  <a:lnTo>
                    <a:pt x="90" y="328"/>
                  </a:lnTo>
                  <a:lnTo>
                    <a:pt x="88" y="328"/>
                  </a:lnTo>
                  <a:lnTo>
                    <a:pt x="86" y="328"/>
                  </a:lnTo>
                  <a:lnTo>
                    <a:pt x="86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3" y="330"/>
                  </a:lnTo>
                  <a:lnTo>
                    <a:pt x="83" y="332"/>
                  </a:lnTo>
                  <a:lnTo>
                    <a:pt x="83" y="333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5" y="338"/>
                  </a:lnTo>
                  <a:lnTo>
                    <a:pt x="86" y="343"/>
                  </a:lnTo>
                  <a:lnTo>
                    <a:pt x="88" y="343"/>
                  </a:lnTo>
                  <a:lnTo>
                    <a:pt x="88" y="345"/>
                  </a:lnTo>
                  <a:lnTo>
                    <a:pt x="90" y="346"/>
                  </a:lnTo>
                  <a:lnTo>
                    <a:pt x="91" y="346"/>
                  </a:lnTo>
                  <a:lnTo>
                    <a:pt x="93" y="348"/>
                  </a:lnTo>
                  <a:lnTo>
                    <a:pt x="93" y="348"/>
                  </a:lnTo>
                  <a:lnTo>
                    <a:pt x="95" y="348"/>
                  </a:lnTo>
                  <a:lnTo>
                    <a:pt x="96" y="350"/>
                  </a:lnTo>
                  <a:lnTo>
                    <a:pt x="99" y="350"/>
                  </a:lnTo>
                  <a:lnTo>
                    <a:pt x="101" y="350"/>
                  </a:lnTo>
                  <a:lnTo>
                    <a:pt x="103" y="350"/>
                  </a:lnTo>
                  <a:lnTo>
                    <a:pt x="104" y="350"/>
                  </a:lnTo>
                  <a:lnTo>
                    <a:pt x="104" y="350"/>
                  </a:lnTo>
                  <a:lnTo>
                    <a:pt x="106" y="350"/>
                  </a:lnTo>
                  <a:lnTo>
                    <a:pt x="106" y="348"/>
                  </a:lnTo>
                  <a:lnTo>
                    <a:pt x="108" y="348"/>
                  </a:lnTo>
                  <a:lnTo>
                    <a:pt x="108" y="348"/>
                  </a:lnTo>
                  <a:lnTo>
                    <a:pt x="108" y="346"/>
                  </a:lnTo>
                  <a:lnTo>
                    <a:pt x="108" y="345"/>
                  </a:lnTo>
                  <a:lnTo>
                    <a:pt x="108" y="345"/>
                  </a:lnTo>
                  <a:lnTo>
                    <a:pt x="108" y="341"/>
                  </a:lnTo>
                  <a:lnTo>
                    <a:pt x="106" y="340"/>
                  </a:lnTo>
                  <a:lnTo>
                    <a:pt x="106" y="338"/>
                  </a:lnTo>
                  <a:lnTo>
                    <a:pt x="104" y="337"/>
                  </a:lnTo>
                  <a:lnTo>
                    <a:pt x="103" y="335"/>
                  </a:lnTo>
                  <a:lnTo>
                    <a:pt x="103" y="333"/>
                  </a:lnTo>
                  <a:lnTo>
                    <a:pt x="101" y="333"/>
                  </a:lnTo>
                  <a:lnTo>
                    <a:pt x="99" y="332"/>
                  </a:lnTo>
                  <a:lnTo>
                    <a:pt x="98" y="332"/>
                  </a:lnTo>
                  <a:lnTo>
                    <a:pt x="96" y="330"/>
                  </a:lnTo>
                  <a:lnTo>
                    <a:pt x="95" y="330"/>
                  </a:lnTo>
                  <a:lnTo>
                    <a:pt x="91" y="330"/>
                  </a:lnTo>
                  <a:lnTo>
                    <a:pt x="91" y="330"/>
                  </a:lnTo>
                  <a:lnTo>
                    <a:pt x="90" y="330"/>
                  </a:lnTo>
                  <a:lnTo>
                    <a:pt x="90" y="330"/>
                  </a:lnTo>
                  <a:close/>
                  <a:moveTo>
                    <a:pt x="28" y="333"/>
                  </a:moveTo>
                  <a:lnTo>
                    <a:pt x="29" y="333"/>
                  </a:lnTo>
                  <a:lnTo>
                    <a:pt x="34" y="337"/>
                  </a:lnTo>
                  <a:lnTo>
                    <a:pt x="41" y="341"/>
                  </a:lnTo>
                  <a:lnTo>
                    <a:pt x="49" y="346"/>
                  </a:lnTo>
                  <a:lnTo>
                    <a:pt x="57" y="351"/>
                  </a:lnTo>
                  <a:lnTo>
                    <a:pt x="65" y="355"/>
                  </a:lnTo>
                  <a:lnTo>
                    <a:pt x="70" y="358"/>
                  </a:lnTo>
                  <a:lnTo>
                    <a:pt x="73" y="359"/>
                  </a:lnTo>
                  <a:lnTo>
                    <a:pt x="77" y="359"/>
                  </a:lnTo>
                  <a:lnTo>
                    <a:pt x="78" y="361"/>
                  </a:lnTo>
                  <a:lnTo>
                    <a:pt x="81" y="361"/>
                  </a:lnTo>
                  <a:lnTo>
                    <a:pt x="86" y="363"/>
                  </a:lnTo>
                  <a:lnTo>
                    <a:pt x="93" y="363"/>
                  </a:lnTo>
                  <a:lnTo>
                    <a:pt x="99" y="364"/>
                  </a:lnTo>
                  <a:lnTo>
                    <a:pt x="108" y="364"/>
                  </a:lnTo>
                  <a:lnTo>
                    <a:pt x="117" y="366"/>
                  </a:lnTo>
                  <a:lnTo>
                    <a:pt x="127" y="368"/>
                  </a:lnTo>
                  <a:lnTo>
                    <a:pt x="137" y="368"/>
                  </a:lnTo>
                  <a:lnTo>
                    <a:pt x="147" y="369"/>
                  </a:lnTo>
                  <a:lnTo>
                    <a:pt x="157" y="371"/>
                  </a:lnTo>
                  <a:lnTo>
                    <a:pt x="167" y="371"/>
                  </a:lnTo>
                  <a:lnTo>
                    <a:pt x="176" y="373"/>
                  </a:lnTo>
                  <a:lnTo>
                    <a:pt x="185" y="373"/>
                  </a:lnTo>
                  <a:lnTo>
                    <a:pt x="191" y="373"/>
                  </a:lnTo>
                  <a:lnTo>
                    <a:pt x="198" y="373"/>
                  </a:lnTo>
                  <a:lnTo>
                    <a:pt x="203" y="373"/>
                  </a:lnTo>
                  <a:lnTo>
                    <a:pt x="206" y="373"/>
                  </a:lnTo>
                  <a:lnTo>
                    <a:pt x="209" y="373"/>
                  </a:lnTo>
                  <a:lnTo>
                    <a:pt x="212" y="373"/>
                  </a:lnTo>
                  <a:lnTo>
                    <a:pt x="216" y="373"/>
                  </a:lnTo>
                  <a:lnTo>
                    <a:pt x="222" y="374"/>
                  </a:lnTo>
                  <a:lnTo>
                    <a:pt x="227" y="374"/>
                  </a:lnTo>
                  <a:lnTo>
                    <a:pt x="232" y="376"/>
                  </a:lnTo>
                  <a:lnTo>
                    <a:pt x="237" y="376"/>
                  </a:lnTo>
                  <a:lnTo>
                    <a:pt x="240" y="376"/>
                  </a:lnTo>
                  <a:lnTo>
                    <a:pt x="243" y="376"/>
                  </a:lnTo>
                  <a:lnTo>
                    <a:pt x="247" y="376"/>
                  </a:lnTo>
                  <a:lnTo>
                    <a:pt x="250" y="376"/>
                  </a:lnTo>
                  <a:lnTo>
                    <a:pt x="256" y="374"/>
                  </a:lnTo>
                  <a:lnTo>
                    <a:pt x="265" y="374"/>
                  </a:lnTo>
                  <a:lnTo>
                    <a:pt x="273" y="373"/>
                  </a:lnTo>
                  <a:lnTo>
                    <a:pt x="281" y="373"/>
                  </a:lnTo>
                  <a:lnTo>
                    <a:pt x="286" y="371"/>
                  </a:lnTo>
                  <a:lnTo>
                    <a:pt x="289" y="371"/>
                  </a:lnTo>
                  <a:lnTo>
                    <a:pt x="292" y="369"/>
                  </a:lnTo>
                  <a:lnTo>
                    <a:pt x="296" y="369"/>
                  </a:lnTo>
                  <a:lnTo>
                    <a:pt x="299" y="368"/>
                  </a:lnTo>
                  <a:lnTo>
                    <a:pt x="302" y="366"/>
                  </a:lnTo>
                  <a:lnTo>
                    <a:pt x="302" y="366"/>
                  </a:lnTo>
                  <a:lnTo>
                    <a:pt x="304" y="366"/>
                  </a:lnTo>
                  <a:lnTo>
                    <a:pt x="306" y="364"/>
                  </a:lnTo>
                  <a:lnTo>
                    <a:pt x="306" y="364"/>
                  </a:lnTo>
                  <a:lnTo>
                    <a:pt x="307" y="363"/>
                  </a:lnTo>
                  <a:lnTo>
                    <a:pt x="309" y="361"/>
                  </a:lnTo>
                  <a:lnTo>
                    <a:pt x="310" y="359"/>
                  </a:lnTo>
                  <a:lnTo>
                    <a:pt x="312" y="359"/>
                  </a:lnTo>
                  <a:lnTo>
                    <a:pt x="314" y="359"/>
                  </a:lnTo>
                  <a:lnTo>
                    <a:pt x="314" y="359"/>
                  </a:lnTo>
                  <a:lnTo>
                    <a:pt x="315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9" y="35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3"/>
                  </a:lnTo>
                  <a:lnTo>
                    <a:pt x="319" y="364"/>
                  </a:lnTo>
                  <a:lnTo>
                    <a:pt x="317" y="366"/>
                  </a:lnTo>
                  <a:lnTo>
                    <a:pt x="317" y="368"/>
                  </a:lnTo>
                  <a:lnTo>
                    <a:pt x="315" y="369"/>
                  </a:lnTo>
                  <a:lnTo>
                    <a:pt x="310" y="374"/>
                  </a:lnTo>
                  <a:lnTo>
                    <a:pt x="306" y="379"/>
                  </a:lnTo>
                  <a:lnTo>
                    <a:pt x="299" y="384"/>
                  </a:lnTo>
                  <a:lnTo>
                    <a:pt x="292" y="391"/>
                  </a:lnTo>
                  <a:lnTo>
                    <a:pt x="288" y="396"/>
                  </a:lnTo>
                  <a:lnTo>
                    <a:pt x="281" y="400"/>
                  </a:lnTo>
                  <a:lnTo>
                    <a:pt x="276" y="407"/>
                  </a:lnTo>
                  <a:lnTo>
                    <a:pt x="271" y="412"/>
                  </a:lnTo>
                  <a:lnTo>
                    <a:pt x="270" y="414"/>
                  </a:lnTo>
                  <a:lnTo>
                    <a:pt x="268" y="415"/>
                  </a:lnTo>
                  <a:lnTo>
                    <a:pt x="268" y="419"/>
                  </a:lnTo>
                  <a:lnTo>
                    <a:pt x="266" y="420"/>
                  </a:lnTo>
                  <a:lnTo>
                    <a:pt x="265" y="425"/>
                  </a:lnTo>
                  <a:lnTo>
                    <a:pt x="263" y="430"/>
                  </a:lnTo>
                  <a:lnTo>
                    <a:pt x="261" y="432"/>
                  </a:lnTo>
                  <a:lnTo>
                    <a:pt x="260" y="433"/>
                  </a:lnTo>
                  <a:lnTo>
                    <a:pt x="260" y="433"/>
                  </a:lnTo>
                  <a:lnTo>
                    <a:pt x="260" y="435"/>
                  </a:lnTo>
                  <a:lnTo>
                    <a:pt x="258" y="435"/>
                  </a:lnTo>
                  <a:lnTo>
                    <a:pt x="258" y="437"/>
                  </a:lnTo>
                  <a:lnTo>
                    <a:pt x="256" y="437"/>
                  </a:lnTo>
                  <a:lnTo>
                    <a:pt x="256" y="437"/>
                  </a:lnTo>
                  <a:lnTo>
                    <a:pt x="255" y="437"/>
                  </a:lnTo>
                  <a:lnTo>
                    <a:pt x="255" y="437"/>
                  </a:lnTo>
                  <a:lnTo>
                    <a:pt x="253" y="437"/>
                  </a:lnTo>
                  <a:lnTo>
                    <a:pt x="252" y="437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47" y="435"/>
                  </a:lnTo>
                  <a:lnTo>
                    <a:pt x="243" y="433"/>
                  </a:lnTo>
                  <a:lnTo>
                    <a:pt x="238" y="432"/>
                  </a:lnTo>
                  <a:lnTo>
                    <a:pt x="235" y="430"/>
                  </a:lnTo>
                  <a:lnTo>
                    <a:pt x="225" y="425"/>
                  </a:lnTo>
                  <a:lnTo>
                    <a:pt x="216" y="420"/>
                  </a:lnTo>
                  <a:lnTo>
                    <a:pt x="206" y="415"/>
                  </a:lnTo>
                  <a:lnTo>
                    <a:pt x="194" y="410"/>
                  </a:lnTo>
                  <a:lnTo>
                    <a:pt x="189" y="407"/>
                  </a:lnTo>
                  <a:lnTo>
                    <a:pt x="185" y="405"/>
                  </a:lnTo>
                  <a:lnTo>
                    <a:pt x="180" y="404"/>
                  </a:lnTo>
                  <a:lnTo>
                    <a:pt x="175" y="402"/>
                  </a:lnTo>
                  <a:lnTo>
                    <a:pt x="167" y="400"/>
                  </a:lnTo>
                  <a:lnTo>
                    <a:pt x="158" y="399"/>
                  </a:lnTo>
                  <a:lnTo>
                    <a:pt x="153" y="397"/>
                  </a:lnTo>
                  <a:lnTo>
                    <a:pt x="149" y="396"/>
                  </a:lnTo>
                  <a:lnTo>
                    <a:pt x="144" y="396"/>
                  </a:lnTo>
                  <a:lnTo>
                    <a:pt x="139" y="396"/>
                  </a:lnTo>
                  <a:lnTo>
                    <a:pt x="134" y="394"/>
                  </a:lnTo>
                  <a:lnTo>
                    <a:pt x="129" y="394"/>
                  </a:lnTo>
                  <a:lnTo>
                    <a:pt x="122" y="392"/>
                  </a:lnTo>
                  <a:lnTo>
                    <a:pt x="117" y="391"/>
                  </a:lnTo>
                  <a:lnTo>
                    <a:pt x="111" y="391"/>
                  </a:lnTo>
                  <a:lnTo>
                    <a:pt x="104" y="389"/>
                  </a:lnTo>
                  <a:lnTo>
                    <a:pt x="98" y="387"/>
                  </a:lnTo>
                  <a:lnTo>
                    <a:pt x="91" y="386"/>
                  </a:lnTo>
                  <a:lnTo>
                    <a:pt x="85" y="384"/>
                  </a:lnTo>
                  <a:lnTo>
                    <a:pt x="78" y="382"/>
                  </a:lnTo>
                  <a:lnTo>
                    <a:pt x="72" y="381"/>
                  </a:lnTo>
                  <a:lnTo>
                    <a:pt x="67" y="381"/>
                  </a:lnTo>
                  <a:lnTo>
                    <a:pt x="62" y="379"/>
                  </a:lnTo>
                  <a:lnTo>
                    <a:pt x="59" y="379"/>
                  </a:lnTo>
                  <a:lnTo>
                    <a:pt x="55" y="379"/>
                  </a:lnTo>
                  <a:lnTo>
                    <a:pt x="54" y="379"/>
                  </a:lnTo>
                  <a:lnTo>
                    <a:pt x="52" y="379"/>
                  </a:lnTo>
                  <a:lnTo>
                    <a:pt x="52" y="379"/>
                  </a:lnTo>
                  <a:lnTo>
                    <a:pt x="28" y="392"/>
                  </a:lnTo>
                  <a:lnTo>
                    <a:pt x="28" y="392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3" y="389"/>
                  </a:lnTo>
                  <a:lnTo>
                    <a:pt x="21" y="389"/>
                  </a:lnTo>
                  <a:lnTo>
                    <a:pt x="19" y="387"/>
                  </a:lnTo>
                  <a:lnTo>
                    <a:pt x="18" y="386"/>
                  </a:lnTo>
                  <a:lnTo>
                    <a:pt x="18" y="384"/>
                  </a:lnTo>
                  <a:lnTo>
                    <a:pt x="16" y="382"/>
                  </a:lnTo>
                  <a:lnTo>
                    <a:pt x="14" y="381"/>
                  </a:lnTo>
                  <a:lnTo>
                    <a:pt x="14" y="378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3" y="371"/>
                  </a:lnTo>
                  <a:lnTo>
                    <a:pt x="11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8" y="363"/>
                  </a:lnTo>
                  <a:lnTo>
                    <a:pt x="6" y="361"/>
                  </a:lnTo>
                  <a:lnTo>
                    <a:pt x="6" y="359"/>
                  </a:lnTo>
                  <a:lnTo>
                    <a:pt x="3" y="356"/>
                  </a:lnTo>
                  <a:lnTo>
                    <a:pt x="1" y="355"/>
                  </a:lnTo>
                  <a:lnTo>
                    <a:pt x="1" y="355"/>
                  </a:lnTo>
                  <a:lnTo>
                    <a:pt x="0" y="353"/>
                  </a:lnTo>
                  <a:lnTo>
                    <a:pt x="19" y="338"/>
                  </a:lnTo>
                  <a:lnTo>
                    <a:pt x="21" y="338"/>
                  </a:lnTo>
                  <a:lnTo>
                    <a:pt x="24" y="335"/>
                  </a:lnTo>
                  <a:lnTo>
                    <a:pt x="26" y="333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9" y="332"/>
                  </a:lnTo>
                  <a:lnTo>
                    <a:pt x="28" y="333"/>
                  </a:lnTo>
                  <a:lnTo>
                    <a:pt x="28" y="333"/>
                  </a:lnTo>
                  <a:close/>
                  <a:moveTo>
                    <a:pt x="119" y="230"/>
                  </a:moveTo>
                  <a:lnTo>
                    <a:pt x="121" y="228"/>
                  </a:lnTo>
                  <a:lnTo>
                    <a:pt x="121" y="228"/>
                  </a:lnTo>
                  <a:lnTo>
                    <a:pt x="122" y="227"/>
                  </a:lnTo>
                  <a:lnTo>
                    <a:pt x="126" y="225"/>
                  </a:lnTo>
                  <a:lnTo>
                    <a:pt x="126" y="223"/>
                  </a:lnTo>
                  <a:lnTo>
                    <a:pt x="127" y="223"/>
                  </a:lnTo>
                  <a:lnTo>
                    <a:pt x="129" y="222"/>
                  </a:lnTo>
                  <a:lnTo>
                    <a:pt x="132" y="222"/>
                  </a:lnTo>
                  <a:lnTo>
                    <a:pt x="134" y="222"/>
                  </a:lnTo>
                  <a:lnTo>
                    <a:pt x="135" y="220"/>
                  </a:lnTo>
                  <a:lnTo>
                    <a:pt x="139" y="220"/>
                  </a:lnTo>
                  <a:lnTo>
                    <a:pt x="140" y="220"/>
                  </a:lnTo>
                  <a:lnTo>
                    <a:pt x="142" y="220"/>
                  </a:lnTo>
                  <a:lnTo>
                    <a:pt x="145" y="220"/>
                  </a:lnTo>
                  <a:lnTo>
                    <a:pt x="145" y="220"/>
                  </a:lnTo>
                  <a:lnTo>
                    <a:pt x="147" y="220"/>
                  </a:lnTo>
                  <a:lnTo>
                    <a:pt x="149" y="220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5"/>
                  </a:lnTo>
                  <a:lnTo>
                    <a:pt x="147" y="210"/>
                  </a:lnTo>
                  <a:lnTo>
                    <a:pt x="149" y="209"/>
                  </a:lnTo>
                  <a:lnTo>
                    <a:pt x="149" y="207"/>
                  </a:lnTo>
                  <a:lnTo>
                    <a:pt x="149" y="205"/>
                  </a:lnTo>
                  <a:lnTo>
                    <a:pt x="150" y="204"/>
                  </a:lnTo>
                  <a:lnTo>
                    <a:pt x="152" y="204"/>
                  </a:lnTo>
                  <a:lnTo>
                    <a:pt x="152" y="202"/>
                  </a:lnTo>
                  <a:lnTo>
                    <a:pt x="153" y="200"/>
                  </a:lnTo>
                  <a:lnTo>
                    <a:pt x="155" y="199"/>
                  </a:lnTo>
                  <a:lnTo>
                    <a:pt x="158" y="195"/>
                  </a:lnTo>
                  <a:lnTo>
                    <a:pt x="162" y="192"/>
                  </a:lnTo>
                  <a:lnTo>
                    <a:pt x="163" y="191"/>
                  </a:lnTo>
                  <a:lnTo>
                    <a:pt x="165" y="189"/>
                  </a:lnTo>
                  <a:lnTo>
                    <a:pt x="167" y="187"/>
                  </a:lnTo>
                  <a:lnTo>
                    <a:pt x="167" y="186"/>
                  </a:lnTo>
                  <a:lnTo>
                    <a:pt x="170" y="182"/>
                  </a:lnTo>
                  <a:lnTo>
                    <a:pt x="171" y="179"/>
                  </a:lnTo>
                  <a:lnTo>
                    <a:pt x="175" y="176"/>
                  </a:lnTo>
                  <a:lnTo>
                    <a:pt x="178" y="173"/>
                  </a:lnTo>
                  <a:lnTo>
                    <a:pt x="181" y="169"/>
                  </a:lnTo>
                  <a:lnTo>
                    <a:pt x="186" y="164"/>
                  </a:lnTo>
                  <a:lnTo>
                    <a:pt x="189" y="161"/>
                  </a:lnTo>
                  <a:lnTo>
                    <a:pt x="194" y="156"/>
                  </a:lnTo>
                  <a:lnTo>
                    <a:pt x="198" y="154"/>
                  </a:lnTo>
                  <a:lnTo>
                    <a:pt x="199" y="153"/>
                  </a:lnTo>
                  <a:lnTo>
                    <a:pt x="203" y="151"/>
                  </a:lnTo>
                  <a:lnTo>
                    <a:pt x="204" y="150"/>
                  </a:lnTo>
                  <a:lnTo>
                    <a:pt x="207" y="148"/>
                  </a:lnTo>
                  <a:lnTo>
                    <a:pt x="211" y="148"/>
                  </a:lnTo>
                  <a:lnTo>
                    <a:pt x="212" y="146"/>
                  </a:lnTo>
                  <a:lnTo>
                    <a:pt x="216" y="146"/>
                  </a:lnTo>
                  <a:lnTo>
                    <a:pt x="217" y="145"/>
                  </a:lnTo>
                  <a:lnTo>
                    <a:pt x="220" y="145"/>
                  </a:lnTo>
                  <a:lnTo>
                    <a:pt x="222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30" y="145"/>
                  </a:lnTo>
                  <a:lnTo>
                    <a:pt x="232" y="145"/>
                  </a:lnTo>
                  <a:lnTo>
                    <a:pt x="235" y="145"/>
                  </a:lnTo>
                  <a:lnTo>
                    <a:pt x="235" y="145"/>
                  </a:lnTo>
                  <a:lnTo>
                    <a:pt x="237" y="145"/>
                  </a:lnTo>
                  <a:lnTo>
                    <a:pt x="238" y="146"/>
                  </a:lnTo>
                  <a:lnTo>
                    <a:pt x="238" y="146"/>
                  </a:lnTo>
                  <a:lnTo>
                    <a:pt x="240" y="146"/>
                  </a:lnTo>
                  <a:lnTo>
                    <a:pt x="240" y="148"/>
                  </a:lnTo>
                  <a:lnTo>
                    <a:pt x="240" y="148"/>
                  </a:lnTo>
                  <a:lnTo>
                    <a:pt x="242" y="150"/>
                  </a:lnTo>
                  <a:lnTo>
                    <a:pt x="242" y="150"/>
                  </a:lnTo>
                  <a:lnTo>
                    <a:pt x="242" y="151"/>
                  </a:lnTo>
                  <a:lnTo>
                    <a:pt x="242" y="151"/>
                  </a:lnTo>
                  <a:lnTo>
                    <a:pt x="242" y="153"/>
                  </a:lnTo>
                  <a:lnTo>
                    <a:pt x="242" y="156"/>
                  </a:lnTo>
                  <a:lnTo>
                    <a:pt x="242" y="158"/>
                  </a:lnTo>
                  <a:lnTo>
                    <a:pt x="242" y="164"/>
                  </a:lnTo>
                  <a:lnTo>
                    <a:pt x="242" y="169"/>
                  </a:lnTo>
                  <a:lnTo>
                    <a:pt x="240" y="177"/>
                  </a:lnTo>
                  <a:lnTo>
                    <a:pt x="238" y="184"/>
                  </a:lnTo>
                  <a:lnTo>
                    <a:pt x="238" y="191"/>
                  </a:lnTo>
                  <a:lnTo>
                    <a:pt x="238" y="197"/>
                  </a:lnTo>
                  <a:lnTo>
                    <a:pt x="237" y="205"/>
                  </a:lnTo>
                  <a:lnTo>
                    <a:pt x="237" y="214"/>
                  </a:lnTo>
                  <a:lnTo>
                    <a:pt x="237" y="222"/>
                  </a:lnTo>
                  <a:lnTo>
                    <a:pt x="235" y="228"/>
                  </a:lnTo>
                  <a:lnTo>
                    <a:pt x="235" y="236"/>
                  </a:lnTo>
                  <a:lnTo>
                    <a:pt x="234" y="245"/>
                  </a:lnTo>
                  <a:lnTo>
                    <a:pt x="234" y="246"/>
                  </a:lnTo>
                  <a:lnTo>
                    <a:pt x="234" y="248"/>
                  </a:lnTo>
                  <a:lnTo>
                    <a:pt x="234" y="250"/>
                  </a:lnTo>
                  <a:lnTo>
                    <a:pt x="234" y="251"/>
                  </a:lnTo>
                  <a:lnTo>
                    <a:pt x="234" y="256"/>
                  </a:lnTo>
                  <a:lnTo>
                    <a:pt x="234" y="261"/>
                  </a:lnTo>
                  <a:lnTo>
                    <a:pt x="234" y="268"/>
                  </a:lnTo>
                  <a:lnTo>
                    <a:pt x="235" y="273"/>
                  </a:lnTo>
                  <a:lnTo>
                    <a:pt x="235" y="277"/>
                  </a:lnTo>
                  <a:lnTo>
                    <a:pt x="237" y="284"/>
                  </a:lnTo>
                  <a:lnTo>
                    <a:pt x="238" y="294"/>
                  </a:lnTo>
                  <a:lnTo>
                    <a:pt x="240" y="305"/>
                  </a:lnTo>
                  <a:lnTo>
                    <a:pt x="242" y="309"/>
                  </a:lnTo>
                  <a:lnTo>
                    <a:pt x="242" y="314"/>
                  </a:lnTo>
                  <a:lnTo>
                    <a:pt x="242" y="317"/>
                  </a:lnTo>
                  <a:lnTo>
                    <a:pt x="242" y="322"/>
                  </a:lnTo>
                  <a:lnTo>
                    <a:pt x="242" y="327"/>
                  </a:lnTo>
                  <a:lnTo>
                    <a:pt x="242" y="332"/>
                  </a:lnTo>
                  <a:lnTo>
                    <a:pt x="242" y="335"/>
                  </a:lnTo>
                  <a:lnTo>
                    <a:pt x="242" y="338"/>
                  </a:lnTo>
                  <a:lnTo>
                    <a:pt x="240" y="340"/>
                  </a:lnTo>
                  <a:lnTo>
                    <a:pt x="240" y="341"/>
                  </a:lnTo>
                  <a:lnTo>
                    <a:pt x="240" y="343"/>
                  </a:lnTo>
                  <a:lnTo>
                    <a:pt x="238" y="345"/>
                  </a:lnTo>
                  <a:lnTo>
                    <a:pt x="238" y="346"/>
                  </a:lnTo>
                  <a:lnTo>
                    <a:pt x="237" y="346"/>
                  </a:lnTo>
                  <a:lnTo>
                    <a:pt x="237" y="348"/>
                  </a:lnTo>
                  <a:lnTo>
                    <a:pt x="235" y="350"/>
                  </a:lnTo>
                  <a:lnTo>
                    <a:pt x="234" y="350"/>
                  </a:lnTo>
                  <a:lnTo>
                    <a:pt x="232" y="351"/>
                  </a:lnTo>
                  <a:lnTo>
                    <a:pt x="230" y="351"/>
                  </a:lnTo>
                  <a:lnTo>
                    <a:pt x="229" y="351"/>
                  </a:lnTo>
                  <a:lnTo>
                    <a:pt x="227" y="351"/>
                  </a:lnTo>
                  <a:lnTo>
                    <a:pt x="225" y="351"/>
                  </a:lnTo>
                  <a:lnTo>
                    <a:pt x="224" y="350"/>
                  </a:lnTo>
                  <a:lnTo>
                    <a:pt x="222" y="350"/>
                  </a:lnTo>
                  <a:lnTo>
                    <a:pt x="220" y="348"/>
                  </a:lnTo>
                  <a:lnTo>
                    <a:pt x="219" y="348"/>
                  </a:lnTo>
                  <a:lnTo>
                    <a:pt x="217" y="346"/>
                  </a:lnTo>
                  <a:lnTo>
                    <a:pt x="216" y="345"/>
                  </a:lnTo>
                  <a:lnTo>
                    <a:pt x="212" y="343"/>
                  </a:lnTo>
                  <a:lnTo>
                    <a:pt x="207" y="340"/>
                  </a:lnTo>
                  <a:lnTo>
                    <a:pt x="204" y="338"/>
                  </a:lnTo>
                  <a:lnTo>
                    <a:pt x="203" y="337"/>
                  </a:lnTo>
                  <a:lnTo>
                    <a:pt x="201" y="335"/>
                  </a:lnTo>
                  <a:lnTo>
                    <a:pt x="199" y="335"/>
                  </a:lnTo>
                  <a:lnTo>
                    <a:pt x="198" y="335"/>
                  </a:lnTo>
                  <a:lnTo>
                    <a:pt x="198" y="335"/>
                  </a:lnTo>
                  <a:lnTo>
                    <a:pt x="194" y="335"/>
                  </a:lnTo>
                  <a:lnTo>
                    <a:pt x="193" y="335"/>
                  </a:lnTo>
                  <a:lnTo>
                    <a:pt x="189" y="335"/>
                  </a:lnTo>
                  <a:lnTo>
                    <a:pt x="186" y="335"/>
                  </a:lnTo>
                  <a:lnTo>
                    <a:pt x="185" y="337"/>
                  </a:lnTo>
                  <a:lnTo>
                    <a:pt x="183" y="337"/>
                  </a:lnTo>
                  <a:lnTo>
                    <a:pt x="181" y="335"/>
                  </a:lnTo>
                  <a:lnTo>
                    <a:pt x="180" y="335"/>
                  </a:lnTo>
                  <a:lnTo>
                    <a:pt x="180" y="335"/>
                  </a:lnTo>
                  <a:lnTo>
                    <a:pt x="178" y="333"/>
                  </a:lnTo>
                  <a:lnTo>
                    <a:pt x="178" y="332"/>
                  </a:lnTo>
                  <a:lnTo>
                    <a:pt x="176" y="332"/>
                  </a:lnTo>
                  <a:lnTo>
                    <a:pt x="176" y="330"/>
                  </a:lnTo>
                  <a:lnTo>
                    <a:pt x="176" y="328"/>
                  </a:lnTo>
                  <a:lnTo>
                    <a:pt x="176" y="327"/>
                  </a:lnTo>
                  <a:lnTo>
                    <a:pt x="176" y="325"/>
                  </a:lnTo>
                  <a:lnTo>
                    <a:pt x="176" y="320"/>
                  </a:lnTo>
                  <a:lnTo>
                    <a:pt x="176" y="317"/>
                  </a:lnTo>
                  <a:lnTo>
                    <a:pt x="176" y="314"/>
                  </a:lnTo>
                  <a:lnTo>
                    <a:pt x="175" y="312"/>
                  </a:lnTo>
                  <a:lnTo>
                    <a:pt x="175" y="310"/>
                  </a:lnTo>
                  <a:lnTo>
                    <a:pt x="175" y="309"/>
                  </a:lnTo>
                  <a:lnTo>
                    <a:pt x="173" y="305"/>
                  </a:lnTo>
                  <a:lnTo>
                    <a:pt x="173" y="304"/>
                  </a:lnTo>
                  <a:lnTo>
                    <a:pt x="173" y="302"/>
                  </a:lnTo>
                  <a:lnTo>
                    <a:pt x="171" y="300"/>
                  </a:lnTo>
                  <a:lnTo>
                    <a:pt x="170" y="297"/>
                  </a:lnTo>
                  <a:lnTo>
                    <a:pt x="167" y="292"/>
                  </a:lnTo>
                  <a:lnTo>
                    <a:pt x="165" y="291"/>
                  </a:lnTo>
                  <a:lnTo>
                    <a:pt x="163" y="287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58" y="286"/>
                  </a:lnTo>
                  <a:lnTo>
                    <a:pt x="158" y="287"/>
                  </a:lnTo>
                  <a:lnTo>
                    <a:pt x="158" y="289"/>
                  </a:lnTo>
                  <a:lnTo>
                    <a:pt x="158" y="291"/>
                  </a:lnTo>
                  <a:lnTo>
                    <a:pt x="157" y="292"/>
                  </a:lnTo>
                  <a:lnTo>
                    <a:pt x="157" y="296"/>
                  </a:lnTo>
                  <a:lnTo>
                    <a:pt x="157" y="300"/>
                  </a:lnTo>
                  <a:lnTo>
                    <a:pt x="157" y="305"/>
                  </a:lnTo>
                  <a:lnTo>
                    <a:pt x="157" y="309"/>
                  </a:lnTo>
                  <a:lnTo>
                    <a:pt x="157" y="312"/>
                  </a:lnTo>
                  <a:lnTo>
                    <a:pt x="157" y="315"/>
                  </a:lnTo>
                  <a:lnTo>
                    <a:pt x="157" y="318"/>
                  </a:lnTo>
                  <a:lnTo>
                    <a:pt x="155" y="322"/>
                  </a:lnTo>
                  <a:lnTo>
                    <a:pt x="155" y="323"/>
                  </a:lnTo>
                  <a:lnTo>
                    <a:pt x="153" y="327"/>
                  </a:lnTo>
                  <a:lnTo>
                    <a:pt x="153" y="330"/>
                  </a:lnTo>
                  <a:lnTo>
                    <a:pt x="150" y="335"/>
                  </a:lnTo>
                  <a:lnTo>
                    <a:pt x="150" y="335"/>
                  </a:lnTo>
                  <a:lnTo>
                    <a:pt x="150" y="337"/>
                  </a:lnTo>
                  <a:lnTo>
                    <a:pt x="149" y="337"/>
                  </a:lnTo>
                  <a:lnTo>
                    <a:pt x="149" y="337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5" y="338"/>
                  </a:lnTo>
                  <a:lnTo>
                    <a:pt x="144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0" y="337"/>
                  </a:lnTo>
                  <a:lnTo>
                    <a:pt x="135" y="333"/>
                  </a:lnTo>
                  <a:lnTo>
                    <a:pt x="132" y="330"/>
                  </a:lnTo>
                  <a:lnTo>
                    <a:pt x="131" y="330"/>
                  </a:lnTo>
                  <a:lnTo>
                    <a:pt x="129" y="328"/>
                  </a:lnTo>
                  <a:lnTo>
                    <a:pt x="126" y="327"/>
                  </a:lnTo>
                  <a:lnTo>
                    <a:pt x="124" y="325"/>
                  </a:lnTo>
                  <a:lnTo>
                    <a:pt x="122" y="325"/>
                  </a:lnTo>
                  <a:lnTo>
                    <a:pt x="122" y="323"/>
                  </a:lnTo>
                  <a:lnTo>
                    <a:pt x="121" y="323"/>
                  </a:lnTo>
                  <a:lnTo>
                    <a:pt x="121" y="323"/>
                  </a:lnTo>
                  <a:lnTo>
                    <a:pt x="119" y="322"/>
                  </a:lnTo>
                  <a:lnTo>
                    <a:pt x="119" y="320"/>
                  </a:lnTo>
                  <a:lnTo>
                    <a:pt x="119" y="320"/>
                  </a:lnTo>
                  <a:lnTo>
                    <a:pt x="117" y="318"/>
                  </a:lnTo>
                  <a:lnTo>
                    <a:pt x="117" y="317"/>
                  </a:lnTo>
                  <a:lnTo>
                    <a:pt x="116" y="314"/>
                  </a:lnTo>
                  <a:lnTo>
                    <a:pt x="116" y="312"/>
                  </a:lnTo>
                  <a:lnTo>
                    <a:pt x="116" y="309"/>
                  </a:lnTo>
                  <a:lnTo>
                    <a:pt x="114" y="304"/>
                  </a:lnTo>
                  <a:lnTo>
                    <a:pt x="114" y="299"/>
                  </a:lnTo>
                  <a:lnTo>
                    <a:pt x="114" y="297"/>
                  </a:lnTo>
                  <a:lnTo>
                    <a:pt x="114" y="294"/>
                  </a:lnTo>
                  <a:lnTo>
                    <a:pt x="113" y="292"/>
                  </a:lnTo>
                  <a:lnTo>
                    <a:pt x="113" y="291"/>
                  </a:lnTo>
                  <a:lnTo>
                    <a:pt x="111" y="287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11" y="284"/>
                  </a:lnTo>
                  <a:lnTo>
                    <a:pt x="113" y="282"/>
                  </a:lnTo>
                  <a:lnTo>
                    <a:pt x="113" y="281"/>
                  </a:lnTo>
                  <a:lnTo>
                    <a:pt x="114" y="281"/>
                  </a:lnTo>
                  <a:lnTo>
                    <a:pt x="116" y="279"/>
                  </a:lnTo>
                  <a:lnTo>
                    <a:pt x="117" y="277"/>
                  </a:lnTo>
                  <a:lnTo>
                    <a:pt x="119" y="274"/>
                  </a:lnTo>
                  <a:lnTo>
                    <a:pt x="121" y="274"/>
                  </a:lnTo>
                  <a:lnTo>
                    <a:pt x="122" y="273"/>
                  </a:lnTo>
                  <a:lnTo>
                    <a:pt x="124" y="271"/>
                  </a:lnTo>
                  <a:lnTo>
                    <a:pt x="124" y="269"/>
                  </a:lnTo>
                  <a:lnTo>
                    <a:pt x="124" y="268"/>
                  </a:lnTo>
                  <a:lnTo>
                    <a:pt x="126" y="266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4" y="256"/>
                  </a:lnTo>
                  <a:lnTo>
                    <a:pt x="124" y="253"/>
                  </a:lnTo>
                  <a:lnTo>
                    <a:pt x="124" y="251"/>
                  </a:lnTo>
                  <a:lnTo>
                    <a:pt x="122" y="245"/>
                  </a:lnTo>
                  <a:lnTo>
                    <a:pt x="121" y="240"/>
                  </a:lnTo>
                  <a:lnTo>
                    <a:pt x="121" y="236"/>
                  </a:lnTo>
                  <a:lnTo>
                    <a:pt x="121" y="235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30"/>
                  </a:lnTo>
                  <a:close/>
                  <a:moveTo>
                    <a:pt x="160" y="225"/>
                  </a:moveTo>
                  <a:lnTo>
                    <a:pt x="150" y="228"/>
                  </a:lnTo>
                  <a:lnTo>
                    <a:pt x="150" y="228"/>
                  </a:lnTo>
                  <a:lnTo>
                    <a:pt x="149" y="232"/>
                  </a:lnTo>
                  <a:lnTo>
                    <a:pt x="149" y="235"/>
                  </a:lnTo>
                  <a:lnTo>
                    <a:pt x="147" y="240"/>
                  </a:lnTo>
                  <a:lnTo>
                    <a:pt x="145" y="243"/>
                  </a:lnTo>
                  <a:lnTo>
                    <a:pt x="145" y="250"/>
                  </a:lnTo>
                  <a:lnTo>
                    <a:pt x="144" y="253"/>
                  </a:lnTo>
                  <a:lnTo>
                    <a:pt x="144" y="256"/>
                  </a:lnTo>
                  <a:lnTo>
                    <a:pt x="144" y="258"/>
                  </a:lnTo>
                  <a:lnTo>
                    <a:pt x="145" y="261"/>
                  </a:lnTo>
                  <a:lnTo>
                    <a:pt x="145" y="263"/>
                  </a:lnTo>
                  <a:lnTo>
                    <a:pt x="145" y="264"/>
                  </a:lnTo>
                  <a:lnTo>
                    <a:pt x="147" y="266"/>
                  </a:lnTo>
                  <a:lnTo>
                    <a:pt x="147" y="268"/>
                  </a:lnTo>
                  <a:lnTo>
                    <a:pt x="149" y="269"/>
                  </a:lnTo>
                  <a:lnTo>
                    <a:pt x="149" y="269"/>
                  </a:lnTo>
                  <a:lnTo>
                    <a:pt x="150" y="271"/>
                  </a:lnTo>
                  <a:lnTo>
                    <a:pt x="150" y="271"/>
                  </a:lnTo>
                  <a:lnTo>
                    <a:pt x="152" y="273"/>
                  </a:lnTo>
                  <a:lnTo>
                    <a:pt x="152" y="273"/>
                  </a:lnTo>
                  <a:lnTo>
                    <a:pt x="153" y="269"/>
                  </a:lnTo>
                  <a:lnTo>
                    <a:pt x="158" y="264"/>
                  </a:lnTo>
                  <a:lnTo>
                    <a:pt x="162" y="261"/>
                  </a:lnTo>
                  <a:lnTo>
                    <a:pt x="163" y="258"/>
                  </a:lnTo>
                  <a:lnTo>
                    <a:pt x="165" y="255"/>
                  </a:lnTo>
                  <a:lnTo>
                    <a:pt x="165" y="253"/>
                  </a:lnTo>
                  <a:lnTo>
                    <a:pt x="167" y="251"/>
                  </a:lnTo>
                  <a:lnTo>
                    <a:pt x="167" y="250"/>
                  </a:lnTo>
                  <a:lnTo>
                    <a:pt x="168" y="248"/>
                  </a:lnTo>
                  <a:lnTo>
                    <a:pt x="168" y="246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8" y="243"/>
                  </a:lnTo>
                  <a:lnTo>
                    <a:pt x="168" y="241"/>
                  </a:lnTo>
                  <a:lnTo>
                    <a:pt x="168" y="240"/>
                  </a:lnTo>
                  <a:lnTo>
                    <a:pt x="167" y="238"/>
                  </a:lnTo>
                  <a:lnTo>
                    <a:pt x="167" y="235"/>
                  </a:lnTo>
                  <a:lnTo>
                    <a:pt x="165" y="232"/>
                  </a:lnTo>
                  <a:lnTo>
                    <a:pt x="162" y="228"/>
                  </a:lnTo>
                  <a:lnTo>
                    <a:pt x="160" y="225"/>
                  </a:lnTo>
                  <a:lnTo>
                    <a:pt x="160" y="225"/>
                  </a:lnTo>
                  <a:close/>
                  <a:moveTo>
                    <a:pt x="203" y="179"/>
                  </a:moveTo>
                  <a:lnTo>
                    <a:pt x="201" y="179"/>
                  </a:lnTo>
                  <a:lnTo>
                    <a:pt x="199" y="181"/>
                  </a:lnTo>
                  <a:lnTo>
                    <a:pt x="198" y="181"/>
                  </a:lnTo>
                  <a:lnTo>
                    <a:pt x="196" y="181"/>
                  </a:lnTo>
                  <a:lnTo>
                    <a:pt x="193" y="181"/>
                  </a:lnTo>
                  <a:lnTo>
                    <a:pt x="189" y="182"/>
                  </a:lnTo>
                  <a:lnTo>
                    <a:pt x="188" y="182"/>
                  </a:lnTo>
                  <a:lnTo>
                    <a:pt x="188" y="182"/>
                  </a:lnTo>
                  <a:lnTo>
                    <a:pt x="186" y="184"/>
                  </a:lnTo>
                  <a:lnTo>
                    <a:pt x="185" y="184"/>
                  </a:lnTo>
                  <a:lnTo>
                    <a:pt x="183" y="186"/>
                  </a:lnTo>
                  <a:lnTo>
                    <a:pt x="183" y="187"/>
                  </a:lnTo>
                  <a:lnTo>
                    <a:pt x="181" y="189"/>
                  </a:lnTo>
                  <a:lnTo>
                    <a:pt x="180" y="191"/>
                  </a:lnTo>
                  <a:lnTo>
                    <a:pt x="180" y="192"/>
                  </a:lnTo>
                  <a:lnTo>
                    <a:pt x="178" y="195"/>
                  </a:lnTo>
                  <a:lnTo>
                    <a:pt x="178" y="197"/>
                  </a:lnTo>
                  <a:lnTo>
                    <a:pt x="178" y="199"/>
                  </a:lnTo>
                  <a:lnTo>
                    <a:pt x="178" y="200"/>
                  </a:lnTo>
                  <a:lnTo>
                    <a:pt x="178" y="202"/>
                  </a:lnTo>
                  <a:lnTo>
                    <a:pt x="178" y="204"/>
                  </a:lnTo>
                  <a:lnTo>
                    <a:pt x="178" y="205"/>
                  </a:lnTo>
                  <a:lnTo>
                    <a:pt x="180" y="209"/>
                  </a:lnTo>
                  <a:lnTo>
                    <a:pt x="181" y="210"/>
                  </a:lnTo>
                  <a:lnTo>
                    <a:pt x="181" y="214"/>
                  </a:lnTo>
                  <a:lnTo>
                    <a:pt x="183" y="215"/>
                  </a:lnTo>
                  <a:lnTo>
                    <a:pt x="185" y="218"/>
                  </a:lnTo>
                  <a:lnTo>
                    <a:pt x="186" y="222"/>
                  </a:lnTo>
                  <a:lnTo>
                    <a:pt x="188" y="227"/>
                  </a:lnTo>
                  <a:lnTo>
                    <a:pt x="189" y="230"/>
                  </a:lnTo>
                  <a:lnTo>
                    <a:pt x="189" y="232"/>
                  </a:lnTo>
                  <a:lnTo>
                    <a:pt x="191" y="233"/>
                  </a:lnTo>
                  <a:lnTo>
                    <a:pt x="191" y="233"/>
                  </a:lnTo>
                  <a:lnTo>
                    <a:pt x="193" y="235"/>
                  </a:lnTo>
                  <a:lnTo>
                    <a:pt x="194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8" y="236"/>
                  </a:lnTo>
                  <a:lnTo>
                    <a:pt x="198" y="236"/>
                  </a:lnTo>
                  <a:lnTo>
                    <a:pt x="201" y="236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6" y="232"/>
                  </a:lnTo>
                  <a:lnTo>
                    <a:pt x="207" y="228"/>
                  </a:lnTo>
                  <a:lnTo>
                    <a:pt x="207" y="225"/>
                  </a:lnTo>
                  <a:lnTo>
                    <a:pt x="207" y="222"/>
                  </a:lnTo>
                  <a:lnTo>
                    <a:pt x="209" y="220"/>
                  </a:lnTo>
                  <a:lnTo>
                    <a:pt x="209" y="218"/>
                  </a:lnTo>
                  <a:lnTo>
                    <a:pt x="207" y="217"/>
                  </a:lnTo>
                  <a:lnTo>
                    <a:pt x="207" y="215"/>
                  </a:lnTo>
                  <a:lnTo>
                    <a:pt x="207" y="212"/>
                  </a:lnTo>
                  <a:lnTo>
                    <a:pt x="207" y="209"/>
                  </a:lnTo>
                  <a:lnTo>
                    <a:pt x="206" y="207"/>
                  </a:lnTo>
                  <a:lnTo>
                    <a:pt x="206" y="204"/>
                  </a:lnTo>
                  <a:lnTo>
                    <a:pt x="206" y="202"/>
                  </a:lnTo>
                  <a:lnTo>
                    <a:pt x="207" y="200"/>
                  </a:lnTo>
                  <a:lnTo>
                    <a:pt x="207" y="195"/>
                  </a:lnTo>
                  <a:lnTo>
                    <a:pt x="207" y="192"/>
                  </a:lnTo>
                  <a:lnTo>
                    <a:pt x="209" y="189"/>
                  </a:lnTo>
                  <a:lnTo>
                    <a:pt x="209" y="186"/>
                  </a:lnTo>
                  <a:lnTo>
                    <a:pt x="203" y="179"/>
                  </a:lnTo>
                  <a:lnTo>
                    <a:pt x="203" y="179"/>
                  </a:lnTo>
                  <a:close/>
                  <a:moveTo>
                    <a:pt x="212" y="255"/>
                  </a:moveTo>
                  <a:lnTo>
                    <a:pt x="212" y="255"/>
                  </a:lnTo>
                  <a:lnTo>
                    <a:pt x="212" y="253"/>
                  </a:lnTo>
                  <a:lnTo>
                    <a:pt x="211" y="253"/>
                  </a:lnTo>
                  <a:lnTo>
                    <a:pt x="211" y="253"/>
                  </a:lnTo>
                  <a:lnTo>
                    <a:pt x="209" y="251"/>
                  </a:lnTo>
                  <a:lnTo>
                    <a:pt x="209" y="251"/>
                  </a:lnTo>
                  <a:lnTo>
                    <a:pt x="207" y="251"/>
                  </a:lnTo>
                  <a:lnTo>
                    <a:pt x="206" y="251"/>
                  </a:lnTo>
                  <a:lnTo>
                    <a:pt x="206" y="251"/>
                  </a:lnTo>
                  <a:lnTo>
                    <a:pt x="204" y="253"/>
                  </a:lnTo>
                  <a:lnTo>
                    <a:pt x="203" y="253"/>
                  </a:lnTo>
                  <a:lnTo>
                    <a:pt x="201" y="255"/>
                  </a:lnTo>
                  <a:lnTo>
                    <a:pt x="199" y="256"/>
                  </a:lnTo>
                  <a:lnTo>
                    <a:pt x="198" y="259"/>
                  </a:lnTo>
                  <a:lnTo>
                    <a:pt x="194" y="263"/>
                  </a:lnTo>
                  <a:lnTo>
                    <a:pt x="193" y="266"/>
                  </a:lnTo>
                  <a:lnTo>
                    <a:pt x="191" y="268"/>
                  </a:lnTo>
                  <a:lnTo>
                    <a:pt x="191" y="269"/>
                  </a:lnTo>
                  <a:lnTo>
                    <a:pt x="191" y="269"/>
                  </a:lnTo>
                  <a:lnTo>
                    <a:pt x="189" y="271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9" y="274"/>
                  </a:lnTo>
                  <a:lnTo>
                    <a:pt x="189" y="276"/>
                  </a:lnTo>
                  <a:lnTo>
                    <a:pt x="191" y="281"/>
                  </a:lnTo>
                  <a:lnTo>
                    <a:pt x="193" y="286"/>
                  </a:lnTo>
                  <a:lnTo>
                    <a:pt x="193" y="291"/>
                  </a:lnTo>
                  <a:lnTo>
                    <a:pt x="194" y="296"/>
                  </a:lnTo>
                  <a:lnTo>
                    <a:pt x="194" y="299"/>
                  </a:lnTo>
                  <a:lnTo>
                    <a:pt x="196" y="302"/>
                  </a:lnTo>
                  <a:lnTo>
                    <a:pt x="196" y="305"/>
                  </a:lnTo>
                  <a:lnTo>
                    <a:pt x="196" y="307"/>
                  </a:lnTo>
                  <a:lnTo>
                    <a:pt x="198" y="309"/>
                  </a:lnTo>
                  <a:lnTo>
                    <a:pt x="198" y="312"/>
                  </a:lnTo>
                  <a:lnTo>
                    <a:pt x="199" y="315"/>
                  </a:lnTo>
                  <a:lnTo>
                    <a:pt x="201" y="318"/>
                  </a:lnTo>
                  <a:lnTo>
                    <a:pt x="201" y="320"/>
                  </a:lnTo>
                  <a:lnTo>
                    <a:pt x="203" y="322"/>
                  </a:lnTo>
                  <a:lnTo>
                    <a:pt x="203" y="322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6" y="325"/>
                  </a:lnTo>
                  <a:lnTo>
                    <a:pt x="206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9" y="325"/>
                  </a:lnTo>
                  <a:lnTo>
                    <a:pt x="209" y="325"/>
                  </a:lnTo>
                  <a:lnTo>
                    <a:pt x="211" y="323"/>
                  </a:lnTo>
                  <a:lnTo>
                    <a:pt x="211" y="322"/>
                  </a:lnTo>
                  <a:lnTo>
                    <a:pt x="214" y="318"/>
                  </a:lnTo>
                  <a:lnTo>
                    <a:pt x="216" y="315"/>
                  </a:lnTo>
                  <a:lnTo>
                    <a:pt x="216" y="314"/>
                  </a:lnTo>
                  <a:lnTo>
                    <a:pt x="217" y="312"/>
                  </a:lnTo>
                  <a:lnTo>
                    <a:pt x="217" y="310"/>
                  </a:lnTo>
                  <a:lnTo>
                    <a:pt x="219" y="309"/>
                  </a:lnTo>
                  <a:lnTo>
                    <a:pt x="219" y="305"/>
                  </a:lnTo>
                  <a:lnTo>
                    <a:pt x="219" y="304"/>
                  </a:lnTo>
                  <a:lnTo>
                    <a:pt x="219" y="302"/>
                  </a:lnTo>
                  <a:lnTo>
                    <a:pt x="219" y="300"/>
                  </a:lnTo>
                  <a:lnTo>
                    <a:pt x="219" y="297"/>
                  </a:lnTo>
                  <a:lnTo>
                    <a:pt x="219" y="296"/>
                  </a:lnTo>
                  <a:lnTo>
                    <a:pt x="219" y="294"/>
                  </a:lnTo>
                  <a:lnTo>
                    <a:pt x="219" y="291"/>
                  </a:lnTo>
                  <a:lnTo>
                    <a:pt x="217" y="287"/>
                  </a:lnTo>
                  <a:lnTo>
                    <a:pt x="217" y="284"/>
                  </a:lnTo>
                  <a:lnTo>
                    <a:pt x="216" y="282"/>
                  </a:lnTo>
                  <a:lnTo>
                    <a:pt x="216" y="281"/>
                  </a:lnTo>
                  <a:lnTo>
                    <a:pt x="216" y="279"/>
                  </a:lnTo>
                  <a:lnTo>
                    <a:pt x="214" y="277"/>
                  </a:lnTo>
                  <a:lnTo>
                    <a:pt x="214" y="276"/>
                  </a:lnTo>
                  <a:lnTo>
                    <a:pt x="214" y="274"/>
                  </a:lnTo>
                  <a:lnTo>
                    <a:pt x="214" y="268"/>
                  </a:lnTo>
                  <a:lnTo>
                    <a:pt x="214" y="261"/>
                  </a:lnTo>
                  <a:lnTo>
                    <a:pt x="212" y="256"/>
                  </a:lnTo>
                  <a:lnTo>
                    <a:pt x="212" y="25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59">
              <a:extLst>
                <a:ext uri="{FF2B5EF4-FFF2-40B4-BE49-F238E27FC236}">
                  <a16:creationId xmlns:a16="http://schemas.microsoft.com/office/drawing/2014/main" id="{A6753BC8-8839-879E-1259-9C6DB6DB7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2070"/>
              <a:ext cx="324" cy="392"/>
            </a:xfrm>
            <a:custGeom>
              <a:avLst/>
              <a:gdLst>
                <a:gd name="T0" fmla="*/ 132 w 324"/>
                <a:gd name="T1" fmla="*/ 140 h 392"/>
                <a:gd name="T2" fmla="*/ 152 w 324"/>
                <a:gd name="T3" fmla="*/ 138 h 392"/>
                <a:gd name="T4" fmla="*/ 170 w 324"/>
                <a:gd name="T5" fmla="*/ 131 h 392"/>
                <a:gd name="T6" fmla="*/ 177 w 324"/>
                <a:gd name="T7" fmla="*/ 125 h 392"/>
                <a:gd name="T8" fmla="*/ 193 w 324"/>
                <a:gd name="T9" fmla="*/ 64 h 392"/>
                <a:gd name="T10" fmla="*/ 203 w 324"/>
                <a:gd name="T11" fmla="*/ 43 h 392"/>
                <a:gd name="T12" fmla="*/ 213 w 324"/>
                <a:gd name="T13" fmla="*/ 8 h 392"/>
                <a:gd name="T14" fmla="*/ 218 w 324"/>
                <a:gd name="T15" fmla="*/ 2 h 392"/>
                <a:gd name="T16" fmla="*/ 232 w 324"/>
                <a:gd name="T17" fmla="*/ 0 h 392"/>
                <a:gd name="T18" fmla="*/ 244 w 324"/>
                <a:gd name="T19" fmla="*/ 10 h 392"/>
                <a:gd name="T20" fmla="*/ 255 w 324"/>
                <a:gd name="T21" fmla="*/ 30 h 392"/>
                <a:gd name="T22" fmla="*/ 252 w 324"/>
                <a:gd name="T23" fmla="*/ 45 h 392"/>
                <a:gd name="T24" fmla="*/ 237 w 324"/>
                <a:gd name="T25" fmla="*/ 69 h 392"/>
                <a:gd name="T26" fmla="*/ 226 w 324"/>
                <a:gd name="T27" fmla="*/ 97 h 392"/>
                <a:gd name="T28" fmla="*/ 222 w 324"/>
                <a:gd name="T29" fmla="*/ 109 h 392"/>
                <a:gd name="T30" fmla="*/ 226 w 324"/>
                <a:gd name="T31" fmla="*/ 112 h 392"/>
                <a:gd name="T32" fmla="*/ 245 w 324"/>
                <a:gd name="T33" fmla="*/ 105 h 392"/>
                <a:gd name="T34" fmla="*/ 262 w 324"/>
                <a:gd name="T35" fmla="*/ 100 h 392"/>
                <a:gd name="T36" fmla="*/ 280 w 324"/>
                <a:gd name="T37" fmla="*/ 107 h 392"/>
                <a:gd name="T38" fmla="*/ 280 w 324"/>
                <a:gd name="T39" fmla="*/ 115 h 392"/>
                <a:gd name="T40" fmla="*/ 278 w 324"/>
                <a:gd name="T41" fmla="*/ 130 h 392"/>
                <a:gd name="T42" fmla="*/ 273 w 324"/>
                <a:gd name="T43" fmla="*/ 133 h 392"/>
                <a:gd name="T44" fmla="*/ 252 w 324"/>
                <a:gd name="T45" fmla="*/ 136 h 392"/>
                <a:gd name="T46" fmla="*/ 240 w 324"/>
                <a:gd name="T47" fmla="*/ 146 h 392"/>
                <a:gd name="T48" fmla="*/ 227 w 324"/>
                <a:gd name="T49" fmla="*/ 153 h 392"/>
                <a:gd name="T50" fmla="*/ 214 w 324"/>
                <a:gd name="T51" fmla="*/ 158 h 392"/>
                <a:gd name="T52" fmla="*/ 200 w 324"/>
                <a:gd name="T53" fmla="*/ 176 h 392"/>
                <a:gd name="T54" fmla="*/ 185 w 324"/>
                <a:gd name="T55" fmla="*/ 204 h 392"/>
                <a:gd name="T56" fmla="*/ 186 w 324"/>
                <a:gd name="T57" fmla="*/ 225 h 392"/>
                <a:gd name="T58" fmla="*/ 227 w 324"/>
                <a:gd name="T59" fmla="*/ 256 h 392"/>
                <a:gd name="T60" fmla="*/ 244 w 324"/>
                <a:gd name="T61" fmla="*/ 269 h 392"/>
                <a:gd name="T62" fmla="*/ 268 w 324"/>
                <a:gd name="T63" fmla="*/ 276 h 392"/>
                <a:gd name="T64" fmla="*/ 280 w 324"/>
                <a:gd name="T65" fmla="*/ 274 h 392"/>
                <a:gd name="T66" fmla="*/ 314 w 324"/>
                <a:gd name="T67" fmla="*/ 264 h 392"/>
                <a:gd name="T68" fmla="*/ 304 w 324"/>
                <a:gd name="T69" fmla="*/ 292 h 392"/>
                <a:gd name="T70" fmla="*/ 285 w 324"/>
                <a:gd name="T71" fmla="*/ 310 h 392"/>
                <a:gd name="T72" fmla="*/ 276 w 324"/>
                <a:gd name="T73" fmla="*/ 317 h 392"/>
                <a:gd name="T74" fmla="*/ 255 w 324"/>
                <a:gd name="T75" fmla="*/ 317 h 392"/>
                <a:gd name="T76" fmla="*/ 237 w 324"/>
                <a:gd name="T77" fmla="*/ 317 h 392"/>
                <a:gd name="T78" fmla="*/ 229 w 324"/>
                <a:gd name="T79" fmla="*/ 302 h 392"/>
                <a:gd name="T80" fmla="*/ 214 w 324"/>
                <a:gd name="T81" fmla="*/ 274 h 392"/>
                <a:gd name="T82" fmla="*/ 188 w 324"/>
                <a:gd name="T83" fmla="*/ 243 h 392"/>
                <a:gd name="T84" fmla="*/ 168 w 324"/>
                <a:gd name="T85" fmla="*/ 232 h 392"/>
                <a:gd name="T86" fmla="*/ 142 w 324"/>
                <a:gd name="T87" fmla="*/ 273 h 392"/>
                <a:gd name="T88" fmla="*/ 108 w 324"/>
                <a:gd name="T89" fmla="*/ 315 h 392"/>
                <a:gd name="T90" fmla="*/ 67 w 324"/>
                <a:gd name="T91" fmla="*/ 355 h 392"/>
                <a:gd name="T92" fmla="*/ 26 w 324"/>
                <a:gd name="T93" fmla="*/ 386 h 392"/>
                <a:gd name="T94" fmla="*/ 5 w 324"/>
                <a:gd name="T95" fmla="*/ 392 h 392"/>
                <a:gd name="T96" fmla="*/ 0 w 324"/>
                <a:gd name="T97" fmla="*/ 386 h 392"/>
                <a:gd name="T98" fmla="*/ 11 w 324"/>
                <a:gd name="T99" fmla="*/ 366 h 392"/>
                <a:gd name="T100" fmla="*/ 46 w 324"/>
                <a:gd name="T101" fmla="*/ 333 h 392"/>
                <a:gd name="T102" fmla="*/ 80 w 324"/>
                <a:gd name="T103" fmla="*/ 294 h 392"/>
                <a:gd name="T104" fmla="*/ 113 w 324"/>
                <a:gd name="T105" fmla="*/ 246 h 392"/>
                <a:gd name="T106" fmla="*/ 144 w 324"/>
                <a:gd name="T107" fmla="*/ 192 h 392"/>
                <a:gd name="T108" fmla="*/ 141 w 324"/>
                <a:gd name="T109" fmla="*/ 174 h 392"/>
                <a:gd name="T110" fmla="*/ 123 w 324"/>
                <a:gd name="T111" fmla="*/ 164 h 392"/>
                <a:gd name="T112" fmla="*/ 108 w 324"/>
                <a:gd name="T113" fmla="*/ 161 h 392"/>
                <a:gd name="T114" fmla="*/ 106 w 324"/>
                <a:gd name="T115" fmla="*/ 15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4" h="392">
                  <a:moveTo>
                    <a:pt x="110" y="140"/>
                  </a:moveTo>
                  <a:lnTo>
                    <a:pt x="113" y="140"/>
                  </a:lnTo>
                  <a:lnTo>
                    <a:pt x="115" y="140"/>
                  </a:lnTo>
                  <a:lnTo>
                    <a:pt x="118" y="140"/>
                  </a:lnTo>
                  <a:lnTo>
                    <a:pt x="121" y="140"/>
                  </a:lnTo>
                  <a:lnTo>
                    <a:pt x="126" y="140"/>
                  </a:lnTo>
                  <a:lnTo>
                    <a:pt x="132" y="140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4" y="140"/>
                  </a:lnTo>
                  <a:lnTo>
                    <a:pt x="147" y="140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5" y="136"/>
                  </a:lnTo>
                  <a:lnTo>
                    <a:pt x="159" y="135"/>
                  </a:lnTo>
                  <a:lnTo>
                    <a:pt x="160" y="135"/>
                  </a:lnTo>
                  <a:lnTo>
                    <a:pt x="162" y="133"/>
                  </a:lnTo>
                  <a:lnTo>
                    <a:pt x="165" y="133"/>
                  </a:lnTo>
                  <a:lnTo>
                    <a:pt x="168" y="133"/>
                  </a:lnTo>
                  <a:lnTo>
                    <a:pt x="170" y="131"/>
                  </a:lnTo>
                  <a:lnTo>
                    <a:pt x="172" y="131"/>
                  </a:lnTo>
                  <a:lnTo>
                    <a:pt x="173" y="131"/>
                  </a:lnTo>
                  <a:lnTo>
                    <a:pt x="175" y="130"/>
                  </a:lnTo>
                  <a:lnTo>
                    <a:pt x="175" y="130"/>
                  </a:lnTo>
                  <a:lnTo>
                    <a:pt x="177" y="128"/>
                  </a:lnTo>
                  <a:lnTo>
                    <a:pt x="177" y="127"/>
                  </a:lnTo>
                  <a:lnTo>
                    <a:pt x="177" y="125"/>
                  </a:lnTo>
                  <a:lnTo>
                    <a:pt x="178" y="123"/>
                  </a:lnTo>
                  <a:lnTo>
                    <a:pt x="178" y="117"/>
                  </a:lnTo>
                  <a:lnTo>
                    <a:pt x="182" y="109"/>
                  </a:lnTo>
                  <a:lnTo>
                    <a:pt x="183" y="97"/>
                  </a:lnTo>
                  <a:lnTo>
                    <a:pt x="186" y="86"/>
                  </a:lnTo>
                  <a:lnTo>
                    <a:pt x="190" y="74"/>
                  </a:lnTo>
                  <a:lnTo>
                    <a:pt x="193" y="64"/>
                  </a:lnTo>
                  <a:lnTo>
                    <a:pt x="195" y="59"/>
                  </a:lnTo>
                  <a:lnTo>
                    <a:pt x="196" y="56"/>
                  </a:lnTo>
                  <a:lnTo>
                    <a:pt x="198" y="53"/>
                  </a:lnTo>
                  <a:lnTo>
                    <a:pt x="200" y="51"/>
                  </a:lnTo>
                  <a:lnTo>
                    <a:pt x="200" y="48"/>
                  </a:lnTo>
                  <a:lnTo>
                    <a:pt x="201" y="45"/>
                  </a:lnTo>
                  <a:lnTo>
                    <a:pt x="203" y="43"/>
                  </a:lnTo>
                  <a:lnTo>
                    <a:pt x="203" y="38"/>
                  </a:lnTo>
                  <a:lnTo>
                    <a:pt x="204" y="31"/>
                  </a:lnTo>
                  <a:lnTo>
                    <a:pt x="208" y="23"/>
                  </a:lnTo>
                  <a:lnTo>
                    <a:pt x="209" y="20"/>
                  </a:lnTo>
                  <a:lnTo>
                    <a:pt x="209" y="15"/>
                  </a:lnTo>
                  <a:lnTo>
                    <a:pt x="211" y="12"/>
                  </a:lnTo>
                  <a:lnTo>
                    <a:pt x="213" y="8"/>
                  </a:lnTo>
                  <a:lnTo>
                    <a:pt x="213" y="8"/>
                  </a:lnTo>
                  <a:lnTo>
                    <a:pt x="214" y="7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6" y="4"/>
                  </a:lnTo>
                  <a:lnTo>
                    <a:pt x="218" y="4"/>
                  </a:lnTo>
                  <a:lnTo>
                    <a:pt x="218" y="2"/>
                  </a:lnTo>
                  <a:lnTo>
                    <a:pt x="219" y="2"/>
                  </a:lnTo>
                  <a:lnTo>
                    <a:pt x="222" y="2"/>
                  </a:lnTo>
                  <a:lnTo>
                    <a:pt x="226" y="0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6" y="2"/>
                  </a:lnTo>
                  <a:lnTo>
                    <a:pt x="237" y="2"/>
                  </a:lnTo>
                  <a:lnTo>
                    <a:pt x="239" y="4"/>
                  </a:lnTo>
                  <a:lnTo>
                    <a:pt x="240" y="5"/>
                  </a:lnTo>
                  <a:lnTo>
                    <a:pt x="242" y="7"/>
                  </a:lnTo>
                  <a:lnTo>
                    <a:pt x="244" y="10"/>
                  </a:lnTo>
                  <a:lnTo>
                    <a:pt x="245" y="13"/>
                  </a:lnTo>
                  <a:lnTo>
                    <a:pt x="247" y="18"/>
                  </a:lnTo>
                  <a:lnTo>
                    <a:pt x="250" y="23"/>
                  </a:lnTo>
                  <a:lnTo>
                    <a:pt x="252" y="25"/>
                  </a:lnTo>
                  <a:lnTo>
                    <a:pt x="254" y="27"/>
                  </a:lnTo>
                  <a:lnTo>
                    <a:pt x="254" y="28"/>
                  </a:lnTo>
                  <a:lnTo>
                    <a:pt x="255" y="30"/>
                  </a:lnTo>
                  <a:lnTo>
                    <a:pt x="255" y="31"/>
                  </a:lnTo>
                  <a:lnTo>
                    <a:pt x="255" y="35"/>
                  </a:lnTo>
                  <a:lnTo>
                    <a:pt x="255" y="36"/>
                  </a:lnTo>
                  <a:lnTo>
                    <a:pt x="255" y="38"/>
                  </a:lnTo>
                  <a:lnTo>
                    <a:pt x="254" y="40"/>
                  </a:lnTo>
                  <a:lnTo>
                    <a:pt x="254" y="43"/>
                  </a:lnTo>
                  <a:lnTo>
                    <a:pt x="252" y="45"/>
                  </a:lnTo>
                  <a:lnTo>
                    <a:pt x="249" y="48"/>
                  </a:lnTo>
                  <a:lnTo>
                    <a:pt x="247" y="51"/>
                  </a:lnTo>
                  <a:lnTo>
                    <a:pt x="245" y="54"/>
                  </a:lnTo>
                  <a:lnTo>
                    <a:pt x="244" y="58"/>
                  </a:lnTo>
                  <a:lnTo>
                    <a:pt x="240" y="61"/>
                  </a:lnTo>
                  <a:lnTo>
                    <a:pt x="239" y="66"/>
                  </a:lnTo>
                  <a:lnTo>
                    <a:pt x="237" y="69"/>
                  </a:lnTo>
                  <a:lnTo>
                    <a:pt x="236" y="72"/>
                  </a:lnTo>
                  <a:lnTo>
                    <a:pt x="234" y="76"/>
                  </a:lnTo>
                  <a:lnTo>
                    <a:pt x="231" y="82"/>
                  </a:lnTo>
                  <a:lnTo>
                    <a:pt x="229" y="89"/>
                  </a:lnTo>
                  <a:lnTo>
                    <a:pt x="227" y="92"/>
                  </a:lnTo>
                  <a:lnTo>
                    <a:pt x="227" y="94"/>
                  </a:lnTo>
                  <a:lnTo>
                    <a:pt x="226" y="97"/>
                  </a:lnTo>
                  <a:lnTo>
                    <a:pt x="226" y="99"/>
                  </a:lnTo>
                  <a:lnTo>
                    <a:pt x="226" y="100"/>
                  </a:lnTo>
                  <a:lnTo>
                    <a:pt x="226" y="102"/>
                  </a:lnTo>
                  <a:lnTo>
                    <a:pt x="224" y="104"/>
                  </a:lnTo>
                  <a:lnTo>
                    <a:pt x="224" y="105"/>
                  </a:lnTo>
                  <a:lnTo>
                    <a:pt x="222" y="107"/>
                  </a:lnTo>
                  <a:lnTo>
                    <a:pt x="222" y="109"/>
                  </a:lnTo>
                  <a:lnTo>
                    <a:pt x="222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4" y="112"/>
                  </a:lnTo>
                  <a:lnTo>
                    <a:pt x="226" y="112"/>
                  </a:lnTo>
                  <a:lnTo>
                    <a:pt x="227" y="112"/>
                  </a:lnTo>
                  <a:lnTo>
                    <a:pt x="229" y="112"/>
                  </a:lnTo>
                  <a:lnTo>
                    <a:pt x="231" y="112"/>
                  </a:lnTo>
                  <a:lnTo>
                    <a:pt x="232" y="112"/>
                  </a:lnTo>
                  <a:lnTo>
                    <a:pt x="236" y="110"/>
                  </a:lnTo>
                  <a:lnTo>
                    <a:pt x="240" y="107"/>
                  </a:lnTo>
                  <a:lnTo>
                    <a:pt x="245" y="105"/>
                  </a:lnTo>
                  <a:lnTo>
                    <a:pt x="247" y="104"/>
                  </a:lnTo>
                  <a:lnTo>
                    <a:pt x="250" y="102"/>
                  </a:lnTo>
                  <a:lnTo>
                    <a:pt x="252" y="102"/>
                  </a:lnTo>
                  <a:lnTo>
                    <a:pt x="255" y="100"/>
                  </a:lnTo>
                  <a:lnTo>
                    <a:pt x="257" y="100"/>
                  </a:lnTo>
                  <a:lnTo>
                    <a:pt x="260" y="100"/>
                  </a:lnTo>
                  <a:lnTo>
                    <a:pt x="262" y="100"/>
                  </a:lnTo>
                  <a:lnTo>
                    <a:pt x="262" y="100"/>
                  </a:lnTo>
                  <a:lnTo>
                    <a:pt x="263" y="100"/>
                  </a:lnTo>
                  <a:lnTo>
                    <a:pt x="265" y="100"/>
                  </a:lnTo>
                  <a:lnTo>
                    <a:pt x="273" y="104"/>
                  </a:lnTo>
                  <a:lnTo>
                    <a:pt x="278" y="105"/>
                  </a:lnTo>
                  <a:lnTo>
                    <a:pt x="280" y="107"/>
                  </a:lnTo>
                  <a:lnTo>
                    <a:pt x="280" y="107"/>
                  </a:lnTo>
                  <a:lnTo>
                    <a:pt x="281" y="107"/>
                  </a:lnTo>
                  <a:lnTo>
                    <a:pt x="281" y="109"/>
                  </a:lnTo>
                  <a:lnTo>
                    <a:pt x="281" y="110"/>
                  </a:lnTo>
                  <a:lnTo>
                    <a:pt x="281" y="110"/>
                  </a:lnTo>
                  <a:lnTo>
                    <a:pt x="281" y="112"/>
                  </a:lnTo>
                  <a:lnTo>
                    <a:pt x="280" y="113"/>
                  </a:lnTo>
                  <a:lnTo>
                    <a:pt x="280" y="115"/>
                  </a:lnTo>
                  <a:lnTo>
                    <a:pt x="278" y="117"/>
                  </a:lnTo>
                  <a:lnTo>
                    <a:pt x="278" y="120"/>
                  </a:lnTo>
                  <a:lnTo>
                    <a:pt x="278" y="122"/>
                  </a:lnTo>
                  <a:lnTo>
                    <a:pt x="280" y="125"/>
                  </a:lnTo>
                  <a:lnTo>
                    <a:pt x="280" y="128"/>
                  </a:lnTo>
                  <a:lnTo>
                    <a:pt x="280" y="128"/>
                  </a:lnTo>
                  <a:lnTo>
                    <a:pt x="278" y="130"/>
                  </a:lnTo>
                  <a:lnTo>
                    <a:pt x="278" y="131"/>
                  </a:lnTo>
                  <a:lnTo>
                    <a:pt x="278" y="131"/>
                  </a:lnTo>
                  <a:lnTo>
                    <a:pt x="276" y="131"/>
                  </a:lnTo>
                  <a:lnTo>
                    <a:pt x="276" y="133"/>
                  </a:lnTo>
                  <a:lnTo>
                    <a:pt x="275" y="133"/>
                  </a:lnTo>
                  <a:lnTo>
                    <a:pt x="275" y="133"/>
                  </a:lnTo>
                  <a:lnTo>
                    <a:pt x="273" y="133"/>
                  </a:lnTo>
                  <a:lnTo>
                    <a:pt x="271" y="135"/>
                  </a:lnTo>
                  <a:lnTo>
                    <a:pt x="268" y="135"/>
                  </a:lnTo>
                  <a:lnTo>
                    <a:pt x="265" y="135"/>
                  </a:lnTo>
                  <a:lnTo>
                    <a:pt x="260" y="135"/>
                  </a:lnTo>
                  <a:lnTo>
                    <a:pt x="257" y="136"/>
                  </a:lnTo>
                  <a:lnTo>
                    <a:pt x="254" y="136"/>
                  </a:lnTo>
                  <a:lnTo>
                    <a:pt x="252" y="136"/>
                  </a:lnTo>
                  <a:lnTo>
                    <a:pt x="250" y="138"/>
                  </a:lnTo>
                  <a:lnTo>
                    <a:pt x="249" y="138"/>
                  </a:lnTo>
                  <a:lnTo>
                    <a:pt x="247" y="140"/>
                  </a:lnTo>
                  <a:lnTo>
                    <a:pt x="245" y="140"/>
                  </a:lnTo>
                  <a:lnTo>
                    <a:pt x="244" y="143"/>
                  </a:lnTo>
                  <a:lnTo>
                    <a:pt x="242" y="145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9" y="148"/>
                  </a:lnTo>
                  <a:lnTo>
                    <a:pt x="236" y="150"/>
                  </a:lnTo>
                  <a:lnTo>
                    <a:pt x="232" y="151"/>
                  </a:lnTo>
                  <a:lnTo>
                    <a:pt x="231" y="151"/>
                  </a:lnTo>
                  <a:lnTo>
                    <a:pt x="229" y="153"/>
                  </a:lnTo>
                  <a:lnTo>
                    <a:pt x="227" y="153"/>
                  </a:lnTo>
                  <a:lnTo>
                    <a:pt x="227" y="153"/>
                  </a:lnTo>
                  <a:lnTo>
                    <a:pt x="224" y="153"/>
                  </a:lnTo>
                  <a:lnTo>
                    <a:pt x="222" y="154"/>
                  </a:lnTo>
                  <a:lnTo>
                    <a:pt x="218" y="156"/>
                  </a:lnTo>
                  <a:lnTo>
                    <a:pt x="216" y="156"/>
                  </a:lnTo>
                  <a:lnTo>
                    <a:pt x="214" y="158"/>
                  </a:lnTo>
                  <a:lnTo>
                    <a:pt x="214" y="158"/>
                  </a:lnTo>
                  <a:lnTo>
                    <a:pt x="213" y="159"/>
                  </a:lnTo>
                  <a:lnTo>
                    <a:pt x="209" y="161"/>
                  </a:lnTo>
                  <a:lnTo>
                    <a:pt x="208" y="164"/>
                  </a:lnTo>
                  <a:lnTo>
                    <a:pt x="206" y="166"/>
                  </a:lnTo>
                  <a:lnTo>
                    <a:pt x="203" y="169"/>
                  </a:lnTo>
                  <a:lnTo>
                    <a:pt x="201" y="172"/>
                  </a:lnTo>
                  <a:lnTo>
                    <a:pt x="200" y="176"/>
                  </a:lnTo>
                  <a:lnTo>
                    <a:pt x="196" y="181"/>
                  </a:lnTo>
                  <a:lnTo>
                    <a:pt x="193" y="187"/>
                  </a:lnTo>
                  <a:lnTo>
                    <a:pt x="190" y="192"/>
                  </a:lnTo>
                  <a:lnTo>
                    <a:pt x="186" y="197"/>
                  </a:lnTo>
                  <a:lnTo>
                    <a:pt x="186" y="199"/>
                  </a:lnTo>
                  <a:lnTo>
                    <a:pt x="185" y="202"/>
                  </a:lnTo>
                  <a:lnTo>
                    <a:pt x="185" y="204"/>
                  </a:lnTo>
                  <a:lnTo>
                    <a:pt x="183" y="205"/>
                  </a:lnTo>
                  <a:lnTo>
                    <a:pt x="182" y="209"/>
                  </a:lnTo>
                  <a:lnTo>
                    <a:pt x="182" y="212"/>
                  </a:lnTo>
                  <a:lnTo>
                    <a:pt x="180" y="218"/>
                  </a:lnTo>
                  <a:lnTo>
                    <a:pt x="180" y="220"/>
                  </a:lnTo>
                  <a:lnTo>
                    <a:pt x="182" y="222"/>
                  </a:lnTo>
                  <a:lnTo>
                    <a:pt x="186" y="225"/>
                  </a:lnTo>
                  <a:lnTo>
                    <a:pt x="195" y="230"/>
                  </a:lnTo>
                  <a:lnTo>
                    <a:pt x="203" y="236"/>
                  </a:lnTo>
                  <a:lnTo>
                    <a:pt x="211" y="243"/>
                  </a:lnTo>
                  <a:lnTo>
                    <a:pt x="219" y="250"/>
                  </a:lnTo>
                  <a:lnTo>
                    <a:pt x="222" y="253"/>
                  </a:lnTo>
                  <a:lnTo>
                    <a:pt x="226" y="254"/>
                  </a:lnTo>
                  <a:lnTo>
                    <a:pt x="227" y="256"/>
                  </a:lnTo>
                  <a:lnTo>
                    <a:pt x="229" y="258"/>
                  </a:lnTo>
                  <a:lnTo>
                    <a:pt x="231" y="259"/>
                  </a:lnTo>
                  <a:lnTo>
                    <a:pt x="232" y="261"/>
                  </a:lnTo>
                  <a:lnTo>
                    <a:pt x="236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4" y="269"/>
                  </a:lnTo>
                  <a:lnTo>
                    <a:pt x="247" y="271"/>
                  </a:lnTo>
                  <a:lnTo>
                    <a:pt x="252" y="271"/>
                  </a:lnTo>
                  <a:lnTo>
                    <a:pt x="255" y="273"/>
                  </a:lnTo>
                  <a:lnTo>
                    <a:pt x="258" y="274"/>
                  </a:lnTo>
                  <a:lnTo>
                    <a:pt x="263" y="276"/>
                  </a:lnTo>
                  <a:lnTo>
                    <a:pt x="267" y="276"/>
                  </a:lnTo>
                  <a:lnTo>
                    <a:pt x="268" y="276"/>
                  </a:lnTo>
                  <a:lnTo>
                    <a:pt x="270" y="276"/>
                  </a:lnTo>
                  <a:lnTo>
                    <a:pt x="271" y="276"/>
                  </a:lnTo>
                  <a:lnTo>
                    <a:pt x="273" y="276"/>
                  </a:lnTo>
                  <a:lnTo>
                    <a:pt x="275" y="276"/>
                  </a:lnTo>
                  <a:lnTo>
                    <a:pt x="276" y="276"/>
                  </a:lnTo>
                  <a:lnTo>
                    <a:pt x="278" y="276"/>
                  </a:lnTo>
                  <a:lnTo>
                    <a:pt x="280" y="274"/>
                  </a:lnTo>
                  <a:lnTo>
                    <a:pt x="285" y="273"/>
                  </a:lnTo>
                  <a:lnTo>
                    <a:pt x="291" y="271"/>
                  </a:lnTo>
                  <a:lnTo>
                    <a:pt x="298" y="269"/>
                  </a:lnTo>
                  <a:lnTo>
                    <a:pt x="303" y="268"/>
                  </a:lnTo>
                  <a:lnTo>
                    <a:pt x="307" y="266"/>
                  </a:lnTo>
                  <a:lnTo>
                    <a:pt x="311" y="264"/>
                  </a:lnTo>
                  <a:lnTo>
                    <a:pt x="314" y="264"/>
                  </a:lnTo>
                  <a:lnTo>
                    <a:pt x="316" y="263"/>
                  </a:lnTo>
                  <a:lnTo>
                    <a:pt x="324" y="274"/>
                  </a:lnTo>
                  <a:lnTo>
                    <a:pt x="324" y="276"/>
                  </a:lnTo>
                  <a:lnTo>
                    <a:pt x="321" y="279"/>
                  </a:lnTo>
                  <a:lnTo>
                    <a:pt x="316" y="282"/>
                  </a:lnTo>
                  <a:lnTo>
                    <a:pt x="311" y="287"/>
                  </a:lnTo>
                  <a:lnTo>
                    <a:pt x="304" y="292"/>
                  </a:lnTo>
                  <a:lnTo>
                    <a:pt x="299" y="297"/>
                  </a:lnTo>
                  <a:lnTo>
                    <a:pt x="294" y="302"/>
                  </a:lnTo>
                  <a:lnTo>
                    <a:pt x="289" y="305"/>
                  </a:lnTo>
                  <a:lnTo>
                    <a:pt x="288" y="307"/>
                  </a:lnTo>
                  <a:lnTo>
                    <a:pt x="286" y="309"/>
                  </a:lnTo>
                  <a:lnTo>
                    <a:pt x="285" y="309"/>
                  </a:lnTo>
                  <a:lnTo>
                    <a:pt x="285" y="310"/>
                  </a:lnTo>
                  <a:lnTo>
                    <a:pt x="283" y="312"/>
                  </a:lnTo>
                  <a:lnTo>
                    <a:pt x="283" y="314"/>
                  </a:lnTo>
                  <a:lnTo>
                    <a:pt x="281" y="315"/>
                  </a:lnTo>
                  <a:lnTo>
                    <a:pt x="281" y="315"/>
                  </a:lnTo>
                  <a:lnTo>
                    <a:pt x="280" y="315"/>
                  </a:lnTo>
                  <a:lnTo>
                    <a:pt x="278" y="317"/>
                  </a:lnTo>
                  <a:lnTo>
                    <a:pt x="276" y="317"/>
                  </a:lnTo>
                  <a:lnTo>
                    <a:pt x="275" y="317"/>
                  </a:lnTo>
                  <a:lnTo>
                    <a:pt x="271" y="317"/>
                  </a:lnTo>
                  <a:lnTo>
                    <a:pt x="268" y="317"/>
                  </a:lnTo>
                  <a:lnTo>
                    <a:pt x="265" y="317"/>
                  </a:lnTo>
                  <a:lnTo>
                    <a:pt x="260" y="317"/>
                  </a:lnTo>
                  <a:lnTo>
                    <a:pt x="257" y="317"/>
                  </a:lnTo>
                  <a:lnTo>
                    <a:pt x="255" y="317"/>
                  </a:lnTo>
                  <a:lnTo>
                    <a:pt x="249" y="318"/>
                  </a:lnTo>
                  <a:lnTo>
                    <a:pt x="245" y="318"/>
                  </a:lnTo>
                  <a:lnTo>
                    <a:pt x="242" y="318"/>
                  </a:lnTo>
                  <a:lnTo>
                    <a:pt x="240" y="318"/>
                  </a:lnTo>
                  <a:lnTo>
                    <a:pt x="239" y="318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6" y="317"/>
                  </a:lnTo>
                  <a:lnTo>
                    <a:pt x="236" y="315"/>
                  </a:lnTo>
                  <a:lnTo>
                    <a:pt x="234" y="314"/>
                  </a:lnTo>
                  <a:lnTo>
                    <a:pt x="232" y="312"/>
                  </a:lnTo>
                  <a:lnTo>
                    <a:pt x="231" y="307"/>
                  </a:lnTo>
                  <a:lnTo>
                    <a:pt x="229" y="302"/>
                  </a:lnTo>
                  <a:lnTo>
                    <a:pt x="226" y="295"/>
                  </a:lnTo>
                  <a:lnTo>
                    <a:pt x="224" y="291"/>
                  </a:lnTo>
                  <a:lnTo>
                    <a:pt x="221" y="286"/>
                  </a:lnTo>
                  <a:lnTo>
                    <a:pt x="218" y="281"/>
                  </a:lnTo>
                  <a:lnTo>
                    <a:pt x="216" y="279"/>
                  </a:lnTo>
                  <a:lnTo>
                    <a:pt x="216" y="276"/>
                  </a:lnTo>
                  <a:lnTo>
                    <a:pt x="214" y="274"/>
                  </a:lnTo>
                  <a:lnTo>
                    <a:pt x="211" y="271"/>
                  </a:lnTo>
                  <a:lnTo>
                    <a:pt x="208" y="268"/>
                  </a:lnTo>
                  <a:lnTo>
                    <a:pt x="204" y="261"/>
                  </a:lnTo>
                  <a:lnTo>
                    <a:pt x="201" y="256"/>
                  </a:lnTo>
                  <a:lnTo>
                    <a:pt x="196" y="251"/>
                  </a:lnTo>
                  <a:lnTo>
                    <a:pt x="193" y="248"/>
                  </a:lnTo>
                  <a:lnTo>
                    <a:pt x="188" y="243"/>
                  </a:lnTo>
                  <a:lnTo>
                    <a:pt x="186" y="241"/>
                  </a:lnTo>
                  <a:lnTo>
                    <a:pt x="185" y="240"/>
                  </a:lnTo>
                  <a:lnTo>
                    <a:pt x="183" y="238"/>
                  </a:lnTo>
                  <a:lnTo>
                    <a:pt x="182" y="238"/>
                  </a:lnTo>
                  <a:lnTo>
                    <a:pt x="175" y="235"/>
                  </a:lnTo>
                  <a:lnTo>
                    <a:pt x="170" y="233"/>
                  </a:lnTo>
                  <a:lnTo>
                    <a:pt x="168" y="232"/>
                  </a:lnTo>
                  <a:lnTo>
                    <a:pt x="167" y="232"/>
                  </a:lnTo>
                  <a:lnTo>
                    <a:pt x="167" y="233"/>
                  </a:lnTo>
                  <a:lnTo>
                    <a:pt x="164" y="238"/>
                  </a:lnTo>
                  <a:lnTo>
                    <a:pt x="159" y="245"/>
                  </a:lnTo>
                  <a:lnTo>
                    <a:pt x="154" y="254"/>
                  </a:lnTo>
                  <a:lnTo>
                    <a:pt x="147" y="263"/>
                  </a:lnTo>
                  <a:lnTo>
                    <a:pt x="142" y="273"/>
                  </a:lnTo>
                  <a:lnTo>
                    <a:pt x="136" y="282"/>
                  </a:lnTo>
                  <a:lnTo>
                    <a:pt x="131" y="289"/>
                  </a:lnTo>
                  <a:lnTo>
                    <a:pt x="128" y="292"/>
                  </a:lnTo>
                  <a:lnTo>
                    <a:pt x="124" y="297"/>
                  </a:lnTo>
                  <a:lnTo>
                    <a:pt x="121" y="300"/>
                  </a:lnTo>
                  <a:lnTo>
                    <a:pt x="118" y="305"/>
                  </a:lnTo>
                  <a:lnTo>
                    <a:pt x="108" y="315"/>
                  </a:lnTo>
                  <a:lnTo>
                    <a:pt x="100" y="325"/>
                  </a:lnTo>
                  <a:lnTo>
                    <a:pt x="90" y="335"/>
                  </a:lnTo>
                  <a:lnTo>
                    <a:pt x="82" y="343"/>
                  </a:lnTo>
                  <a:lnTo>
                    <a:pt x="77" y="346"/>
                  </a:lnTo>
                  <a:lnTo>
                    <a:pt x="74" y="350"/>
                  </a:lnTo>
                  <a:lnTo>
                    <a:pt x="70" y="353"/>
                  </a:lnTo>
                  <a:lnTo>
                    <a:pt x="67" y="355"/>
                  </a:lnTo>
                  <a:lnTo>
                    <a:pt x="62" y="359"/>
                  </a:lnTo>
                  <a:lnTo>
                    <a:pt x="56" y="364"/>
                  </a:lnTo>
                  <a:lnTo>
                    <a:pt x="49" y="369"/>
                  </a:lnTo>
                  <a:lnTo>
                    <a:pt x="43" y="374"/>
                  </a:lnTo>
                  <a:lnTo>
                    <a:pt x="34" y="379"/>
                  </a:lnTo>
                  <a:lnTo>
                    <a:pt x="29" y="384"/>
                  </a:lnTo>
                  <a:lnTo>
                    <a:pt x="26" y="386"/>
                  </a:lnTo>
                  <a:lnTo>
                    <a:pt x="23" y="387"/>
                  </a:lnTo>
                  <a:lnTo>
                    <a:pt x="20" y="389"/>
                  </a:lnTo>
                  <a:lnTo>
                    <a:pt x="18" y="389"/>
                  </a:lnTo>
                  <a:lnTo>
                    <a:pt x="15" y="391"/>
                  </a:lnTo>
                  <a:lnTo>
                    <a:pt x="10" y="391"/>
                  </a:lnTo>
                  <a:lnTo>
                    <a:pt x="7" y="392"/>
                  </a:lnTo>
                  <a:lnTo>
                    <a:pt x="5" y="392"/>
                  </a:lnTo>
                  <a:lnTo>
                    <a:pt x="2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1"/>
                  </a:lnTo>
                  <a:lnTo>
                    <a:pt x="0" y="389"/>
                  </a:lnTo>
                  <a:lnTo>
                    <a:pt x="0" y="387"/>
                  </a:lnTo>
                  <a:lnTo>
                    <a:pt x="0" y="386"/>
                  </a:lnTo>
                  <a:lnTo>
                    <a:pt x="0" y="384"/>
                  </a:lnTo>
                  <a:lnTo>
                    <a:pt x="2" y="381"/>
                  </a:lnTo>
                  <a:lnTo>
                    <a:pt x="2" y="377"/>
                  </a:lnTo>
                  <a:lnTo>
                    <a:pt x="3" y="376"/>
                  </a:lnTo>
                  <a:lnTo>
                    <a:pt x="5" y="373"/>
                  </a:lnTo>
                  <a:lnTo>
                    <a:pt x="8" y="369"/>
                  </a:lnTo>
                  <a:lnTo>
                    <a:pt x="11" y="366"/>
                  </a:lnTo>
                  <a:lnTo>
                    <a:pt x="15" y="361"/>
                  </a:lnTo>
                  <a:lnTo>
                    <a:pt x="20" y="358"/>
                  </a:lnTo>
                  <a:lnTo>
                    <a:pt x="25" y="353"/>
                  </a:lnTo>
                  <a:lnTo>
                    <a:pt x="29" y="348"/>
                  </a:lnTo>
                  <a:lnTo>
                    <a:pt x="34" y="343"/>
                  </a:lnTo>
                  <a:lnTo>
                    <a:pt x="39" y="338"/>
                  </a:lnTo>
                  <a:lnTo>
                    <a:pt x="46" y="333"/>
                  </a:lnTo>
                  <a:lnTo>
                    <a:pt x="51" y="327"/>
                  </a:lnTo>
                  <a:lnTo>
                    <a:pt x="56" y="322"/>
                  </a:lnTo>
                  <a:lnTo>
                    <a:pt x="61" y="317"/>
                  </a:lnTo>
                  <a:lnTo>
                    <a:pt x="65" y="310"/>
                  </a:lnTo>
                  <a:lnTo>
                    <a:pt x="70" y="305"/>
                  </a:lnTo>
                  <a:lnTo>
                    <a:pt x="75" y="299"/>
                  </a:lnTo>
                  <a:lnTo>
                    <a:pt x="80" y="294"/>
                  </a:lnTo>
                  <a:lnTo>
                    <a:pt x="83" y="289"/>
                  </a:lnTo>
                  <a:lnTo>
                    <a:pt x="88" y="284"/>
                  </a:lnTo>
                  <a:lnTo>
                    <a:pt x="92" y="279"/>
                  </a:lnTo>
                  <a:lnTo>
                    <a:pt x="95" y="274"/>
                  </a:lnTo>
                  <a:lnTo>
                    <a:pt x="100" y="266"/>
                  </a:lnTo>
                  <a:lnTo>
                    <a:pt x="106" y="256"/>
                  </a:lnTo>
                  <a:lnTo>
                    <a:pt x="113" y="246"/>
                  </a:lnTo>
                  <a:lnTo>
                    <a:pt x="119" y="236"/>
                  </a:lnTo>
                  <a:lnTo>
                    <a:pt x="126" y="227"/>
                  </a:lnTo>
                  <a:lnTo>
                    <a:pt x="131" y="217"/>
                  </a:lnTo>
                  <a:lnTo>
                    <a:pt x="136" y="209"/>
                  </a:lnTo>
                  <a:lnTo>
                    <a:pt x="139" y="202"/>
                  </a:lnTo>
                  <a:lnTo>
                    <a:pt x="142" y="197"/>
                  </a:lnTo>
                  <a:lnTo>
                    <a:pt x="144" y="192"/>
                  </a:lnTo>
                  <a:lnTo>
                    <a:pt x="146" y="187"/>
                  </a:lnTo>
                  <a:lnTo>
                    <a:pt x="146" y="184"/>
                  </a:lnTo>
                  <a:lnTo>
                    <a:pt x="147" y="181"/>
                  </a:lnTo>
                  <a:lnTo>
                    <a:pt x="147" y="179"/>
                  </a:lnTo>
                  <a:lnTo>
                    <a:pt x="147" y="177"/>
                  </a:lnTo>
                  <a:lnTo>
                    <a:pt x="144" y="176"/>
                  </a:lnTo>
                  <a:lnTo>
                    <a:pt x="141" y="174"/>
                  </a:lnTo>
                  <a:lnTo>
                    <a:pt x="137" y="171"/>
                  </a:lnTo>
                  <a:lnTo>
                    <a:pt x="134" y="169"/>
                  </a:lnTo>
                  <a:lnTo>
                    <a:pt x="132" y="168"/>
                  </a:lnTo>
                  <a:lnTo>
                    <a:pt x="129" y="168"/>
                  </a:lnTo>
                  <a:lnTo>
                    <a:pt x="128" y="166"/>
                  </a:lnTo>
                  <a:lnTo>
                    <a:pt x="124" y="164"/>
                  </a:lnTo>
                  <a:lnTo>
                    <a:pt x="123" y="164"/>
                  </a:lnTo>
                  <a:lnTo>
                    <a:pt x="119" y="163"/>
                  </a:lnTo>
                  <a:lnTo>
                    <a:pt x="118" y="163"/>
                  </a:lnTo>
                  <a:lnTo>
                    <a:pt x="115" y="163"/>
                  </a:lnTo>
                  <a:lnTo>
                    <a:pt x="111" y="163"/>
                  </a:lnTo>
                  <a:lnTo>
                    <a:pt x="110" y="163"/>
                  </a:lnTo>
                  <a:lnTo>
                    <a:pt x="110" y="163"/>
                  </a:lnTo>
                  <a:lnTo>
                    <a:pt x="108" y="161"/>
                  </a:lnTo>
                  <a:lnTo>
                    <a:pt x="108" y="161"/>
                  </a:lnTo>
                  <a:lnTo>
                    <a:pt x="106" y="161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6" y="158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1"/>
                  </a:lnTo>
                  <a:lnTo>
                    <a:pt x="106" y="150"/>
                  </a:lnTo>
                  <a:lnTo>
                    <a:pt x="108" y="146"/>
                  </a:lnTo>
                  <a:lnTo>
                    <a:pt x="108" y="145"/>
                  </a:lnTo>
                  <a:lnTo>
                    <a:pt x="110" y="141"/>
                  </a:lnTo>
                  <a:lnTo>
                    <a:pt x="110" y="14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60">
              <a:extLst>
                <a:ext uri="{FF2B5EF4-FFF2-40B4-BE49-F238E27FC236}">
                  <a16:creationId xmlns:a16="http://schemas.microsoft.com/office/drawing/2014/main" id="{575F3098-015A-7BF5-C17D-86D8F0B87A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" y="1995"/>
              <a:ext cx="347" cy="549"/>
            </a:xfrm>
            <a:custGeom>
              <a:avLst/>
              <a:gdLst>
                <a:gd name="T0" fmla="*/ 51 w 347"/>
                <a:gd name="T1" fmla="*/ 233 h 549"/>
                <a:gd name="T2" fmla="*/ 82 w 347"/>
                <a:gd name="T3" fmla="*/ 225 h 549"/>
                <a:gd name="T4" fmla="*/ 54 w 347"/>
                <a:gd name="T5" fmla="*/ 174 h 549"/>
                <a:gd name="T6" fmla="*/ 92 w 347"/>
                <a:gd name="T7" fmla="*/ 98 h 549"/>
                <a:gd name="T8" fmla="*/ 121 w 347"/>
                <a:gd name="T9" fmla="*/ 170 h 549"/>
                <a:gd name="T10" fmla="*/ 149 w 347"/>
                <a:gd name="T11" fmla="*/ 141 h 549"/>
                <a:gd name="T12" fmla="*/ 136 w 347"/>
                <a:gd name="T13" fmla="*/ 100 h 549"/>
                <a:gd name="T14" fmla="*/ 185 w 347"/>
                <a:gd name="T15" fmla="*/ 51 h 549"/>
                <a:gd name="T16" fmla="*/ 213 w 347"/>
                <a:gd name="T17" fmla="*/ 5 h 549"/>
                <a:gd name="T18" fmla="*/ 227 w 347"/>
                <a:gd name="T19" fmla="*/ 51 h 549"/>
                <a:gd name="T20" fmla="*/ 178 w 347"/>
                <a:gd name="T21" fmla="*/ 97 h 549"/>
                <a:gd name="T22" fmla="*/ 312 w 347"/>
                <a:gd name="T23" fmla="*/ 49 h 549"/>
                <a:gd name="T24" fmla="*/ 335 w 347"/>
                <a:gd name="T25" fmla="*/ 74 h 549"/>
                <a:gd name="T26" fmla="*/ 216 w 347"/>
                <a:gd name="T27" fmla="*/ 259 h 549"/>
                <a:gd name="T28" fmla="*/ 106 w 347"/>
                <a:gd name="T29" fmla="*/ 295 h 549"/>
                <a:gd name="T30" fmla="*/ 31 w 347"/>
                <a:gd name="T31" fmla="*/ 392 h 549"/>
                <a:gd name="T32" fmla="*/ 5 w 347"/>
                <a:gd name="T33" fmla="*/ 387 h 549"/>
                <a:gd name="T34" fmla="*/ 29 w 347"/>
                <a:gd name="T35" fmla="*/ 325 h 549"/>
                <a:gd name="T36" fmla="*/ 43 w 347"/>
                <a:gd name="T37" fmla="*/ 325 h 549"/>
                <a:gd name="T38" fmla="*/ 67 w 347"/>
                <a:gd name="T39" fmla="*/ 318 h 549"/>
                <a:gd name="T40" fmla="*/ 168 w 347"/>
                <a:gd name="T41" fmla="*/ 262 h 549"/>
                <a:gd name="T42" fmla="*/ 167 w 347"/>
                <a:gd name="T43" fmla="*/ 234 h 549"/>
                <a:gd name="T44" fmla="*/ 131 w 347"/>
                <a:gd name="T45" fmla="*/ 223 h 549"/>
                <a:gd name="T46" fmla="*/ 97 w 347"/>
                <a:gd name="T47" fmla="*/ 243 h 549"/>
                <a:gd name="T48" fmla="*/ 119 w 347"/>
                <a:gd name="T49" fmla="*/ 192 h 549"/>
                <a:gd name="T50" fmla="*/ 82 w 347"/>
                <a:gd name="T51" fmla="*/ 143 h 549"/>
                <a:gd name="T52" fmla="*/ 180 w 347"/>
                <a:gd name="T53" fmla="*/ 156 h 549"/>
                <a:gd name="T54" fmla="*/ 195 w 347"/>
                <a:gd name="T55" fmla="*/ 177 h 549"/>
                <a:gd name="T56" fmla="*/ 208 w 347"/>
                <a:gd name="T57" fmla="*/ 136 h 549"/>
                <a:gd name="T58" fmla="*/ 167 w 347"/>
                <a:gd name="T59" fmla="*/ 197 h 549"/>
                <a:gd name="T60" fmla="*/ 218 w 347"/>
                <a:gd name="T61" fmla="*/ 105 h 549"/>
                <a:gd name="T62" fmla="*/ 236 w 347"/>
                <a:gd name="T63" fmla="*/ 159 h 549"/>
                <a:gd name="T64" fmla="*/ 208 w 347"/>
                <a:gd name="T65" fmla="*/ 190 h 549"/>
                <a:gd name="T66" fmla="*/ 191 w 347"/>
                <a:gd name="T67" fmla="*/ 239 h 549"/>
                <a:gd name="T68" fmla="*/ 255 w 347"/>
                <a:gd name="T69" fmla="*/ 147 h 549"/>
                <a:gd name="T70" fmla="*/ 278 w 347"/>
                <a:gd name="T71" fmla="*/ 75 h 549"/>
                <a:gd name="T72" fmla="*/ 275 w 347"/>
                <a:gd name="T73" fmla="*/ 238 h 549"/>
                <a:gd name="T74" fmla="*/ 195 w 347"/>
                <a:gd name="T75" fmla="*/ 285 h 549"/>
                <a:gd name="T76" fmla="*/ 257 w 347"/>
                <a:gd name="T77" fmla="*/ 282 h 549"/>
                <a:gd name="T78" fmla="*/ 347 w 347"/>
                <a:gd name="T79" fmla="*/ 229 h 549"/>
                <a:gd name="T80" fmla="*/ 273 w 347"/>
                <a:gd name="T81" fmla="*/ 213 h 549"/>
                <a:gd name="T82" fmla="*/ 133 w 347"/>
                <a:gd name="T83" fmla="*/ 344 h 549"/>
                <a:gd name="T84" fmla="*/ 191 w 347"/>
                <a:gd name="T85" fmla="*/ 339 h 549"/>
                <a:gd name="T86" fmla="*/ 200 w 347"/>
                <a:gd name="T87" fmla="*/ 315 h 549"/>
                <a:gd name="T88" fmla="*/ 152 w 347"/>
                <a:gd name="T89" fmla="*/ 325 h 549"/>
                <a:gd name="T90" fmla="*/ 126 w 347"/>
                <a:gd name="T91" fmla="*/ 341 h 549"/>
                <a:gd name="T92" fmla="*/ 82 w 347"/>
                <a:gd name="T93" fmla="*/ 420 h 549"/>
                <a:gd name="T94" fmla="*/ 118 w 347"/>
                <a:gd name="T95" fmla="*/ 426 h 549"/>
                <a:gd name="T96" fmla="*/ 188 w 347"/>
                <a:gd name="T97" fmla="*/ 377 h 549"/>
                <a:gd name="T98" fmla="*/ 226 w 347"/>
                <a:gd name="T99" fmla="*/ 390 h 549"/>
                <a:gd name="T100" fmla="*/ 280 w 347"/>
                <a:gd name="T101" fmla="*/ 362 h 549"/>
                <a:gd name="T102" fmla="*/ 201 w 347"/>
                <a:gd name="T103" fmla="*/ 359 h 549"/>
                <a:gd name="T104" fmla="*/ 137 w 347"/>
                <a:gd name="T105" fmla="*/ 385 h 549"/>
                <a:gd name="T106" fmla="*/ 182 w 347"/>
                <a:gd name="T107" fmla="*/ 397 h 549"/>
                <a:gd name="T108" fmla="*/ 195 w 347"/>
                <a:gd name="T109" fmla="*/ 439 h 549"/>
                <a:gd name="T110" fmla="*/ 195 w 347"/>
                <a:gd name="T111" fmla="*/ 507 h 549"/>
                <a:gd name="T112" fmla="*/ 193 w 347"/>
                <a:gd name="T113" fmla="*/ 549 h 549"/>
                <a:gd name="T114" fmla="*/ 83 w 347"/>
                <a:gd name="T115" fmla="*/ 508 h 549"/>
                <a:gd name="T116" fmla="*/ 80 w 347"/>
                <a:gd name="T117" fmla="*/ 490 h 549"/>
                <a:gd name="T118" fmla="*/ 164 w 347"/>
                <a:gd name="T119" fmla="*/ 510 h 549"/>
                <a:gd name="T120" fmla="*/ 170 w 347"/>
                <a:gd name="T121" fmla="*/ 472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" h="549">
                  <a:moveTo>
                    <a:pt x="38" y="167"/>
                  </a:moveTo>
                  <a:lnTo>
                    <a:pt x="38" y="167"/>
                  </a:lnTo>
                  <a:lnTo>
                    <a:pt x="39" y="170"/>
                  </a:lnTo>
                  <a:lnTo>
                    <a:pt x="41" y="175"/>
                  </a:lnTo>
                  <a:lnTo>
                    <a:pt x="43" y="180"/>
                  </a:lnTo>
                  <a:lnTo>
                    <a:pt x="44" y="187"/>
                  </a:lnTo>
                  <a:lnTo>
                    <a:pt x="44" y="192"/>
                  </a:lnTo>
                  <a:lnTo>
                    <a:pt x="46" y="195"/>
                  </a:lnTo>
                  <a:lnTo>
                    <a:pt x="46" y="198"/>
                  </a:lnTo>
                  <a:lnTo>
                    <a:pt x="46" y="202"/>
                  </a:lnTo>
                  <a:lnTo>
                    <a:pt x="46" y="203"/>
                  </a:lnTo>
                  <a:lnTo>
                    <a:pt x="46" y="208"/>
                  </a:lnTo>
                  <a:lnTo>
                    <a:pt x="46" y="213"/>
                  </a:lnTo>
                  <a:lnTo>
                    <a:pt x="46" y="216"/>
                  </a:lnTo>
                  <a:lnTo>
                    <a:pt x="46" y="218"/>
                  </a:lnTo>
                  <a:lnTo>
                    <a:pt x="46" y="220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7" y="226"/>
                  </a:lnTo>
                  <a:lnTo>
                    <a:pt x="47" y="229"/>
                  </a:lnTo>
                  <a:lnTo>
                    <a:pt x="49" y="231"/>
                  </a:lnTo>
                  <a:lnTo>
                    <a:pt x="49" y="231"/>
                  </a:lnTo>
                  <a:lnTo>
                    <a:pt x="51" y="233"/>
                  </a:lnTo>
                  <a:lnTo>
                    <a:pt x="51" y="233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4" y="234"/>
                  </a:lnTo>
                  <a:lnTo>
                    <a:pt x="57" y="236"/>
                  </a:lnTo>
                  <a:lnTo>
                    <a:pt x="61" y="236"/>
                  </a:lnTo>
                  <a:lnTo>
                    <a:pt x="64" y="236"/>
                  </a:lnTo>
                  <a:lnTo>
                    <a:pt x="65" y="236"/>
                  </a:lnTo>
                  <a:lnTo>
                    <a:pt x="67" y="236"/>
                  </a:lnTo>
                  <a:lnTo>
                    <a:pt x="70" y="236"/>
                  </a:lnTo>
                  <a:lnTo>
                    <a:pt x="72" y="236"/>
                  </a:lnTo>
                  <a:lnTo>
                    <a:pt x="74" y="236"/>
                  </a:lnTo>
                  <a:lnTo>
                    <a:pt x="75" y="236"/>
                  </a:lnTo>
                  <a:lnTo>
                    <a:pt x="77" y="234"/>
                  </a:lnTo>
                  <a:lnTo>
                    <a:pt x="79" y="234"/>
                  </a:lnTo>
                  <a:lnTo>
                    <a:pt x="79" y="233"/>
                  </a:lnTo>
                  <a:lnTo>
                    <a:pt x="80" y="233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80" y="229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5"/>
                  </a:lnTo>
                  <a:lnTo>
                    <a:pt x="82" y="223"/>
                  </a:lnTo>
                  <a:lnTo>
                    <a:pt x="83" y="220"/>
                  </a:lnTo>
                  <a:lnTo>
                    <a:pt x="83" y="216"/>
                  </a:lnTo>
                  <a:lnTo>
                    <a:pt x="83" y="215"/>
                  </a:lnTo>
                  <a:lnTo>
                    <a:pt x="83" y="213"/>
                  </a:lnTo>
                  <a:lnTo>
                    <a:pt x="83" y="210"/>
                  </a:lnTo>
                  <a:lnTo>
                    <a:pt x="83" y="208"/>
                  </a:lnTo>
                  <a:lnTo>
                    <a:pt x="83" y="206"/>
                  </a:lnTo>
                  <a:lnTo>
                    <a:pt x="82" y="203"/>
                  </a:lnTo>
                  <a:lnTo>
                    <a:pt x="80" y="202"/>
                  </a:lnTo>
                  <a:lnTo>
                    <a:pt x="79" y="198"/>
                  </a:lnTo>
                  <a:lnTo>
                    <a:pt x="74" y="195"/>
                  </a:lnTo>
                  <a:lnTo>
                    <a:pt x="70" y="192"/>
                  </a:lnTo>
                  <a:lnTo>
                    <a:pt x="69" y="190"/>
                  </a:lnTo>
                  <a:lnTo>
                    <a:pt x="67" y="188"/>
                  </a:lnTo>
                  <a:lnTo>
                    <a:pt x="67" y="187"/>
                  </a:lnTo>
                  <a:lnTo>
                    <a:pt x="65" y="185"/>
                  </a:lnTo>
                  <a:lnTo>
                    <a:pt x="64" y="184"/>
                  </a:lnTo>
                  <a:lnTo>
                    <a:pt x="61" y="180"/>
                  </a:lnTo>
                  <a:lnTo>
                    <a:pt x="59" y="179"/>
                  </a:lnTo>
                  <a:lnTo>
                    <a:pt x="57" y="177"/>
                  </a:lnTo>
                  <a:lnTo>
                    <a:pt x="56" y="175"/>
                  </a:lnTo>
                  <a:lnTo>
                    <a:pt x="54" y="174"/>
                  </a:lnTo>
                  <a:lnTo>
                    <a:pt x="52" y="172"/>
                  </a:lnTo>
                  <a:lnTo>
                    <a:pt x="51" y="172"/>
                  </a:lnTo>
                  <a:lnTo>
                    <a:pt x="49" y="170"/>
                  </a:lnTo>
                  <a:lnTo>
                    <a:pt x="46" y="169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7"/>
                  </a:lnTo>
                  <a:close/>
                  <a:moveTo>
                    <a:pt x="67" y="106"/>
                  </a:moveTo>
                  <a:lnTo>
                    <a:pt x="69" y="106"/>
                  </a:lnTo>
                  <a:lnTo>
                    <a:pt x="69" y="105"/>
                  </a:lnTo>
                  <a:lnTo>
                    <a:pt x="70" y="103"/>
                  </a:lnTo>
                  <a:lnTo>
                    <a:pt x="72" y="102"/>
                  </a:lnTo>
                  <a:lnTo>
                    <a:pt x="74" y="102"/>
                  </a:lnTo>
                  <a:lnTo>
                    <a:pt x="75" y="100"/>
                  </a:lnTo>
                  <a:lnTo>
                    <a:pt x="77" y="100"/>
                  </a:lnTo>
                  <a:lnTo>
                    <a:pt x="79" y="98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7" y="98"/>
                  </a:lnTo>
                  <a:lnTo>
                    <a:pt x="88" y="98"/>
                  </a:lnTo>
                  <a:lnTo>
                    <a:pt x="90" y="98"/>
                  </a:lnTo>
                  <a:lnTo>
                    <a:pt x="92" y="98"/>
                  </a:lnTo>
                  <a:lnTo>
                    <a:pt x="93" y="98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7" y="100"/>
                  </a:lnTo>
                  <a:lnTo>
                    <a:pt x="97" y="102"/>
                  </a:lnTo>
                  <a:lnTo>
                    <a:pt x="100" y="106"/>
                  </a:lnTo>
                  <a:lnTo>
                    <a:pt x="103" y="115"/>
                  </a:lnTo>
                  <a:lnTo>
                    <a:pt x="108" y="121"/>
                  </a:lnTo>
                  <a:lnTo>
                    <a:pt x="110" y="126"/>
                  </a:lnTo>
                  <a:lnTo>
                    <a:pt x="111" y="129"/>
                  </a:lnTo>
                  <a:lnTo>
                    <a:pt x="111" y="131"/>
                  </a:lnTo>
                  <a:lnTo>
                    <a:pt x="113" y="133"/>
                  </a:lnTo>
                  <a:lnTo>
                    <a:pt x="113" y="136"/>
                  </a:lnTo>
                  <a:lnTo>
                    <a:pt x="115" y="141"/>
                  </a:lnTo>
                  <a:lnTo>
                    <a:pt x="116" y="146"/>
                  </a:lnTo>
                  <a:lnTo>
                    <a:pt x="116" y="151"/>
                  </a:lnTo>
                  <a:lnTo>
                    <a:pt x="118" y="156"/>
                  </a:lnTo>
                  <a:lnTo>
                    <a:pt x="118" y="161"/>
                  </a:lnTo>
                  <a:lnTo>
                    <a:pt x="118" y="164"/>
                  </a:lnTo>
                  <a:lnTo>
                    <a:pt x="119" y="167"/>
                  </a:lnTo>
                  <a:lnTo>
                    <a:pt x="119" y="167"/>
                  </a:lnTo>
                  <a:lnTo>
                    <a:pt x="119" y="169"/>
                  </a:lnTo>
                  <a:lnTo>
                    <a:pt x="121" y="170"/>
                  </a:lnTo>
                  <a:lnTo>
                    <a:pt x="123" y="172"/>
                  </a:lnTo>
                  <a:lnTo>
                    <a:pt x="123" y="172"/>
                  </a:lnTo>
                  <a:lnTo>
                    <a:pt x="124" y="172"/>
                  </a:lnTo>
                  <a:lnTo>
                    <a:pt x="124" y="174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29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34" y="172"/>
                  </a:lnTo>
                  <a:lnTo>
                    <a:pt x="136" y="170"/>
                  </a:lnTo>
                  <a:lnTo>
                    <a:pt x="137" y="169"/>
                  </a:lnTo>
                  <a:lnTo>
                    <a:pt x="139" y="165"/>
                  </a:lnTo>
                  <a:lnTo>
                    <a:pt x="141" y="164"/>
                  </a:lnTo>
                  <a:lnTo>
                    <a:pt x="141" y="161"/>
                  </a:lnTo>
                  <a:lnTo>
                    <a:pt x="144" y="154"/>
                  </a:lnTo>
                  <a:lnTo>
                    <a:pt x="146" y="149"/>
                  </a:lnTo>
                  <a:lnTo>
                    <a:pt x="147" y="146"/>
                  </a:lnTo>
                  <a:lnTo>
                    <a:pt x="149" y="143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39"/>
                  </a:lnTo>
                  <a:lnTo>
                    <a:pt x="149" y="138"/>
                  </a:lnTo>
                  <a:lnTo>
                    <a:pt x="149" y="134"/>
                  </a:lnTo>
                  <a:lnTo>
                    <a:pt x="147" y="133"/>
                  </a:lnTo>
                  <a:lnTo>
                    <a:pt x="147" y="129"/>
                  </a:lnTo>
                  <a:lnTo>
                    <a:pt x="146" y="128"/>
                  </a:lnTo>
                  <a:lnTo>
                    <a:pt x="144" y="124"/>
                  </a:lnTo>
                  <a:lnTo>
                    <a:pt x="141" y="120"/>
                  </a:lnTo>
                  <a:lnTo>
                    <a:pt x="137" y="115"/>
                  </a:lnTo>
                  <a:lnTo>
                    <a:pt x="136" y="110"/>
                  </a:lnTo>
                  <a:lnTo>
                    <a:pt x="134" y="106"/>
                  </a:lnTo>
                  <a:lnTo>
                    <a:pt x="133" y="105"/>
                  </a:lnTo>
                  <a:lnTo>
                    <a:pt x="133" y="105"/>
                  </a:lnTo>
                  <a:lnTo>
                    <a:pt x="133" y="103"/>
                  </a:lnTo>
                  <a:lnTo>
                    <a:pt x="131" y="103"/>
                  </a:lnTo>
                  <a:lnTo>
                    <a:pt x="131" y="103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4" y="102"/>
                  </a:lnTo>
                  <a:lnTo>
                    <a:pt x="136" y="100"/>
                  </a:lnTo>
                  <a:lnTo>
                    <a:pt x="137" y="100"/>
                  </a:lnTo>
                  <a:lnTo>
                    <a:pt x="139" y="100"/>
                  </a:lnTo>
                  <a:lnTo>
                    <a:pt x="139" y="98"/>
                  </a:lnTo>
                  <a:lnTo>
                    <a:pt x="141" y="98"/>
                  </a:lnTo>
                  <a:lnTo>
                    <a:pt x="147" y="93"/>
                  </a:lnTo>
                  <a:lnTo>
                    <a:pt x="152" y="90"/>
                  </a:lnTo>
                  <a:lnTo>
                    <a:pt x="157" y="87"/>
                  </a:lnTo>
                  <a:lnTo>
                    <a:pt x="162" y="83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8" y="72"/>
                  </a:lnTo>
                  <a:lnTo>
                    <a:pt x="170" y="69"/>
                  </a:lnTo>
                  <a:lnTo>
                    <a:pt x="173" y="64"/>
                  </a:lnTo>
                  <a:lnTo>
                    <a:pt x="177" y="59"/>
                  </a:lnTo>
                  <a:lnTo>
                    <a:pt x="178" y="57"/>
                  </a:lnTo>
                  <a:lnTo>
                    <a:pt x="180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3" y="52"/>
                  </a:lnTo>
                  <a:lnTo>
                    <a:pt x="183" y="52"/>
                  </a:lnTo>
                  <a:lnTo>
                    <a:pt x="185" y="51"/>
                  </a:lnTo>
                  <a:lnTo>
                    <a:pt x="185" y="51"/>
                  </a:lnTo>
                  <a:lnTo>
                    <a:pt x="186" y="47"/>
                  </a:lnTo>
                  <a:lnTo>
                    <a:pt x="186" y="46"/>
                  </a:lnTo>
                  <a:lnTo>
                    <a:pt x="188" y="42"/>
                  </a:lnTo>
                  <a:lnTo>
                    <a:pt x="190" y="39"/>
                  </a:lnTo>
                  <a:lnTo>
                    <a:pt x="190" y="36"/>
                  </a:lnTo>
                  <a:lnTo>
                    <a:pt x="191" y="33"/>
                  </a:lnTo>
                  <a:lnTo>
                    <a:pt x="191" y="26"/>
                  </a:lnTo>
                  <a:lnTo>
                    <a:pt x="193" y="20"/>
                  </a:lnTo>
                  <a:lnTo>
                    <a:pt x="193" y="15"/>
                  </a:lnTo>
                  <a:lnTo>
                    <a:pt x="193" y="11"/>
                  </a:lnTo>
                  <a:lnTo>
                    <a:pt x="193" y="10"/>
                  </a:lnTo>
                  <a:lnTo>
                    <a:pt x="195" y="8"/>
                  </a:lnTo>
                  <a:lnTo>
                    <a:pt x="195" y="6"/>
                  </a:lnTo>
                  <a:lnTo>
                    <a:pt x="195" y="6"/>
                  </a:lnTo>
                  <a:lnTo>
                    <a:pt x="196" y="5"/>
                  </a:lnTo>
                  <a:lnTo>
                    <a:pt x="196" y="5"/>
                  </a:lnTo>
                  <a:lnTo>
                    <a:pt x="198" y="3"/>
                  </a:lnTo>
                  <a:lnTo>
                    <a:pt x="200" y="3"/>
                  </a:lnTo>
                  <a:lnTo>
                    <a:pt x="203" y="1"/>
                  </a:lnTo>
                  <a:lnTo>
                    <a:pt x="204" y="0"/>
                  </a:lnTo>
                  <a:lnTo>
                    <a:pt x="206" y="1"/>
                  </a:lnTo>
                  <a:lnTo>
                    <a:pt x="213" y="5"/>
                  </a:lnTo>
                  <a:lnTo>
                    <a:pt x="216" y="6"/>
                  </a:lnTo>
                  <a:lnTo>
                    <a:pt x="219" y="10"/>
                  </a:lnTo>
                  <a:lnTo>
                    <a:pt x="221" y="11"/>
                  </a:lnTo>
                  <a:lnTo>
                    <a:pt x="222" y="13"/>
                  </a:lnTo>
                  <a:lnTo>
                    <a:pt x="224" y="15"/>
                  </a:lnTo>
                  <a:lnTo>
                    <a:pt x="226" y="16"/>
                  </a:lnTo>
                  <a:lnTo>
                    <a:pt x="231" y="23"/>
                  </a:lnTo>
                  <a:lnTo>
                    <a:pt x="234" y="26"/>
                  </a:lnTo>
                  <a:lnTo>
                    <a:pt x="236" y="29"/>
                  </a:lnTo>
                  <a:lnTo>
                    <a:pt x="237" y="31"/>
                  </a:lnTo>
                  <a:lnTo>
                    <a:pt x="237" y="33"/>
                  </a:lnTo>
                  <a:lnTo>
                    <a:pt x="239" y="36"/>
                  </a:lnTo>
                  <a:lnTo>
                    <a:pt x="239" y="38"/>
                  </a:lnTo>
                  <a:lnTo>
                    <a:pt x="239" y="38"/>
                  </a:lnTo>
                  <a:lnTo>
                    <a:pt x="239" y="39"/>
                  </a:lnTo>
                  <a:lnTo>
                    <a:pt x="239" y="39"/>
                  </a:lnTo>
                  <a:lnTo>
                    <a:pt x="239" y="41"/>
                  </a:lnTo>
                  <a:lnTo>
                    <a:pt x="237" y="42"/>
                  </a:lnTo>
                  <a:lnTo>
                    <a:pt x="236" y="44"/>
                  </a:lnTo>
                  <a:lnTo>
                    <a:pt x="234" y="46"/>
                  </a:lnTo>
                  <a:lnTo>
                    <a:pt x="232" y="47"/>
                  </a:lnTo>
                  <a:lnTo>
                    <a:pt x="231" y="47"/>
                  </a:lnTo>
                  <a:lnTo>
                    <a:pt x="227" y="51"/>
                  </a:lnTo>
                  <a:lnTo>
                    <a:pt x="224" y="52"/>
                  </a:lnTo>
                  <a:lnTo>
                    <a:pt x="222" y="52"/>
                  </a:lnTo>
                  <a:lnTo>
                    <a:pt x="221" y="52"/>
                  </a:lnTo>
                  <a:lnTo>
                    <a:pt x="219" y="54"/>
                  </a:lnTo>
                  <a:lnTo>
                    <a:pt x="218" y="57"/>
                  </a:lnTo>
                  <a:lnTo>
                    <a:pt x="213" y="61"/>
                  </a:lnTo>
                  <a:lnTo>
                    <a:pt x="208" y="65"/>
                  </a:lnTo>
                  <a:lnTo>
                    <a:pt x="203" y="70"/>
                  </a:lnTo>
                  <a:lnTo>
                    <a:pt x="198" y="75"/>
                  </a:lnTo>
                  <a:lnTo>
                    <a:pt x="195" y="77"/>
                  </a:lnTo>
                  <a:lnTo>
                    <a:pt x="193" y="79"/>
                  </a:lnTo>
                  <a:lnTo>
                    <a:pt x="191" y="80"/>
                  </a:lnTo>
                  <a:lnTo>
                    <a:pt x="188" y="80"/>
                  </a:lnTo>
                  <a:lnTo>
                    <a:pt x="188" y="82"/>
                  </a:lnTo>
                  <a:lnTo>
                    <a:pt x="186" y="82"/>
                  </a:lnTo>
                  <a:lnTo>
                    <a:pt x="185" y="83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82" y="87"/>
                  </a:lnTo>
                  <a:lnTo>
                    <a:pt x="182" y="88"/>
                  </a:lnTo>
                  <a:lnTo>
                    <a:pt x="180" y="90"/>
                  </a:lnTo>
                  <a:lnTo>
                    <a:pt x="178" y="95"/>
                  </a:lnTo>
                  <a:lnTo>
                    <a:pt x="178" y="97"/>
                  </a:lnTo>
                  <a:lnTo>
                    <a:pt x="190" y="103"/>
                  </a:lnTo>
                  <a:lnTo>
                    <a:pt x="209" y="90"/>
                  </a:lnTo>
                  <a:lnTo>
                    <a:pt x="209" y="88"/>
                  </a:lnTo>
                  <a:lnTo>
                    <a:pt x="213" y="87"/>
                  </a:lnTo>
                  <a:lnTo>
                    <a:pt x="216" y="85"/>
                  </a:lnTo>
                  <a:lnTo>
                    <a:pt x="221" y="82"/>
                  </a:lnTo>
                  <a:lnTo>
                    <a:pt x="226" y="80"/>
                  </a:lnTo>
                  <a:lnTo>
                    <a:pt x="231" y="77"/>
                  </a:lnTo>
                  <a:lnTo>
                    <a:pt x="236" y="74"/>
                  </a:lnTo>
                  <a:lnTo>
                    <a:pt x="240" y="72"/>
                  </a:lnTo>
                  <a:lnTo>
                    <a:pt x="245" y="70"/>
                  </a:lnTo>
                  <a:lnTo>
                    <a:pt x="252" y="67"/>
                  </a:lnTo>
                  <a:lnTo>
                    <a:pt x="262" y="64"/>
                  </a:lnTo>
                  <a:lnTo>
                    <a:pt x="272" y="61"/>
                  </a:lnTo>
                  <a:lnTo>
                    <a:pt x="281" y="56"/>
                  </a:lnTo>
                  <a:lnTo>
                    <a:pt x="289" y="54"/>
                  </a:lnTo>
                  <a:lnTo>
                    <a:pt x="294" y="51"/>
                  </a:lnTo>
                  <a:lnTo>
                    <a:pt x="296" y="51"/>
                  </a:lnTo>
                  <a:lnTo>
                    <a:pt x="298" y="51"/>
                  </a:lnTo>
                  <a:lnTo>
                    <a:pt x="301" y="49"/>
                  </a:lnTo>
                  <a:lnTo>
                    <a:pt x="304" y="49"/>
                  </a:lnTo>
                  <a:lnTo>
                    <a:pt x="309" y="49"/>
                  </a:lnTo>
                  <a:lnTo>
                    <a:pt x="312" y="49"/>
                  </a:lnTo>
                  <a:lnTo>
                    <a:pt x="316" y="49"/>
                  </a:lnTo>
                  <a:lnTo>
                    <a:pt x="317" y="49"/>
                  </a:lnTo>
                  <a:lnTo>
                    <a:pt x="321" y="49"/>
                  </a:lnTo>
                  <a:lnTo>
                    <a:pt x="324" y="51"/>
                  </a:lnTo>
                  <a:lnTo>
                    <a:pt x="327" y="51"/>
                  </a:lnTo>
                  <a:lnTo>
                    <a:pt x="329" y="52"/>
                  </a:lnTo>
                  <a:lnTo>
                    <a:pt x="330" y="52"/>
                  </a:lnTo>
                  <a:lnTo>
                    <a:pt x="330" y="54"/>
                  </a:lnTo>
                  <a:lnTo>
                    <a:pt x="332" y="54"/>
                  </a:lnTo>
                  <a:lnTo>
                    <a:pt x="334" y="56"/>
                  </a:lnTo>
                  <a:lnTo>
                    <a:pt x="334" y="56"/>
                  </a:lnTo>
                  <a:lnTo>
                    <a:pt x="335" y="57"/>
                  </a:lnTo>
                  <a:lnTo>
                    <a:pt x="335" y="59"/>
                  </a:lnTo>
                  <a:lnTo>
                    <a:pt x="337" y="59"/>
                  </a:lnTo>
                  <a:lnTo>
                    <a:pt x="337" y="61"/>
                  </a:lnTo>
                  <a:lnTo>
                    <a:pt x="337" y="62"/>
                  </a:lnTo>
                  <a:lnTo>
                    <a:pt x="337" y="64"/>
                  </a:lnTo>
                  <a:lnTo>
                    <a:pt x="337" y="65"/>
                  </a:lnTo>
                  <a:lnTo>
                    <a:pt x="337" y="65"/>
                  </a:lnTo>
                  <a:lnTo>
                    <a:pt x="337" y="67"/>
                  </a:lnTo>
                  <a:lnTo>
                    <a:pt x="337" y="69"/>
                  </a:lnTo>
                  <a:lnTo>
                    <a:pt x="337" y="72"/>
                  </a:lnTo>
                  <a:lnTo>
                    <a:pt x="335" y="74"/>
                  </a:lnTo>
                  <a:lnTo>
                    <a:pt x="335" y="77"/>
                  </a:lnTo>
                  <a:lnTo>
                    <a:pt x="334" y="79"/>
                  </a:lnTo>
                  <a:lnTo>
                    <a:pt x="334" y="80"/>
                  </a:lnTo>
                  <a:lnTo>
                    <a:pt x="332" y="83"/>
                  </a:lnTo>
                  <a:lnTo>
                    <a:pt x="330" y="85"/>
                  </a:lnTo>
                  <a:lnTo>
                    <a:pt x="330" y="87"/>
                  </a:lnTo>
                  <a:lnTo>
                    <a:pt x="240" y="203"/>
                  </a:lnTo>
                  <a:lnTo>
                    <a:pt x="234" y="225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5" y="243"/>
                  </a:lnTo>
                  <a:lnTo>
                    <a:pt x="244" y="244"/>
                  </a:lnTo>
                  <a:lnTo>
                    <a:pt x="242" y="246"/>
                  </a:lnTo>
                  <a:lnTo>
                    <a:pt x="240" y="246"/>
                  </a:lnTo>
                  <a:lnTo>
                    <a:pt x="239" y="247"/>
                  </a:lnTo>
                  <a:lnTo>
                    <a:pt x="237" y="247"/>
                  </a:lnTo>
                  <a:lnTo>
                    <a:pt x="237" y="249"/>
                  </a:lnTo>
                  <a:lnTo>
                    <a:pt x="234" y="251"/>
                  </a:lnTo>
                  <a:lnTo>
                    <a:pt x="231" y="252"/>
                  </a:lnTo>
                  <a:lnTo>
                    <a:pt x="227" y="254"/>
                  </a:lnTo>
                  <a:lnTo>
                    <a:pt x="224" y="256"/>
                  </a:lnTo>
                  <a:lnTo>
                    <a:pt x="219" y="257"/>
                  </a:lnTo>
                  <a:lnTo>
                    <a:pt x="216" y="259"/>
                  </a:lnTo>
                  <a:lnTo>
                    <a:pt x="213" y="261"/>
                  </a:lnTo>
                  <a:lnTo>
                    <a:pt x="209" y="262"/>
                  </a:lnTo>
                  <a:lnTo>
                    <a:pt x="208" y="264"/>
                  </a:lnTo>
                  <a:lnTo>
                    <a:pt x="204" y="264"/>
                  </a:lnTo>
                  <a:lnTo>
                    <a:pt x="201" y="266"/>
                  </a:lnTo>
                  <a:lnTo>
                    <a:pt x="198" y="267"/>
                  </a:lnTo>
                  <a:lnTo>
                    <a:pt x="195" y="267"/>
                  </a:lnTo>
                  <a:lnTo>
                    <a:pt x="193" y="267"/>
                  </a:lnTo>
                  <a:lnTo>
                    <a:pt x="165" y="267"/>
                  </a:lnTo>
                  <a:lnTo>
                    <a:pt x="164" y="269"/>
                  </a:lnTo>
                  <a:lnTo>
                    <a:pt x="159" y="270"/>
                  </a:lnTo>
                  <a:lnTo>
                    <a:pt x="152" y="274"/>
                  </a:lnTo>
                  <a:lnTo>
                    <a:pt x="146" y="275"/>
                  </a:lnTo>
                  <a:lnTo>
                    <a:pt x="137" y="279"/>
                  </a:lnTo>
                  <a:lnTo>
                    <a:pt x="129" y="282"/>
                  </a:lnTo>
                  <a:lnTo>
                    <a:pt x="123" y="285"/>
                  </a:lnTo>
                  <a:lnTo>
                    <a:pt x="119" y="287"/>
                  </a:lnTo>
                  <a:lnTo>
                    <a:pt x="118" y="287"/>
                  </a:lnTo>
                  <a:lnTo>
                    <a:pt x="115" y="288"/>
                  </a:lnTo>
                  <a:lnTo>
                    <a:pt x="113" y="290"/>
                  </a:lnTo>
                  <a:lnTo>
                    <a:pt x="111" y="292"/>
                  </a:lnTo>
                  <a:lnTo>
                    <a:pt x="108" y="293"/>
                  </a:lnTo>
                  <a:lnTo>
                    <a:pt x="106" y="295"/>
                  </a:lnTo>
                  <a:lnTo>
                    <a:pt x="105" y="298"/>
                  </a:lnTo>
                  <a:lnTo>
                    <a:pt x="101" y="300"/>
                  </a:lnTo>
                  <a:lnTo>
                    <a:pt x="100" y="302"/>
                  </a:lnTo>
                  <a:lnTo>
                    <a:pt x="98" y="305"/>
                  </a:lnTo>
                  <a:lnTo>
                    <a:pt x="95" y="307"/>
                  </a:lnTo>
                  <a:lnTo>
                    <a:pt x="93" y="308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5"/>
                  </a:lnTo>
                  <a:lnTo>
                    <a:pt x="88" y="316"/>
                  </a:lnTo>
                  <a:lnTo>
                    <a:pt x="88" y="320"/>
                  </a:lnTo>
                  <a:lnTo>
                    <a:pt x="85" y="323"/>
                  </a:lnTo>
                  <a:lnTo>
                    <a:pt x="83" y="326"/>
                  </a:lnTo>
                  <a:lnTo>
                    <a:pt x="79" y="331"/>
                  </a:lnTo>
                  <a:lnTo>
                    <a:pt x="70" y="341"/>
                  </a:lnTo>
                  <a:lnTo>
                    <a:pt x="61" y="352"/>
                  </a:lnTo>
                  <a:lnTo>
                    <a:pt x="51" y="366"/>
                  </a:lnTo>
                  <a:lnTo>
                    <a:pt x="43" y="377"/>
                  </a:lnTo>
                  <a:lnTo>
                    <a:pt x="38" y="382"/>
                  </a:lnTo>
                  <a:lnTo>
                    <a:pt x="34" y="387"/>
                  </a:lnTo>
                  <a:lnTo>
                    <a:pt x="34" y="389"/>
                  </a:lnTo>
                  <a:lnTo>
                    <a:pt x="33" y="390"/>
                  </a:lnTo>
                  <a:lnTo>
                    <a:pt x="31" y="392"/>
                  </a:lnTo>
                  <a:lnTo>
                    <a:pt x="31" y="393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29" y="395"/>
                  </a:lnTo>
                  <a:lnTo>
                    <a:pt x="29" y="395"/>
                  </a:lnTo>
                  <a:lnTo>
                    <a:pt x="28" y="395"/>
                  </a:lnTo>
                  <a:lnTo>
                    <a:pt x="28" y="393"/>
                  </a:lnTo>
                  <a:lnTo>
                    <a:pt x="26" y="393"/>
                  </a:lnTo>
                  <a:lnTo>
                    <a:pt x="26" y="392"/>
                  </a:lnTo>
                  <a:lnTo>
                    <a:pt x="25" y="392"/>
                  </a:lnTo>
                  <a:lnTo>
                    <a:pt x="23" y="392"/>
                  </a:lnTo>
                  <a:lnTo>
                    <a:pt x="21" y="392"/>
                  </a:lnTo>
                  <a:lnTo>
                    <a:pt x="20" y="392"/>
                  </a:lnTo>
                  <a:lnTo>
                    <a:pt x="18" y="392"/>
                  </a:lnTo>
                  <a:lnTo>
                    <a:pt x="16" y="392"/>
                  </a:lnTo>
                  <a:lnTo>
                    <a:pt x="15" y="390"/>
                  </a:lnTo>
                  <a:lnTo>
                    <a:pt x="13" y="390"/>
                  </a:lnTo>
                  <a:lnTo>
                    <a:pt x="11" y="390"/>
                  </a:lnTo>
                  <a:lnTo>
                    <a:pt x="10" y="389"/>
                  </a:lnTo>
                  <a:lnTo>
                    <a:pt x="8" y="389"/>
                  </a:lnTo>
                  <a:lnTo>
                    <a:pt x="7" y="387"/>
                  </a:lnTo>
                  <a:lnTo>
                    <a:pt x="5" y="387"/>
                  </a:lnTo>
                  <a:lnTo>
                    <a:pt x="3" y="385"/>
                  </a:lnTo>
                  <a:lnTo>
                    <a:pt x="3" y="385"/>
                  </a:lnTo>
                  <a:lnTo>
                    <a:pt x="2" y="384"/>
                  </a:lnTo>
                  <a:lnTo>
                    <a:pt x="2" y="382"/>
                  </a:lnTo>
                  <a:lnTo>
                    <a:pt x="2" y="382"/>
                  </a:lnTo>
                  <a:lnTo>
                    <a:pt x="0" y="382"/>
                  </a:lnTo>
                  <a:lnTo>
                    <a:pt x="0" y="380"/>
                  </a:lnTo>
                  <a:lnTo>
                    <a:pt x="0" y="379"/>
                  </a:lnTo>
                  <a:lnTo>
                    <a:pt x="2" y="377"/>
                  </a:lnTo>
                  <a:lnTo>
                    <a:pt x="2" y="375"/>
                  </a:lnTo>
                  <a:lnTo>
                    <a:pt x="3" y="372"/>
                  </a:lnTo>
                  <a:lnTo>
                    <a:pt x="3" y="370"/>
                  </a:lnTo>
                  <a:lnTo>
                    <a:pt x="5" y="367"/>
                  </a:lnTo>
                  <a:lnTo>
                    <a:pt x="7" y="364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3" y="352"/>
                  </a:lnTo>
                  <a:lnTo>
                    <a:pt x="13" y="351"/>
                  </a:lnTo>
                  <a:lnTo>
                    <a:pt x="15" y="351"/>
                  </a:lnTo>
                  <a:lnTo>
                    <a:pt x="16" y="346"/>
                  </a:lnTo>
                  <a:lnTo>
                    <a:pt x="20" y="341"/>
                  </a:lnTo>
                  <a:lnTo>
                    <a:pt x="25" y="333"/>
                  </a:lnTo>
                  <a:lnTo>
                    <a:pt x="29" y="325"/>
                  </a:lnTo>
                  <a:lnTo>
                    <a:pt x="34" y="316"/>
                  </a:lnTo>
                  <a:lnTo>
                    <a:pt x="39" y="310"/>
                  </a:lnTo>
                  <a:lnTo>
                    <a:pt x="44" y="302"/>
                  </a:lnTo>
                  <a:lnTo>
                    <a:pt x="47" y="297"/>
                  </a:lnTo>
                  <a:lnTo>
                    <a:pt x="51" y="290"/>
                  </a:lnTo>
                  <a:lnTo>
                    <a:pt x="54" y="285"/>
                  </a:lnTo>
                  <a:lnTo>
                    <a:pt x="56" y="280"/>
                  </a:lnTo>
                  <a:lnTo>
                    <a:pt x="59" y="277"/>
                  </a:lnTo>
                  <a:lnTo>
                    <a:pt x="61" y="274"/>
                  </a:lnTo>
                  <a:lnTo>
                    <a:pt x="61" y="272"/>
                  </a:lnTo>
                  <a:lnTo>
                    <a:pt x="61" y="270"/>
                  </a:lnTo>
                  <a:lnTo>
                    <a:pt x="61" y="272"/>
                  </a:lnTo>
                  <a:lnTo>
                    <a:pt x="61" y="275"/>
                  </a:lnTo>
                  <a:lnTo>
                    <a:pt x="59" y="282"/>
                  </a:lnTo>
                  <a:lnTo>
                    <a:pt x="57" y="288"/>
                  </a:lnTo>
                  <a:lnTo>
                    <a:pt x="57" y="292"/>
                  </a:lnTo>
                  <a:lnTo>
                    <a:pt x="56" y="293"/>
                  </a:lnTo>
                  <a:lnTo>
                    <a:pt x="56" y="297"/>
                  </a:lnTo>
                  <a:lnTo>
                    <a:pt x="54" y="300"/>
                  </a:lnTo>
                  <a:lnTo>
                    <a:pt x="52" y="307"/>
                  </a:lnTo>
                  <a:lnTo>
                    <a:pt x="49" y="311"/>
                  </a:lnTo>
                  <a:lnTo>
                    <a:pt x="46" y="318"/>
                  </a:lnTo>
                  <a:lnTo>
                    <a:pt x="43" y="325"/>
                  </a:lnTo>
                  <a:lnTo>
                    <a:pt x="39" y="331"/>
                  </a:lnTo>
                  <a:lnTo>
                    <a:pt x="36" y="336"/>
                  </a:lnTo>
                  <a:lnTo>
                    <a:pt x="34" y="339"/>
                  </a:lnTo>
                  <a:lnTo>
                    <a:pt x="34" y="343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6"/>
                  </a:lnTo>
                  <a:lnTo>
                    <a:pt x="38" y="346"/>
                  </a:lnTo>
                  <a:lnTo>
                    <a:pt x="44" y="344"/>
                  </a:lnTo>
                  <a:lnTo>
                    <a:pt x="46" y="344"/>
                  </a:lnTo>
                  <a:lnTo>
                    <a:pt x="46" y="344"/>
                  </a:lnTo>
                  <a:lnTo>
                    <a:pt x="47" y="344"/>
                  </a:lnTo>
                  <a:lnTo>
                    <a:pt x="47" y="344"/>
                  </a:lnTo>
                  <a:lnTo>
                    <a:pt x="51" y="343"/>
                  </a:lnTo>
                  <a:lnTo>
                    <a:pt x="52" y="341"/>
                  </a:lnTo>
                  <a:lnTo>
                    <a:pt x="54" y="339"/>
                  </a:lnTo>
                  <a:lnTo>
                    <a:pt x="56" y="336"/>
                  </a:lnTo>
                  <a:lnTo>
                    <a:pt x="57" y="334"/>
                  </a:lnTo>
                  <a:lnTo>
                    <a:pt x="59" y="331"/>
                  </a:lnTo>
                  <a:lnTo>
                    <a:pt x="62" y="326"/>
                  </a:lnTo>
                  <a:lnTo>
                    <a:pt x="65" y="320"/>
                  </a:lnTo>
                  <a:lnTo>
                    <a:pt x="67" y="318"/>
                  </a:lnTo>
                  <a:lnTo>
                    <a:pt x="67" y="316"/>
                  </a:lnTo>
                  <a:lnTo>
                    <a:pt x="69" y="315"/>
                  </a:lnTo>
                  <a:lnTo>
                    <a:pt x="70" y="313"/>
                  </a:lnTo>
                  <a:lnTo>
                    <a:pt x="72" y="311"/>
                  </a:lnTo>
                  <a:lnTo>
                    <a:pt x="74" y="310"/>
                  </a:lnTo>
                  <a:lnTo>
                    <a:pt x="75" y="307"/>
                  </a:lnTo>
                  <a:lnTo>
                    <a:pt x="79" y="305"/>
                  </a:lnTo>
                  <a:lnTo>
                    <a:pt x="85" y="300"/>
                  </a:lnTo>
                  <a:lnTo>
                    <a:pt x="92" y="295"/>
                  </a:lnTo>
                  <a:lnTo>
                    <a:pt x="100" y="290"/>
                  </a:lnTo>
                  <a:lnTo>
                    <a:pt x="108" y="284"/>
                  </a:lnTo>
                  <a:lnTo>
                    <a:pt x="111" y="282"/>
                  </a:lnTo>
                  <a:lnTo>
                    <a:pt x="115" y="280"/>
                  </a:lnTo>
                  <a:lnTo>
                    <a:pt x="118" y="279"/>
                  </a:lnTo>
                  <a:lnTo>
                    <a:pt x="121" y="277"/>
                  </a:lnTo>
                  <a:lnTo>
                    <a:pt x="128" y="274"/>
                  </a:lnTo>
                  <a:lnTo>
                    <a:pt x="134" y="272"/>
                  </a:lnTo>
                  <a:lnTo>
                    <a:pt x="142" y="269"/>
                  </a:lnTo>
                  <a:lnTo>
                    <a:pt x="149" y="267"/>
                  </a:lnTo>
                  <a:lnTo>
                    <a:pt x="157" y="264"/>
                  </a:lnTo>
                  <a:lnTo>
                    <a:pt x="164" y="262"/>
                  </a:lnTo>
                  <a:lnTo>
                    <a:pt x="167" y="262"/>
                  </a:lnTo>
                  <a:lnTo>
                    <a:pt x="168" y="262"/>
                  </a:lnTo>
                  <a:lnTo>
                    <a:pt x="172" y="261"/>
                  </a:lnTo>
                  <a:lnTo>
                    <a:pt x="173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7" y="261"/>
                  </a:lnTo>
                  <a:lnTo>
                    <a:pt x="177" y="261"/>
                  </a:lnTo>
                  <a:lnTo>
                    <a:pt x="177" y="259"/>
                  </a:lnTo>
                  <a:lnTo>
                    <a:pt x="178" y="259"/>
                  </a:lnTo>
                  <a:lnTo>
                    <a:pt x="178" y="259"/>
                  </a:lnTo>
                  <a:lnTo>
                    <a:pt x="178" y="257"/>
                  </a:lnTo>
                  <a:lnTo>
                    <a:pt x="178" y="256"/>
                  </a:lnTo>
                  <a:lnTo>
                    <a:pt x="178" y="254"/>
                  </a:lnTo>
                  <a:lnTo>
                    <a:pt x="178" y="252"/>
                  </a:lnTo>
                  <a:lnTo>
                    <a:pt x="177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5" y="244"/>
                  </a:lnTo>
                  <a:lnTo>
                    <a:pt x="173" y="244"/>
                  </a:lnTo>
                  <a:lnTo>
                    <a:pt x="172" y="241"/>
                  </a:lnTo>
                  <a:lnTo>
                    <a:pt x="170" y="239"/>
                  </a:lnTo>
                  <a:lnTo>
                    <a:pt x="168" y="238"/>
                  </a:lnTo>
                  <a:lnTo>
                    <a:pt x="167" y="234"/>
                  </a:lnTo>
                  <a:lnTo>
                    <a:pt x="165" y="233"/>
                  </a:lnTo>
                  <a:lnTo>
                    <a:pt x="162" y="226"/>
                  </a:lnTo>
                  <a:lnTo>
                    <a:pt x="157" y="221"/>
                  </a:lnTo>
                  <a:lnTo>
                    <a:pt x="157" y="220"/>
                  </a:lnTo>
                  <a:lnTo>
                    <a:pt x="155" y="218"/>
                  </a:lnTo>
                  <a:lnTo>
                    <a:pt x="154" y="218"/>
                  </a:lnTo>
                  <a:lnTo>
                    <a:pt x="154" y="216"/>
                  </a:lnTo>
                  <a:lnTo>
                    <a:pt x="152" y="216"/>
                  </a:lnTo>
                  <a:lnTo>
                    <a:pt x="150" y="215"/>
                  </a:lnTo>
                  <a:lnTo>
                    <a:pt x="149" y="215"/>
                  </a:lnTo>
                  <a:lnTo>
                    <a:pt x="147" y="215"/>
                  </a:lnTo>
                  <a:lnTo>
                    <a:pt x="146" y="215"/>
                  </a:lnTo>
                  <a:lnTo>
                    <a:pt x="144" y="215"/>
                  </a:lnTo>
                  <a:lnTo>
                    <a:pt x="142" y="215"/>
                  </a:lnTo>
                  <a:lnTo>
                    <a:pt x="141" y="215"/>
                  </a:lnTo>
                  <a:lnTo>
                    <a:pt x="139" y="215"/>
                  </a:lnTo>
                  <a:lnTo>
                    <a:pt x="137" y="215"/>
                  </a:lnTo>
                  <a:lnTo>
                    <a:pt x="137" y="215"/>
                  </a:lnTo>
                  <a:lnTo>
                    <a:pt x="136" y="216"/>
                  </a:lnTo>
                  <a:lnTo>
                    <a:pt x="134" y="216"/>
                  </a:lnTo>
                  <a:lnTo>
                    <a:pt x="133" y="218"/>
                  </a:lnTo>
                  <a:lnTo>
                    <a:pt x="131" y="220"/>
                  </a:lnTo>
                  <a:lnTo>
                    <a:pt x="131" y="223"/>
                  </a:lnTo>
                  <a:lnTo>
                    <a:pt x="128" y="225"/>
                  </a:lnTo>
                  <a:lnTo>
                    <a:pt x="126" y="228"/>
                  </a:lnTo>
                  <a:lnTo>
                    <a:pt x="123" y="231"/>
                  </a:lnTo>
                  <a:lnTo>
                    <a:pt x="119" y="233"/>
                  </a:lnTo>
                  <a:lnTo>
                    <a:pt x="116" y="236"/>
                  </a:lnTo>
                  <a:lnTo>
                    <a:pt x="111" y="239"/>
                  </a:lnTo>
                  <a:lnTo>
                    <a:pt x="110" y="241"/>
                  </a:lnTo>
                  <a:lnTo>
                    <a:pt x="108" y="243"/>
                  </a:lnTo>
                  <a:lnTo>
                    <a:pt x="105" y="244"/>
                  </a:lnTo>
                  <a:lnTo>
                    <a:pt x="103" y="244"/>
                  </a:lnTo>
                  <a:lnTo>
                    <a:pt x="103" y="244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3"/>
                  </a:lnTo>
                  <a:lnTo>
                    <a:pt x="97" y="243"/>
                  </a:lnTo>
                  <a:lnTo>
                    <a:pt x="95" y="241"/>
                  </a:lnTo>
                  <a:lnTo>
                    <a:pt x="95" y="238"/>
                  </a:lnTo>
                  <a:lnTo>
                    <a:pt x="97" y="236"/>
                  </a:lnTo>
                  <a:lnTo>
                    <a:pt x="97" y="234"/>
                  </a:lnTo>
                  <a:lnTo>
                    <a:pt x="97" y="233"/>
                  </a:lnTo>
                  <a:lnTo>
                    <a:pt x="97" y="229"/>
                  </a:lnTo>
                  <a:lnTo>
                    <a:pt x="98" y="226"/>
                  </a:lnTo>
                  <a:lnTo>
                    <a:pt x="98" y="225"/>
                  </a:lnTo>
                  <a:lnTo>
                    <a:pt x="100" y="221"/>
                  </a:lnTo>
                  <a:lnTo>
                    <a:pt x="101" y="220"/>
                  </a:lnTo>
                  <a:lnTo>
                    <a:pt x="101" y="216"/>
                  </a:lnTo>
                  <a:lnTo>
                    <a:pt x="105" y="211"/>
                  </a:lnTo>
                  <a:lnTo>
                    <a:pt x="110" y="206"/>
                  </a:lnTo>
                  <a:lnTo>
                    <a:pt x="111" y="203"/>
                  </a:lnTo>
                  <a:lnTo>
                    <a:pt x="113" y="202"/>
                  </a:lnTo>
                  <a:lnTo>
                    <a:pt x="115" y="200"/>
                  </a:lnTo>
                  <a:lnTo>
                    <a:pt x="116" y="198"/>
                  </a:lnTo>
                  <a:lnTo>
                    <a:pt x="118" y="198"/>
                  </a:lnTo>
                  <a:lnTo>
                    <a:pt x="118" y="197"/>
                  </a:lnTo>
                  <a:lnTo>
                    <a:pt x="118" y="195"/>
                  </a:lnTo>
                  <a:lnTo>
                    <a:pt x="119" y="195"/>
                  </a:lnTo>
                  <a:lnTo>
                    <a:pt x="119" y="193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6" y="190"/>
                  </a:lnTo>
                  <a:lnTo>
                    <a:pt x="115" y="190"/>
                  </a:lnTo>
                  <a:lnTo>
                    <a:pt x="113" y="190"/>
                  </a:lnTo>
                  <a:lnTo>
                    <a:pt x="113" y="190"/>
                  </a:lnTo>
                  <a:lnTo>
                    <a:pt x="111" y="190"/>
                  </a:lnTo>
                  <a:lnTo>
                    <a:pt x="105" y="193"/>
                  </a:lnTo>
                  <a:lnTo>
                    <a:pt x="101" y="195"/>
                  </a:lnTo>
                  <a:lnTo>
                    <a:pt x="92" y="195"/>
                  </a:lnTo>
                  <a:lnTo>
                    <a:pt x="92" y="174"/>
                  </a:lnTo>
                  <a:lnTo>
                    <a:pt x="92" y="172"/>
                  </a:lnTo>
                  <a:lnTo>
                    <a:pt x="92" y="170"/>
                  </a:lnTo>
                  <a:lnTo>
                    <a:pt x="90" y="167"/>
                  </a:lnTo>
                  <a:lnTo>
                    <a:pt x="88" y="164"/>
                  </a:lnTo>
                  <a:lnTo>
                    <a:pt x="87" y="159"/>
                  </a:lnTo>
                  <a:lnTo>
                    <a:pt x="85" y="154"/>
                  </a:lnTo>
                  <a:lnTo>
                    <a:pt x="83" y="149"/>
                  </a:lnTo>
                  <a:lnTo>
                    <a:pt x="82" y="144"/>
                  </a:lnTo>
                  <a:lnTo>
                    <a:pt x="82" y="143"/>
                  </a:lnTo>
                  <a:lnTo>
                    <a:pt x="82" y="139"/>
                  </a:lnTo>
                  <a:lnTo>
                    <a:pt x="80" y="136"/>
                  </a:lnTo>
                  <a:lnTo>
                    <a:pt x="79" y="133"/>
                  </a:lnTo>
                  <a:lnTo>
                    <a:pt x="77" y="128"/>
                  </a:lnTo>
                  <a:lnTo>
                    <a:pt x="74" y="121"/>
                  </a:lnTo>
                  <a:lnTo>
                    <a:pt x="72" y="115"/>
                  </a:lnTo>
                  <a:lnTo>
                    <a:pt x="70" y="111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7" y="106"/>
                  </a:lnTo>
                  <a:close/>
                  <a:moveTo>
                    <a:pt x="198" y="124"/>
                  </a:moveTo>
                  <a:lnTo>
                    <a:pt x="196" y="126"/>
                  </a:lnTo>
                  <a:lnTo>
                    <a:pt x="193" y="129"/>
                  </a:lnTo>
                  <a:lnTo>
                    <a:pt x="191" y="131"/>
                  </a:lnTo>
                  <a:lnTo>
                    <a:pt x="190" y="134"/>
                  </a:lnTo>
                  <a:lnTo>
                    <a:pt x="188" y="136"/>
                  </a:lnTo>
                  <a:lnTo>
                    <a:pt x="188" y="138"/>
                  </a:lnTo>
                  <a:lnTo>
                    <a:pt x="188" y="139"/>
                  </a:lnTo>
                  <a:lnTo>
                    <a:pt x="186" y="141"/>
                  </a:lnTo>
                  <a:lnTo>
                    <a:pt x="185" y="144"/>
                  </a:lnTo>
                  <a:lnTo>
                    <a:pt x="183" y="149"/>
                  </a:lnTo>
                  <a:lnTo>
                    <a:pt x="182" y="152"/>
                  </a:lnTo>
                  <a:lnTo>
                    <a:pt x="180" y="156"/>
                  </a:lnTo>
                  <a:lnTo>
                    <a:pt x="178" y="159"/>
                  </a:lnTo>
                  <a:lnTo>
                    <a:pt x="178" y="164"/>
                  </a:lnTo>
                  <a:lnTo>
                    <a:pt x="177" y="165"/>
                  </a:lnTo>
                  <a:lnTo>
                    <a:pt x="177" y="167"/>
                  </a:lnTo>
                  <a:lnTo>
                    <a:pt x="177" y="169"/>
                  </a:lnTo>
                  <a:lnTo>
                    <a:pt x="177" y="170"/>
                  </a:lnTo>
                  <a:lnTo>
                    <a:pt x="177" y="172"/>
                  </a:lnTo>
                  <a:lnTo>
                    <a:pt x="177" y="172"/>
                  </a:lnTo>
                  <a:lnTo>
                    <a:pt x="177" y="174"/>
                  </a:lnTo>
                  <a:lnTo>
                    <a:pt x="177" y="175"/>
                  </a:lnTo>
                  <a:lnTo>
                    <a:pt x="178" y="175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2" y="179"/>
                  </a:lnTo>
                  <a:lnTo>
                    <a:pt x="183" y="179"/>
                  </a:lnTo>
                  <a:lnTo>
                    <a:pt x="185" y="179"/>
                  </a:lnTo>
                  <a:lnTo>
                    <a:pt x="188" y="179"/>
                  </a:lnTo>
                  <a:lnTo>
                    <a:pt x="191" y="179"/>
                  </a:lnTo>
                  <a:lnTo>
                    <a:pt x="193" y="179"/>
                  </a:lnTo>
                  <a:lnTo>
                    <a:pt x="195" y="177"/>
                  </a:lnTo>
                  <a:lnTo>
                    <a:pt x="196" y="177"/>
                  </a:lnTo>
                  <a:lnTo>
                    <a:pt x="198" y="175"/>
                  </a:lnTo>
                  <a:lnTo>
                    <a:pt x="200" y="174"/>
                  </a:lnTo>
                  <a:lnTo>
                    <a:pt x="201" y="172"/>
                  </a:lnTo>
                  <a:lnTo>
                    <a:pt x="203" y="172"/>
                  </a:lnTo>
                  <a:lnTo>
                    <a:pt x="204" y="169"/>
                  </a:lnTo>
                  <a:lnTo>
                    <a:pt x="204" y="167"/>
                  </a:lnTo>
                  <a:lnTo>
                    <a:pt x="206" y="165"/>
                  </a:lnTo>
                  <a:lnTo>
                    <a:pt x="208" y="164"/>
                  </a:lnTo>
                  <a:lnTo>
                    <a:pt x="211" y="159"/>
                  </a:lnTo>
                  <a:lnTo>
                    <a:pt x="213" y="156"/>
                  </a:lnTo>
                  <a:lnTo>
                    <a:pt x="214" y="154"/>
                  </a:lnTo>
                  <a:lnTo>
                    <a:pt x="214" y="154"/>
                  </a:lnTo>
                  <a:lnTo>
                    <a:pt x="214" y="152"/>
                  </a:lnTo>
                  <a:lnTo>
                    <a:pt x="214" y="151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7"/>
                  </a:lnTo>
                  <a:lnTo>
                    <a:pt x="214" y="146"/>
                  </a:lnTo>
                  <a:lnTo>
                    <a:pt x="213" y="143"/>
                  </a:lnTo>
                  <a:lnTo>
                    <a:pt x="211" y="141"/>
                  </a:lnTo>
                  <a:lnTo>
                    <a:pt x="209" y="138"/>
                  </a:lnTo>
                  <a:lnTo>
                    <a:pt x="208" y="136"/>
                  </a:lnTo>
                  <a:lnTo>
                    <a:pt x="206" y="133"/>
                  </a:lnTo>
                  <a:lnTo>
                    <a:pt x="204" y="131"/>
                  </a:lnTo>
                  <a:lnTo>
                    <a:pt x="203" y="129"/>
                  </a:lnTo>
                  <a:lnTo>
                    <a:pt x="201" y="128"/>
                  </a:lnTo>
                  <a:lnTo>
                    <a:pt x="198" y="124"/>
                  </a:lnTo>
                  <a:lnTo>
                    <a:pt x="198" y="124"/>
                  </a:lnTo>
                  <a:lnTo>
                    <a:pt x="198" y="124"/>
                  </a:lnTo>
                  <a:close/>
                  <a:moveTo>
                    <a:pt x="160" y="177"/>
                  </a:moveTo>
                  <a:lnTo>
                    <a:pt x="155" y="182"/>
                  </a:lnTo>
                  <a:lnTo>
                    <a:pt x="152" y="187"/>
                  </a:lnTo>
                  <a:lnTo>
                    <a:pt x="152" y="187"/>
                  </a:lnTo>
                  <a:lnTo>
                    <a:pt x="152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0"/>
                  </a:lnTo>
                  <a:lnTo>
                    <a:pt x="152" y="192"/>
                  </a:lnTo>
                  <a:lnTo>
                    <a:pt x="154" y="192"/>
                  </a:lnTo>
                  <a:lnTo>
                    <a:pt x="154" y="192"/>
                  </a:lnTo>
                  <a:lnTo>
                    <a:pt x="159" y="195"/>
                  </a:lnTo>
                  <a:lnTo>
                    <a:pt x="164" y="197"/>
                  </a:lnTo>
                  <a:lnTo>
                    <a:pt x="165" y="197"/>
                  </a:lnTo>
                  <a:lnTo>
                    <a:pt x="165" y="197"/>
                  </a:lnTo>
                  <a:lnTo>
                    <a:pt x="167" y="197"/>
                  </a:lnTo>
                  <a:lnTo>
                    <a:pt x="167" y="197"/>
                  </a:lnTo>
                  <a:lnTo>
                    <a:pt x="168" y="197"/>
                  </a:lnTo>
                  <a:lnTo>
                    <a:pt x="168" y="195"/>
                  </a:lnTo>
                  <a:lnTo>
                    <a:pt x="168" y="193"/>
                  </a:lnTo>
                  <a:lnTo>
                    <a:pt x="168" y="192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68" y="187"/>
                  </a:lnTo>
                  <a:lnTo>
                    <a:pt x="168" y="185"/>
                  </a:lnTo>
                  <a:lnTo>
                    <a:pt x="167" y="185"/>
                  </a:lnTo>
                  <a:lnTo>
                    <a:pt x="167" y="184"/>
                  </a:lnTo>
                  <a:lnTo>
                    <a:pt x="165" y="182"/>
                  </a:lnTo>
                  <a:lnTo>
                    <a:pt x="165" y="182"/>
                  </a:lnTo>
                  <a:lnTo>
                    <a:pt x="164" y="180"/>
                  </a:lnTo>
                  <a:lnTo>
                    <a:pt x="162" y="179"/>
                  </a:lnTo>
                  <a:lnTo>
                    <a:pt x="160" y="179"/>
                  </a:lnTo>
                  <a:lnTo>
                    <a:pt x="160" y="177"/>
                  </a:lnTo>
                  <a:lnTo>
                    <a:pt x="160" y="177"/>
                  </a:lnTo>
                  <a:close/>
                  <a:moveTo>
                    <a:pt x="224" y="98"/>
                  </a:moveTo>
                  <a:lnTo>
                    <a:pt x="222" y="100"/>
                  </a:lnTo>
                  <a:lnTo>
                    <a:pt x="219" y="103"/>
                  </a:lnTo>
                  <a:lnTo>
                    <a:pt x="219" y="105"/>
                  </a:lnTo>
                  <a:lnTo>
                    <a:pt x="218" y="105"/>
                  </a:lnTo>
                  <a:lnTo>
                    <a:pt x="218" y="106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6" y="111"/>
                  </a:lnTo>
                  <a:lnTo>
                    <a:pt x="216" y="113"/>
                  </a:lnTo>
                  <a:lnTo>
                    <a:pt x="216" y="115"/>
                  </a:lnTo>
                  <a:lnTo>
                    <a:pt x="216" y="116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8" y="121"/>
                  </a:lnTo>
                  <a:lnTo>
                    <a:pt x="218" y="121"/>
                  </a:lnTo>
                  <a:lnTo>
                    <a:pt x="218" y="123"/>
                  </a:lnTo>
                  <a:lnTo>
                    <a:pt x="219" y="123"/>
                  </a:lnTo>
                  <a:lnTo>
                    <a:pt x="221" y="124"/>
                  </a:lnTo>
                  <a:lnTo>
                    <a:pt x="222" y="128"/>
                  </a:lnTo>
                  <a:lnTo>
                    <a:pt x="224" y="131"/>
                  </a:lnTo>
                  <a:lnTo>
                    <a:pt x="226" y="136"/>
                  </a:lnTo>
                  <a:lnTo>
                    <a:pt x="229" y="141"/>
                  </a:lnTo>
                  <a:lnTo>
                    <a:pt x="231" y="146"/>
                  </a:lnTo>
                  <a:lnTo>
                    <a:pt x="234" y="151"/>
                  </a:lnTo>
                  <a:lnTo>
                    <a:pt x="236" y="157"/>
                  </a:lnTo>
                  <a:lnTo>
                    <a:pt x="236" y="159"/>
                  </a:lnTo>
                  <a:lnTo>
                    <a:pt x="236" y="161"/>
                  </a:lnTo>
                  <a:lnTo>
                    <a:pt x="237" y="164"/>
                  </a:lnTo>
                  <a:lnTo>
                    <a:pt x="237" y="165"/>
                  </a:lnTo>
                  <a:lnTo>
                    <a:pt x="237" y="167"/>
                  </a:lnTo>
                  <a:lnTo>
                    <a:pt x="236" y="169"/>
                  </a:lnTo>
                  <a:lnTo>
                    <a:pt x="236" y="170"/>
                  </a:lnTo>
                  <a:lnTo>
                    <a:pt x="236" y="172"/>
                  </a:lnTo>
                  <a:lnTo>
                    <a:pt x="234" y="174"/>
                  </a:lnTo>
                  <a:lnTo>
                    <a:pt x="232" y="175"/>
                  </a:lnTo>
                  <a:lnTo>
                    <a:pt x="232" y="177"/>
                  </a:lnTo>
                  <a:lnTo>
                    <a:pt x="231" y="179"/>
                  </a:lnTo>
                  <a:lnTo>
                    <a:pt x="229" y="180"/>
                  </a:lnTo>
                  <a:lnTo>
                    <a:pt x="227" y="180"/>
                  </a:lnTo>
                  <a:lnTo>
                    <a:pt x="226" y="182"/>
                  </a:lnTo>
                  <a:lnTo>
                    <a:pt x="224" y="184"/>
                  </a:lnTo>
                  <a:lnTo>
                    <a:pt x="222" y="184"/>
                  </a:lnTo>
                  <a:lnTo>
                    <a:pt x="221" y="185"/>
                  </a:lnTo>
                  <a:lnTo>
                    <a:pt x="221" y="185"/>
                  </a:lnTo>
                  <a:lnTo>
                    <a:pt x="219" y="185"/>
                  </a:lnTo>
                  <a:lnTo>
                    <a:pt x="216" y="187"/>
                  </a:lnTo>
                  <a:lnTo>
                    <a:pt x="214" y="187"/>
                  </a:lnTo>
                  <a:lnTo>
                    <a:pt x="211" y="188"/>
                  </a:lnTo>
                  <a:lnTo>
                    <a:pt x="208" y="190"/>
                  </a:lnTo>
                  <a:lnTo>
                    <a:pt x="206" y="192"/>
                  </a:lnTo>
                  <a:lnTo>
                    <a:pt x="203" y="193"/>
                  </a:lnTo>
                  <a:lnTo>
                    <a:pt x="200" y="197"/>
                  </a:lnTo>
                  <a:lnTo>
                    <a:pt x="196" y="198"/>
                  </a:lnTo>
                  <a:lnTo>
                    <a:pt x="191" y="202"/>
                  </a:lnTo>
                  <a:lnTo>
                    <a:pt x="190" y="205"/>
                  </a:lnTo>
                  <a:lnTo>
                    <a:pt x="186" y="206"/>
                  </a:lnTo>
                  <a:lnTo>
                    <a:pt x="185" y="210"/>
                  </a:lnTo>
                  <a:lnTo>
                    <a:pt x="183" y="210"/>
                  </a:lnTo>
                  <a:lnTo>
                    <a:pt x="183" y="211"/>
                  </a:lnTo>
                  <a:lnTo>
                    <a:pt x="183" y="213"/>
                  </a:lnTo>
                  <a:lnTo>
                    <a:pt x="182" y="213"/>
                  </a:lnTo>
                  <a:lnTo>
                    <a:pt x="182" y="215"/>
                  </a:lnTo>
                  <a:lnTo>
                    <a:pt x="182" y="216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2" y="220"/>
                  </a:lnTo>
                  <a:lnTo>
                    <a:pt x="182" y="223"/>
                  </a:lnTo>
                  <a:lnTo>
                    <a:pt x="182" y="225"/>
                  </a:lnTo>
                  <a:lnTo>
                    <a:pt x="183" y="226"/>
                  </a:lnTo>
                  <a:lnTo>
                    <a:pt x="185" y="229"/>
                  </a:lnTo>
                  <a:lnTo>
                    <a:pt x="186" y="233"/>
                  </a:lnTo>
                  <a:lnTo>
                    <a:pt x="191" y="239"/>
                  </a:lnTo>
                  <a:lnTo>
                    <a:pt x="193" y="24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8" y="233"/>
                  </a:lnTo>
                  <a:lnTo>
                    <a:pt x="211" y="229"/>
                  </a:lnTo>
                  <a:lnTo>
                    <a:pt x="211" y="229"/>
                  </a:lnTo>
                  <a:lnTo>
                    <a:pt x="213" y="229"/>
                  </a:lnTo>
                  <a:lnTo>
                    <a:pt x="213" y="228"/>
                  </a:lnTo>
                  <a:lnTo>
                    <a:pt x="214" y="228"/>
                  </a:lnTo>
                  <a:lnTo>
                    <a:pt x="214" y="226"/>
                  </a:lnTo>
                  <a:lnTo>
                    <a:pt x="216" y="223"/>
                  </a:lnTo>
                  <a:lnTo>
                    <a:pt x="218" y="221"/>
                  </a:lnTo>
                  <a:lnTo>
                    <a:pt x="219" y="218"/>
                  </a:lnTo>
                  <a:lnTo>
                    <a:pt x="221" y="215"/>
                  </a:lnTo>
                  <a:lnTo>
                    <a:pt x="221" y="211"/>
                  </a:lnTo>
                  <a:lnTo>
                    <a:pt x="224" y="205"/>
                  </a:lnTo>
                  <a:lnTo>
                    <a:pt x="226" y="200"/>
                  </a:lnTo>
                  <a:lnTo>
                    <a:pt x="226" y="197"/>
                  </a:lnTo>
                  <a:lnTo>
                    <a:pt x="227" y="195"/>
                  </a:lnTo>
                  <a:lnTo>
                    <a:pt x="249" y="159"/>
                  </a:lnTo>
                  <a:lnTo>
                    <a:pt x="250" y="156"/>
                  </a:lnTo>
                  <a:lnTo>
                    <a:pt x="255" y="147"/>
                  </a:lnTo>
                  <a:lnTo>
                    <a:pt x="262" y="134"/>
                  </a:lnTo>
                  <a:lnTo>
                    <a:pt x="270" y="121"/>
                  </a:lnTo>
                  <a:lnTo>
                    <a:pt x="273" y="113"/>
                  </a:lnTo>
                  <a:lnTo>
                    <a:pt x="276" y="106"/>
                  </a:lnTo>
                  <a:lnTo>
                    <a:pt x="280" y="98"/>
                  </a:lnTo>
                  <a:lnTo>
                    <a:pt x="283" y="93"/>
                  </a:lnTo>
                  <a:lnTo>
                    <a:pt x="285" y="87"/>
                  </a:lnTo>
                  <a:lnTo>
                    <a:pt x="286" y="82"/>
                  </a:lnTo>
                  <a:lnTo>
                    <a:pt x="288" y="80"/>
                  </a:lnTo>
                  <a:lnTo>
                    <a:pt x="288" y="79"/>
                  </a:lnTo>
                  <a:lnTo>
                    <a:pt x="288" y="77"/>
                  </a:lnTo>
                  <a:lnTo>
                    <a:pt x="288" y="77"/>
                  </a:lnTo>
                  <a:lnTo>
                    <a:pt x="288" y="75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5" y="74"/>
                  </a:lnTo>
                  <a:lnTo>
                    <a:pt x="285" y="74"/>
                  </a:lnTo>
                  <a:lnTo>
                    <a:pt x="283" y="74"/>
                  </a:lnTo>
                  <a:lnTo>
                    <a:pt x="281" y="74"/>
                  </a:lnTo>
                  <a:lnTo>
                    <a:pt x="280" y="74"/>
                  </a:lnTo>
                  <a:lnTo>
                    <a:pt x="278" y="75"/>
                  </a:lnTo>
                  <a:lnTo>
                    <a:pt x="276" y="75"/>
                  </a:lnTo>
                  <a:lnTo>
                    <a:pt x="272" y="77"/>
                  </a:lnTo>
                  <a:lnTo>
                    <a:pt x="268" y="80"/>
                  </a:lnTo>
                  <a:lnTo>
                    <a:pt x="265" y="80"/>
                  </a:lnTo>
                  <a:lnTo>
                    <a:pt x="263" y="82"/>
                  </a:lnTo>
                  <a:lnTo>
                    <a:pt x="260" y="82"/>
                  </a:lnTo>
                  <a:lnTo>
                    <a:pt x="258" y="83"/>
                  </a:lnTo>
                  <a:lnTo>
                    <a:pt x="255" y="83"/>
                  </a:lnTo>
                  <a:lnTo>
                    <a:pt x="254" y="85"/>
                  </a:lnTo>
                  <a:lnTo>
                    <a:pt x="250" y="85"/>
                  </a:lnTo>
                  <a:lnTo>
                    <a:pt x="249" y="87"/>
                  </a:lnTo>
                  <a:lnTo>
                    <a:pt x="244" y="88"/>
                  </a:lnTo>
                  <a:lnTo>
                    <a:pt x="239" y="90"/>
                  </a:lnTo>
                  <a:lnTo>
                    <a:pt x="236" y="93"/>
                  </a:lnTo>
                  <a:lnTo>
                    <a:pt x="231" y="95"/>
                  </a:lnTo>
                  <a:lnTo>
                    <a:pt x="227" y="97"/>
                  </a:lnTo>
                  <a:lnTo>
                    <a:pt x="224" y="98"/>
                  </a:lnTo>
                  <a:lnTo>
                    <a:pt x="224" y="98"/>
                  </a:lnTo>
                  <a:close/>
                  <a:moveTo>
                    <a:pt x="258" y="231"/>
                  </a:moveTo>
                  <a:lnTo>
                    <a:pt x="272" y="236"/>
                  </a:lnTo>
                  <a:lnTo>
                    <a:pt x="273" y="238"/>
                  </a:lnTo>
                  <a:lnTo>
                    <a:pt x="273" y="238"/>
                  </a:lnTo>
                  <a:lnTo>
                    <a:pt x="275" y="238"/>
                  </a:lnTo>
                  <a:lnTo>
                    <a:pt x="275" y="239"/>
                  </a:lnTo>
                  <a:lnTo>
                    <a:pt x="276" y="241"/>
                  </a:lnTo>
                  <a:lnTo>
                    <a:pt x="276" y="241"/>
                  </a:lnTo>
                  <a:lnTo>
                    <a:pt x="276" y="243"/>
                  </a:lnTo>
                  <a:lnTo>
                    <a:pt x="276" y="243"/>
                  </a:lnTo>
                  <a:lnTo>
                    <a:pt x="275" y="244"/>
                  </a:lnTo>
                  <a:lnTo>
                    <a:pt x="275" y="246"/>
                  </a:lnTo>
                  <a:lnTo>
                    <a:pt x="273" y="246"/>
                  </a:lnTo>
                  <a:lnTo>
                    <a:pt x="272" y="247"/>
                  </a:lnTo>
                  <a:lnTo>
                    <a:pt x="270" y="249"/>
                  </a:lnTo>
                  <a:lnTo>
                    <a:pt x="268" y="251"/>
                  </a:lnTo>
                  <a:lnTo>
                    <a:pt x="265" y="252"/>
                  </a:lnTo>
                  <a:lnTo>
                    <a:pt x="262" y="254"/>
                  </a:lnTo>
                  <a:lnTo>
                    <a:pt x="254" y="259"/>
                  </a:lnTo>
                  <a:lnTo>
                    <a:pt x="245" y="262"/>
                  </a:lnTo>
                  <a:lnTo>
                    <a:pt x="237" y="266"/>
                  </a:lnTo>
                  <a:lnTo>
                    <a:pt x="229" y="269"/>
                  </a:lnTo>
                  <a:lnTo>
                    <a:pt x="222" y="272"/>
                  </a:lnTo>
                  <a:lnTo>
                    <a:pt x="218" y="275"/>
                  </a:lnTo>
                  <a:lnTo>
                    <a:pt x="214" y="277"/>
                  </a:lnTo>
                  <a:lnTo>
                    <a:pt x="208" y="279"/>
                  </a:lnTo>
                  <a:lnTo>
                    <a:pt x="201" y="282"/>
                  </a:lnTo>
                  <a:lnTo>
                    <a:pt x="195" y="285"/>
                  </a:lnTo>
                  <a:lnTo>
                    <a:pt x="188" y="287"/>
                  </a:lnTo>
                  <a:lnTo>
                    <a:pt x="183" y="290"/>
                  </a:lnTo>
                  <a:lnTo>
                    <a:pt x="180" y="290"/>
                  </a:lnTo>
                  <a:lnTo>
                    <a:pt x="178" y="292"/>
                  </a:lnTo>
                  <a:lnTo>
                    <a:pt x="173" y="298"/>
                  </a:lnTo>
                  <a:lnTo>
                    <a:pt x="175" y="298"/>
                  </a:lnTo>
                  <a:lnTo>
                    <a:pt x="178" y="298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3" y="295"/>
                  </a:lnTo>
                  <a:lnTo>
                    <a:pt x="206" y="295"/>
                  </a:lnTo>
                  <a:lnTo>
                    <a:pt x="209" y="293"/>
                  </a:lnTo>
                  <a:lnTo>
                    <a:pt x="211" y="293"/>
                  </a:lnTo>
                  <a:lnTo>
                    <a:pt x="213" y="292"/>
                  </a:lnTo>
                  <a:lnTo>
                    <a:pt x="216" y="292"/>
                  </a:lnTo>
                  <a:lnTo>
                    <a:pt x="218" y="290"/>
                  </a:lnTo>
                  <a:lnTo>
                    <a:pt x="221" y="290"/>
                  </a:lnTo>
                  <a:lnTo>
                    <a:pt x="224" y="288"/>
                  </a:lnTo>
                  <a:lnTo>
                    <a:pt x="232" y="287"/>
                  </a:lnTo>
                  <a:lnTo>
                    <a:pt x="240" y="285"/>
                  </a:lnTo>
                  <a:lnTo>
                    <a:pt x="249" y="284"/>
                  </a:lnTo>
                  <a:lnTo>
                    <a:pt x="257" y="282"/>
                  </a:lnTo>
                  <a:lnTo>
                    <a:pt x="265" y="280"/>
                  </a:lnTo>
                  <a:lnTo>
                    <a:pt x="272" y="279"/>
                  </a:lnTo>
                  <a:lnTo>
                    <a:pt x="275" y="279"/>
                  </a:lnTo>
                  <a:lnTo>
                    <a:pt x="278" y="277"/>
                  </a:lnTo>
                  <a:lnTo>
                    <a:pt x="281" y="275"/>
                  </a:lnTo>
                  <a:lnTo>
                    <a:pt x="285" y="274"/>
                  </a:lnTo>
                  <a:lnTo>
                    <a:pt x="293" y="270"/>
                  </a:lnTo>
                  <a:lnTo>
                    <a:pt x="301" y="266"/>
                  </a:lnTo>
                  <a:lnTo>
                    <a:pt x="309" y="261"/>
                  </a:lnTo>
                  <a:lnTo>
                    <a:pt x="316" y="257"/>
                  </a:lnTo>
                  <a:lnTo>
                    <a:pt x="322" y="254"/>
                  </a:lnTo>
                  <a:lnTo>
                    <a:pt x="327" y="251"/>
                  </a:lnTo>
                  <a:lnTo>
                    <a:pt x="334" y="247"/>
                  </a:lnTo>
                  <a:lnTo>
                    <a:pt x="340" y="244"/>
                  </a:lnTo>
                  <a:lnTo>
                    <a:pt x="342" y="243"/>
                  </a:lnTo>
                  <a:lnTo>
                    <a:pt x="343" y="241"/>
                  </a:lnTo>
                  <a:lnTo>
                    <a:pt x="345" y="241"/>
                  </a:lnTo>
                  <a:lnTo>
                    <a:pt x="345" y="239"/>
                  </a:lnTo>
                  <a:lnTo>
                    <a:pt x="347" y="238"/>
                  </a:lnTo>
                  <a:lnTo>
                    <a:pt x="347" y="236"/>
                  </a:lnTo>
                  <a:lnTo>
                    <a:pt x="347" y="234"/>
                  </a:lnTo>
                  <a:lnTo>
                    <a:pt x="347" y="233"/>
                  </a:lnTo>
                  <a:lnTo>
                    <a:pt x="347" y="229"/>
                  </a:lnTo>
                  <a:lnTo>
                    <a:pt x="345" y="226"/>
                  </a:lnTo>
                  <a:lnTo>
                    <a:pt x="345" y="225"/>
                  </a:lnTo>
                  <a:lnTo>
                    <a:pt x="345" y="223"/>
                  </a:lnTo>
                  <a:lnTo>
                    <a:pt x="345" y="221"/>
                  </a:lnTo>
                  <a:lnTo>
                    <a:pt x="343" y="220"/>
                  </a:lnTo>
                  <a:lnTo>
                    <a:pt x="343" y="218"/>
                  </a:lnTo>
                  <a:lnTo>
                    <a:pt x="342" y="216"/>
                  </a:lnTo>
                  <a:lnTo>
                    <a:pt x="340" y="216"/>
                  </a:lnTo>
                  <a:lnTo>
                    <a:pt x="339" y="215"/>
                  </a:lnTo>
                  <a:lnTo>
                    <a:pt x="337" y="215"/>
                  </a:lnTo>
                  <a:lnTo>
                    <a:pt x="334" y="213"/>
                  </a:lnTo>
                  <a:lnTo>
                    <a:pt x="332" y="213"/>
                  </a:lnTo>
                  <a:lnTo>
                    <a:pt x="329" y="213"/>
                  </a:lnTo>
                  <a:lnTo>
                    <a:pt x="322" y="213"/>
                  </a:lnTo>
                  <a:lnTo>
                    <a:pt x="316" y="213"/>
                  </a:lnTo>
                  <a:lnTo>
                    <a:pt x="309" y="213"/>
                  </a:lnTo>
                  <a:lnTo>
                    <a:pt x="303" y="213"/>
                  </a:lnTo>
                  <a:lnTo>
                    <a:pt x="296" y="213"/>
                  </a:lnTo>
                  <a:lnTo>
                    <a:pt x="289" y="213"/>
                  </a:lnTo>
                  <a:lnTo>
                    <a:pt x="283" y="213"/>
                  </a:lnTo>
                  <a:lnTo>
                    <a:pt x="278" y="213"/>
                  </a:lnTo>
                  <a:lnTo>
                    <a:pt x="275" y="213"/>
                  </a:lnTo>
                  <a:lnTo>
                    <a:pt x="273" y="213"/>
                  </a:lnTo>
                  <a:lnTo>
                    <a:pt x="272" y="213"/>
                  </a:lnTo>
                  <a:lnTo>
                    <a:pt x="268" y="213"/>
                  </a:lnTo>
                  <a:lnTo>
                    <a:pt x="267" y="213"/>
                  </a:lnTo>
                  <a:lnTo>
                    <a:pt x="265" y="215"/>
                  </a:lnTo>
                  <a:lnTo>
                    <a:pt x="263" y="215"/>
                  </a:lnTo>
                  <a:lnTo>
                    <a:pt x="263" y="216"/>
                  </a:lnTo>
                  <a:lnTo>
                    <a:pt x="260" y="216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20"/>
                  </a:lnTo>
                  <a:lnTo>
                    <a:pt x="258" y="221"/>
                  </a:lnTo>
                  <a:lnTo>
                    <a:pt x="258" y="225"/>
                  </a:lnTo>
                  <a:lnTo>
                    <a:pt x="260" y="228"/>
                  </a:lnTo>
                  <a:lnTo>
                    <a:pt x="258" y="229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close/>
                  <a:moveTo>
                    <a:pt x="126" y="344"/>
                  </a:moveTo>
                  <a:lnTo>
                    <a:pt x="128" y="344"/>
                  </a:lnTo>
                  <a:lnTo>
                    <a:pt x="129" y="344"/>
                  </a:lnTo>
                  <a:lnTo>
                    <a:pt x="133" y="344"/>
                  </a:lnTo>
                  <a:lnTo>
                    <a:pt x="134" y="344"/>
                  </a:lnTo>
                  <a:lnTo>
                    <a:pt x="139" y="344"/>
                  </a:lnTo>
                  <a:lnTo>
                    <a:pt x="144" y="344"/>
                  </a:lnTo>
                  <a:lnTo>
                    <a:pt x="147" y="344"/>
                  </a:lnTo>
                  <a:lnTo>
                    <a:pt x="150" y="344"/>
                  </a:lnTo>
                  <a:lnTo>
                    <a:pt x="152" y="344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55" y="346"/>
                  </a:lnTo>
                  <a:lnTo>
                    <a:pt x="157" y="348"/>
                  </a:lnTo>
                  <a:lnTo>
                    <a:pt x="160" y="349"/>
                  </a:lnTo>
                  <a:lnTo>
                    <a:pt x="160" y="349"/>
                  </a:lnTo>
                  <a:lnTo>
                    <a:pt x="162" y="351"/>
                  </a:lnTo>
                  <a:lnTo>
                    <a:pt x="164" y="351"/>
                  </a:lnTo>
                  <a:lnTo>
                    <a:pt x="165" y="351"/>
                  </a:lnTo>
                  <a:lnTo>
                    <a:pt x="168" y="351"/>
                  </a:lnTo>
                  <a:lnTo>
                    <a:pt x="170" y="351"/>
                  </a:lnTo>
                  <a:lnTo>
                    <a:pt x="172" y="351"/>
                  </a:lnTo>
                  <a:lnTo>
                    <a:pt x="173" y="351"/>
                  </a:lnTo>
                  <a:lnTo>
                    <a:pt x="177" y="349"/>
                  </a:lnTo>
                  <a:lnTo>
                    <a:pt x="182" y="346"/>
                  </a:lnTo>
                  <a:lnTo>
                    <a:pt x="186" y="343"/>
                  </a:lnTo>
                  <a:lnTo>
                    <a:pt x="191" y="339"/>
                  </a:lnTo>
                  <a:lnTo>
                    <a:pt x="193" y="339"/>
                  </a:lnTo>
                  <a:lnTo>
                    <a:pt x="195" y="336"/>
                  </a:lnTo>
                  <a:lnTo>
                    <a:pt x="196" y="336"/>
                  </a:lnTo>
                  <a:lnTo>
                    <a:pt x="198" y="334"/>
                  </a:lnTo>
                  <a:lnTo>
                    <a:pt x="200" y="333"/>
                  </a:lnTo>
                  <a:lnTo>
                    <a:pt x="200" y="331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8"/>
                  </a:lnTo>
                  <a:lnTo>
                    <a:pt x="201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3" y="323"/>
                  </a:lnTo>
                  <a:lnTo>
                    <a:pt x="203" y="321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3" y="316"/>
                  </a:lnTo>
                  <a:lnTo>
                    <a:pt x="201" y="316"/>
                  </a:lnTo>
                  <a:lnTo>
                    <a:pt x="200" y="315"/>
                  </a:lnTo>
                  <a:lnTo>
                    <a:pt x="198" y="315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86" y="311"/>
                  </a:lnTo>
                  <a:lnTo>
                    <a:pt x="185" y="311"/>
                  </a:lnTo>
                  <a:lnTo>
                    <a:pt x="183" y="311"/>
                  </a:lnTo>
                  <a:lnTo>
                    <a:pt x="183" y="311"/>
                  </a:lnTo>
                  <a:lnTo>
                    <a:pt x="182" y="311"/>
                  </a:lnTo>
                  <a:lnTo>
                    <a:pt x="182" y="311"/>
                  </a:lnTo>
                  <a:lnTo>
                    <a:pt x="180" y="311"/>
                  </a:lnTo>
                  <a:lnTo>
                    <a:pt x="178" y="313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0" y="318"/>
                  </a:lnTo>
                  <a:lnTo>
                    <a:pt x="168" y="321"/>
                  </a:lnTo>
                  <a:lnTo>
                    <a:pt x="167" y="321"/>
                  </a:lnTo>
                  <a:lnTo>
                    <a:pt x="167" y="323"/>
                  </a:lnTo>
                  <a:lnTo>
                    <a:pt x="167" y="323"/>
                  </a:lnTo>
                  <a:lnTo>
                    <a:pt x="165" y="323"/>
                  </a:lnTo>
                  <a:lnTo>
                    <a:pt x="164" y="323"/>
                  </a:lnTo>
                  <a:lnTo>
                    <a:pt x="160" y="323"/>
                  </a:lnTo>
                  <a:lnTo>
                    <a:pt x="157" y="325"/>
                  </a:lnTo>
                  <a:lnTo>
                    <a:pt x="152" y="325"/>
                  </a:lnTo>
                  <a:lnTo>
                    <a:pt x="149" y="326"/>
                  </a:lnTo>
                  <a:lnTo>
                    <a:pt x="146" y="326"/>
                  </a:lnTo>
                  <a:lnTo>
                    <a:pt x="142" y="326"/>
                  </a:lnTo>
                  <a:lnTo>
                    <a:pt x="139" y="328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4" y="328"/>
                  </a:lnTo>
                  <a:lnTo>
                    <a:pt x="133" y="326"/>
                  </a:lnTo>
                  <a:lnTo>
                    <a:pt x="131" y="326"/>
                  </a:lnTo>
                  <a:lnTo>
                    <a:pt x="131" y="326"/>
                  </a:lnTo>
                  <a:lnTo>
                    <a:pt x="131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9"/>
                  </a:lnTo>
                  <a:lnTo>
                    <a:pt x="128" y="329"/>
                  </a:lnTo>
                  <a:lnTo>
                    <a:pt x="128" y="331"/>
                  </a:lnTo>
                  <a:lnTo>
                    <a:pt x="126" y="333"/>
                  </a:lnTo>
                  <a:lnTo>
                    <a:pt x="126" y="334"/>
                  </a:lnTo>
                  <a:lnTo>
                    <a:pt x="126" y="338"/>
                  </a:lnTo>
                  <a:lnTo>
                    <a:pt x="126" y="339"/>
                  </a:lnTo>
                  <a:lnTo>
                    <a:pt x="126" y="341"/>
                  </a:lnTo>
                  <a:lnTo>
                    <a:pt x="126" y="343"/>
                  </a:lnTo>
                  <a:lnTo>
                    <a:pt x="126" y="343"/>
                  </a:lnTo>
                  <a:lnTo>
                    <a:pt x="126" y="344"/>
                  </a:lnTo>
                  <a:lnTo>
                    <a:pt x="126" y="344"/>
                  </a:lnTo>
                  <a:close/>
                  <a:moveTo>
                    <a:pt x="87" y="403"/>
                  </a:moveTo>
                  <a:lnTo>
                    <a:pt x="87" y="403"/>
                  </a:lnTo>
                  <a:lnTo>
                    <a:pt x="87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3" y="403"/>
                  </a:lnTo>
                  <a:lnTo>
                    <a:pt x="83" y="405"/>
                  </a:lnTo>
                  <a:lnTo>
                    <a:pt x="83" y="405"/>
                  </a:lnTo>
                  <a:lnTo>
                    <a:pt x="82" y="407"/>
                  </a:lnTo>
                  <a:lnTo>
                    <a:pt x="82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2" y="411"/>
                  </a:lnTo>
                  <a:lnTo>
                    <a:pt x="82" y="413"/>
                  </a:lnTo>
                  <a:lnTo>
                    <a:pt x="82" y="415"/>
                  </a:lnTo>
                  <a:lnTo>
                    <a:pt x="82" y="416"/>
                  </a:lnTo>
                  <a:lnTo>
                    <a:pt x="82" y="418"/>
                  </a:lnTo>
                  <a:lnTo>
                    <a:pt x="82" y="420"/>
                  </a:lnTo>
                  <a:lnTo>
                    <a:pt x="82" y="420"/>
                  </a:lnTo>
                  <a:lnTo>
                    <a:pt x="83" y="421"/>
                  </a:lnTo>
                  <a:lnTo>
                    <a:pt x="83" y="423"/>
                  </a:lnTo>
                  <a:lnTo>
                    <a:pt x="83" y="423"/>
                  </a:lnTo>
                  <a:lnTo>
                    <a:pt x="85" y="425"/>
                  </a:lnTo>
                  <a:lnTo>
                    <a:pt x="85" y="425"/>
                  </a:lnTo>
                  <a:lnTo>
                    <a:pt x="88" y="426"/>
                  </a:lnTo>
                  <a:lnTo>
                    <a:pt x="92" y="428"/>
                  </a:lnTo>
                  <a:lnTo>
                    <a:pt x="95" y="430"/>
                  </a:lnTo>
                  <a:lnTo>
                    <a:pt x="98" y="433"/>
                  </a:lnTo>
                  <a:lnTo>
                    <a:pt x="101" y="434"/>
                  </a:lnTo>
                  <a:lnTo>
                    <a:pt x="103" y="436"/>
                  </a:lnTo>
                  <a:lnTo>
                    <a:pt x="105" y="436"/>
                  </a:lnTo>
                  <a:lnTo>
                    <a:pt x="105" y="436"/>
                  </a:lnTo>
                  <a:lnTo>
                    <a:pt x="106" y="436"/>
                  </a:lnTo>
                  <a:lnTo>
                    <a:pt x="108" y="436"/>
                  </a:lnTo>
                  <a:lnTo>
                    <a:pt x="108" y="436"/>
                  </a:lnTo>
                  <a:lnTo>
                    <a:pt x="110" y="436"/>
                  </a:lnTo>
                  <a:lnTo>
                    <a:pt x="111" y="434"/>
                  </a:lnTo>
                  <a:lnTo>
                    <a:pt x="113" y="431"/>
                  </a:lnTo>
                  <a:lnTo>
                    <a:pt x="115" y="430"/>
                  </a:lnTo>
                  <a:lnTo>
                    <a:pt x="116" y="428"/>
                  </a:lnTo>
                  <a:lnTo>
                    <a:pt x="118" y="426"/>
                  </a:lnTo>
                  <a:lnTo>
                    <a:pt x="121" y="425"/>
                  </a:lnTo>
                  <a:lnTo>
                    <a:pt x="124" y="423"/>
                  </a:lnTo>
                  <a:lnTo>
                    <a:pt x="128" y="421"/>
                  </a:lnTo>
                  <a:lnTo>
                    <a:pt x="131" y="418"/>
                  </a:lnTo>
                  <a:lnTo>
                    <a:pt x="133" y="415"/>
                  </a:lnTo>
                  <a:lnTo>
                    <a:pt x="139" y="410"/>
                  </a:lnTo>
                  <a:lnTo>
                    <a:pt x="146" y="403"/>
                  </a:lnTo>
                  <a:lnTo>
                    <a:pt x="150" y="397"/>
                  </a:lnTo>
                  <a:lnTo>
                    <a:pt x="155" y="392"/>
                  </a:lnTo>
                  <a:lnTo>
                    <a:pt x="159" y="390"/>
                  </a:lnTo>
                  <a:lnTo>
                    <a:pt x="160" y="387"/>
                  </a:lnTo>
                  <a:lnTo>
                    <a:pt x="162" y="385"/>
                  </a:lnTo>
                  <a:lnTo>
                    <a:pt x="164" y="385"/>
                  </a:lnTo>
                  <a:lnTo>
                    <a:pt x="165" y="384"/>
                  </a:lnTo>
                  <a:lnTo>
                    <a:pt x="167" y="384"/>
                  </a:lnTo>
                  <a:lnTo>
                    <a:pt x="167" y="382"/>
                  </a:lnTo>
                  <a:lnTo>
                    <a:pt x="168" y="382"/>
                  </a:lnTo>
                  <a:lnTo>
                    <a:pt x="172" y="380"/>
                  </a:lnTo>
                  <a:lnTo>
                    <a:pt x="173" y="380"/>
                  </a:lnTo>
                  <a:lnTo>
                    <a:pt x="177" y="380"/>
                  </a:lnTo>
                  <a:lnTo>
                    <a:pt x="180" y="379"/>
                  </a:lnTo>
                  <a:lnTo>
                    <a:pt x="185" y="379"/>
                  </a:lnTo>
                  <a:lnTo>
                    <a:pt x="188" y="377"/>
                  </a:lnTo>
                  <a:lnTo>
                    <a:pt x="191" y="377"/>
                  </a:lnTo>
                  <a:lnTo>
                    <a:pt x="193" y="377"/>
                  </a:lnTo>
                  <a:lnTo>
                    <a:pt x="195" y="377"/>
                  </a:lnTo>
                  <a:lnTo>
                    <a:pt x="196" y="377"/>
                  </a:lnTo>
                  <a:lnTo>
                    <a:pt x="196" y="377"/>
                  </a:lnTo>
                  <a:lnTo>
                    <a:pt x="198" y="379"/>
                  </a:lnTo>
                  <a:lnTo>
                    <a:pt x="198" y="379"/>
                  </a:lnTo>
                  <a:lnTo>
                    <a:pt x="200" y="380"/>
                  </a:lnTo>
                  <a:lnTo>
                    <a:pt x="200" y="382"/>
                  </a:lnTo>
                  <a:lnTo>
                    <a:pt x="201" y="385"/>
                  </a:lnTo>
                  <a:lnTo>
                    <a:pt x="201" y="387"/>
                  </a:lnTo>
                  <a:lnTo>
                    <a:pt x="203" y="387"/>
                  </a:lnTo>
                  <a:lnTo>
                    <a:pt x="203" y="389"/>
                  </a:lnTo>
                  <a:lnTo>
                    <a:pt x="204" y="390"/>
                  </a:lnTo>
                  <a:lnTo>
                    <a:pt x="206" y="390"/>
                  </a:lnTo>
                  <a:lnTo>
                    <a:pt x="208" y="390"/>
                  </a:lnTo>
                  <a:lnTo>
                    <a:pt x="209" y="392"/>
                  </a:lnTo>
                  <a:lnTo>
                    <a:pt x="211" y="392"/>
                  </a:lnTo>
                  <a:lnTo>
                    <a:pt x="213" y="392"/>
                  </a:lnTo>
                  <a:lnTo>
                    <a:pt x="216" y="392"/>
                  </a:lnTo>
                  <a:lnTo>
                    <a:pt x="218" y="390"/>
                  </a:lnTo>
                  <a:lnTo>
                    <a:pt x="221" y="390"/>
                  </a:lnTo>
                  <a:lnTo>
                    <a:pt x="226" y="390"/>
                  </a:lnTo>
                  <a:lnTo>
                    <a:pt x="231" y="389"/>
                  </a:lnTo>
                  <a:lnTo>
                    <a:pt x="237" y="387"/>
                  </a:lnTo>
                  <a:lnTo>
                    <a:pt x="244" y="385"/>
                  </a:lnTo>
                  <a:lnTo>
                    <a:pt x="247" y="385"/>
                  </a:lnTo>
                  <a:lnTo>
                    <a:pt x="249" y="385"/>
                  </a:lnTo>
                  <a:lnTo>
                    <a:pt x="252" y="384"/>
                  </a:lnTo>
                  <a:lnTo>
                    <a:pt x="255" y="384"/>
                  </a:lnTo>
                  <a:lnTo>
                    <a:pt x="260" y="380"/>
                  </a:lnTo>
                  <a:lnTo>
                    <a:pt x="265" y="379"/>
                  </a:lnTo>
                  <a:lnTo>
                    <a:pt x="270" y="377"/>
                  </a:lnTo>
                  <a:lnTo>
                    <a:pt x="273" y="375"/>
                  </a:lnTo>
                  <a:lnTo>
                    <a:pt x="275" y="374"/>
                  </a:lnTo>
                  <a:lnTo>
                    <a:pt x="276" y="372"/>
                  </a:lnTo>
                  <a:lnTo>
                    <a:pt x="278" y="372"/>
                  </a:lnTo>
                  <a:lnTo>
                    <a:pt x="280" y="370"/>
                  </a:lnTo>
                  <a:lnTo>
                    <a:pt x="280" y="369"/>
                  </a:lnTo>
                  <a:lnTo>
                    <a:pt x="280" y="369"/>
                  </a:lnTo>
                  <a:lnTo>
                    <a:pt x="281" y="367"/>
                  </a:lnTo>
                  <a:lnTo>
                    <a:pt x="281" y="366"/>
                  </a:lnTo>
                  <a:lnTo>
                    <a:pt x="281" y="366"/>
                  </a:lnTo>
                  <a:lnTo>
                    <a:pt x="281" y="364"/>
                  </a:lnTo>
                  <a:lnTo>
                    <a:pt x="280" y="364"/>
                  </a:lnTo>
                  <a:lnTo>
                    <a:pt x="280" y="362"/>
                  </a:lnTo>
                  <a:lnTo>
                    <a:pt x="278" y="361"/>
                  </a:lnTo>
                  <a:lnTo>
                    <a:pt x="275" y="359"/>
                  </a:lnTo>
                  <a:lnTo>
                    <a:pt x="273" y="357"/>
                  </a:lnTo>
                  <a:lnTo>
                    <a:pt x="270" y="354"/>
                  </a:lnTo>
                  <a:lnTo>
                    <a:pt x="267" y="352"/>
                  </a:lnTo>
                  <a:lnTo>
                    <a:pt x="263" y="351"/>
                  </a:lnTo>
                  <a:lnTo>
                    <a:pt x="262" y="351"/>
                  </a:lnTo>
                  <a:lnTo>
                    <a:pt x="260" y="349"/>
                  </a:lnTo>
                  <a:lnTo>
                    <a:pt x="258" y="349"/>
                  </a:lnTo>
                  <a:lnTo>
                    <a:pt x="257" y="349"/>
                  </a:lnTo>
                  <a:lnTo>
                    <a:pt x="255" y="348"/>
                  </a:lnTo>
                  <a:lnTo>
                    <a:pt x="254" y="348"/>
                  </a:lnTo>
                  <a:lnTo>
                    <a:pt x="252" y="348"/>
                  </a:lnTo>
                  <a:lnTo>
                    <a:pt x="249" y="348"/>
                  </a:lnTo>
                  <a:lnTo>
                    <a:pt x="247" y="348"/>
                  </a:lnTo>
                  <a:lnTo>
                    <a:pt x="244" y="348"/>
                  </a:lnTo>
                  <a:lnTo>
                    <a:pt x="242" y="349"/>
                  </a:lnTo>
                  <a:lnTo>
                    <a:pt x="239" y="349"/>
                  </a:lnTo>
                  <a:lnTo>
                    <a:pt x="232" y="351"/>
                  </a:lnTo>
                  <a:lnTo>
                    <a:pt x="226" y="352"/>
                  </a:lnTo>
                  <a:lnTo>
                    <a:pt x="218" y="354"/>
                  </a:lnTo>
                  <a:lnTo>
                    <a:pt x="209" y="357"/>
                  </a:lnTo>
                  <a:lnTo>
                    <a:pt x="201" y="359"/>
                  </a:lnTo>
                  <a:lnTo>
                    <a:pt x="195" y="361"/>
                  </a:lnTo>
                  <a:lnTo>
                    <a:pt x="188" y="364"/>
                  </a:lnTo>
                  <a:lnTo>
                    <a:pt x="182" y="366"/>
                  </a:lnTo>
                  <a:lnTo>
                    <a:pt x="178" y="366"/>
                  </a:lnTo>
                  <a:lnTo>
                    <a:pt x="175" y="367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68" y="370"/>
                  </a:lnTo>
                  <a:lnTo>
                    <a:pt x="167" y="370"/>
                  </a:lnTo>
                  <a:lnTo>
                    <a:pt x="165" y="370"/>
                  </a:lnTo>
                  <a:lnTo>
                    <a:pt x="164" y="372"/>
                  </a:lnTo>
                  <a:lnTo>
                    <a:pt x="162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59" y="372"/>
                  </a:lnTo>
                  <a:lnTo>
                    <a:pt x="155" y="374"/>
                  </a:lnTo>
                  <a:lnTo>
                    <a:pt x="154" y="375"/>
                  </a:lnTo>
                  <a:lnTo>
                    <a:pt x="150" y="377"/>
                  </a:lnTo>
                  <a:lnTo>
                    <a:pt x="149" y="379"/>
                  </a:lnTo>
                  <a:lnTo>
                    <a:pt x="147" y="380"/>
                  </a:lnTo>
                  <a:lnTo>
                    <a:pt x="144" y="382"/>
                  </a:lnTo>
                  <a:lnTo>
                    <a:pt x="142" y="384"/>
                  </a:lnTo>
                  <a:lnTo>
                    <a:pt x="137" y="385"/>
                  </a:lnTo>
                  <a:lnTo>
                    <a:pt x="134" y="389"/>
                  </a:lnTo>
                  <a:lnTo>
                    <a:pt x="129" y="392"/>
                  </a:lnTo>
                  <a:lnTo>
                    <a:pt x="124" y="395"/>
                  </a:lnTo>
                  <a:lnTo>
                    <a:pt x="119" y="398"/>
                  </a:lnTo>
                  <a:lnTo>
                    <a:pt x="116" y="400"/>
                  </a:lnTo>
                  <a:lnTo>
                    <a:pt x="113" y="403"/>
                  </a:lnTo>
                  <a:lnTo>
                    <a:pt x="113" y="403"/>
                  </a:lnTo>
                  <a:lnTo>
                    <a:pt x="111" y="405"/>
                  </a:lnTo>
                  <a:lnTo>
                    <a:pt x="110" y="405"/>
                  </a:lnTo>
                  <a:lnTo>
                    <a:pt x="108" y="405"/>
                  </a:lnTo>
                  <a:lnTo>
                    <a:pt x="106" y="405"/>
                  </a:lnTo>
                  <a:lnTo>
                    <a:pt x="105" y="405"/>
                  </a:lnTo>
                  <a:lnTo>
                    <a:pt x="103" y="405"/>
                  </a:lnTo>
                  <a:lnTo>
                    <a:pt x="101" y="405"/>
                  </a:lnTo>
                  <a:lnTo>
                    <a:pt x="98" y="403"/>
                  </a:lnTo>
                  <a:lnTo>
                    <a:pt x="95" y="403"/>
                  </a:lnTo>
                  <a:lnTo>
                    <a:pt x="90" y="403"/>
                  </a:lnTo>
                  <a:lnTo>
                    <a:pt x="87" y="403"/>
                  </a:lnTo>
                  <a:lnTo>
                    <a:pt x="87" y="403"/>
                  </a:lnTo>
                  <a:close/>
                  <a:moveTo>
                    <a:pt x="177" y="397"/>
                  </a:moveTo>
                  <a:lnTo>
                    <a:pt x="178" y="397"/>
                  </a:lnTo>
                  <a:lnTo>
                    <a:pt x="182" y="397"/>
                  </a:lnTo>
                  <a:lnTo>
                    <a:pt x="182" y="397"/>
                  </a:lnTo>
                  <a:lnTo>
                    <a:pt x="183" y="397"/>
                  </a:lnTo>
                  <a:lnTo>
                    <a:pt x="185" y="397"/>
                  </a:lnTo>
                  <a:lnTo>
                    <a:pt x="185" y="397"/>
                  </a:lnTo>
                  <a:lnTo>
                    <a:pt x="186" y="397"/>
                  </a:lnTo>
                  <a:lnTo>
                    <a:pt x="186" y="398"/>
                  </a:lnTo>
                  <a:lnTo>
                    <a:pt x="188" y="398"/>
                  </a:lnTo>
                  <a:lnTo>
                    <a:pt x="188" y="400"/>
                  </a:lnTo>
                  <a:lnTo>
                    <a:pt x="190" y="402"/>
                  </a:lnTo>
                  <a:lnTo>
                    <a:pt x="191" y="403"/>
                  </a:lnTo>
                  <a:lnTo>
                    <a:pt x="191" y="405"/>
                  </a:lnTo>
                  <a:lnTo>
                    <a:pt x="193" y="407"/>
                  </a:lnTo>
                  <a:lnTo>
                    <a:pt x="193" y="410"/>
                  </a:lnTo>
                  <a:lnTo>
                    <a:pt x="193" y="411"/>
                  </a:lnTo>
                  <a:lnTo>
                    <a:pt x="193" y="413"/>
                  </a:lnTo>
                  <a:lnTo>
                    <a:pt x="195" y="415"/>
                  </a:lnTo>
                  <a:lnTo>
                    <a:pt x="195" y="416"/>
                  </a:lnTo>
                  <a:lnTo>
                    <a:pt x="195" y="416"/>
                  </a:lnTo>
                  <a:lnTo>
                    <a:pt x="195" y="418"/>
                  </a:lnTo>
                  <a:lnTo>
                    <a:pt x="196" y="420"/>
                  </a:lnTo>
                  <a:lnTo>
                    <a:pt x="196" y="423"/>
                  </a:lnTo>
                  <a:lnTo>
                    <a:pt x="196" y="426"/>
                  </a:lnTo>
                  <a:lnTo>
                    <a:pt x="195" y="433"/>
                  </a:lnTo>
                  <a:lnTo>
                    <a:pt x="195" y="439"/>
                  </a:lnTo>
                  <a:lnTo>
                    <a:pt x="195" y="443"/>
                  </a:lnTo>
                  <a:lnTo>
                    <a:pt x="195" y="446"/>
                  </a:lnTo>
                  <a:lnTo>
                    <a:pt x="195" y="448"/>
                  </a:lnTo>
                  <a:lnTo>
                    <a:pt x="195" y="451"/>
                  </a:lnTo>
                  <a:lnTo>
                    <a:pt x="195" y="452"/>
                  </a:lnTo>
                  <a:lnTo>
                    <a:pt x="196" y="456"/>
                  </a:lnTo>
                  <a:lnTo>
                    <a:pt x="196" y="459"/>
                  </a:lnTo>
                  <a:lnTo>
                    <a:pt x="198" y="464"/>
                  </a:lnTo>
                  <a:lnTo>
                    <a:pt x="200" y="469"/>
                  </a:lnTo>
                  <a:lnTo>
                    <a:pt x="200" y="472"/>
                  </a:lnTo>
                  <a:lnTo>
                    <a:pt x="200" y="475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0" y="484"/>
                  </a:lnTo>
                  <a:lnTo>
                    <a:pt x="200" y="485"/>
                  </a:lnTo>
                  <a:lnTo>
                    <a:pt x="200" y="490"/>
                  </a:lnTo>
                  <a:lnTo>
                    <a:pt x="198" y="493"/>
                  </a:lnTo>
                  <a:lnTo>
                    <a:pt x="198" y="497"/>
                  </a:lnTo>
                  <a:lnTo>
                    <a:pt x="196" y="498"/>
                  </a:lnTo>
                  <a:lnTo>
                    <a:pt x="196" y="500"/>
                  </a:lnTo>
                  <a:lnTo>
                    <a:pt x="196" y="503"/>
                  </a:lnTo>
                  <a:lnTo>
                    <a:pt x="196" y="505"/>
                  </a:lnTo>
                  <a:lnTo>
                    <a:pt x="195" y="507"/>
                  </a:lnTo>
                  <a:lnTo>
                    <a:pt x="195" y="507"/>
                  </a:lnTo>
                  <a:lnTo>
                    <a:pt x="195" y="508"/>
                  </a:lnTo>
                  <a:lnTo>
                    <a:pt x="196" y="510"/>
                  </a:lnTo>
                  <a:lnTo>
                    <a:pt x="196" y="513"/>
                  </a:lnTo>
                  <a:lnTo>
                    <a:pt x="196" y="516"/>
                  </a:lnTo>
                  <a:lnTo>
                    <a:pt x="198" y="520"/>
                  </a:lnTo>
                  <a:lnTo>
                    <a:pt x="200" y="525"/>
                  </a:lnTo>
                  <a:lnTo>
                    <a:pt x="200" y="528"/>
                  </a:lnTo>
                  <a:lnTo>
                    <a:pt x="201" y="533"/>
                  </a:lnTo>
                  <a:lnTo>
                    <a:pt x="201" y="536"/>
                  </a:lnTo>
                  <a:lnTo>
                    <a:pt x="201" y="539"/>
                  </a:lnTo>
                  <a:lnTo>
                    <a:pt x="201" y="541"/>
                  </a:lnTo>
                  <a:lnTo>
                    <a:pt x="201" y="543"/>
                  </a:lnTo>
                  <a:lnTo>
                    <a:pt x="200" y="544"/>
                  </a:lnTo>
                  <a:lnTo>
                    <a:pt x="200" y="546"/>
                  </a:lnTo>
                  <a:lnTo>
                    <a:pt x="200" y="546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8" y="548"/>
                  </a:lnTo>
                  <a:lnTo>
                    <a:pt x="196" y="549"/>
                  </a:lnTo>
                  <a:lnTo>
                    <a:pt x="195" y="549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1" y="549"/>
                  </a:lnTo>
                  <a:lnTo>
                    <a:pt x="188" y="549"/>
                  </a:lnTo>
                  <a:lnTo>
                    <a:pt x="185" y="548"/>
                  </a:lnTo>
                  <a:lnTo>
                    <a:pt x="180" y="548"/>
                  </a:lnTo>
                  <a:lnTo>
                    <a:pt x="175" y="546"/>
                  </a:lnTo>
                  <a:lnTo>
                    <a:pt x="170" y="546"/>
                  </a:lnTo>
                  <a:lnTo>
                    <a:pt x="165" y="544"/>
                  </a:lnTo>
                  <a:lnTo>
                    <a:pt x="159" y="544"/>
                  </a:lnTo>
                  <a:lnTo>
                    <a:pt x="154" y="543"/>
                  </a:lnTo>
                  <a:lnTo>
                    <a:pt x="150" y="543"/>
                  </a:lnTo>
                  <a:lnTo>
                    <a:pt x="146" y="541"/>
                  </a:lnTo>
                  <a:lnTo>
                    <a:pt x="142" y="539"/>
                  </a:lnTo>
                  <a:lnTo>
                    <a:pt x="139" y="538"/>
                  </a:lnTo>
                  <a:lnTo>
                    <a:pt x="136" y="538"/>
                  </a:lnTo>
                  <a:lnTo>
                    <a:pt x="133" y="536"/>
                  </a:lnTo>
                  <a:lnTo>
                    <a:pt x="131" y="533"/>
                  </a:lnTo>
                  <a:lnTo>
                    <a:pt x="128" y="531"/>
                  </a:lnTo>
                  <a:lnTo>
                    <a:pt x="123" y="530"/>
                  </a:lnTo>
                  <a:lnTo>
                    <a:pt x="118" y="526"/>
                  </a:lnTo>
                  <a:lnTo>
                    <a:pt x="111" y="523"/>
                  </a:lnTo>
                  <a:lnTo>
                    <a:pt x="101" y="518"/>
                  </a:lnTo>
                  <a:lnTo>
                    <a:pt x="93" y="513"/>
                  </a:lnTo>
                  <a:lnTo>
                    <a:pt x="83" y="508"/>
                  </a:lnTo>
                  <a:lnTo>
                    <a:pt x="75" y="503"/>
                  </a:lnTo>
                  <a:lnTo>
                    <a:pt x="72" y="502"/>
                  </a:lnTo>
                  <a:lnTo>
                    <a:pt x="69" y="500"/>
                  </a:lnTo>
                  <a:lnTo>
                    <a:pt x="67" y="498"/>
                  </a:lnTo>
                  <a:lnTo>
                    <a:pt x="65" y="497"/>
                  </a:lnTo>
                  <a:lnTo>
                    <a:pt x="65" y="497"/>
                  </a:lnTo>
                  <a:lnTo>
                    <a:pt x="64" y="495"/>
                  </a:lnTo>
                  <a:lnTo>
                    <a:pt x="64" y="495"/>
                  </a:lnTo>
                  <a:lnTo>
                    <a:pt x="64" y="493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7" y="490"/>
                  </a:lnTo>
                  <a:lnTo>
                    <a:pt x="67" y="490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89"/>
                  </a:lnTo>
                  <a:lnTo>
                    <a:pt x="72" y="489"/>
                  </a:lnTo>
                  <a:lnTo>
                    <a:pt x="74" y="489"/>
                  </a:lnTo>
                  <a:lnTo>
                    <a:pt x="75" y="489"/>
                  </a:lnTo>
                  <a:lnTo>
                    <a:pt x="75" y="489"/>
                  </a:lnTo>
                  <a:lnTo>
                    <a:pt x="77" y="489"/>
                  </a:lnTo>
                  <a:lnTo>
                    <a:pt x="80" y="490"/>
                  </a:lnTo>
                  <a:lnTo>
                    <a:pt x="82" y="490"/>
                  </a:lnTo>
                  <a:lnTo>
                    <a:pt x="83" y="492"/>
                  </a:lnTo>
                  <a:lnTo>
                    <a:pt x="88" y="493"/>
                  </a:lnTo>
                  <a:lnTo>
                    <a:pt x="95" y="497"/>
                  </a:lnTo>
                  <a:lnTo>
                    <a:pt x="98" y="497"/>
                  </a:lnTo>
                  <a:lnTo>
                    <a:pt x="100" y="498"/>
                  </a:lnTo>
                  <a:lnTo>
                    <a:pt x="103" y="498"/>
                  </a:lnTo>
                  <a:lnTo>
                    <a:pt x="105" y="498"/>
                  </a:lnTo>
                  <a:lnTo>
                    <a:pt x="111" y="500"/>
                  </a:lnTo>
                  <a:lnTo>
                    <a:pt x="118" y="502"/>
                  </a:lnTo>
                  <a:lnTo>
                    <a:pt x="124" y="502"/>
                  </a:lnTo>
                  <a:lnTo>
                    <a:pt x="133" y="503"/>
                  </a:lnTo>
                  <a:lnTo>
                    <a:pt x="137" y="505"/>
                  </a:lnTo>
                  <a:lnTo>
                    <a:pt x="142" y="507"/>
                  </a:lnTo>
                  <a:lnTo>
                    <a:pt x="147" y="507"/>
                  </a:lnTo>
                  <a:lnTo>
                    <a:pt x="152" y="508"/>
                  </a:lnTo>
                  <a:lnTo>
                    <a:pt x="155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0" y="510"/>
                  </a:lnTo>
                  <a:lnTo>
                    <a:pt x="162" y="510"/>
                  </a:lnTo>
                  <a:lnTo>
                    <a:pt x="164" y="510"/>
                  </a:lnTo>
                  <a:lnTo>
                    <a:pt x="164" y="510"/>
                  </a:lnTo>
                  <a:lnTo>
                    <a:pt x="165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67" y="508"/>
                  </a:lnTo>
                  <a:lnTo>
                    <a:pt x="167" y="508"/>
                  </a:lnTo>
                  <a:lnTo>
                    <a:pt x="167" y="507"/>
                  </a:lnTo>
                  <a:lnTo>
                    <a:pt x="167" y="507"/>
                  </a:lnTo>
                  <a:lnTo>
                    <a:pt x="167" y="505"/>
                  </a:lnTo>
                  <a:lnTo>
                    <a:pt x="167" y="505"/>
                  </a:lnTo>
                  <a:lnTo>
                    <a:pt x="165" y="500"/>
                  </a:lnTo>
                  <a:lnTo>
                    <a:pt x="164" y="497"/>
                  </a:lnTo>
                  <a:lnTo>
                    <a:pt x="164" y="493"/>
                  </a:lnTo>
                  <a:lnTo>
                    <a:pt x="164" y="492"/>
                  </a:lnTo>
                  <a:lnTo>
                    <a:pt x="164" y="490"/>
                  </a:lnTo>
                  <a:lnTo>
                    <a:pt x="164" y="489"/>
                  </a:lnTo>
                  <a:lnTo>
                    <a:pt x="164" y="489"/>
                  </a:lnTo>
                  <a:lnTo>
                    <a:pt x="165" y="487"/>
                  </a:lnTo>
                  <a:lnTo>
                    <a:pt x="165" y="485"/>
                  </a:lnTo>
                  <a:lnTo>
                    <a:pt x="167" y="484"/>
                  </a:lnTo>
                  <a:lnTo>
                    <a:pt x="167" y="480"/>
                  </a:lnTo>
                  <a:lnTo>
                    <a:pt x="168" y="479"/>
                  </a:lnTo>
                  <a:lnTo>
                    <a:pt x="168" y="475"/>
                  </a:lnTo>
                  <a:lnTo>
                    <a:pt x="170" y="472"/>
                  </a:lnTo>
                  <a:lnTo>
                    <a:pt x="170" y="469"/>
                  </a:lnTo>
                  <a:lnTo>
                    <a:pt x="170" y="466"/>
                  </a:lnTo>
                  <a:lnTo>
                    <a:pt x="172" y="462"/>
                  </a:lnTo>
                  <a:lnTo>
                    <a:pt x="172" y="459"/>
                  </a:lnTo>
                  <a:lnTo>
                    <a:pt x="172" y="456"/>
                  </a:lnTo>
                  <a:lnTo>
                    <a:pt x="173" y="452"/>
                  </a:lnTo>
                  <a:lnTo>
                    <a:pt x="173" y="444"/>
                  </a:lnTo>
                  <a:lnTo>
                    <a:pt x="173" y="436"/>
                  </a:lnTo>
                  <a:lnTo>
                    <a:pt x="173" y="428"/>
                  </a:lnTo>
                  <a:lnTo>
                    <a:pt x="173" y="421"/>
                  </a:lnTo>
                  <a:lnTo>
                    <a:pt x="173" y="415"/>
                  </a:lnTo>
                  <a:lnTo>
                    <a:pt x="175" y="410"/>
                  </a:lnTo>
                  <a:lnTo>
                    <a:pt x="175" y="407"/>
                  </a:lnTo>
                  <a:lnTo>
                    <a:pt x="175" y="402"/>
                  </a:lnTo>
                  <a:lnTo>
                    <a:pt x="177" y="400"/>
                  </a:lnTo>
                  <a:lnTo>
                    <a:pt x="177" y="3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61">
              <a:extLst>
                <a:ext uri="{FF2B5EF4-FFF2-40B4-BE49-F238E27FC236}">
                  <a16:creationId xmlns:a16="http://schemas.microsoft.com/office/drawing/2014/main" id="{E6B2ACA4-90E4-89A1-5BA4-DEDF0AE39A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6" y="2621"/>
              <a:ext cx="2301" cy="122"/>
            </a:xfrm>
            <a:custGeom>
              <a:avLst/>
              <a:gdLst>
                <a:gd name="T0" fmla="*/ 31 w 1407"/>
                <a:gd name="T1" fmla="*/ 3 h 74"/>
                <a:gd name="T2" fmla="*/ 39 w 1407"/>
                <a:gd name="T3" fmla="*/ 40 h 74"/>
                <a:gd name="T4" fmla="*/ 61 w 1407"/>
                <a:gd name="T5" fmla="*/ 34 h 74"/>
                <a:gd name="T6" fmla="*/ 46 w 1407"/>
                <a:gd name="T7" fmla="*/ 12 h 74"/>
                <a:gd name="T8" fmla="*/ 80 w 1407"/>
                <a:gd name="T9" fmla="*/ 12 h 74"/>
                <a:gd name="T10" fmla="*/ 103 w 1407"/>
                <a:gd name="T11" fmla="*/ 55 h 74"/>
                <a:gd name="T12" fmla="*/ 105 w 1407"/>
                <a:gd name="T13" fmla="*/ 55 h 74"/>
                <a:gd name="T14" fmla="*/ 134 w 1407"/>
                <a:gd name="T15" fmla="*/ 55 h 74"/>
                <a:gd name="T16" fmla="*/ 171 w 1407"/>
                <a:gd name="T17" fmla="*/ 19 h 74"/>
                <a:gd name="T18" fmla="*/ 161 w 1407"/>
                <a:gd name="T19" fmla="*/ 9 h 74"/>
                <a:gd name="T20" fmla="*/ 210 w 1407"/>
                <a:gd name="T21" fmla="*/ 16 h 74"/>
                <a:gd name="T22" fmla="*/ 249 w 1407"/>
                <a:gd name="T23" fmla="*/ 8 h 74"/>
                <a:gd name="T24" fmla="*/ 259 w 1407"/>
                <a:gd name="T25" fmla="*/ 51 h 74"/>
                <a:gd name="T26" fmla="*/ 294 w 1407"/>
                <a:gd name="T27" fmla="*/ 47 h 74"/>
                <a:gd name="T28" fmla="*/ 277 w 1407"/>
                <a:gd name="T29" fmla="*/ 12 h 74"/>
                <a:gd name="T30" fmla="*/ 312 w 1407"/>
                <a:gd name="T31" fmla="*/ 12 h 74"/>
                <a:gd name="T32" fmla="*/ 312 w 1407"/>
                <a:gd name="T33" fmla="*/ 55 h 74"/>
                <a:gd name="T34" fmla="*/ 338 w 1407"/>
                <a:gd name="T35" fmla="*/ 52 h 74"/>
                <a:gd name="T36" fmla="*/ 367 w 1407"/>
                <a:gd name="T37" fmla="*/ 52 h 74"/>
                <a:gd name="T38" fmla="*/ 393 w 1407"/>
                <a:gd name="T39" fmla="*/ 9 h 74"/>
                <a:gd name="T40" fmla="*/ 393 w 1407"/>
                <a:gd name="T41" fmla="*/ 52 h 74"/>
                <a:gd name="T42" fmla="*/ 473 w 1407"/>
                <a:gd name="T43" fmla="*/ 5 h 74"/>
                <a:gd name="T44" fmla="*/ 455 w 1407"/>
                <a:gd name="T45" fmla="*/ 12 h 74"/>
                <a:gd name="T46" fmla="*/ 500 w 1407"/>
                <a:gd name="T47" fmla="*/ 52 h 74"/>
                <a:gd name="T48" fmla="*/ 535 w 1407"/>
                <a:gd name="T49" fmla="*/ 38 h 74"/>
                <a:gd name="T50" fmla="*/ 512 w 1407"/>
                <a:gd name="T51" fmla="*/ 45 h 74"/>
                <a:gd name="T52" fmla="*/ 539 w 1407"/>
                <a:gd name="T53" fmla="*/ 51 h 74"/>
                <a:gd name="T54" fmla="*/ 588 w 1407"/>
                <a:gd name="T55" fmla="*/ 56 h 74"/>
                <a:gd name="T56" fmla="*/ 695 w 1407"/>
                <a:gd name="T57" fmla="*/ 52 h 74"/>
                <a:gd name="T58" fmla="*/ 652 w 1407"/>
                <a:gd name="T59" fmla="*/ 0 h 74"/>
                <a:gd name="T60" fmla="*/ 685 w 1407"/>
                <a:gd name="T61" fmla="*/ 6 h 74"/>
                <a:gd name="T62" fmla="*/ 725 w 1407"/>
                <a:gd name="T63" fmla="*/ 30 h 74"/>
                <a:gd name="T64" fmla="*/ 775 w 1407"/>
                <a:gd name="T65" fmla="*/ 12 h 74"/>
                <a:gd name="T66" fmla="*/ 830 w 1407"/>
                <a:gd name="T67" fmla="*/ 12 h 74"/>
                <a:gd name="T68" fmla="*/ 836 w 1407"/>
                <a:gd name="T69" fmla="*/ 32 h 74"/>
                <a:gd name="T70" fmla="*/ 865 w 1407"/>
                <a:gd name="T71" fmla="*/ 53 h 74"/>
                <a:gd name="T72" fmla="*/ 983 w 1407"/>
                <a:gd name="T73" fmla="*/ 5 h 74"/>
                <a:gd name="T74" fmla="*/ 945 w 1407"/>
                <a:gd name="T75" fmla="*/ 5 h 74"/>
                <a:gd name="T76" fmla="*/ 997 w 1407"/>
                <a:gd name="T77" fmla="*/ 46 h 74"/>
                <a:gd name="T78" fmla="*/ 1001 w 1407"/>
                <a:gd name="T79" fmla="*/ 9 h 74"/>
                <a:gd name="T80" fmla="*/ 1036 w 1407"/>
                <a:gd name="T81" fmla="*/ 55 h 74"/>
                <a:gd name="T82" fmla="*/ 1068 w 1407"/>
                <a:gd name="T83" fmla="*/ 52 h 74"/>
                <a:gd name="T84" fmla="*/ 1097 w 1407"/>
                <a:gd name="T85" fmla="*/ 56 h 74"/>
                <a:gd name="T86" fmla="*/ 1102 w 1407"/>
                <a:gd name="T87" fmla="*/ 43 h 74"/>
                <a:gd name="T88" fmla="*/ 1097 w 1407"/>
                <a:gd name="T89" fmla="*/ 56 h 74"/>
                <a:gd name="T90" fmla="*/ 1145 w 1407"/>
                <a:gd name="T91" fmla="*/ 34 h 74"/>
                <a:gd name="T92" fmla="*/ 1135 w 1407"/>
                <a:gd name="T93" fmla="*/ 47 h 74"/>
                <a:gd name="T94" fmla="*/ 1192 w 1407"/>
                <a:gd name="T95" fmla="*/ 47 h 74"/>
                <a:gd name="T96" fmla="*/ 1174 w 1407"/>
                <a:gd name="T97" fmla="*/ 12 h 74"/>
                <a:gd name="T98" fmla="*/ 1231 w 1407"/>
                <a:gd name="T99" fmla="*/ 53 h 74"/>
                <a:gd name="T100" fmla="*/ 1209 w 1407"/>
                <a:gd name="T101" fmla="*/ 22 h 74"/>
                <a:gd name="T102" fmla="*/ 1250 w 1407"/>
                <a:gd name="T103" fmla="*/ 8 h 74"/>
                <a:gd name="T104" fmla="*/ 1252 w 1407"/>
                <a:gd name="T105" fmla="*/ 25 h 74"/>
                <a:gd name="T106" fmla="*/ 1297 w 1407"/>
                <a:gd name="T107" fmla="*/ 9 h 74"/>
                <a:gd name="T108" fmla="*/ 1274 w 1407"/>
                <a:gd name="T109" fmla="*/ 52 h 74"/>
                <a:gd name="T110" fmla="*/ 1312 w 1407"/>
                <a:gd name="T111" fmla="*/ 55 h 74"/>
                <a:gd name="T112" fmla="*/ 1306 w 1407"/>
                <a:gd name="T113" fmla="*/ 9 h 74"/>
                <a:gd name="T114" fmla="*/ 1386 w 1407"/>
                <a:gd name="T115" fmla="*/ 47 h 74"/>
                <a:gd name="T116" fmla="*/ 1353 w 1407"/>
                <a:gd name="T117" fmla="*/ 12 h 74"/>
                <a:gd name="T118" fmla="*/ 1394 w 1407"/>
                <a:gd name="T11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7" h="74">
                  <a:moveTo>
                    <a:pt x="2" y="55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6" y="48"/>
                    <a:pt x="11" y="52"/>
                    <a:pt x="18" y="52"/>
                  </a:cubicBezTo>
                  <a:cubicBezTo>
                    <a:pt x="24" y="52"/>
                    <a:pt x="27" y="49"/>
                    <a:pt x="28" y="44"/>
                  </a:cubicBezTo>
                  <a:cubicBezTo>
                    <a:pt x="28" y="40"/>
                    <a:pt x="23" y="36"/>
                    <a:pt x="15" y="32"/>
                  </a:cubicBezTo>
                  <a:cubicBezTo>
                    <a:pt x="5" y="26"/>
                    <a:pt x="0" y="21"/>
                    <a:pt x="0" y="15"/>
                  </a:cubicBezTo>
                  <a:cubicBezTo>
                    <a:pt x="1" y="6"/>
                    <a:pt x="6" y="1"/>
                    <a:pt x="17" y="0"/>
                  </a:cubicBezTo>
                  <a:cubicBezTo>
                    <a:pt x="20" y="0"/>
                    <a:pt x="24" y="1"/>
                    <a:pt x="28" y="2"/>
                  </a:cubicBezTo>
                  <a:cubicBezTo>
                    <a:pt x="29" y="3"/>
                    <a:pt x="30" y="3"/>
                    <a:pt x="31" y="3"/>
                  </a:cubicBezTo>
                  <a:cubicBezTo>
                    <a:pt x="31" y="3"/>
                    <a:pt x="31" y="3"/>
                    <a:pt x="32" y="2"/>
                  </a:cubicBezTo>
                  <a:cubicBezTo>
                    <a:pt x="32" y="2"/>
                    <a:pt x="32" y="2"/>
                    <a:pt x="33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0" y="8"/>
                    <a:pt x="25" y="5"/>
                    <a:pt x="18" y="4"/>
                  </a:cubicBezTo>
                  <a:cubicBezTo>
                    <a:pt x="13" y="5"/>
                    <a:pt x="10" y="7"/>
                    <a:pt x="10" y="10"/>
                  </a:cubicBezTo>
                  <a:cubicBezTo>
                    <a:pt x="10" y="13"/>
                    <a:pt x="14" y="17"/>
                    <a:pt x="20" y="20"/>
                  </a:cubicBezTo>
                  <a:cubicBezTo>
                    <a:pt x="27" y="24"/>
                    <a:pt x="31" y="27"/>
                    <a:pt x="34" y="29"/>
                  </a:cubicBezTo>
                  <a:cubicBezTo>
                    <a:pt x="37" y="33"/>
                    <a:pt x="39" y="37"/>
                    <a:pt x="39" y="40"/>
                  </a:cubicBezTo>
                  <a:cubicBezTo>
                    <a:pt x="38" y="50"/>
                    <a:pt x="32" y="55"/>
                    <a:pt x="20" y="56"/>
                  </a:cubicBezTo>
                  <a:cubicBezTo>
                    <a:pt x="16" y="55"/>
                    <a:pt x="12" y="55"/>
                    <a:pt x="9" y="55"/>
                  </a:cubicBezTo>
                  <a:cubicBezTo>
                    <a:pt x="7" y="54"/>
                    <a:pt x="6" y="54"/>
                    <a:pt x="6" y="54"/>
                  </a:cubicBezTo>
                  <a:cubicBezTo>
                    <a:pt x="5" y="54"/>
                    <a:pt x="4" y="54"/>
                    <a:pt x="4" y="55"/>
                  </a:cubicBezTo>
                  <a:cubicBezTo>
                    <a:pt x="2" y="55"/>
                    <a:pt x="2" y="55"/>
                    <a:pt x="2" y="55"/>
                  </a:cubicBezTo>
                  <a:close/>
                  <a:moveTo>
                    <a:pt x="79" y="52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84" y="53"/>
                    <a:pt x="86" y="51"/>
                    <a:pt x="86" y="47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51"/>
                    <a:pt x="63" y="53"/>
                    <a:pt x="67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3"/>
                    <a:pt x="51" y="51"/>
                    <a:pt x="51" y="4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4"/>
                    <a:pt x="49" y="12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3" y="12"/>
                    <a:pt x="61" y="14"/>
                    <a:pt x="61" y="18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4"/>
                    <a:pt x="84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8" y="12"/>
                    <a:pt x="96" y="14"/>
                    <a:pt x="96" y="1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51"/>
                    <a:pt x="98" y="53"/>
                    <a:pt x="102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2"/>
                    <a:pt x="79" y="52"/>
                    <a:pt x="79" y="52"/>
                  </a:cubicBezTo>
                  <a:close/>
                  <a:moveTo>
                    <a:pt x="137" y="38"/>
                  </a:moveTo>
                  <a:cubicBezTo>
                    <a:pt x="121" y="38"/>
                    <a:pt x="121" y="38"/>
                    <a:pt x="121" y="38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17" y="49"/>
                    <a:pt x="117" y="51"/>
                    <a:pt x="117" y="51"/>
                  </a:cubicBezTo>
                  <a:cubicBezTo>
                    <a:pt x="118" y="52"/>
                    <a:pt x="120" y="53"/>
                    <a:pt x="123" y="52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9" y="53"/>
                    <a:pt x="112" y="50"/>
                    <a:pt x="113" y="45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52" y="50"/>
                    <a:pt x="155" y="53"/>
                    <a:pt x="158" y="52"/>
                  </a:cubicBezTo>
                  <a:cubicBezTo>
                    <a:pt x="158" y="55"/>
                    <a:pt x="158" y="55"/>
                    <a:pt x="158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37" y="52"/>
                    <a:pt x="137" y="52"/>
                    <a:pt x="137" y="52"/>
                  </a:cubicBezTo>
                  <a:cubicBezTo>
                    <a:pt x="139" y="52"/>
                    <a:pt x="140" y="52"/>
                    <a:pt x="140" y="51"/>
                  </a:cubicBezTo>
                  <a:cubicBezTo>
                    <a:pt x="141" y="50"/>
                    <a:pt x="141" y="49"/>
                    <a:pt x="140" y="47"/>
                  </a:cubicBezTo>
                  <a:cubicBezTo>
                    <a:pt x="137" y="38"/>
                    <a:pt x="137" y="38"/>
                    <a:pt x="137" y="38"/>
                  </a:cubicBezTo>
                  <a:close/>
                  <a:moveTo>
                    <a:pt x="135" y="34"/>
                  </a:moveTo>
                  <a:cubicBezTo>
                    <a:pt x="128" y="17"/>
                    <a:pt x="128" y="17"/>
                    <a:pt x="128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35" y="34"/>
                    <a:pt x="135" y="34"/>
                    <a:pt x="135" y="34"/>
                  </a:cubicBezTo>
                  <a:close/>
                  <a:moveTo>
                    <a:pt x="171" y="19"/>
                  </a:moveTo>
                  <a:cubicBezTo>
                    <a:pt x="171" y="46"/>
                    <a:pt x="171" y="46"/>
                    <a:pt x="171" y="46"/>
                  </a:cubicBezTo>
                  <a:cubicBezTo>
                    <a:pt x="170" y="51"/>
                    <a:pt x="173" y="53"/>
                    <a:pt x="178" y="52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60" y="55"/>
                    <a:pt x="160" y="55"/>
                    <a:pt x="160" y="55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5" y="53"/>
                    <a:pt x="166" y="51"/>
                    <a:pt x="166" y="48"/>
                  </a:cubicBezTo>
                  <a:cubicBezTo>
                    <a:pt x="166" y="14"/>
                    <a:pt x="166" y="14"/>
                    <a:pt x="166" y="14"/>
                  </a:cubicBezTo>
                  <a:cubicBezTo>
                    <a:pt x="165" y="13"/>
                    <a:pt x="163" y="13"/>
                    <a:pt x="161" y="12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76" y="9"/>
                    <a:pt x="176" y="9"/>
                    <a:pt x="176" y="9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6" y="14"/>
                    <a:pt x="204" y="12"/>
                    <a:pt x="199" y="12"/>
                  </a:cubicBezTo>
                  <a:cubicBezTo>
                    <a:pt x="198" y="12"/>
                    <a:pt x="198" y="12"/>
                    <a:pt x="198" y="12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2" y="12"/>
                    <a:pt x="210" y="14"/>
                    <a:pt x="210" y="16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171" y="19"/>
                    <a:pt x="171" y="19"/>
                    <a:pt x="171" y="19"/>
                  </a:cubicBezTo>
                  <a:close/>
                  <a:moveTo>
                    <a:pt x="274" y="33"/>
                  </a:moveTo>
                  <a:cubicBezTo>
                    <a:pt x="274" y="36"/>
                    <a:pt x="274" y="36"/>
                    <a:pt x="274" y="36"/>
                  </a:cubicBezTo>
                  <a:cubicBezTo>
                    <a:pt x="271" y="36"/>
                    <a:pt x="269" y="37"/>
                    <a:pt x="269" y="41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62" y="54"/>
                    <a:pt x="256" y="56"/>
                    <a:pt x="250" y="56"/>
                  </a:cubicBezTo>
                  <a:cubicBezTo>
                    <a:pt x="232" y="55"/>
                    <a:pt x="223" y="47"/>
                    <a:pt x="222" y="32"/>
                  </a:cubicBezTo>
                  <a:cubicBezTo>
                    <a:pt x="223" y="17"/>
                    <a:pt x="232" y="9"/>
                    <a:pt x="249" y="8"/>
                  </a:cubicBezTo>
                  <a:cubicBezTo>
                    <a:pt x="254" y="9"/>
                    <a:pt x="258" y="9"/>
                    <a:pt x="261" y="10"/>
                  </a:cubicBezTo>
                  <a:cubicBezTo>
                    <a:pt x="263" y="11"/>
                    <a:pt x="264" y="11"/>
                    <a:pt x="265" y="11"/>
                  </a:cubicBezTo>
                  <a:cubicBezTo>
                    <a:pt x="266" y="11"/>
                    <a:pt x="267" y="11"/>
                    <a:pt x="267" y="10"/>
                  </a:cubicBezTo>
                  <a:cubicBezTo>
                    <a:pt x="269" y="10"/>
                    <a:pt x="269" y="10"/>
                    <a:pt x="269" y="10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64" y="16"/>
                    <a:pt x="259" y="12"/>
                    <a:pt x="251" y="11"/>
                  </a:cubicBezTo>
                  <a:cubicBezTo>
                    <a:pt x="240" y="12"/>
                    <a:pt x="234" y="19"/>
                    <a:pt x="233" y="32"/>
                  </a:cubicBezTo>
                  <a:cubicBezTo>
                    <a:pt x="234" y="45"/>
                    <a:pt x="240" y="52"/>
                    <a:pt x="251" y="53"/>
                  </a:cubicBezTo>
                  <a:cubicBezTo>
                    <a:pt x="254" y="53"/>
                    <a:pt x="257" y="52"/>
                    <a:pt x="259" y="5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37"/>
                    <a:pt x="256" y="36"/>
                    <a:pt x="250" y="36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74" y="33"/>
                    <a:pt x="274" y="33"/>
                    <a:pt x="274" y="33"/>
                  </a:cubicBezTo>
                  <a:close/>
                  <a:moveTo>
                    <a:pt x="312" y="52"/>
                  </a:moveTo>
                  <a:cubicBezTo>
                    <a:pt x="313" y="52"/>
                    <a:pt x="313" y="52"/>
                    <a:pt x="313" y="52"/>
                  </a:cubicBezTo>
                  <a:cubicBezTo>
                    <a:pt x="317" y="53"/>
                    <a:pt x="319" y="51"/>
                    <a:pt x="319" y="47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294" y="34"/>
                    <a:pt x="294" y="34"/>
                    <a:pt x="294" y="34"/>
                  </a:cubicBezTo>
                  <a:cubicBezTo>
                    <a:pt x="294" y="47"/>
                    <a:pt x="294" y="47"/>
                    <a:pt x="294" y="47"/>
                  </a:cubicBezTo>
                  <a:cubicBezTo>
                    <a:pt x="294" y="51"/>
                    <a:pt x="296" y="53"/>
                    <a:pt x="300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7" y="52"/>
                    <a:pt x="277" y="52"/>
                    <a:pt x="277" y="52"/>
                  </a:cubicBezTo>
                  <a:cubicBezTo>
                    <a:pt x="279" y="52"/>
                    <a:pt x="279" y="52"/>
                    <a:pt x="279" y="52"/>
                  </a:cubicBezTo>
                  <a:cubicBezTo>
                    <a:pt x="282" y="53"/>
                    <a:pt x="284" y="51"/>
                    <a:pt x="284" y="47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4" y="14"/>
                    <a:pt x="282" y="12"/>
                    <a:pt x="279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301" y="9"/>
                    <a:pt x="301" y="9"/>
                    <a:pt x="301" y="9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296" y="12"/>
                    <a:pt x="294" y="14"/>
                    <a:pt x="294" y="18"/>
                  </a:cubicBezTo>
                  <a:cubicBezTo>
                    <a:pt x="294" y="29"/>
                    <a:pt x="294" y="29"/>
                    <a:pt x="294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9" y="14"/>
                    <a:pt x="317" y="12"/>
                    <a:pt x="312" y="12"/>
                  </a:cubicBezTo>
                  <a:cubicBezTo>
                    <a:pt x="312" y="12"/>
                    <a:pt x="312" y="12"/>
                    <a:pt x="312" y="12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35" y="9"/>
                    <a:pt x="335" y="9"/>
                    <a:pt x="335" y="9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34" y="12"/>
                    <a:pt x="334" y="12"/>
                    <a:pt x="334" y="12"/>
                  </a:cubicBezTo>
                  <a:cubicBezTo>
                    <a:pt x="330" y="12"/>
                    <a:pt x="328" y="14"/>
                    <a:pt x="329" y="18"/>
                  </a:cubicBezTo>
                  <a:cubicBezTo>
                    <a:pt x="329" y="47"/>
                    <a:pt x="329" y="47"/>
                    <a:pt x="329" y="47"/>
                  </a:cubicBezTo>
                  <a:cubicBezTo>
                    <a:pt x="328" y="51"/>
                    <a:pt x="330" y="53"/>
                    <a:pt x="334" y="52"/>
                  </a:cubicBezTo>
                  <a:cubicBezTo>
                    <a:pt x="335" y="52"/>
                    <a:pt x="335" y="52"/>
                    <a:pt x="335" y="52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12" y="55"/>
                    <a:pt x="312" y="55"/>
                    <a:pt x="312" y="55"/>
                  </a:cubicBezTo>
                  <a:cubicBezTo>
                    <a:pt x="312" y="52"/>
                    <a:pt x="312" y="52"/>
                    <a:pt x="312" y="52"/>
                  </a:cubicBezTo>
                  <a:close/>
                  <a:moveTo>
                    <a:pt x="369" y="38"/>
                  </a:moveTo>
                  <a:cubicBezTo>
                    <a:pt x="353" y="38"/>
                    <a:pt x="353" y="38"/>
                    <a:pt x="353" y="38"/>
                  </a:cubicBezTo>
                  <a:cubicBezTo>
                    <a:pt x="350" y="47"/>
                    <a:pt x="350" y="47"/>
                    <a:pt x="350" y="47"/>
                  </a:cubicBezTo>
                  <a:cubicBezTo>
                    <a:pt x="349" y="49"/>
                    <a:pt x="349" y="51"/>
                    <a:pt x="350" y="51"/>
                  </a:cubicBezTo>
                  <a:cubicBezTo>
                    <a:pt x="351" y="52"/>
                    <a:pt x="353" y="53"/>
                    <a:pt x="356" y="52"/>
                  </a:cubicBezTo>
                  <a:cubicBezTo>
                    <a:pt x="357" y="52"/>
                    <a:pt x="357" y="52"/>
                    <a:pt x="357" y="52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38" y="55"/>
                    <a:pt x="338" y="55"/>
                    <a:pt x="338" y="55"/>
                  </a:cubicBezTo>
                  <a:cubicBezTo>
                    <a:pt x="338" y="52"/>
                    <a:pt x="338" y="52"/>
                    <a:pt x="338" y="52"/>
                  </a:cubicBezTo>
                  <a:cubicBezTo>
                    <a:pt x="339" y="52"/>
                    <a:pt x="339" y="52"/>
                    <a:pt x="339" y="52"/>
                  </a:cubicBezTo>
                  <a:cubicBezTo>
                    <a:pt x="342" y="53"/>
                    <a:pt x="344" y="50"/>
                    <a:pt x="346" y="45"/>
                  </a:cubicBezTo>
                  <a:cubicBezTo>
                    <a:pt x="359" y="10"/>
                    <a:pt x="359" y="10"/>
                    <a:pt x="359" y="10"/>
                  </a:cubicBezTo>
                  <a:cubicBezTo>
                    <a:pt x="358" y="8"/>
                    <a:pt x="358" y="8"/>
                    <a:pt x="358" y="8"/>
                  </a:cubicBezTo>
                  <a:cubicBezTo>
                    <a:pt x="369" y="8"/>
                    <a:pt x="369" y="8"/>
                    <a:pt x="369" y="8"/>
                  </a:cubicBezTo>
                  <a:cubicBezTo>
                    <a:pt x="383" y="46"/>
                    <a:pt x="383" y="46"/>
                    <a:pt x="383" y="46"/>
                  </a:cubicBezTo>
                  <a:cubicBezTo>
                    <a:pt x="385" y="50"/>
                    <a:pt x="387" y="53"/>
                    <a:pt x="391" y="52"/>
                  </a:cubicBezTo>
                  <a:cubicBezTo>
                    <a:pt x="391" y="55"/>
                    <a:pt x="391" y="55"/>
                    <a:pt x="391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9" y="52"/>
                    <a:pt x="369" y="52"/>
                    <a:pt x="369" y="52"/>
                  </a:cubicBezTo>
                  <a:cubicBezTo>
                    <a:pt x="371" y="52"/>
                    <a:pt x="373" y="52"/>
                    <a:pt x="373" y="51"/>
                  </a:cubicBezTo>
                  <a:cubicBezTo>
                    <a:pt x="374" y="50"/>
                    <a:pt x="374" y="49"/>
                    <a:pt x="373" y="47"/>
                  </a:cubicBezTo>
                  <a:cubicBezTo>
                    <a:pt x="369" y="38"/>
                    <a:pt x="369" y="38"/>
                    <a:pt x="369" y="38"/>
                  </a:cubicBezTo>
                  <a:close/>
                  <a:moveTo>
                    <a:pt x="368" y="34"/>
                  </a:moveTo>
                  <a:cubicBezTo>
                    <a:pt x="361" y="17"/>
                    <a:pt x="361" y="17"/>
                    <a:pt x="361" y="17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lose/>
                  <a:moveTo>
                    <a:pt x="393" y="12"/>
                  </a:moveTo>
                  <a:cubicBezTo>
                    <a:pt x="393" y="9"/>
                    <a:pt x="393" y="9"/>
                    <a:pt x="393" y="9"/>
                  </a:cubicBezTo>
                  <a:cubicBezTo>
                    <a:pt x="416" y="9"/>
                    <a:pt x="416" y="9"/>
                    <a:pt x="416" y="9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1" y="12"/>
                    <a:pt x="409" y="14"/>
                    <a:pt x="409" y="18"/>
                  </a:cubicBezTo>
                  <a:cubicBezTo>
                    <a:pt x="409" y="47"/>
                    <a:pt x="409" y="47"/>
                    <a:pt x="409" y="47"/>
                  </a:cubicBezTo>
                  <a:cubicBezTo>
                    <a:pt x="409" y="51"/>
                    <a:pt x="411" y="53"/>
                    <a:pt x="415" y="52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16" y="55"/>
                    <a:pt x="416" y="55"/>
                    <a:pt x="416" y="55"/>
                  </a:cubicBezTo>
                  <a:cubicBezTo>
                    <a:pt x="393" y="55"/>
                    <a:pt x="393" y="55"/>
                    <a:pt x="393" y="55"/>
                  </a:cubicBezTo>
                  <a:cubicBezTo>
                    <a:pt x="393" y="52"/>
                    <a:pt x="393" y="52"/>
                    <a:pt x="393" y="52"/>
                  </a:cubicBezTo>
                  <a:cubicBezTo>
                    <a:pt x="394" y="52"/>
                    <a:pt x="394" y="52"/>
                    <a:pt x="394" y="52"/>
                  </a:cubicBezTo>
                  <a:cubicBezTo>
                    <a:pt x="398" y="53"/>
                    <a:pt x="399" y="51"/>
                    <a:pt x="399" y="47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4"/>
                    <a:pt x="398" y="12"/>
                    <a:pt x="394" y="12"/>
                  </a:cubicBezTo>
                  <a:cubicBezTo>
                    <a:pt x="393" y="12"/>
                    <a:pt x="393" y="12"/>
                    <a:pt x="393" y="12"/>
                  </a:cubicBezTo>
                  <a:close/>
                  <a:moveTo>
                    <a:pt x="447" y="5"/>
                  </a:moveTo>
                  <a:cubicBezTo>
                    <a:pt x="447" y="2"/>
                    <a:pt x="447" y="2"/>
                    <a:pt x="447" y="2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74" y="5"/>
                    <a:pt x="474" y="5"/>
                    <a:pt x="474" y="5"/>
                  </a:cubicBezTo>
                  <a:cubicBezTo>
                    <a:pt x="473" y="5"/>
                    <a:pt x="473" y="5"/>
                    <a:pt x="473" y="5"/>
                  </a:cubicBezTo>
                  <a:cubicBezTo>
                    <a:pt x="469" y="5"/>
                    <a:pt x="467" y="7"/>
                    <a:pt x="467" y="12"/>
                  </a:cubicBezTo>
                  <a:cubicBezTo>
                    <a:pt x="467" y="49"/>
                    <a:pt x="467" y="49"/>
                    <a:pt x="467" y="49"/>
                  </a:cubicBezTo>
                  <a:cubicBezTo>
                    <a:pt x="467" y="57"/>
                    <a:pt x="464" y="64"/>
                    <a:pt x="459" y="69"/>
                  </a:cubicBezTo>
                  <a:cubicBezTo>
                    <a:pt x="456" y="72"/>
                    <a:pt x="451" y="74"/>
                    <a:pt x="446" y="74"/>
                  </a:cubicBezTo>
                  <a:cubicBezTo>
                    <a:pt x="440" y="74"/>
                    <a:pt x="437" y="72"/>
                    <a:pt x="437" y="69"/>
                  </a:cubicBezTo>
                  <a:cubicBezTo>
                    <a:pt x="438" y="66"/>
                    <a:pt x="440" y="64"/>
                    <a:pt x="443" y="64"/>
                  </a:cubicBezTo>
                  <a:cubicBezTo>
                    <a:pt x="444" y="64"/>
                    <a:pt x="446" y="64"/>
                    <a:pt x="448" y="66"/>
                  </a:cubicBezTo>
                  <a:cubicBezTo>
                    <a:pt x="449" y="68"/>
                    <a:pt x="450" y="69"/>
                    <a:pt x="451" y="69"/>
                  </a:cubicBezTo>
                  <a:cubicBezTo>
                    <a:pt x="454" y="69"/>
                    <a:pt x="455" y="66"/>
                    <a:pt x="455" y="60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55" y="7"/>
                    <a:pt x="453" y="5"/>
                    <a:pt x="449" y="5"/>
                  </a:cubicBezTo>
                  <a:cubicBezTo>
                    <a:pt x="447" y="5"/>
                    <a:pt x="447" y="5"/>
                    <a:pt x="447" y="5"/>
                  </a:cubicBezTo>
                  <a:close/>
                  <a:moveTo>
                    <a:pt x="478" y="12"/>
                  </a:moveTo>
                  <a:cubicBezTo>
                    <a:pt x="478" y="9"/>
                    <a:pt x="478" y="9"/>
                    <a:pt x="478" y="9"/>
                  </a:cubicBezTo>
                  <a:cubicBezTo>
                    <a:pt x="501" y="9"/>
                    <a:pt x="501" y="9"/>
                    <a:pt x="501" y="9"/>
                  </a:cubicBezTo>
                  <a:cubicBezTo>
                    <a:pt x="501" y="12"/>
                    <a:pt x="501" y="12"/>
                    <a:pt x="501" y="12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496" y="12"/>
                    <a:pt x="494" y="14"/>
                    <a:pt x="494" y="18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51"/>
                    <a:pt x="496" y="53"/>
                    <a:pt x="500" y="52"/>
                  </a:cubicBezTo>
                  <a:cubicBezTo>
                    <a:pt x="501" y="52"/>
                    <a:pt x="501" y="52"/>
                    <a:pt x="501" y="52"/>
                  </a:cubicBezTo>
                  <a:cubicBezTo>
                    <a:pt x="501" y="55"/>
                    <a:pt x="501" y="55"/>
                    <a:pt x="501" y="55"/>
                  </a:cubicBezTo>
                  <a:cubicBezTo>
                    <a:pt x="478" y="55"/>
                    <a:pt x="478" y="55"/>
                    <a:pt x="478" y="55"/>
                  </a:cubicBezTo>
                  <a:cubicBezTo>
                    <a:pt x="478" y="52"/>
                    <a:pt x="478" y="52"/>
                    <a:pt x="478" y="52"/>
                  </a:cubicBezTo>
                  <a:cubicBezTo>
                    <a:pt x="479" y="52"/>
                    <a:pt x="479" y="52"/>
                    <a:pt x="479" y="52"/>
                  </a:cubicBezTo>
                  <a:cubicBezTo>
                    <a:pt x="482" y="53"/>
                    <a:pt x="484" y="51"/>
                    <a:pt x="484" y="47"/>
                  </a:cubicBezTo>
                  <a:cubicBezTo>
                    <a:pt x="484" y="18"/>
                    <a:pt x="484" y="18"/>
                    <a:pt x="484" y="18"/>
                  </a:cubicBezTo>
                  <a:cubicBezTo>
                    <a:pt x="484" y="14"/>
                    <a:pt x="483" y="12"/>
                    <a:pt x="479" y="12"/>
                  </a:cubicBezTo>
                  <a:cubicBezTo>
                    <a:pt x="478" y="12"/>
                    <a:pt x="478" y="12"/>
                    <a:pt x="478" y="12"/>
                  </a:cubicBezTo>
                  <a:close/>
                  <a:moveTo>
                    <a:pt x="535" y="38"/>
                  </a:moveTo>
                  <a:cubicBezTo>
                    <a:pt x="519" y="38"/>
                    <a:pt x="519" y="38"/>
                    <a:pt x="519" y="38"/>
                  </a:cubicBezTo>
                  <a:cubicBezTo>
                    <a:pt x="516" y="47"/>
                    <a:pt x="516" y="47"/>
                    <a:pt x="516" y="47"/>
                  </a:cubicBezTo>
                  <a:cubicBezTo>
                    <a:pt x="515" y="49"/>
                    <a:pt x="515" y="51"/>
                    <a:pt x="516" y="51"/>
                  </a:cubicBezTo>
                  <a:cubicBezTo>
                    <a:pt x="517" y="52"/>
                    <a:pt x="519" y="53"/>
                    <a:pt x="522" y="52"/>
                  </a:cubicBezTo>
                  <a:cubicBezTo>
                    <a:pt x="523" y="52"/>
                    <a:pt x="523" y="52"/>
                    <a:pt x="523" y="52"/>
                  </a:cubicBezTo>
                  <a:cubicBezTo>
                    <a:pt x="523" y="55"/>
                    <a:pt x="523" y="55"/>
                    <a:pt x="523" y="55"/>
                  </a:cubicBezTo>
                  <a:cubicBezTo>
                    <a:pt x="503" y="55"/>
                    <a:pt x="503" y="55"/>
                    <a:pt x="503" y="55"/>
                  </a:cubicBezTo>
                  <a:cubicBezTo>
                    <a:pt x="503" y="52"/>
                    <a:pt x="503" y="52"/>
                    <a:pt x="503" y="52"/>
                  </a:cubicBezTo>
                  <a:cubicBezTo>
                    <a:pt x="505" y="52"/>
                    <a:pt x="505" y="52"/>
                    <a:pt x="505" y="52"/>
                  </a:cubicBezTo>
                  <a:cubicBezTo>
                    <a:pt x="508" y="53"/>
                    <a:pt x="510" y="50"/>
                    <a:pt x="512" y="45"/>
                  </a:cubicBezTo>
                  <a:cubicBezTo>
                    <a:pt x="524" y="10"/>
                    <a:pt x="524" y="10"/>
                    <a:pt x="524" y="10"/>
                  </a:cubicBezTo>
                  <a:cubicBezTo>
                    <a:pt x="524" y="8"/>
                    <a:pt x="524" y="8"/>
                    <a:pt x="524" y="8"/>
                  </a:cubicBezTo>
                  <a:cubicBezTo>
                    <a:pt x="535" y="8"/>
                    <a:pt x="535" y="8"/>
                    <a:pt x="535" y="8"/>
                  </a:cubicBezTo>
                  <a:cubicBezTo>
                    <a:pt x="549" y="46"/>
                    <a:pt x="549" y="46"/>
                    <a:pt x="549" y="46"/>
                  </a:cubicBezTo>
                  <a:cubicBezTo>
                    <a:pt x="551" y="50"/>
                    <a:pt x="553" y="53"/>
                    <a:pt x="557" y="52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33" y="55"/>
                    <a:pt x="533" y="55"/>
                    <a:pt x="533" y="55"/>
                  </a:cubicBezTo>
                  <a:cubicBezTo>
                    <a:pt x="533" y="52"/>
                    <a:pt x="533" y="52"/>
                    <a:pt x="533" y="52"/>
                  </a:cubicBezTo>
                  <a:cubicBezTo>
                    <a:pt x="535" y="52"/>
                    <a:pt x="535" y="52"/>
                    <a:pt x="535" y="52"/>
                  </a:cubicBezTo>
                  <a:cubicBezTo>
                    <a:pt x="537" y="52"/>
                    <a:pt x="539" y="52"/>
                    <a:pt x="539" y="51"/>
                  </a:cubicBezTo>
                  <a:cubicBezTo>
                    <a:pt x="540" y="50"/>
                    <a:pt x="540" y="49"/>
                    <a:pt x="539" y="47"/>
                  </a:cubicBezTo>
                  <a:cubicBezTo>
                    <a:pt x="535" y="38"/>
                    <a:pt x="535" y="38"/>
                    <a:pt x="535" y="38"/>
                  </a:cubicBezTo>
                  <a:close/>
                  <a:moveTo>
                    <a:pt x="534" y="34"/>
                  </a:moveTo>
                  <a:cubicBezTo>
                    <a:pt x="527" y="17"/>
                    <a:pt x="527" y="17"/>
                    <a:pt x="527" y="17"/>
                  </a:cubicBezTo>
                  <a:cubicBezTo>
                    <a:pt x="521" y="34"/>
                    <a:pt x="521" y="34"/>
                    <a:pt x="521" y="34"/>
                  </a:cubicBezTo>
                  <a:cubicBezTo>
                    <a:pt x="534" y="34"/>
                    <a:pt x="534" y="34"/>
                    <a:pt x="534" y="34"/>
                  </a:cubicBezTo>
                  <a:close/>
                  <a:moveTo>
                    <a:pt x="561" y="33"/>
                  </a:moveTo>
                  <a:cubicBezTo>
                    <a:pt x="562" y="18"/>
                    <a:pt x="572" y="9"/>
                    <a:pt x="589" y="8"/>
                  </a:cubicBezTo>
                  <a:cubicBezTo>
                    <a:pt x="606" y="9"/>
                    <a:pt x="615" y="17"/>
                    <a:pt x="616" y="31"/>
                  </a:cubicBezTo>
                  <a:cubicBezTo>
                    <a:pt x="614" y="47"/>
                    <a:pt x="605" y="55"/>
                    <a:pt x="588" y="56"/>
                  </a:cubicBezTo>
                  <a:cubicBezTo>
                    <a:pt x="571" y="55"/>
                    <a:pt x="562" y="48"/>
                    <a:pt x="561" y="33"/>
                  </a:cubicBezTo>
                  <a:close/>
                  <a:moveTo>
                    <a:pt x="572" y="30"/>
                  </a:moveTo>
                  <a:cubicBezTo>
                    <a:pt x="573" y="45"/>
                    <a:pt x="578" y="52"/>
                    <a:pt x="589" y="53"/>
                  </a:cubicBezTo>
                  <a:cubicBezTo>
                    <a:pt x="599" y="53"/>
                    <a:pt x="604" y="46"/>
                    <a:pt x="605" y="34"/>
                  </a:cubicBezTo>
                  <a:cubicBezTo>
                    <a:pt x="604" y="20"/>
                    <a:pt x="598" y="12"/>
                    <a:pt x="587" y="11"/>
                  </a:cubicBezTo>
                  <a:cubicBezTo>
                    <a:pt x="577" y="12"/>
                    <a:pt x="572" y="18"/>
                    <a:pt x="572" y="30"/>
                  </a:cubicBezTo>
                  <a:close/>
                  <a:moveTo>
                    <a:pt x="685" y="6"/>
                  </a:moveTo>
                  <a:cubicBezTo>
                    <a:pt x="685" y="45"/>
                    <a:pt x="685" y="45"/>
                    <a:pt x="685" y="45"/>
                  </a:cubicBezTo>
                  <a:cubicBezTo>
                    <a:pt x="685" y="50"/>
                    <a:pt x="687" y="52"/>
                    <a:pt x="693" y="52"/>
                  </a:cubicBezTo>
                  <a:cubicBezTo>
                    <a:pt x="695" y="52"/>
                    <a:pt x="695" y="52"/>
                    <a:pt x="695" y="52"/>
                  </a:cubicBezTo>
                  <a:cubicBezTo>
                    <a:pt x="695" y="55"/>
                    <a:pt x="695" y="55"/>
                    <a:pt x="695" y="55"/>
                  </a:cubicBezTo>
                  <a:cubicBezTo>
                    <a:pt x="664" y="55"/>
                    <a:pt x="664" y="55"/>
                    <a:pt x="664" y="55"/>
                  </a:cubicBezTo>
                  <a:cubicBezTo>
                    <a:pt x="664" y="52"/>
                    <a:pt x="664" y="52"/>
                    <a:pt x="664" y="52"/>
                  </a:cubicBezTo>
                  <a:cubicBezTo>
                    <a:pt x="667" y="52"/>
                    <a:pt x="667" y="52"/>
                    <a:pt x="667" y="52"/>
                  </a:cubicBezTo>
                  <a:cubicBezTo>
                    <a:pt x="671" y="52"/>
                    <a:pt x="673" y="50"/>
                    <a:pt x="673" y="45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63" y="6"/>
                    <a:pt x="663" y="6"/>
                    <a:pt x="663" y="6"/>
                  </a:cubicBezTo>
                  <a:cubicBezTo>
                    <a:pt x="657" y="5"/>
                    <a:pt x="654" y="8"/>
                    <a:pt x="654" y="16"/>
                  </a:cubicBezTo>
                  <a:cubicBezTo>
                    <a:pt x="650" y="16"/>
                    <a:pt x="650" y="16"/>
                    <a:pt x="650" y="16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5" y="1"/>
                    <a:pt x="656" y="1"/>
                    <a:pt x="656" y="1"/>
                  </a:cubicBezTo>
                  <a:cubicBezTo>
                    <a:pt x="657" y="2"/>
                    <a:pt x="658" y="2"/>
                    <a:pt x="659" y="2"/>
                  </a:cubicBezTo>
                  <a:cubicBezTo>
                    <a:pt x="700" y="2"/>
                    <a:pt x="700" y="2"/>
                    <a:pt x="700" y="2"/>
                  </a:cubicBezTo>
                  <a:cubicBezTo>
                    <a:pt x="701" y="2"/>
                    <a:pt x="703" y="1"/>
                    <a:pt x="704" y="0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708" y="16"/>
                    <a:pt x="708" y="16"/>
                    <a:pt x="708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4" y="8"/>
                    <a:pt x="701" y="5"/>
                    <a:pt x="695" y="6"/>
                  </a:cubicBezTo>
                  <a:cubicBezTo>
                    <a:pt x="685" y="6"/>
                    <a:pt x="685" y="6"/>
                    <a:pt x="685" y="6"/>
                  </a:cubicBezTo>
                  <a:close/>
                  <a:moveTo>
                    <a:pt x="714" y="33"/>
                  </a:moveTo>
                  <a:cubicBezTo>
                    <a:pt x="715" y="18"/>
                    <a:pt x="725" y="9"/>
                    <a:pt x="742" y="8"/>
                  </a:cubicBezTo>
                  <a:cubicBezTo>
                    <a:pt x="759" y="9"/>
                    <a:pt x="768" y="17"/>
                    <a:pt x="769" y="31"/>
                  </a:cubicBezTo>
                  <a:cubicBezTo>
                    <a:pt x="767" y="47"/>
                    <a:pt x="758" y="55"/>
                    <a:pt x="741" y="56"/>
                  </a:cubicBezTo>
                  <a:cubicBezTo>
                    <a:pt x="724" y="55"/>
                    <a:pt x="715" y="48"/>
                    <a:pt x="714" y="33"/>
                  </a:cubicBezTo>
                  <a:close/>
                  <a:moveTo>
                    <a:pt x="725" y="30"/>
                  </a:moveTo>
                  <a:cubicBezTo>
                    <a:pt x="726" y="45"/>
                    <a:pt x="731" y="52"/>
                    <a:pt x="743" y="53"/>
                  </a:cubicBezTo>
                  <a:cubicBezTo>
                    <a:pt x="752" y="53"/>
                    <a:pt x="757" y="46"/>
                    <a:pt x="758" y="34"/>
                  </a:cubicBezTo>
                  <a:cubicBezTo>
                    <a:pt x="757" y="20"/>
                    <a:pt x="751" y="12"/>
                    <a:pt x="741" y="11"/>
                  </a:cubicBezTo>
                  <a:cubicBezTo>
                    <a:pt x="731" y="12"/>
                    <a:pt x="725" y="18"/>
                    <a:pt x="725" y="30"/>
                  </a:cubicBezTo>
                  <a:close/>
                  <a:moveTo>
                    <a:pt x="785" y="19"/>
                  </a:moveTo>
                  <a:cubicBezTo>
                    <a:pt x="785" y="46"/>
                    <a:pt x="785" y="46"/>
                    <a:pt x="785" y="46"/>
                  </a:cubicBezTo>
                  <a:cubicBezTo>
                    <a:pt x="784" y="51"/>
                    <a:pt x="787" y="53"/>
                    <a:pt x="792" y="52"/>
                  </a:cubicBezTo>
                  <a:cubicBezTo>
                    <a:pt x="792" y="55"/>
                    <a:pt x="792" y="55"/>
                    <a:pt x="792" y="55"/>
                  </a:cubicBezTo>
                  <a:cubicBezTo>
                    <a:pt x="774" y="55"/>
                    <a:pt x="774" y="55"/>
                    <a:pt x="774" y="55"/>
                  </a:cubicBezTo>
                  <a:cubicBezTo>
                    <a:pt x="774" y="52"/>
                    <a:pt x="774" y="52"/>
                    <a:pt x="774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8" y="53"/>
                    <a:pt x="780" y="51"/>
                    <a:pt x="780" y="48"/>
                  </a:cubicBezTo>
                  <a:cubicBezTo>
                    <a:pt x="780" y="14"/>
                    <a:pt x="780" y="14"/>
                    <a:pt x="780" y="14"/>
                  </a:cubicBezTo>
                  <a:cubicBezTo>
                    <a:pt x="779" y="13"/>
                    <a:pt x="777" y="13"/>
                    <a:pt x="775" y="12"/>
                  </a:cubicBezTo>
                  <a:cubicBezTo>
                    <a:pt x="775" y="9"/>
                    <a:pt x="775" y="9"/>
                    <a:pt x="775" y="9"/>
                  </a:cubicBezTo>
                  <a:cubicBezTo>
                    <a:pt x="790" y="9"/>
                    <a:pt x="790" y="9"/>
                    <a:pt x="790" y="9"/>
                  </a:cubicBezTo>
                  <a:cubicBezTo>
                    <a:pt x="820" y="41"/>
                    <a:pt x="820" y="41"/>
                    <a:pt x="820" y="41"/>
                  </a:cubicBezTo>
                  <a:cubicBezTo>
                    <a:pt x="820" y="19"/>
                    <a:pt x="820" y="19"/>
                    <a:pt x="820" y="19"/>
                  </a:cubicBezTo>
                  <a:cubicBezTo>
                    <a:pt x="820" y="14"/>
                    <a:pt x="818" y="12"/>
                    <a:pt x="813" y="12"/>
                  </a:cubicBezTo>
                  <a:cubicBezTo>
                    <a:pt x="812" y="12"/>
                    <a:pt x="812" y="12"/>
                    <a:pt x="812" y="12"/>
                  </a:cubicBezTo>
                  <a:cubicBezTo>
                    <a:pt x="812" y="9"/>
                    <a:pt x="812" y="9"/>
                    <a:pt x="812" y="9"/>
                  </a:cubicBezTo>
                  <a:cubicBezTo>
                    <a:pt x="831" y="9"/>
                    <a:pt x="831" y="9"/>
                    <a:pt x="831" y="9"/>
                  </a:cubicBezTo>
                  <a:cubicBezTo>
                    <a:pt x="831" y="12"/>
                    <a:pt x="831" y="12"/>
                    <a:pt x="831" y="12"/>
                  </a:cubicBezTo>
                  <a:cubicBezTo>
                    <a:pt x="830" y="12"/>
                    <a:pt x="830" y="12"/>
                    <a:pt x="830" y="12"/>
                  </a:cubicBezTo>
                  <a:cubicBezTo>
                    <a:pt x="826" y="12"/>
                    <a:pt x="824" y="14"/>
                    <a:pt x="824" y="16"/>
                  </a:cubicBezTo>
                  <a:cubicBezTo>
                    <a:pt x="824" y="55"/>
                    <a:pt x="824" y="55"/>
                    <a:pt x="824" y="55"/>
                  </a:cubicBezTo>
                  <a:cubicBezTo>
                    <a:pt x="820" y="55"/>
                    <a:pt x="820" y="55"/>
                    <a:pt x="820" y="55"/>
                  </a:cubicBezTo>
                  <a:cubicBezTo>
                    <a:pt x="785" y="19"/>
                    <a:pt x="785" y="19"/>
                    <a:pt x="785" y="19"/>
                  </a:cubicBezTo>
                  <a:close/>
                  <a:moveTo>
                    <a:pt x="888" y="33"/>
                  </a:moveTo>
                  <a:cubicBezTo>
                    <a:pt x="888" y="36"/>
                    <a:pt x="888" y="36"/>
                    <a:pt x="888" y="36"/>
                  </a:cubicBezTo>
                  <a:cubicBezTo>
                    <a:pt x="885" y="36"/>
                    <a:pt x="883" y="37"/>
                    <a:pt x="883" y="41"/>
                  </a:cubicBezTo>
                  <a:cubicBezTo>
                    <a:pt x="883" y="51"/>
                    <a:pt x="883" y="51"/>
                    <a:pt x="883" y="51"/>
                  </a:cubicBezTo>
                  <a:cubicBezTo>
                    <a:pt x="876" y="54"/>
                    <a:pt x="870" y="56"/>
                    <a:pt x="864" y="56"/>
                  </a:cubicBezTo>
                  <a:cubicBezTo>
                    <a:pt x="846" y="55"/>
                    <a:pt x="837" y="47"/>
                    <a:pt x="836" y="32"/>
                  </a:cubicBezTo>
                  <a:cubicBezTo>
                    <a:pt x="837" y="17"/>
                    <a:pt x="846" y="9"/>
                    <a:pt x="863" y="8"/>
                  </a:cubicBezTo>
                  <a:cubicBezTo>
                    <a:pt x="868" y="9"/>
                    <a:pt x="872" y="9"/>
                    <a:pt x="875" y="10"/>
                  </a:cubicBezTo>
                  <a:cubicBezTo>
                    <a:pt x="877" y="11"/>
                    <a:pt x="878" y="11"/>
                    <a:pt x="879" y="11"/>
                  </a:cubicBezTo>
                  <a:cubicBezTo>
                    <a:pt x="880" y="11"/>
                    <a:pt x="881" y="11"/>
                    <a:pt x="881" y="10"/>
                  </a:cubicBezTo>
                  <a:cubicBezTo>
                    <a:pt x="883" y="10"/>
                    <a:pt x="883" y="10"/>
                    <a:pt x="883" y="10"/>
                  </a:cubicBezTo>
                  <a:cubicBezTo>
                    <a:pt x="883" y="23"/>
                    <a:pt x="883" y="23"/>
                    <a:pt x="883" y="23"/>
                  </a:cubicBezTo>
                  <a:cubicBezTo>
                    <a:pt x="880" y="23"/>
                    <a:pt x="880" y="23"/>
                    <a:pt x="880" y="23"/>
                  </a:cubicBezTo>
                  <a:cubicBezTo>
                    <a:pt x="878" y="16"/>
                    <a:pt x="873" y="12"/>
                    <a:pt x="865" y="11"/>
                  </a:cubicBezTo>
                  <a:cubicBezTo>
                    <a:pt x="854" y="12"/>
                    <a:pt x="848" y="19"/>
                    <a:pt x="847" y="32"/>
                  </a:cubicBezTo>
                  <a:cubicBezTo>
                    <a:pt x="848" y="45"/>
                    <a:pt x="854" y="52"/>
                    <a:pt x="865" y="53"/>
                  </a:cubicBezTo>
                  <a:cubicBezTo>
                    <a:pt x="868" y="53"/>
                    <a:pt x="871" y="52"/>
                    <a:pt x="873" y="51"/>
                  </a:cubicBezTo>
                  <a:cubicBezTo>
                    <a:pt x="873" y="41"/>
                    <a:pt x="873" y="41"/>
                    <a:pt x="873" y="41"/>
                  </a:cubicBezTo>
                  <a:cubicBezTo>
                    <a:pt x="874" y="37"/>
                    <a:pt x="870" y="36"/>
                    <a:pt x="864" y="36"/>
                  </a:cubicBezTo>
                  <a:cubicBezTo>
                    <a:pt x="864" y="33"/>
                    <a:pt x="864" y="33"/>
                    <a:pt x="864" y="33"/>
                  </a:cubicBezTo>
                  <a:cubicBezTo>
                    <a:pt x="888" y="33"/>
                    <a:pt x="888" y="33"/>
                    <a:pt x="888" y="33"/>
                  </a:cubicBezTo>
                  <a:close/>
                  <a:moveTo>
                    <a:pt x="962" y="5"/>
                  </a:moveTo>
                  <a:cubicBezTo>
                    <a:pt x="962" y="2"/>
                    <a:pt x="962" y="2"/>
                    <a:pt x="962" y="2"/>
                  </a:cubicBezTo>
                  <a:cubicBezTo>
                    <a:pt x="984" y="2"/>
                    <a:pt x="984" y="2"/>
                    <a:pt x="984" y="2"/>
                  </a:cubicBezTo>
                  <a:cubicBezTo>
                    <a:pt x="984" y="5"/>
                    <a:pt x="984" y="5"/>
                    <a:pt x="984" y="5"/>
                  </a:cubicBezTo>
                  <a:cubicBezTo>
                    <a:pt x="983" y="5"/>
                    <a:pt x="983" y="5"/>
                    <a:pt x="983" y="5"/>
                  </a:cubicBezTo>
                  <a:cubicBezTo>
                    <a:pt x="978" y="5"/>
                    <a:pt x="975" y="8"/>
                    <a:pt x="976" y="12"/>
                  </a:cubicBezTo>
                  <a:cubicBezTo>
                    <a:pt x="976" y="34"/>
                    <a:pt x="976" y="34"/>
                    <a:pt x="976" y="34"/>
                  </a:cubicBezTo>
                  <a:cubicBezTo>
                    <a:pt x="975" y="48"/>
                    <a:pt x="967" y="55"/>
                    <a:pt x="951" y="56"/>
                  </a:cubicBezTo>
                  <a:cubicBezTo>
                    <a:pt x="935" y="56"/>
                    <a:pt x="926" y="49"/>
                    <a:pt x="926" y="36"/>
                  </a:cubicBezTo>
                  <a:cubicBezTo>
                    <a:pt x="926" y="11"/>
                    <a:pt x="926" y="11"/>
                    <a:pt x="926" y="11"/>
                  </a:cubicBezTo>
                  <a:cubicBezTo>
                    <a:pt x="926" y="7"/>
                    <a:pt x="924" y="5"/>
                    <a:pt x="920" y="5"/>
                  </a:cubicBezTo>
                  <a:cubicBezTo>
                    <a:pt x="918" y="5"/>
                    <a:pt x="918" y="5"/>
                    <a:pt x="918" y="5"/>
                  </a:cubicBezTo>
                  <a:cubicBezTo>
                    <a:pt x="918" y="2"/>
                    <a:pt x="918" y="2"/>
                    <a:pt x="918" y="2"/>
                  </a:cubicBezTo>
                  <a:cubicBezTo>
                    <a:pt x="945" y="2"/>
                    <a:pt x="945" y="2"/>
                    <a:pt x="945" y="2"/>
                  </a:cubicBezTo>
                  <a:cubicBezTo>
                    <a:pt x="945" y="5"/>
                    <a:pt x="945" y="5"/>
                    <a:pt x="945" y="5"/>
                  </a:cubicBezTo>
                  <a:cubicBezTo>
                    <a:pt x="944" y="5"/>
                    <a:pt x="944" y="5"/>
                    <a:pt x="944" y="5"/>
                  </a:cubicBezTo>
                  <a:cubicBezTo>
                    <a:pt x="940" y="5"/>
                    <a:pt x="938" y="7"/>
                    <a:pt x="938" y="11"/>
                  </a:cubicBezTo>
                  <a:cubicBezTo>
                    <a:pt x="938" y="36"/>
                    <a:pt x="938" y="36"/>
                    <a:pt x="938" y="36"/>
                  </a:cubicBezTo>
                  <a:cubicBezTo>
                    <a:pt x="938" y="46"/>
                    <a:pt x="943" y="50"/>
                    <a:pt x="953" y="50"/>
                  </a:cubicBezTo>
                  <a:cubicBezTo>
                    <a:pt x="964" y="50"/>
                    <a:pt x="970" y="45"/>
                    <a:pt x="970" y="35"/>
                  </a:cubicBezTo>
                  <a:cubicBezTo>
                    <a:pt x="970" y="14"/>
                    <a:pt x="970" y="14"/>
                    <a:pt x="970" y="14"/>
                  </a:cubicBezTo>
                  <a:cubicBezTo>
                    <a:pt x="970" y="8"/>
                    <a:pt x="968" y="5"/>
                    <a:pt x="963" y="5"/>
                  </a:cubicBezTo>
                  <a:cubicBezTo>
                    <a:pt x="962" y="5"/>
                    <a:pt x="962" y="5"/>
                    <a:pt x="962" y="5"/>
                  </a:cubicBezTo>
                  <a:close/>
                  <a:moveTo>
                    <a:pt x="997" y="19"/>
                  </a:moveTo>
                  <a:cubicBezTo>
                    <a:pt x="997" y="46"/>
                    <a:pt x="997" y="46"/>
                    <a:pt x="997" y="46"/>
                  </a:cubicBezTo>
                  <a:cubicBezTo>
                    <a:pt x="996" y="51"/>
                    <a:pt x="998" y="53"/>
                    <a:pt x="1004" y="52"/>
                  </a:cubicBezTo>
                  <a:cubicBezTo>
                    <a:pt x="1004" y="55"/>
                    <a:pt x="1004" y="55"/>
                    <a:pt x="1004" y="55"/>
                  </a:cubicBezTo>
                  <a:cubicBezTo>
                    <a:pt x="986" y="55"/>
                    <a:pt x="986" y="55"/>
                    <a:pt x="986" y="55"/>
                  </a:cubicBezTo>
                  <a:cubicBezTo>
                    <a:pt x="986" y="52"/>
                    <a:pt x="986" y="52"/>
                    <a:pt x="986" y="52"/>
                  </a:cubicBezTo>
                  <a:cubicBezTo>
                    <a:pt x="987" y="52"/>
                    <a:pt x="987" y="52"/>
                    <a:pt x="987" y="52"/>
                  </a:cubicBezTo>
                  <a:cubicBezTo>
                    <a:pt x="990" y="53"/>
                    <a:pt x="992" y="51"/>
                    <a:pt x="992" y="48"/>
                  </a:cubicBezTo>
                  <a:cubicBezTo>
                    <a:pt x="992" y="14"/>
                    <a:pt x="992" y="14"/>
                    <a:pt x="992" y="14"/>
                  </a:cubicBezTo>
                  <a:cubicBezTo>
                    <a:pt x="991" y="13"/>
                    <a:pt x="989" y="13"/>
                    <a:pt x="986" y="12"/>
                  </a:cubicBezTo>
                  <a:cubicBezTo>
                    <a:pt x="986" y="9"/>
                    <a:pt x="986" y="9"/>
                    <a:pt x="986" y="9"/>
                  </a:cubicBezTo>
                  <a:cubicBezTo>
                    <a:pt x="1001" y="9"/>
                    <a:pt x="1001" y="9"/>
                    <a:pt x="1001" y="9"/>
                  </a:cubicBezTo>
                  <a:cubicBezTo>
                    <a:pt x="1031" y="41"/>
                    <a:pt x="1031" y="41"/>
                    <a:pt x="1031" y="41"/>
                  </a:cubicBezTo>
                  <a:cubicBezTo>
                    <a:pt x="1031" y="19"/>
                    <a:pt x="1031" y="19"/>
                    <a:pt x="1031" y="19"/>
                  </a:cubicBezTo>
                  <a:cubicBezTo>
                    <a:pt x="1032" y="14"/>
                    <a:pt x="1030" y="12"/>
                    <a:pt x="1025" y="12"/>
                  </a:cubicBezTo>
                  <a:cubicBezTo>
                    <a:pt x="1024" y="12"/>
                    <a:pt x="1024" y="12"/>
                    <a:pt x="1024" y="12"/>
                  </a:cubicBezTo>
                  <a:cubicBezTo>
                    <a:pt x="1024" y="9"/>
                    <a:pt x="1024" y="9"/>
                    <a:pt x="1024" y="9"/>
                  </a:cubicBezTo>
                  <a:cubicBezTo>
                    <a:pt x="1043" y="9"/>
                    <a:pt x="1043" y="9"/>
                    <a:pt x="1043" y="9"/>
                  </a:cubicBezTo>
                  <a:cubicBezTo>
                    <a:pt x="1043" y="12"/>
                    <a:pt x="1043" y="12"/>
                    <a:pt x="1043" y="12"/>
                  </a:cubicBezTo>
                  <a:cubicBezTo>
                    <a:pt x="1042" y="12"/>
                    <a:pt x="1042" y="12"/>
                    <a:pt x="1042" y="12"/>
                  </a:cubicBezTo>
                  <a:cubicBezTo>
                    <a:pt x="1037" y="12"/>
                    <a:pt x="1035" y="14"/>
                    <a:pt x="1036" y="16"/>
                  </a:cubicBezTo>
                  <a:cubicBezTo>
                    <a:pt x="1036" y="55"/>
                    <a:pt x="1036" y="55"/>
                    <a:pt x="1036" y="55"/>
                  </a:cubicBezTo>
                  <a:cubicBezTo>
                    <a:pt x="1032" y="55"/>
                    <a:pt x="1032" y="55"/>
                    <a:pt x="1032" y="55"/>
                  </a:cubicBezTo>
                  <a:cubicBezTo>
                    <a:pt x="997" y="19"/>
                    <a:pt x="997" y="19"/>
                    <a:pt x="997" y="19"/>
                  </a:cubicBezTo>
                  <a:close/>
                  <a:moveTo>
                    <a:pt x="1046" y="12"/>
                  </a:moveTo>
                  <a:cubicBezTo>
                    <a:pt x="1046" y="9"/>
                    <a:pt x="1046" y="9"/>
                    <a:pt x="1046" y="9"/>
                  </a:cubicBezTo>
                  <a:cubicBezTo>
                    <a:pt x="1069" y="9"/>
                    <a:pt x="1069" y="9"/>
                    <a:pt x="1069" y="9"/>
                  </a:cubicBezTo>
                  <a:cubicBezTo>
                    <a:pt x="1069" y="12"/>
                    <a:pt x="1069" y="12"/>
                    <a:pt x="1069" y="12"/>
                  </a:cubicBezTo>
                  <a:cubicBezTo>
                    <a:pt x="1068" y="12"/>
                    <a:pt x="1068" y="12"/>
                    <a:pt x="1068" y="12"/>
                  </a:cubicBezTo>
                  <a:cubicBezTo>
                    <a:pt x="1064" y="12"/>
                    <a:pt x="1062" y="14"/>
                    <a:pt x="1062" y="18"/>
                  </a:cubicBezTo>
                  <a:cubicBezTo>
                    <a:pt x="1062" y="47"/>
                    <a:pt x="1062" y="47"/>
                    <a:pt x="1062" y="47"/>
                  </a:cubicBezTo>
                  <a:cubicBezTo>
                    <a:pt x="1062" y="51"/>
                    <a:pt x="1064" y="53"/>
                    <a:pt x="1068" y="52"/>
                  </a:cubicBezTo>
                  <a:cubicBezTo>
                    <a:pt x="1069" y="52"/>
                    <a:pt x="1069" y="52"/>
                    <a:pt x="1069" y="52"/>
                  </a:cubicBezTo>
                  <a:cubicBezTo>
                    <a:pt x="1069" y="55"/>
                    <a:pt x="1069" y="55"/>
                    <a:pt x="1069" y="55"/>
                  </a:cubicBezTo>
                  <a:cubicBezTo>
                    <a:pt x="1046" y="55"/>
                    <a:pt x="1046" y="55"/>
                    <a:pt x="1046" y="55"/>
                  </a:cubicBezTo>
                  <a:cubicBezTo>
                    <a:pt x="1046" y="52"/>
                    <a:pt x="1046" y="52"/>
                    <a:pt x="1046" y="52"/>
                  </a:cubicBezTo>
                  <a:cubicBezTo>
                    <a:pt x="1047" y="52"/>
                    <a:pt x="1047" y="52"/>
                    <a:pt x="1047" y="52"/>
                  </a:cubicBezTo>
                  <a:cubicBezTo>
                    <a:pt x="1050" y="53"/>
                    <a:pt x="1052" y="51"/>
                    <a:pt x="1052" y="47"/>
                  </a:cubicBezTo>
                  <a:cubicBezTo>
                    <a:pt x="1052" y="18"/>
                    <a:pt x="1052" y="18"/>
                    <a:pt x="1052" y="18"/>
                  </a:cubicBezTo>
                  <a:cubicBezTo>
                    <a:pt x="1052" y="14"/>
                    <a:pt x="1051" y="12"/>
                    <a:pt x="1047" y="12"/>
                  </a:cubicBezTo>
                  <a:cubicBezTo>
                    <a:pt x="1046" y="12"/>
                    <a:pt x="1046" y="12"/>
                    <a:pt x="1046" y="12"/>
                  </a:cubicBezTo>
                  <a:close/>
                  <a:moveTo>
                    <a:pt x="1097" y="56"/>
                  </a:moveTo>
                  <a:cubicBezTo>
                    <a:pt x="1080" y="18"/>
                    <a:pt x="1080" y="18"/>
                    <a:pt x="1080" y="18"/>
                  </a:cubicBezTo>
                  <a:cubicBezTo>
                    <a:pt x="1078" y="14"/>
                    <a:pt x="1075" y="12"/>
                    <a:pt x="1072" y="12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1071" y="9"/>
                    <a:pt x="1071" y="9"/>
                    <a:pt x="1071" y="9"/>
                  </a:cubicBezTo>
                  <a:cubicBezTo>
                    <a:pt x="1097" y="9"/>
                    <a:pt x="1097" y="9"/>
                    <a:pt x="1097" y="9"/>
                  </a:cubicBezTo>
                  <a:cubicBezTo>
                    <a:pt x="1097" y="12"/>
                    <a:pt x="1097" y="12"/>
                    <a:pt x="1097" y="12"/>
                  </a:cubicBezTo>
                  <a:cubicBezTo>
                    <a:pt x="1096" y="12"/>
                    <a:pt x="1096" y="12"/>
                    <a:pt x="1096" y="12"/>
                  </a:cubicBezTo>
                  <a:cubicBezTo>
                    <a:pt x="1093" y="12"/>
                    <a:pt x="1091" y="13"/>
                    <a:pt x="1090" y="14"/>
                  </a:cubicBezTo>
                  <a:cubicBezTo>
                    <a:pt x="1089" y="15"/>
                    <a:pt x="1089" y="16"/>
                    <a:pt x="1090" y="19"/>
                  </a:cubicBezTo>
                  <a:cubicBezTo>
                    <a:pt x="1102" y="43"/>
                    <a:pt x="1102" y="43"/>
                    <a:pt x="1102" y="43"/>
                  </a:cubicBezTo>
                  <a:cubicBezTo>
                    <a:pt x="1113" y="16"/>
                    <a:pt x="1113" y="16"/>
                    <a:pt x="1113" y="16"/>
                  </a:cubicBezTo>
                  <a:cubicBezTo>
                    <a:pt x="1114" y="14"/>
                    <a:pt x="1113" y="13"/>
                    <a:pt x="1109" y="12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07" y="9"/>
                    <a:pt x="1107" y="9"/>
                    <a:pt x="1107" y="9"/>
                  </a:cubicBezTo>
                  <a:cubicBezTo>
                    <a:pt x="1126" y="9"/>
                    <a:pt x="1126" y="9"/>
                    <a:pt x="1126" y="9"/>
                  </a:cubicBezTo>
                  <a:cubicBezTo>
                    <a:pt x="1126" y="12"/>
                    <a:pt x="1126" y="12"/>
                    <a:pt x="1126" y="12"/>
                  </a:cubicBezTo>
                  <a:cubicBezTo>
                    <a:pt x="1125" y="12"/>
                    <a:pt x="1125" y="12"/>
                    <a:pt x="1125" y="12"/>
                  </a:cubicBezTo>
                  <a:cubicBezTo>
                    <a:pt x="1122" y="12"/>
                    <a:pt x="1119" y="15"/>
                    <a:pt x="1117" y="20"/>
                  </a:cubicBezTo>
                  <a:cubicBezTo>
                    <a:pt x="1101" y="56"/>
                    <a:pt x="1101" y="56"/>
                    <a:pt x="1101" y="56"/>
                  </a:cubicBezTo>
                  <a:cubicBezTo>
                    <a:pt x="1097" y="56"/>
                    <a:pt x="1097" y="56"/>
                    <a:pt x="1097" y="56"/>
                  </a:cubicBezTo>
                  <a:close/>
                  <a:moveTo>
                    <a:pt x="1161" y="13"/>
                  </a:moveTo>
                  <a:cubicBezTo>
                    <a:pt x="1145" y="13"/>
                    <a:pt x="1145" y="13"/>
                    <a:pt x="1145" y="13"/>
                  </a:cubicBezTo>
                  <a:cubicBezTo>
                    <a:pt x="1145" y="30"/>
                    <a:pt x="1145" y="30"/>
                    <a:pt x="1145" y="30"/>
                  </a:cubicBezTo>
                  <a:cubicBezTo>
                    <a:pt x="1157" y="30"/>
                    <a:pt x="1157" y="30"/>
                    <a:pt x="1157" y="30"/>
                  </a:cubicBezTo>
                  <a:cubicBezTo>
                    <a:pt x="1161" y="30"/>
                    <a:pt x="1163" y="29"/>
                    <a:pt x="1162" y="25"/>
                  </a:cubicBezTo>
                  <a:cubicBezTo>
                    <a:pt x="1165" y="25"/>
                    <a:pt x="1165" y="25"/>
                    <a:pt x="1165" y="25"/>
                  </a:cubicBezTo>
                  <a:cubicBezTo>
                    <a:pt x="1165" y="39"/>
                    <a:pt x="1165" y="39"/>
                    <a:pt x="1165" y="39"/>
                  </a:cubicBezTo>
                  <a:cubicBezTo>
                    <a:pt x="1162" y="39"/>
                    <a:pt x="1162" y="39"/>
                    <a:pt x="1162" y="39"/>
                  </a:cubicBezTo>
                  <a:cubicBezTo>
                    <a:pt x="1163" y="36"/>
                    <a:pt x="1161" y="34"/>
                    <a:pt x="1156" y="34"/>
                  </a:cubicBezTo>
                  <a:cubicBezTo>
                    <a:pt x="1145" y="34"/>
                    <a:pt x="1145" y="34"/>
                    <a:pt x="1145" y="34"/>
                  </a:cubicBezTo>
                  <a:cubicBezTo>
                    <a:pt x="1145" y="47"/>
                    <a:pt x="1145" y="47"/>
                    <a:pt x="1145" y="47"/>
                  </a:cubicBezTo>
                  <a:cubicBezTo>
                    <a:pt x="1144" y="50"/>
                    <a:pt x="1145" y="52"/>
                    <a:pt x="1148" y="51"/>
                  </a:cubicBezTo>
                  <a:cubicBezTo>
                    <a:pt x="1160" y="51"/>
                    <a:pt x="1160" y="51"/>
                    <a:pt x="1160" y="51"/>
                  </a:cubicBezTo>
                  <a:cubicBezTo>
                    <a:pt x="1164" y="52"/>
                    <a:pt x="1167" y="49"/>
                    <a:pt x="1168" y="44"/>
                  </a:cubicBezTo>
                  <a:cubicBezTo>
                    <a:pt x="1171" y="44"/>
                    <a:pt x="1171" y="44"/>
                    <a:pt x="1171" y="44"/>
                  </a:cubicBezTo>
                  <a:cubicBezTo>
                    <a:pt x="1170" y="55"/>
                    <a:pt x="1170" y="55"/>
                    <a:pt x="1170" y="55"/>
                  </a:cubicBezTo>
                  <a:cubicBezTo>
                    <a:pt x="1126" y="55"/>
                    <a:pt x="1126" y="55"/>
                    <a:pt x="1126" y="55"/>
                  </a:cubicBezTo>
                  <a:cubicBezTo>
                    <a:pt x="1126" y="52"/>
                    <a:pt x="1126" y="52"/>
                    <a:pt x="1126" y="52"/>
                  </a:cubicBezTo>
                  <a:cubicBezTo>
                    <a:pt x="1129" y="52"/>
                    <a:pt x="1129" y="52"/>
                    <a:pt x="1129" y="52"/>
                  </a:cubicBezTo>
                  <a:cubicBezTo>
                    <a:pt x="1133" y="53"/>
                    <a:pt x="1135" y="51"/>
                    <a:pt x="1135" y="47"/>
                  </a:cubicBezTo>
                  <a:cubicBezTo>
                    <a:pt x="1135" y="18"/>
                    <a:pt x="1135" y="18"/>
                    <a:pt x="1135" y="18"/>
                  </a:cubicBezTo>
                  <a:cubicBezTo>
                    <a:pt x="1135" y="14"/>
                    <a:pt x="1133" y="12"/>
                    <a:pt x="1128" y="12"/>
                  </a:cubicBezTo>
                  <a:cubicBezTo>
                    <a:pt x="1128" y="12"/>
                    <a:pt x="1128" y="12"/>
                    <a:pt x="1128" y="12"/>
                  </a:cubicBezTo>
                  <a:cubicBezTo>
                    <a:pt x="1128" y="9"/>
                    <a:pt x="1128" y="9"/>
                    <a:pt x="1128" y="9"/>
                  </a:cubicBezTo>
                  <a:cubicBezTo>
                    <a:pt x="1168" y="9"/>
                    <a:pt x="1168" y="9"/>
                    <a:pt x="1168" y="9"/>
                  </a:cubicBezTo>
                  <a:cubicBezTo>
                    <a:pt x="1169" y="20"/>
                    <a:pt x="1169" y="20"/>
                    <a:pt x="1169" y="20"/>
                  </a:cubicBezTo>
                  <a:cubicBezTo>
                    <a:pt x="1166" y="20"/>
                    <a:pt x="1166" y="20"/>
                    <a:pt x="1166" y="20"/>
                  </a:cubicBezTo>
                  <a:cubicBezTo>
                    <a:pt x="1166" y="15"/>
                    <a:pt x="1164" y="13"/>
                    <a:pt x="1161" y="13"/>
                  </a:cubicBezTo>
                  <a:close/>
                  <a:moveTo>
                    <a:pt x="1192" y="36"/>
                  </a:moveTo>
                  <a:cubicBezTo>
                    <a:pt x="1192" y="47"/>
                    <a:pt x="1192" y="47"/>
                    <a:pt x="1192" y="47"/>
                  </a:cubicBezTo>
                  <a:cubicBezTo>
                    <a:pt x="1192" y="51"/>
                    <a:pt x="1194" y="53"/>
                    <a:pt x="1198" y="52"/>
                  </a:cubicBezTo>
                  <a:cubicBezTo>
                    <a:pt x="1200" y="52"/>
                    <a:pt x="1200" y="52"/>
                    <a:pt x="1200" y="52"/>
                  </a:cubicBezTo>
                  <a:cubicBezTo>
                    <a:pt x="1200" y="55"/>
                    <a:pt x="1200" y="55"/>
                    <a:pt x="1200" y="55"/>
                  </a:cubicBezTo>
                  <a:cubicBezTo>
                    <a:pt x="1174" y="55"/>
                    <a:pt x="1174" y="55"/>
                    <a:pt x="1174" y="55"/>
                  </a:cubicBezTo>
                  <a:cubicBezTo>
                    <a:pt x="1174" y="52"/>
                    <a:pt x="1174" y="52"/>
                    <a:pt x="1174" y="52"/>
                  </a:cubicBezTo>
                  <a:cubicBezTo>
                    <a:pt x="1176" y="52"/>
                    <a:pt x="1176" y="52"/>
                    <a:pt x="1176" y="52"/>
                  </a:cubicBezTo>
                  <a:cubicBezTo>
                    <a:pt x="1180" y="53"/>
                    <a:pt x="1182" y="51"/>
                    <a:pt x="1182" y="47"/>
                  </a:cubicBezTo>
                  <a:cubicBezTo>
                    <a:pt x="1182" y="18"/>
                    <a:pt x="1182" y="18"/>
                    <a:pt x="1182" y="18"/>
                  </a:cubicBezTo>
                  <a:cubicBezTo>
                    <a:pt x="1182" y="14"/>
                    <a:pt x="1180" y="12"/>
                    <a:pt x="1176" y="12"/>
                  </a:cubicBezTo>
                  <a:cubicBezTo>
                    <a:pt x="1174" y="12"/>
                    <a:pt x="1174" y="12"/>
                    <a:pt x="1174" y="12"/>
                  </a:cubicBezTo>
                  <a:cubicBezTo>
                    <a:pt x="1174" y="9"/>
                    <a:pt x="1174" y="9"/>
                    <a:pt x="1174" y="9"/>
                  </a:cubicBezTo>
                  <a:cubicBezTo>
                    <a:pt x="1175" y="9"/>
                    <a:pt x="1175" y="9"/>
                    <a:pt x="1176" y="9"/>
                  </a:cubicBezTo>
                  <a:cubicBezTo>
                    <a:pt x="1180" y="9"/>
                    <a:pt x="1182" y="9"/>
                    <a:pt x="1184" y="9"/>
                  </a:cubicBezTo>
                  <a:cubicBezTo>
                    <a:pt x="1189" y="9"/>
                    <a:pt x="1193" y="8"/>
                    <a:pt x="1196" y="8"/>
                  </a:cubicBezTo>
                  <a:cubicBezTo>
                    <a:pt x="1206" y="8"/>
                    <a:pt x="1213" y="10"/>
                    <a:pt x="1216" y="13"/>
                  </a:cubicBezTo>
                  <a:cubicBezTo>
                    <a:pt x="1219" y="16"/>
                    <a:pt x="1220" y="19"/>
                    <a:pt x="1220" y="22"/>
                  </a:cubicBezTo>
                  <a:cubicBezTo>
                    <a:pt x="1219" y="28"/>
                    <a:pt x="1216" y="32"/>
                    <a:pt x="1209" y="34"/>
                  </a:cubicBezTo>
                  <a:cubicBezTo>
                    <a:pt x="1211" y="35"/>
                    <a:pt x="1213" y="38"/>
                    <a:pt x="1216" y="41"/>
                  </a:cubicBezTo>
                  <a:cubicBezTo>
                    <a:pt x="1218" y="45"/>
                    <a:pt x="1220" y="47"/>
                    <a:pt x="1222" y="49"/>
                  </a:cubicBezTo>
                  <a:cubicBezTo>
                    <a:pt x="1224" y="51"/>
                    <a:pt x="1227" y="53"/>
                    <a:pt x="1231" y="53"/>
                  </a:cubicBezTo>
                  <a:cubicBezTo>
                    <a:pt x="1231" y="55"/>
                    <a:pt x="1231" y="55"/>
                    <a:pt x="1231" y="55"/>
                  </a:cubicBezTo>
                  <a:cubicBezTo>
                    <a:pt x="1230" y="55"/>
                    <a:pt x="1229" y="55"/>
                    <a:pt x="1227" y="55"/>
                  </a:cubicBezTo>
                  <a:cubicBezTo>
                    <a:pt x="1219" y="56"/>
                    <a:pt x="1213" y="54"/>
                    <a:pt x="1211" y="51"/>
                  </a:cubicBezTo>
                  <a:cubicBezTo>
                    <a:pt x="1209" y="50"/>
                    <a:pt x="1207" y="48"/>
                    <a:pt x="1206" y="45"/>
                  </a:cubicBezTo>
                  <a:cubicBezTo>
                    <a:pt x="1203" y="41"/>
                    <a:pt x="1200" y="38"/>
                    <a:pt x="1198" y="36"/>
                  </a:cubicBezTo>
                  <a:cubicBezTo>
                    <a:pt x="1192" y="36"/>
                    <a:pt x="1192" y="36"/>
                    <a:pt x="1192" y="36"/>
                  </a:cubicBezTo>
                  <a:close/>
                  <a:moveTo>
                    <a:pt x="1192" y="11"/>
                  </a:moveTo>
                  <a:cubicBezTo>
                    <a:pt x="1192" y="33"/>
                    <a:pt x="1192" y="33"/>
                    <a:pt x="1192" y="33"/>
                  </a:cubicBezTo>
                  <a:cubicBezTo>
                    <a:pt x="1195" y="33"/>
                    <a:pt x="1195" y="33"/>
                    <a:pt x="1195" y="33"/>
                  </a:cubicBezTo>
                  <a:cubicBezTo>
                    <a:pt x="1204" y="33"/>
                    <a:pt x="1209" y="29"/>
                    <a:pt x="1209" y="22"/>
                  </a:cubicBezTo>
                  <a:cubicBezTo>
                    <a:pt x="1209" y="15"/>
                    <a:pt x="1204" y="12"/>
                    <a:pt x="1196" y="11"/>
                  </a:cubicBezTo>
                  <a:cubicBezTo>
                    <a:pt x="1192" y="11"/>
                    <a:pt x="1192" y="11"/>
                    <a:pt x="1192" y="11"/>
                  </a:cubicBezTo>
                  <a:close/>
                  <a:moveTo>
                    <a:pt x="1236" y="55"/>
                  </a:moveTo>
                  <a:cubicBezTo>
                    <a:pt x="1235" y="42"/>
                    <a:pt x="1235" y="42"/>
                    <a:pt x="1235" y="42"/>
                  </a:cubicBezTo>
                  <a:cubicBezTo>
                    <a:pt x="1237" y="42"/>
                    <a:pt x="1237" y="42"/>
                    <a:pt x="1237" y="42"/>
                  </a:cubicBezTo>
                  <a:cubicBezTo>
                    <a:pt x="1240" y="49"/>
                    <a:pt x="1244" y="53"/>
                    <a:pt x="1250" y="53"/>
                  </a:cubicBezTo>
                  <a:cubicBezTo>
                    <a:pt x="1255" y="52"/>
                    <a:pt x="1258" y="50"/>
                    <a:pt x="1258" y="45"/>
                  </a:cubicBezTo>
                  <a:cubicBezTo>
                    <a:pt x="1258" y="42"/>
                    <a:pt x="1255" y="39"/>
                    <a:pt x="1248" y="35"/>
                  </a:cubicBezTo>
                  <a:cubicBezTo>
                    <a:pt x="1239" y="30"/>
                    <a:pt x="1235" y="26"/>
                    <a:pt x="1235" y="20"/>
                  </a:cubicBezTo>
                  <a:cubicBezTo>
                    <a:pt x="1235" y="13"/>
                    <a:pt x="1240" y="9"/>
                    <a:pt x="1250" y="8"/>
                  </a:cubicBezTo>
                  <a:cubicBezTo>
                    <a:pt x="1252" y="8"/>
                    <a:pt x="1255" y="9"/>
                    <a:pt x="1259" y="10"/>
                  </a:cubicBezTo>
                  <a:cubicBezTo>
                    <a:pt x="1260" y="10"/>
                    <a:pt x="1261" y="10"/>
                    <a:pt x="1261" y="10"/>
                  </a:cubicBezTo>
                  <a:cubicBezTo>
                    <a:pt x="1261" y="10"/>
                    <a:pt x="1262" y="10"/>
                    <a:pt x="1262" y="10"/>
                  </a:cubicBezTo>
                  <a:cubicBezTo>
                    <a:pt x="1262" y="10"/>
                    <a:pt x="1262" y="10"/>
                    <a:pt x="1263" y="9"/>
                  </a:cubicBezTo>
                  <a:cubicBezTo>
                    <a:pt x="1264" y="9"/>
                    <a:pt x="1264" y="9"/>
                    <a:pt x="1264" y="9"/>
                  </a:cubicBezTo>
                  <a:cubicBezTo>
                    <a:pt x="1266" y="21"/>
                    <a:pt x="1266" y="21"/>
                    <a:pt x="1266" y="21"/>
                  </a:cubicBezTo>
                  <a:cubicBezTo>
                    <a:pt x="1263" y="21"/>
                    <a:pt x="1263" y="21"/>
                    <a:pt x="1263" y="21"/>
                  </a:cubicBezTo>
                  <a:cubicBezTo>
                    <a:pt x="1260" y="15"/>
                    <a:pt x="1256" y="12"/>
                    <a:pt x="1251" y="11"/>
                  </a:cubicBezTo>
                  <a:cubicBezTo>
                    <a:pt x="1246" y="12"/>
                    <a:pt x="1244" y="14"/>
                    <a:pt x="1243" y="17"/>
                  </a:cubicBezTo>
                  <a:cubicBezTo>
                    <a:pt x="1243" y="19"/>
                    <a:pt x="1246" y="22"/>
                    <a:pt x="1252" y="25"/>
                  </a:cubicBezTo>
                  <a:cubicBezTo>
                    <a:pt x="1258" y="28"/>
                    <a:pt x="1261" y="31"/>
                    <a:pt x="1264" y="33"/>
                  </a:cubicBezTo>
                  <a:cubicBezTo>
                    <a:pt x="1267" y="36"/>
                    <a:pt x="1268" y="39"/>
                    <a:pt x="1268" y="43"/>
                  </a:cubicBezTo>
                  <a:cubicBezTo>
                    <a:pt x="1267" y="51"/>
                    <a:pt x="1262" y="55"/>
                    <a:pt x="1252" y="56"/>
                  </a:cubicBezTo>
                  <a:cubicBezTo>
                    <a:pt x="1248" y="55"/>
                    <a:pt x="1245" y="55"/>
                    <a:pt x="1242" y="55"/>
                  </a:cubicBezTo>
                  <a:cubicBezTo>
                    <a:pt x="1241" y="54"/>
                    <a:pt x="1240" y="54"/>
                    <a:pt x="1240" y="54"/>
                  </a:cubicBezTo>
                  <a:cubicBezTo>
                    <a:pt x="1239" y="54"/>
                    <a:pt x="1238" y="54"/>
                    <a:pt x="1238" y="55"/>
                  </a:cubicBezTo>
                  <a:cubicBezTo>
                    <a:pt x="1236" y="55"/>
                    <a:pt x="1236" y="55"/>
                    <a:pt x="1236" y="55"/>
                  </a:cubicBezTo>
                  <a:close/>
                  <a:moveTo>
                    <a:pt x="1273" y="12"/>
                  </a:moveTo>
                  <a:cubicBezTo>
                    <a:pt x="1273" y="9"/>
                    <a:pt x="1273" y="9"/>
                    <a:pt x="1273" y="9"/>
                  </a:cubicBezTo>
                  <a:cubicBezTo>
                    <a:pt x="1297" y="9"/>
                    <a:pt x="1297" y="9"/>
                    <a:pt x="1297" y="9"/>
                  </a:cubicBezTo>
                  <a:cubicBezTo>
                    <a:pt x="1297" y="12"/>
                    <a:pt x="1297" y="12"/>
                    <a:pt x="1297" y="12"/>
                  </a:cubicBezTo>
                  <a:cubicBezTo>
                    <a:pt x="1296" y="12"/>
                    <a:pt x="1296" y="12"/>
                    <a:pt x="1296" y="12"/>
                  </a:cubicBezTo>
                  <a:cubicBezTo>
                    <a:pt x="1291" y="12"/>
                    <a:pt x="1290" y="14"/>
                    <a:pt x="1290" y="18"/>
                  </a:cubicBezTo>
                  <a:cubicBezTo>
                    <a:pt x="1290" y="47"/>
                    <a:pt x="1290" y="47"/>
                    <a:pt x="1290" y="47"/>
                  </a:cubicBezTo>
                  <a:cubicBezTo>
                    <a:pt x="1290" y="51"/>
                    <a:pt x="1291" y="53"/>
                    <a:pt x="1296" y="52"/>
                  </a:cubicBezTo>
                  <a:cubicBezTo>
                    <a:pt x="1297" y="52"/>
                    <a:pt x="1297" y="52"/>
                    <a:pt x="1297" y="52"/>
                  </a:cubicBezTo>
                  <a:cubicBezTo>
                    <a:pt x="1297" y="55"/>
                    <a:pt x="1297" y="55"/>
                    <a:pt x="1297" y="55"/>
                  </a:cubicBezTo>
                  <a:cubicBezTo>
                    <a:pt x="1273" y="55"/>
                    <a:pt x="1273" y="55"/>
                    <a:pt x="1273" y="55"/>
                  </a:cubicBezTo>
                  <a:cubicBezTo>
                    <a:pt x="1273" y="52"/>
                    <a:pt x="1273" y="52"/>
                    <a:pt x="1273" y="52"/>
                  </a:cubicBezTo>
                  <a:cubicBezTo>
                    <a:pt x="1274" y="52"/>
                    <a:pt x="1274" y="52"/>
                    <a:pt x="1274" y="52"/>
                  </a:cubicBezTo>
                  <a:cubicBezTo>
                    <a:pt x="1278" y="53"/>
                    <a:pt x="1280" y="51"/>
                    <a:pt x="1280" y="47"/>
                  </a:cubicBezTo>
                  <a:cubicBezTo>
                    <a:pt x="1280" y="18"/>
                    <a:pt x="1280" y="18"/>
                    <a:pt x="1280" y="18"/>
                  </a:cubicBezTo>
                  <a:cubicBezTo>
                    <a:pt x="1280" y="14"/>
                    <a:pt x="1278" y="12"/>
                    <a:pt x="1274" y="12"/>
                  </a:cubicBezTo>
                  <a:cubicBezTo>
                    <a:pt x="1273" y="12"/>
                    <a:pt x="1273" y="12"/>
                    <a:pt x="1273" y="12"/>
                  </a:cubicBezTo>
                  <a:close/>
                  <a:moveTo>
                    <a:pt x="1330" y="13"/>
                  </a:moveTo>
                  <a:cubicBezTo>
                    <a:pt x="1330" y="47"/>
                    <a:pt x="1330" y="47"/>
                    <a:pt x="1330" y="47"/>
                  </a:cubicBezTo>
                  <a:cubicBezTo>
                    <a:pt x="1330" y="51"/>
                    <a:pt x="1332" y="53"/>
                    <a:pt x="1337" y="52"/>
                  </a:cubicBezTo>
                  <a:cubicBezTo>
                    <a:pt x="1338" y="52"/>
                    <a:pt x="1338" y="52"/>
                    <a:pt x="1338" y="52"/>
                  </a:cubicBezTo>
                  <a:cubicBezTo>
                    <a:pt x="1338" y="55"/>
                    <a:pt x="1338" y="55"/>
                    <a:pt x="1338" y="55"/>
                  </a:cubicBezTo>
                  <a:cubicBezTo>
                    <a:pt x="1312" y="55"/>
                    <a:pt x="1312" y="55"/>
                    <a:pt x="1312" y="55"/>
                  </a:cubicBezTo>
                  <a:cubicBezTo>
                    <a:pt x="1312" y="52"/>
                    <a:pt x="1312" y="52"/>
                    <a:pt x="1312" y="52"/>
                  </a:cubicBezTo>
                  <a:cubicBezTo>
                    <a:pt x="1315" y="52"/>
                    <a:pt x="1315" y="52"/>
                    <a:pt x="1315" y="52"/>
                  </a:cubicBezTo>
                  <a:cubicBezTo>
                    <a:pt x="1318" y="53"/>
                    <a:pt x="1320" y="51"/>
                    <a:pt x="1320" y="47"/>
                  </a:cubicBezTo>
                  <a:cubicBezTo>
                    <a:pt x="1320" y="13"/>
                    <a:pt x="1320" y="13"/>
                    <a:pt x="1320" y="13"/>
                  </a:cubicBezTo>
                  <a:cubicBezTo>
                    <a:pt x="1311" y="13"/>
                    <a:pt x="1311" y="13"/>
                    <a:pt x="1311" y="13"/>
                  </a:cubicBezTo>
                  <a:cubicBezTo>
                    <a:pt x="1307" y="12"/>
                    <a:pt x="1304" y="15"/>
                    <a:pt x="1304" y="22"/>
                  </a:cubicBezTo>
                  <a:cubicBezTo>
                    <a:pt x="1300" y="22"/>
                    <a:pt x="1300" y="22"/>
                    <a:pt x="1300" y="22"/>
                  </a:cubicBezTo>
                  <a:cubicBezTo>
                    <a:pt x="1302" y="8"/>
                    <a:pt x="1302" y="8"/>
                    <a:pt x="1302" y="8"/>
                  </a:cubicBezTo>
                  <a:cubicBezTo>
                    <a:pt x="1304" y="8"/>
                    <a:pt x="1304" y="8"/>
                    <a:pt x="1304" y="8"/>
                  </a:cubicBezTo>
                  <a:cubicBezTo>
                    <a:pt x="1305" y="9"/>
                    <a:pt x="1305" y="9"/>
                    <a:pt x="1306" y="9"/>
                  </a:cubicBezTo>
                  <a:cubicBezTo>
                    <a:pt x="1306" y="10"/>
                    <a:pt x="1307" y="10"/>
                    <a:pt x="1308" y="9"/>
                  </a:cubicBezTo>
                  <a:cubicBezTo>
                    <a:pt x="1343" y="9"/>
                    <a:pt x="1343" y="9"/>
                    <a:pt x="1343" y="9"/>
                  </a:cubicBezTo>
                  <a:cubicBezTo>
                    <a:pt x="1344" y="10"/>
                    <a:pt x="1345" y="9"/>
                    <a:pt x="1346" y="8"/>
                  </a:cubicBezTo>
                  <a:cubicBezTo>
                    <a:pt x="1349" y="8"/>
                    <a:pt x="1349" y="8"/>
                    <a:pt x="1349" y="8"/>
                  </a:cubicBezTo>
                  <a:cubicBezTo>
                    <a:pt x="1350" y="22"/>
                    <a:pt x="1350" y="22"/>
                    <a:pt x="1350" y="22"/>
                  </a:cubicBezTo>
                  <a:cubicBezTo>
                    <a:pt x="1347" y="22"/>
                    <a:pt x="1347" y="22"/>
                    <a:pt x="1347" y="22"/>
                  </a:cubicBezTo>
                  <a:cubicBezTo>
                    <a:pt x="1346" y="15"/>
                    <a:pt x="1344" y="12"/>
                    <a:pt x="1339" y="13"/>
                  </a:cubicBezTo>
                  <a:cubicBezTo>
                    <a:pt x="1330" y="13"/>
                    <a:pt x="1330" y="13"/>
                    <a:pt x="1330" y="13"/>
                  </a:cubicBezTo>
                  <a:close/>
                  <a:moveTo>
                    <a:pt x="1386" y="37"/>
                  </a:moveTo>
                  <a:cubicBezTo>
                    <a:pt x="1386" y="47"/>
                    <a:pt x="1386" y="47"/>
                    <a:pt x="1386" y="47"/>
                  </a:cubicBezTo>
                  <a:cubicBezTo>
                    <a:pt x="1385" y="51"/>
                    <a:pt x="1388" y="53"/>
                    <a:pt x="1392" y="52"/>
                  </a:cubicBezTo>
                  <a:cubicBezTo>
                    <a:pt x="1393" y="52"/>
                    <a:pt x="1393" y="52"/>
                    <a:pt x="1393" y="52"/>
                  </a:cubicBezTo>
                  <a:cubicBezTo>
                    <a:pt x="1393" y="55"/>
                    <a:pt x="1393" y="55"/>
                    <a:pt x="1393" y="55"/>
                  </a:cubicBezTo>
                  <a:cubicBezTo>
                    <a:pt x="1368" y="55"/>
                    <a:pt x="1368" y="55"/>
                    <a:pt x="1368" y="55"/>
                  </a:cubicBezTo>
                  <a:cubicBezTo>
                    <a:pt x="1368" y="52"/>
                    <a:pt x="1368" y="52"/>
                    <a:pt x="1368" y="52"/>
                  </a:cubicBezTo>
                  <a:cubicBezTo>
                    <a:pt x="1370" y="52"/>
                    <a:pt x="1370" y="52"/>
                    <a:pt x="1370" y="52"/>
                  </a:cubicBezTo>
                  <a:cubicBezTo>
                    <a:pt x="1374" y="53"/>
                    <a:pt x="1375" y="51"/>
                    <a:pt x="1375" y="47"/>
                  </a:cubicBezTo>
                  <a:cubicBezTo>
                    <a:pt x="1375" y="37"/>
                    <a:pt x="1375" y="37"/>
                    <a:pt x="1375" y="37"/>
                  </a:cubicBezTo>
                  <a:cubicBezTo>
                    <a:pt x="1360" y="16"/>
                    <a:pt x="1360" y="16"/>
                    <a:pt x="1360" y="16"/>
                  </a:cubicBezTo>
                  <a:cubicBezTo>
                    <a:pt x="1358" y="13"/>
                    <a:pt x="1356" y="12"/>
                    <a:pt x="1353" y="12"/>
                  </a:cubicBezTo>
                  <a:cubicBezTo>
                    <a:pt x="1352" y="12"/>
                    <a:pt x="1352" y="12"/>
                    <a:pt x="1352" y="12"/>
                  </a:cubicBezTo>
                  <a:cubicBezTo>
                    <a:pt x="1352" y="9"/>
                    <a:pt x="1352" y="9"/>
                    <a:pt x="1352" y="9"/>
                  </a:cubicBezTo>
                  <a:cubicBezTo>
                    <a:pt x="1377" y="9"/>
                    <a:pt x="1377" y="9"/>
                    <a:pt x="1377" y="9"/>
                  </a:cubicBezTo>
                  <a:cubicBezTo>
                    <a:pt x="1377" y="12"/>
                    <a:pt x="1377" y="12"/>
                    <a:pt x="1377" y="12"/>
                  </a:cubicBezTo>
                  <a:cubicBezTo>
                    <a:pt x="1375" y="12"/>
                    <a:pt x="1375" y="12"/>
                    <a:pt x="1375" y="12"/>
                  </a:cubicBezTo>
                  <a:cubicBezTo>
                    <a:pt x="1374" y="13"/>
                    <a:pt x="1372" y="13"/>
                    <a:pt x="1372" y="13"/>
                  </a:cubicBezTo>
                  <a:cubicBezTo>
                    <a:pt x="1371" y="14"/>
                    <a:pt x="1371" y="15"/>
                    <a:pt x="1372" y="16"/>
                  </a:cubicBezTo>
                  <a:cubicBezTo>
                    <a:pt x="1384" y="32"/>
                    <a:pt x="1384" y="32"/>
                    <a:pt x="1384" y="32"/>
                  </a:cubicBezTo>
                  <a:cubicBezTo>
                    <a:pt x="1393" y="18"/>
                    <a:pt x="1393" y="18"/>
                    <a:pt x="1393" y="18"/>
                  </a:cubicBezTo>
                  <a:cubicBezTo>
                    <a:pt x="1394" y="16"/>
                    <a:pt x="1394" y="15"/>
                    <a:pt x="1394" y="14"/>
                  </a:cubicBezTo>
                  <a:cubicBezTo>
                    <a:pt x="1393" y="13"/>
                    <a:pt x="1392" y="13"/>
                    <a:pt x="1390" y="12"/>
                  </a:cubicBezTo>
                  <a:cubicBezTo>
                    <a:pt x="1389" y="12"/>
                    <a:pt x="1389" y="12"/>
                    <a:pt x="1389" y="12"/>
                  </a:cubicBezTo>
                  <a:cubicBezTo>
                    <a:pt x="1389" y="9"/>
                    <a:pt x="1389" y="9"/>
                    <a:pt x="1389" y="9"/>
                  </a:cubicBezTo>
                  <a:cubicBezTo>
                    <a:pt x="1407" y="9"/>
                    <a:pt x="1407" y="9"/>
                    <a:pt x="1407" y="9"/>
                  </a:cubicBezTo>
                  <a:cubicBezTo>
                    <a:pt x="1407" y="12"/>
                    <a:pt x="1407" y="12"/>
                    <a:pt x="1407" y="12"/>
                  </a:cubicBezTo>
                  <a:cubicBezTo>
                    <a:pt x="1403" y="12"/>
                    <a:pt x="1400" y="14"/>
                    <a:pt x="1398" y="18"/>
                  </a:cubicBezTo>
                  <a:lnTo>
                    <a:pt x="1386" y="3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D8CF9515-3479-5853-5641-5E38F4709CAD}"/>
              </a:ext>
            </a:extLst>
          </p:cNvPr>
          <p:cNvSpPr/>
          <p:nvPr/>
        </p:nvSpPr>
        <p:spPr>
          <a:xfrm>
            <a:off x="1473011" y="-751491"/>
            <a:ext cx="9846975" cy="3710692"/>
          </a:xfrm>
          <a:custGeom>
            <a:avLst/>
            <a:gdLst>
              <a:gd name="connsiteX0" fmla="*/ 0 w 9557662"/>
              <a:gd name="connsiteY0" fmla="*/ 0 h 3605680"/>
              <a:gd name="connsiteX1" fmla="*/ 9557662 w 9557662"/>
              <a:gd name="connsiteY1" fmla="*/ 0 h 3605680"/>
              <a:gd name="connsiteX2" fmla="*/ 9516286 w 9557662"/>
              <a:gd name="connsiteY2" fmla="*/ 167971 h 3605680"/>
              <a:gd name="connsiteX3" fmla="*/ 4778831 w 9557662"/>
              <a:gd name="connsiteY3" fmla="*/ 3605680 h 3605680"/>
              <a:gd name="connsiteX4" fmla="*/ 41376 w 9557662"/>
              <a:gd name="connsiteY4" fmla="*/ 167971 h 3605680"/>
              <a:gd name="connsiteX5" fmla="*/ 0 w 9557662"/>
              <a:gd name="connsiteY5" fmla="*/ 0 h 360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57662" h="3605680">
                <a:moveTo>
                  <a:pt x="0" y="0"/>
                </a:moveTo>
                <a:lnTo>
                  <a:pt x="9557662" y="0"/>
                </a:lnTo>
                <a:lnTo>
                  <a:pt x="9516286" y="167971"/>
                </a:lnTo>
                <a:cubicBezTo>
                  <a:pt x="8973426" y="2144888"/>
                  <a:pt x="7058200" y="3605680"/>
                  <a:pt x="4778831" y="3605680"/>
                </a:cubicBezTo>
                <a:cubicBezTo>
                  <a:pt x="2499462" y="3605680"/>
                  <a:pt x="584236" y="2144888"/>
                  <a:pt x="41376" y="167971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5" name="图片 114">
            <a:extLst>
              <a:ext uri="{FF2B5EF4-FFF2-40B4-BE49-F238E27FC236}">
                <a16:creationId xmlns:a16="http://schemas.microsoft.com/office/drawing/2014/main" id="{411FC66A-4C12-1AAF-01FB-6DA04DDD2B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489" y="3110633"/>
            <a:ext cx="2134369" cy="2595855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id="{6E874A13-827F-0500-381A-A9B704B926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561" y="582964"/>
            <a:ext cx="1918653" cy="2034361"/>
          </a:xfrm>
          <a:prstGeom prst="rect">
            <a:avLst/>
          </a:prstGeom>
        </p:spPr>
      </p:pic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CA3EA63-F3A4-0CC1-9B12-4344DEF80962}"/>
              </a:ext>
            </a:extLst>
          </p:cNvPr>
          <p:cNvSpPr/>
          <p:nvPr/>
        </p:nvSpPr>
        <p:spPr>
          <a:xfrm>
            <a:off x="1466606" y="-747883"/>
            <a:ext cx="9864530" cy="3710692"/>
          </a:xfrm>
          <a:custGeom>
            <a:avLst/>
            <a:gdLst>
              <a:gd name="connsiteX0" fmla="*/ 0 w 9557662"/>
              <a:gd name="connsiteY0" fmla="*/ 0 h 3605680"/>
              <a:gd name="connsiteX1" fmla="*/ 9557662 w 9557662"/>
              <a:gd name="connsiteY1" fmla="*/ 0 h 3605680"/>
              <a:gd name="connsiteX2" fmla="*/ 9516286 w 9557662"/>
              <a:gd name="connsiteY2" fmla="*/ 167971 h 3605680"/>
              <a:gd name="connsiteX3" fmla="*/ 4778831 w 9557662"/>
              <a:gd name="connsiteY3" fmla="*/ 3605680 h 3605680"/>
              <a:gd name="connsiteX4" fmla="*/ 41376 w 9557662"/>
              <a:gd name="connsiteY4" fmla="*/ 167971 h 3605680"/>
              <a:gd name="connsiteX5" fmla="*/ 0 w 9557662"/>
              <a:gd name="connsiteY5" fmla="*/ 0 h 360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57662" h="3605680">
                <a:moveTo>
                  <a:pt x="0" y="0"/>
                </a:moveTo>
                <a:lnTo>
                  <a:pt x="9557662" y="0"/>
                </a:lnTo>
                <a:lnTo>
                  <a:pt x="9516286" y="167971"/>
                </a:lnTo>
                <a:cubicBezTo>
                  <a:pt x="8973426" y="2144888"/>
                  <a:pt x="7058200" y="3605680"/>
                  <a:pt x="4778831" y="3605680"/>
                </a:cubicBezTo>
                <a:cubicBezTo>
                  <a:pt x="2499462" y="3605680"/>
                  <a:pt x="584236" y="2144888"/>
                  <a:pt x="41376" y="16797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64000">
                <a:srgbClr val="C4DAF3">
                  <a:alpha val="0"/>
                </a:srgbClr>
              </a:gs>
              <a:gs pos="14000">
                <a:schemeClr val="bg1"/>
              </a:gs>
            </a:gsLst>
            <a:lin ang="4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6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11FE76FA-2049-47D8-889F-815B631BAB47}"/>
              </a:ext>
            </a:extLst>
          </p:cNvPr>
          <p:cNvSpPr/>
          <p:nvPr/>
        </p:nvSpPr>
        <p:spPr>
          <a:xfrm>
            <a:off x="4950279" y="-6299199"/>
            <a:ext cx="10623550" cy="10623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F781DA-38AC-48DC-8A12-85C4E77B1D17}"/>
              </a:ext>
            </a:extLst>
          </p:cNvPr>
          <p:cNvGrpSpPr/>
          <p:nvPr/>
        </p:nvGrpSpPr>
        <p:grpSpPr>
          <a:xfrm>
            <a:off x="564243" y="1392514"/>
            <a:ext cx="2864757" cy="1249149"/>
            <a:chOff x="564243" y="1392514"/>
            <a:chExt cx="2864757" cy="1249149"/>
          </a:xfrm>
          <a:solidFill>
            <a:srgbClr val="C00000"/>
          </a:soli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8CE5F93-16FA-4FD2-8100-9089DEB33FBE}"/>
                </a:ext>
              </a:extLst>
            </p:cNvPr>
            <p:cNvSpPr/>
            <p:nvPr/>
          </p:nvSpPr>
          <p:spPr>
            <a:xfrm>
              <a:off x="564243" y="1392514"/>
              <a:ext cx="2864757" cy="114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3747BA7-052A-4BB0-9882-1FB2FC12CDA3}"/>
                </a:ext>
              </a:extLst>
            </p:cNvPr>
            <p:cNvSpPr/>
            <p:nvPr/>
          </p:nvSpPr>
          <p:spPr>
            <a:xfrm>
              <a:off x="564243" y="2595944"/>
              <a:ext cx="2864757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2B877F1A-3CA3-4C96-99E1-D0660C6DCACF}"/>
              </a:ext>
            </a:extLst>
          </p:cNvPr>
          <p:cNvSpPr txBox="1"/>
          <p:nvPr/>
        </p:nvSpPr>
        <p:spPr>
          <a:xfrm>
            <a:off x="1737937" y="1383851"/>
            <a:ext cx="1438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0BB692E-0C96-4941-996D-ABA9FE284B72}"/>
              </a:ext>
            </a:extLst>
          </p:cNvPr>
          <p:cNvSpPr txBox="1"/>
          <p:nvPr/>
        </p:nvSpPr>
        <p:spPr>
          <a:xfrm>
            <a:off x="447884" y="2938231"/>
            <a:ext cx="54563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学校简介</a:t>
            </a:r>
          </a:p>
        </p:txBody>
      </p:sp>
      <p:sp>
        <p:nvSpPr>
          <p:cNvPr id="15" name="iconfont-1177-866332">
            <a:extLst>
              <a:ext uri="{FF2B5EF4-FFF2-40B4-BE49-F238E27FC236}">
                <a16:creationId xmlns:a16="http://schemas.microsoft.com/office/drawing/2014/main" id="{E5EC3DFE-36D5-4870-B2F5-6C51FD4072C2}"/>
              </a:ext>
            </a:extLst>
          </p:cNvPr>
          <p:cNvSpPr>
            <a:spLocks noChangeAspect="1"/>
          </p:cNvSpPr>
          <p:nvPr/>
        </p:nvSpPr>
        <p:spPr bwMode="auto">
          <a:xfrm>
            <a:off x="942261" y="1679174"/>
            <a:ext cx="609685" cy="609685"/>
          </a:xfrm>
          <a:custGeom>
            <a:avLst/>
            <a:gdLst>
              <a:gd name="T0" fmla="*/ 12800 w 12800"/>
              <a:gd name="T1" fmla="*/ 6400 h 12800"/>
              <a:gd name="T2" fmla="*/ 6400 w 12800"/>
              <a:gd name="T3" fmla="*/ 0 h 12800"/>
              <a:gd name="T4" fmla="*/ 0 w 12800"/>
              <a:gd name="T5" fmla="*/ 6400 h 12800"/>
              <a:gd name="T6" fmla="*/ 6400 w 12800"/>
              <a:gd name="T7" fmla="*/ 12800 h 12800"/>
              <a:gd name="T8" fmla="*/ 12800 w 12800"/>
              <a:gd name="T9" fmla="*/ 6400 h 12800"/>
              <a:gd name="T10" fmla="*/ 4803 w 12800"/>
              <a:gd name="T11" fmla="*/ 8908 h 12800"/>
              <a:gd name="T12" fmla="*/ 7066 w 12800"/>
              <a:gd name="T13" fmla="*/ 6645 h 12800"/>
              <a:gd name="T14" fmla="*/ 4602 w 12800"/>
              <a:gd name="T15" fmla="*/ 4180 h 12800"/>
              <a:gd name="T16" fmla="*/ 5424 w 12800"/>
              <a:gd name="T17" fmla="*/ 3357 h 12800"/>
              <a:gd name="T18" fmla="*/ 8716 w 12800"/>
              <a:gd name="T19" fmla="*/ 6648 h 12800"/>
              <a:gd name="T20" fmla="*/ 5630 w 12800"/>
              <a:gd name="T21" fmla="*/ 9734 h 12800"/>
              <a:gd name="T22" fmla="*/ 4803 w 12800"/>
              <a:gd name="T23" fmla="*/ 8908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800" h="12800">
                <a:moveTo>
                  <a:pt x="12800" y="6400"/>
                </a:moveTo>
                <a:cubicBezTo>
                  <a:pt x="12800" y="2865"/>
                  <a:pt x="9935" y="0"/>
                  <a:pt x="6400" y="0"/>
                </a:cubicBezTo>
                <a:cubicBezTo>
                  <a:pt x="2865" y="0"/>
                  <a:pt x="0" y="2865"/>
                  <a:pt x="0" y="6400"/>
                </a:cubicBezTo>
                <a:cubicBezTo>
                  <a:pt x="0" y="9935"/>
                  <a:pt x="2865" y="12800"/>
                  <a:pt x="6400" y="12800"/>
                </a:cubicBezTo>
                <a:cubicBezTo>
                  <a:pt x="9935" y="12800"/>
                  <a:pt x="12800" y="9935"/>
                  <a:pt x="12800" y="6400"/>
                </a:cubicBezTo>
                <a:close/>
                <a:moveTo>
                  <a:pt x="4803" y="8908"/>
                </a:moveTo>
                <a:lnTo>
                  <a:pt x="7066" y="6645"/>
                </a:lnTo>
                <a:lnTo>
                  <a:pt x="4602" y="4180"/>
                </a:lnTo>
                <a:lnTo>
                  <a:pt x="5424" y="3357"/>
                </a:lnTo>
                <a:lnTo>
                  <a:pt x="8716" y="6648"/>
                </a:lnTo>
                <a:lnTo>
                  <a:pt x="5630" y="9734"/>
                </a:lnTo>
                <a:lnTo>
                  <a:pt x="4803" y="89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" name="矩形 17">
            <a:extLst>
              <a:ext uri="{FF2B5EF4-FFF2-40B4-BE49-F238E27FC236}">
                <a16:creationId xmlns:a16="http://schemas.microsoft.com/office/drawing/2014/main" id="{2FCDBA3F-DA9D-9099-1AB5-FA651B9D2C6B}"/>
              </a:ext>
            </a:extLst>
          </p:cNvPr>
          <p:cNvSpPr/>
          <p:nvPr/>
        </p:nvSpPr>
        <p:spPr>
          <a:xfrm>
            <a:off x="0" y="6191098"/>
            <a:ext cx="12192000" cy="743741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D577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17">
            <a:extLst>
              <a:ext uri="{FF2B5EF4-FFF2-40B4-BE49-F238E27FC236}">
                <a16:creationId xmlns:a16="http://schemas.microsoft.com/office/drawing/2014/main" id="{7940039B-DFEB-7C41-02F5-68C618DD2A6F}"/>
              </a:ext>
            </a:extLst>
          </p:cNvPr>
          <p:cNvSpPr/>
          <p:nvPr/>
        </p:nvSpPr>
        <p:spPr>
          <a:xfrm>
            <a:off x="0" y="6535862"/>
            <a:ext cx="12192000" cy="373548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B3DFA9E-8437-D47F-E7E3-5640EF9FBA99}"/>
              </a:ext>
            </a:extLst>
          </p:cNvPr>
          <p:cNvSpPr/>
          <p:nvPr/>
        </p:nvSpPr>
        <p:spPr>
          <a:xfrm>
            <a:off x="5172616" y="-134448"/>
            <a:ext cx="9557662" cy="4452399"/>
          </a:xfrm>
          <a:custGeom>
            <a:avLst/>
            <a:gdLst>
              <a:gd name="connsiteX0" fmla="*/ 0 w 9557662"/>
              <a:gd name="connsiteY0" fmla="*/ 0 h 3605680"/>
              <a:gd name="connsiteX1" fmla="*/ 9557662 w 9557662"/>
              <a:gd name="connsiteY1" fmla="*/ 0 h 3605680"/>
              <a:gd name="connsiteX2" fmla="*/ 9516286 w 9557662"/>
              <a:gd name="connsiteY2" fmla="*/ 167971 h 3605680"/>
              <a:gd name="connsiteX3" fmla="*/ 4778831 w 9557662"/>
              <a:gd name="connsiteY3" fmla="*/ 3605680 h 3605680"/>
              <a:gd name="connsiteX4" fmla="*/ 41376 w 9557662"/>
              <a:gd name="connsiteY4" fmla="*/ 167971 h 3605680"/>
              <a:gd name="connsiteX5" fmla="*/ 0 w 9557662"/>
              <a:gd name="connsiteY5" fmla="*/ 0 h 360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57662" h="3605680">
                <a:moveTo>
                  <a:pt x="0" y="0"/>
                </a:moveTo>
                <a:lnTo>
                  <a:pt x="9557662" y="0"/>
                </a:lnTo>
                <a:lnTo>
                  <a:pt x="9516286" y="167971"/>
                </a:lnTo>
                <a:cubicBezTo>
                  <a:pt x="8973426" y="2144888"/>
                  <a:pt x="7058200" y="3605680"/>
                  <a:pt x="4778831" y="3605680"/>
                </a:cubicBezTo>
                <a:cubicBezTo>
                  <a:pt x="2499462" y="3605680"/>
                  <a:pt x="584236" y="2144888"/>
                  <a:pt x="41376" y="167971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B710320-150B-48D6-9E81-C481C41C49B6}"/>
              </a:ext>
            </a:extLst>
          </p:cNvPr>
          <p:cNvSpPr/>
          <p:nvPr/>
        </p:nvSpPr>
        <p:spPr>
          <a:xfrm>
            <a:off x="11046809" y="4093729"/>
            <a:ext cx="1062940" cy="1062940"/>
          </a:xfrm>
          <a:prstGeom prst="ellipse">
            <a:avLst/>
          </a:prstGeom>
          <a:solidFill>
            <a:srgbClr val="DDD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873BEC9-B907-47C0-A714-023E375B3697}"/>
              </a:ext>
            </a:extLst>
          </p:cNvPr>
          <p:cNvSpPr/>
          <p:nvPr/>
        </p:nvSpPr>
        <p:spPr>
          <a:xfrm>
            <a:off x="9811998" y="3159766"/>
            <a:ext cx="1766281" cy="1766281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8E5BDB4-B55A-815F-26EF-190AC4F04D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38688" y="1245272"/>
            <a:ext cx="2134369" cy="2595855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4A1EFFB-0058-BCBB-3C41-A7B0A9D4268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9881" r="41265" b="37757"/>
          <a:stretch/>
        </p:blipFill>
        <p:spPr>
          <a:xfrm flipH="1">
            <a:off x="885844" y="3697002"/>
            <a:ext cx="1585029" cy="1062941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BDA72E6-07EB-7BBF-42C2-F5C87834D2FF}"/>
              </a:ext>
            </a:extLst>
          </p:cNvPr>
          <p:cNvSpPr/>
          <p:nvPr/>
        </p:nvSpPr>
        <p:spPr>
          <a:xfrm>
            <a:off x="5172616" y="-159877"/>
            <a:ext cx="9557662" cy="4452399"/>
          </a:xfrm>
          <a:custGeom>
            <a:avLst/>
            <a:gdLst>
              <a:gd name="connsiteX0" fmla="*/ 0 w 9557662"/>
              <a:gd name="connsiteY0" fmla="*/ 0 h 3605680"/>
              <a:gd name="connsiteX1" fmla="*/ 9557662 w 9557662"/>
              <a:gd name="connsiteY1" fmla="*/ 0 h 3605680"/>
              <a:gd name="connsiteX2" fmla="*/ 9516286 w 9557662"/>
              <a:gd name="connsiteY2" fmla="*/ 167971 h 3605680"/>
              <a:gd name="connsiteX3" fmla="*/ 4778831 w 9557662"/>
              <a:gd name="connsiteY3" fmla="*/ 3605680 h 3605680"/>
              <a:gd name="connsiteX4" fmla="*/ 41376 w 9557662"/>
              <a:gd name="connsiteY4" fmla="*/ 167971 h 3605680"/>
              <a:gd name="connsiteX5" fmla="*/ 0 w 9557662"/>
              <a:gd name="connsiteY5" fmla="*/ 0 h 360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57662" h="3605680">
                <a:moveTo>
                  <a:pt x="0" y="0"/>
                </a:moveTo>
                <a:lnTo>
                  <a:pt x="9557662" y="0"/>
                </a:lnTo>
                <a:lnTo>
                  <a:pt x="9516286" y="167971"/>
                </a:lnTo>
                <a:cubicBezTo>
                  <a:pt x="8973426" y="2144888"/>
                  <a:pt x="7058200" y="3605680"/>
                  <a:pt x="4778831" y="3605680"/>
                </a:cubicBezTo>
                <a:cubicBezTo>
                  <a:pt x="2499462" y="3605680"/>
                  <a:pt x="584236" y="2144888"/>
                  <a:pt x="41376" y="16797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64000">
                <a:srgbClr val="C4DAF3">
                  <a:alpha val="9000"/>
                </a:srgbClr>
              </a:gs>
              <a:gs pos="20000">
                <a:schemeClr val="bg1"/>
              </a:gs>
            </a:gsLst>
            <a:lin ang="4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90BF9160-38DD-FB87-B01D-B3C9BC3E598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1219" y="192830"/>
            <a:ext cx="1101727" cy="315237"/>
            <a:chOff x="2018" y="1903"/>
            <a:chExt cx="3439" cy="984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F4EABE16-DAE0-9061-C060-060A6DE98A7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018" y="1903"/>
              <a:ext cx="3439" cy="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805F24D7-CC83-A742-A6D0-831CD78BB3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" y="1903"/>
              <a:ext cx="983" cy="986"/>
            </a:xfrm>
            <a:custGeom>
              <a:avLst/>
              <a:gdLst>
                <a:gd name="T0" fmla="*/ 300 w 601"/>
                <a:gd name="T1" fmla="*/ 0 h 601"/>
                <a:gd name="T2" fmla="*/ 0 w 601"/>
                <a:gd name="T3" fmla="*/ 300 h 601"/>
                <a:gd name="T4" fmla="*/ 300 w 601"/>
                <a:gd name="T5" fmla="*/ 601 h 601"/>
                <a:gd name="T6" fmla="*/ 601 w 601"/>
                <a:gd name="T7" fmla="*/ 300 h 601"/>
                <a:gd name="T8" fmla="*/ 300 w 601"/>
                <a:gd name="T9" fmla="*/ 0 h 601"/>
                <a:gd name="T10" fmla="*/ 593 w 601"/>
                <a:gd name="T11" fmla="*/ 300 h 601"/>
                <a:gd name="T12" fmla="*/ 300 w 601"/>
                <a:gd name="T13" fmla="*/ 593 h 601"/>
                <a:gd name="T14" fmla="*/ 7 w 601"/>
                <a:gd name="T15" fmla="*/ 300 h 601"/>
                <a:gd name="T16" fmla="*/ 300 w 601"/>
                <a:gd name="T17" fmla="*/ 7 h 601"/>
                <a:gd name="T18" fmla="*/ 593 w 601"/>
                <a:gd name="T19" fmla="*/ 3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1" h="601">
                  <a:moveTo>
                    <a:pt x="300" y="0"/>
                  </a:moveTo>
                  <a:cubicBezTo>
                    <a:pt x="135" y="0"/>
                    <a:pt x="0" y="135"/>
                    <a:pt x="0" y="300"/>
                  </a:cubicBezTo>
                  <a:cubicBezTo>
                    <a:pt x="0" y="466"/>
                    <a:pt x="135" y="601"/>
                    <a:pt x="300" y="601"/>
                  </a:cubicBezTo>
                  <a:cubicBezTo>
                    <a:pt x="466" y="601"/>
                    <a:pt x="601" y="466"/>
                    <a:pt x="601" y="300"/>
                  </a:cubicBezTo>
                  <a:cubicBezTo>
                    <a:pt x="601" y="135"/>
                    <a:pt x="466" y="0"/>
                    <a:pt x="300" y="0"/>
                  </a:cubicBezTo>
                  <a:close/>
                  <a:moveTo>
                    <a:pt x="593" y="300"/>
                  </a:moveTo>
                  <a:cubicBezTo>
                    <a:pt x="593" y="462"/>
                    <a:pt x="462" y="593"/>
                    <a:pt x="300" y="593"/>
                  </a:cubicBezTo>
                  <a:cubicBezTo>
                    <a:pt x="139" y="593"/>
                    <a:pt x="7" y="462"/>
                    <a:pt x="7" y="300"/>
                  </a:cubicBezTo>
                  <a:cubicBezTo>
                    <a:pt x="7" y="139"/>
                    <a:pt x="139" y="7"/>
                    <a:pt x="300" y="7"/>
                  </a:cubicBezTo>
                  <a:cubicBezTo>
                    <a:pt x="462" y="7"/>
                    <a:pt x="593" y="139"/>
                    <a:pt x="593" y="30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A82C0E7D-E1B1-F2FB-31C5-97E337AD6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4" y="1921"/>
              <a:ext cx="947" cy="950"/>
            </a:xfrm>
            <a:custGeom>
              <a:avLst/>
              <a:gdLst>
                <a:gd name="T0" fmla="*/ 289 w 579"/>
                <a:gd name="T1" fmla="*/ 0 h 579"/>
                <a:gd name="T2" fmla="*/ 0 w 579"/>
                <a:gd name="T3" fmla="*/ 289 h 579"/>
                <a:gd name="T4" fmla="*/ 289 w 579"/>
                <a:gd name="T5" fmla="*/ 579 h 579"/>
                <a:gd name="T6" fmla="*/ 579 w 579"/>
                <a:gd name="T7" fmla="*/ 289 h 579"/>
                <a:gd name="T8" fmla="*/ 289 w 579"/>
                <a:gd name="T9" fmla="*/ 0 h 579"/>
                <a:gd name="T10" fmla="*/ 576 w 579"/>
                <a:gd name="T11" fmla="*/ 289 h 579"/>
                <a:gd name="T12" fmla="*/ 289 w 579"/>
                <a:gd name="T13" fmla="*/ 576 h 579"/>
                <a:gd name="T14" fmla="*/ 3 w 579"/>
                <a:gd name="T15" fmla="*/ 289 h 579"/>
                <a:gd name="T16" fmla="*/ 289 w 579"/>
                <a:gd name="T17" fmla="*/ 3 h 579"/>
                <a:gd name="T18" fmla="*/ 576 w 579"/>
                <a:gd name="T19" fmla="*/ 28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579">
                  <a:moveTo>
                    <a:pt x="289" y="0"/>
                  </a:moveTo>
                  <a:cubicBezTo>
                    <a:pt x="130" y="0"/>
                    <a:pt x="0" y="130"/>
                    <a:pt x="0" y="289"/>
                  </a:cubicBezTo>
                  <a:cubicBezTo>
                    <a:pt x="0" y="449"/>
                    <a:pt x="130" y="579"/>
                    <a:pt x="289" y="579"/>
                  </a:cubicBezTo>
                  <a:cubicBezTo>
                    <a:pt x="449" y="579"/>
                    <a:pt x="579" y="449"/>
                    <a:pt x="579" y="289"/>
                  </a:cubicBezTo>
                  <a:cubicBezTo>
                    <a:pt x="579" y="130"/>
                    <a:pt x="449" y="0"/>
                    <a:pt x="289" y="0"/>
                  </a:cubicBezTo>
                  <a:close/>
                  <a:moveTo>
                    <a:pt x="576" y="289"/>
                  </a:moveTo>
                  <a:cubicBezTo>
                    <a:pt x="576" y="447"/>
                    <a:pt x="447" y="576"/>
                    <a:pt x="289" y="576"/>
                  </a:cubicBezTo>
                  <a:cubicBezTo>
                    <a:pt x="131" y="576"/>
                    <a:pt x="3" y="447"/>
                    <a:pt x="3" y="289"/>
                  </a:cubicBezTo>
                  <a:cubicBezTo>
                    <a:pt x="3" y="132"/>
                    <a:pt x="131" y="3"/>
                    <a:pt x="289" y="3"/>
                  </a:cubicBezTo>
                  <a:cubicBezTo>
                    <a:pt x="447" y="3"/>
                    <a:pt x="576" y="132"/>
                    <a:pt x="576" y="28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326A1136-1AA8-D4AE-5A2F-A2F8F1CD1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" y="1967"/>
              <a:ext cx="151" cy="120"/>
            </a:xfrm>
            <a:custGeom>
              <a:avLst/>
              <a:gdLst>
                <a:gd name="T0" fmla="*/ 36 w 92"/>
                <a:gd name="T1" fmla="*/ 3 h 73"/>
                <a:gd name="T2" fmla="*/ 52 w 92"/>
                <a:gd name="T3" fmla="*/ 8 h 73"/>
                <a:gd name="T4" fmla="*/ 72 w 92"/>
                <a:gd name="T5" fmla="*/ 8 h 73"/>
                <a:gd name="T6" fmla="*/ 59 w 92"/>
                <a:gd name="T7" fmla="*/ 12 h 73"/>
                <a:gd name="T8" fmla="*/ 44 w 92"/>
                <a:gd name="T9" fmla="*/ 16 h 73"/>
                <a:gd name="T10" fmla="*/ 47 w 92"/>
                <a:gd name="T11" fmla="*/ 20 h 73"/>
                <a:gd name="T12" fmla="*/ 56 w 92"/>
                <a:gd name="T13" fmla="*/ 19 h 73"/>
                <a:gd name="T14" fmla="*/ 79 w 92"/>
                <a:gd name="T15" fmla="*/ 27 h 73"/>
                <a:gd name="T16" fmla="*/ 86 w 92"/>
                <a:gd name="T17" fmla="*/ 42 h 73"/>
                <a:gd name="T18" fmla="*/ 75 w 92"/>
                <a:gd name="T19" fmla="*/ 36 h 73"/>
                <a:gd name="T20" fmla="*/ 62 w 92"/>
                <a:gd name="T21" fmla="*/ 27 h 73"/>
                <a:gd name="T22" fmla="*/ 35 w 92"/>
                <a:gd name="T23" fmla="*/ 33 h 73"/>
                <a:gd name="T24" fmla="*/ 20 w 92"/>
                <a:gd name="T25" fmla="*/ 56 h 73"/>
                <a:gd name="T26" fmla="*/ 12 w 92"/>
                <a:gd name="T27" fmla="*/ 69 h 73"/>
                <a:gd name="T28" fmla="*/ 17 w 92"/>
                <a:gd name="T29" fmla="*/ 44 h 73"/>
                <a:gd name="T30" fmla="*/ 21 w 92"/>
                <a:gd name="T31" fmla="*/ 39 h 73"/>
                <a:gd name="T32" fmla="*/ 27 w 92"/>
                <a:gd name="T33" fmla="*/ 32 h 73"/>
                <a:gd name="T34" fmla="*/ 34 w 92"/>
                <a:gd name="T35" fmla="*/ 26 h 73"/>
                <a:gd name="T36" fmla="*/ 33 w 92"/>
                <a:gd name="T37" fmla="*/ 21 h 73"/>
                <a:gd name="T38" fmla="*/ 22 w 92"/>
                <a:gd name="T39" fmla="*/ 26 h 73"/>
                <a:gd name="T40" fmla="*/ 3 w 92"/>
                <a:gd name="T41" fmla="*/ 32 h 73"/>
                <a:gd name="T42" fmla="*/ 23 w 92"/>
                <a:gd name="T43" fmla="*/ 19 h 73"/>
                <a:gd name="T44" fmla="*/ 27 w 92"/>
                <a:gd name="T45" fmla="*/ 17 h 73"/>
                <a:gd name="T46" fmla="*/ 30 w 92"/>
                <a:gd name="T47" fmla="*/ 16 h 73"/>
                <a:gd name="T48" fmla="*/ 31 w 92"/>
                <a:gd name="T49" fmla="*/ 12 h 73"/>
                <a:gd name="T50" fmla="*/ 28 w 92"/>
                <a:gd name="T51" fmla="*/ 4 h 73"/>
                <a:gd name="T52" fmla="*/ 36 w 92"/>
                <a:gd name="T5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73">
                  <a:moveTo>
                    <a:pt x="36" y="3"/>
                  </a:moveTo>
                  <a:cubicBezTo>
                    <a:pt x="36" y="14"/>
                    <a:pt x="46" y="8"/>
                    <a:pt x="52" y="8"/>
                  </a:cubicBezTo>
                  <a:cubicBezTo>
                    <a:pt x="54" y="8"/>
                    <a:pt x="74" y="0"/>
                    <a:pt x="72" y="8"/>
                  </a:cubicBezTo>
                  <a:cubicBezTo>
                    <a:pt x="70" y="13"/>
                    <a:pt x="63" y="12"/>
                    <a:pt x="59" y="12"/>
                  </a:cubicBezTo>
                  <a:cubicBezTo>
                    <a:pt x="54" y="13"/>
                    <a:pt x="49" y="14"/>
                    <a:pt x="44" y="16"/>
                  </a:cubicBezTo>
                  <a:cubicBezTo>
                    <a:pt x="40" y="18"/>
                    <a:pt x="43" y="21"/>
                    <a:pt x="47" y="20"/>
                  </a:cubicBezTo>
                  <a:cubicBezTo>
                    <a:pt x="50" y="20"/>
                    <a:pt x="53" y="19"/>
                    <a:pt x="56" y="19"/>
                  </a:cubicBezTo>
                  <a:cubicBezTo>
                    <a:pt x="64" y="20"/>
                    <a:pt x="73" y="22"/>
                    <a:pt x="79" y="27"/>
                  </a:cubicBezTo>
                  <a:cubicBezTo>
                    <a:pt x="82" y="29"/>
                    <a:pt x="92" y="39"/>
                    <a:pt x="86" y="42"/>
                  </a:cubicBezTo>
                  <a:cubicBezTo>
                    <a:pt x="82" y="43"/>
                    <a:pt x="77" y="38"/>
                    <a:pt x="75" y="36"/>
                  </a:cubicBezTo>
                  <a:cubicBezTo>
                    <a:pt x="71" y="32"/>
                    <a:pt x="68" y="29"/>
                    <a:pt x="62" y="27"/>
                  </a:cubicBezTo>
                  <a:cubicBezTo>
                    <a:pt x="52" y="24"/>
                    <a:pt x="42" y="26"/>
                    <a:pt x="35" y="33"/>
                  </a:cubicBezTo>
                  <a:cubicBezTo>
                    <a:pt x="27" y="39"/>
                    <a:pt x="22" y="46"/>
                    <a:pt x="20" y="56"/>
                  </a:cubicBezTo>
                  <a:cubicBezTo>
                    <a:pt x="20" y="59"/>
                    <a:pt x="18" y="73"/>
                    <a:pt x="12" y="69"/>
                  </a:cubicBezTo>
                  <a:cubicBezTo>
                    <a:pt x="5" y="64"/>
                    <a:pt x="15" y="47"/>
                    <a:pt x="17" y="44"/>
                  </a:cubicBezTo>
                  <a:cubicBezTo>
                    <a:pt x="18" y="43"/>
                    <a:pt x="19" y="41"/>
                    <a:pt x="21" y="39"/>
                  </a:cubicBezTo>
                  <a:cubicBezTo>
                    <a:pt x="22" y="37"/>
                    <a:pt x="25" y="34"/>
                    <a:pt x="27" y="32"/>
                  </a:cubicBezTo>
                  <a:cubicBezTo>
                    <a:pt x="28" y="30"/>
                    <a:pt x="32" y="27"/>
                    <a:pt x="34" y="26"/>
                  </a:cubicBezTo>
                  <a:cubicBezTo>
                    <a:pt x="36" y="24"/>
                    <a:pt x="37" y="21"/>
                    <a:pt x="33" y="21"/>
                  </a:cubicBezTo>
                  <a:cubicBezTo>
                    <a:pt x="29" y="21"/>
                    <a:pt x="27" y="24"/>
                    <a:pt x="22" y="26"/>
                  </a:cubicBezTo>
                  <a:cubicBezTo>
                    <a:pt x="18" y="28"/>
                    <a:pt x="5" y="39"/>
                    <a:pt x="3" y="32"/>
                  </a:cubicBezTo>
                  <a:cubicBezTo>
                    <a:pt x="0" y="24"/>
                    <a:pt x="18" y="21"/>
                    <a:pt x="23" y="19"/>
                  </a:cubicBezTo>
                  <a:cubicBezTo>
                    <a:pt x="24" y="18"/>
                    <a:pt x="26" y="18"/>
                    <a:pt x="27" y="17"/>
                  </a:cubicBezTo>
                  <a:cubicBezTo>
                    <a:pt x="28" y="17"/>
                    <a:pt x="29" y="16"/>
                    <a:pt x="30" y="16"/>
                  </a:cubicBezTo>
                  <a:cubicBezTo>
                    <a:pt x="31" y="14"/>
                    <a:pt x="31" y="12"/>
                    <a:pt x="31" y="12"/>
                  </a:cubicBezTo>
                  <a:cubicBezTo>
                    <a:pt x="30" y="9"/>
                    <a:pt x="28" y="6"/>
                    <a:pt x="28" y="4"/>
                  </a:cubicBezTo>
                  <a:cubicBezTo>
                    <a:pt x="30" y="2"/>
                    <a:pt x="34" y="2"/>
                    <a:pt x="3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F7772494-6B84-8EC8-6076-FED942BE5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2336"/>
              <a:ext cx="159" cy="239"/>
            </a:xfrm>
            <a:custGeom>
              <a:avLst/>
              <a:gdLst>
                <a:gd name="T0" fmla="*/ 28 w 97"/>
                <a:gd name="T1" fmla="*/ 110 h 146"/>
                <a:gd name="T2" fmla="*/ 7 w 97"/>
                <a:gd name="T3" fmla="*/ 98 h 146"/>
                <a:gd name="T4" fmla="*/ 0 w 97"/>
                <a:gd name="T5" fmla="*/ 111 h 146"/>
                <a:gd name="T6" fmla="*/ 8 w 97"/>
                <a:gd name="T7" fmla="*/ 126 h 146"/>
                <a:gd name="T8" fmla="*/ 46 w 97"/>
                <a:gd name="T9" fmla="*/ 146 h 146"/>
                <a:gd name="T10" fmla="*/ 57 w 97"/>
                <a:gd name="T11" fmla="*/ 126 h 146"/>
                <a:gd name="T12" fmla="*/ 38 w 97"/>
                <a:gd name="T13" fmla="*/ 115 h 146"/>
                <a:gd name="T14" fmla="*/ 97 w 97"/>
                <a:gd name="T15" fmla="*/ 6 h 146"/>
                <a:gd name="T16" fmla="*/ 97 w 97"/>
                <a:gd name="T17" fmla="*/ 5 h 146"/>
                <a:gd name="T18" fmla="*/ 88 w 97"/>
                <a:gd name="T19" fmla="*/ 0 h 146"/>
                <a:gd name="T20" fmla="*/ 86 w 97"/>
                <a:gd name="T21" fmla="*/ 1 h 146"/>
                <a:gd name="T22" fmla="*/ 28 w 97"/>
                <a:gd name="T23" fmla="*/ 11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46">
                  <a:moveTo>
                    <a:pt x="28" y="110"/>
                  </a:moveTo>
                  <a:cubicBezTo>
                    <a:pt x="7" y="98"/>
                    <a:pt x="7" y="98"/>
                    <a:pt x="7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" y="114"/>
                    <a:pt x="7" y="120"/>
                    <a:pt x="8" y="12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5"/>
                    <a:pt x="97" y="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7" y="0"/>
                    <a:pt x="86" y="1"/>
                  </a:cubicBezTo>
                  <a:cubicBezTo>
                    <a:pt x="28" y="110"/>
                    <a:pt x="28" y="110"/>
                    <a:pt x="28" y="1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22AD38BD-8FE9-1544-44B4-72ABEF9E69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9" y="2529"/>
              <a:ext cx="272" cy="78"/>
            </a:xfrm>
            <a:custGeom>
              <a:avLst/>
              <a:gdLst>
                <a:gd name="T0" fmla="*/ 6 w 166"/>
                <a:gd name="T1" fmla="*/ 0 h 47"/>
                <a:gd name="T2" fmla="*/ 160 w 166"/>
                <a:gd name="T3" fmla="*/ 0 h 47"/>
                <a:gd name="T4" fmla="*/ 166 w 166"/>
                <a:gd name="T5" fmla="*/ 6 h 47"/>
                <a:gd name="T6" fmla="*/ 166 w 166"/>
                <a:gd name="T7" fmla="*/ 41 h 47"/>
                <a:gd name="T8" fmla="*/ 160 w 166"/>
                <a:gd name="T9" fmla="*/ 47 h 47"/>
                <a:gd name="T10" fmla="*/ 6 w 166"/>
                <a:gd name="T11" fmla="*/ 47 h 47"/>
                <a:gd name="T12" fmla="*/ 0 w 166"/>
                <a:gd name="T13" fmla="*/ 41 h 47"/>
                <a:gd name="T14" fmla="*/ 0 w 166"/>
                <a:gd name="T15" fmla="*/ 6 h 47"/>
                <a:gd name="T16" fmla="*/ 6 w 166"/>
                <a:gd name="T17" fmla="*/ 0 h 47"/>
                <a:gd name="T18" fmla="*/ 6 w 166"/>
                <a:gd name="T19" fmla="*/ 0 h 47"/>
                <a:gd name="T20" fmla="*/ 8 w 166"/>
                <a:gd name="T21" fmla="*/ 5 h 47"/>
                <a:gd name="T22" fmla="*/ 8 w 166"/>
                <a:gd name="T23" fmla="*/ 5 h 47"/>
                <a:gd name="T24" fmla="*/ 6 w 166"/>
                <a:gd name="T25" fmla="*/ 8 h 47"/>
                <a:gd name="T26" fmla="*/ 6 w 166"/>
                <a:gd name="T27" fmla="*/ 39 h 47"/>
                <a:gd name="T28" fmla="*/ 9 w 166"/>
                <a:gd name="T29" fmla="*/ 42 h 47"/>
                <a:gd name="T30" fmla="*/ 158 w 166"/>
                <a:gd name="T31" fmla="*/ 42 h 47"/>
                <a:gd name="T32" fmla="*/ 161 w 166"/>
                <a:gd name="T33" fmla="*/ 39 h 47"/>
                <a:gd name="T34" fmla="*/ 161 w 166"/>
                <a:gd name="T35" fmla="*/ 8 h 47"/>
                <a:gd name="T36" fmla="*/ 158 w 166"/>
                <a:gd name="T37" fmla="*/ 5 h 47"/>
                <a:gd name="T38" fmla="*/ 8 w 166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47">
                  <a:moveTo>
                    <a:pt x="6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3" y="0"/>
                    <a:pt x="166" y="3"/>
                    <a:pt x="166" y="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5"/>
                    <a:pt x="163" y="47"/>
                    <a:pt x="16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45"/>
                    <a:pt x="0" y="4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7" y="42"/>
                    <a:pt x="9" y="42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9" y="42"/>
                    <a:pt x="161" y="41"/>
                    <a:pt x="161" y="3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1" y="7"/>
                    <a:pt x="159" y="5"/>
                    <a:pt x="158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Rectangle 10">
              <a:extLst>
                <a:ext uri="{FF2B5EF4-FFF2-40B4-BE49-F238E27FC236}">
                  <a16:creationId xmlns:a16="http://schemas.microsoft.com/office/drawing/2014/main" id="{EF38FE4B-D350-6E8A-B69E-B8E779B06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42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Rectangle 11">
              <a:extLst>
                <a:ext uri="{FF2B5EF4-FFF2-40B4-BE49-F238E27FC236}">
                  <a16:creationId xmlns:a16="http://schemas.microsoft.com/office/drawing/2014/main" id="{001C24AF-01EC-7B63-C11F-FCE55DD33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70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Rectangle 12">
              <a:extLst>
                <a:ext uri="{FF2B5EF4-FFF2-40B4-BE49-F238E27FC236}">
                  <a16:creationId xmlns:a16="http://schemas.microsoft.com/office/drawing/2014/main" id="{726BCF25-B49C-366E-FE9D-30313561D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300"/>
              <a:ext cx="8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30BFEC83-7598-7DB5-E77C-5E118BA4A8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6" y="2333"/>
              <a:ext cx="428" cy="192"/>
            </a:xfrm>
            <a:custGeom>
              <a:avLst/>
              <a:gdLst>
                <a:gd name="T0" fmla="*/ 241 w 262"/>
                <a:gd name="T1" fmla="*/ 57 h 117"/>
                <a:gd name="T2" fmla="*/ 243 w 262"/>
                <a:gd name="T3" fmla="*/ 41 h 117"/>
                <a:gd name="T4" fmla="*/ 239 w 262"/>
                <a:gd name="T5" fmla="*/ 40 h 117"/>
                <a:gd name="T6" fmla="*/ 234 w 262"/>
                <a:gd name="T7" fmla="*/ 36 h 117"/>
                <a:gd name="T8" fmla="*/ 234 w 262"/>
                <a:gd name="T9" fmla="*/ 61 h 117"/>
                <a:gd name="T10" fmla="*/ 24 w 262"/>
                <a:gd name="T11" fmla="*/ 11 h 117"/>
                <a:gd name="T12" fmla="*/ 4 w 262"/>
                <a:gd name="T13" fmla="*/ 34 h 117"/>
                <a:gd name="T14" fmla="*/ 27 w 262"/>
                <a:gd name="T15" fmla="*/ 0 h 117"/>
                <a:gd name="T16" fmla="*/ 43 w 262"/>
                <a:gd name="T17" fmla="*/ 34 h 117"/>
                <a:gd name="T18" fmla="*/ 24 w 262"/>
                <a:gd name="T19" fmla="*/ 11 h 117"/>
                <a:gd name="T20" fmla="*/ 89 w 262"/>
                <a:gd name="T21" fmla="*/ 5 h 117"/>
                <a:gd name="T22" fmla="*/ 262 w 262"/>
                <a:gd name="T23" fmla="*/ 0 h 117"/>
                <a:gd name="T24" fmla="*/ 241 w 262"/>
                <a:gd name="T25" fmla="*/ 22 h 117"/>
                <a:gd name="T26" fmla="*/ 249 w 262"/>
                <a:gd name="T27" fmla="*/ 59 h 117"/>
                <a:gd name="T28" fmla="*/ 249 w 262"/>
                <a:gd name="T29" fmla="*/ 88 h 117"/>
                <a:gd name="T30" fmla="*/ 235 w 262"/>
                <a:gd name="T31" fmla="*/ 117 h 117"/>
                <a:gd name="T32" fmla="*/ 234 w 262"/>
                <a:gd name="T33" fmla="*/ 80 h 117"/>
                <a:gd name="T34" fmla="*/ 226 w 262"/>
                <a:gd name="T35" fmla="*/ 38 h 117"/>
                <a:gd name="T36" fmla="*/ 199 w 262"/>
                <a:gd name="T37" fmla="*/ 40 h 117"/>
                <a:gd name="T38" fmla="*/ 169 w 262"/>
                <a:gd name="T39" fmla="*/ 59 h 117"/>
                <a:gd name="T40" fmla="*/ 161 w 262"/>
                <a:gd name="T41" fmla="*/ 62 h 117"/>
                <a:gd name="T42" fmla="*/ 161 w 262"/>
                <a:gd name="T43" fmla="*/ 62 h 117"/>
                <a:gd name="T44" fmla="*/ 161 w 262"/>
                <a:gd name="T45" fmla="*/ 62 h 117"/>
                <a:gd name="T46" fmla="*/ 161 w 262"/>
                <a:gd name="T47" fmla="*/ 62 h 117"/>
                <a:gd name="T48" fmla="*/ 160 w 262"/>
                <a:gd name="T49" fmla="*/ 62 h 117"/>
                <a:gd name="T50" fmla="*/ 158 w 262"/>
                <a:gd name="T51" fmla="*/ 69 h 117"/>
                <a:gd name="T52" fmla="*/ 186 w 262"/>
                <a:gd name="T53" fmla="*/ 112 h 117"/>
                <a:gd name="T54" fmla="*/ 121 w 262"/>
                <a:gd name="T55" fmla="*/ 113 h 117"/>
                <a:gd name="T56" fmla="*/ 76 w 262"/>
                <a:gd name="T57" fmla="*/ 80 h 117"/>
                <a:gd name="T58" fmla="*/ 74 w 262"/>
                <a:gd name="T59" fmla="*/ 59 h 117"/>
                <a:gd name="T60" fmla="*/ 121 w 262"/>
                <a:gd name="T61" fmla="*/ 46 h 117"/>
                <a:gd name="T62" fmla="*/ 71 w 262"/>
                <a:gd name="T63" fmla="*/ 40 h 117"/>
                <a:gd name="T64" fmla="*/ 239 w 262"/>
                <a:gd name="T65" fmla="*/ 90 h 117"/>
                <a:gd name="T66" fmla="*/ 234 w 262"/>
                <a:gd name="T67" fmla="*/ 86 h 117"/>
                <a:gd name="T68" fmla="*/ 237 w 262"/>
                <a:gd name="T69" fmla="*/ 111 h 117"/>
                <a:gd name="T70" fmla="*/ 243 w 262"/>
                <a:gd name="T71" fmla="*/ 91 h 117"/>
                <a:gd name="T72" fmla="*/ 74 w 262"/>
                <a:gd name="T73" fmla="*/ 97 h 117"/>
                <a:gd name="T74" fmla="*/ 165 w 262"/>
                <a:gd name="T75" fmla="*/ 103 h 117"/>
                <a:gd name="T76" fmla="*/ 165 w 262"/>
                <a:gd name="T77" fmla="*/ 95 h 117"/>
                <a:gd name="T78" fmla="*/ 89 w 262"/>
                <a:gd name="T79" fmla="*/ 78 h 117"/>
                <a:gd name="T80" fmla="*/ 150 w 262"/>
                <a:gd name="T81" fmla="*/ 84 h 117"/>
                <a:gd name="T82" fmla="*/ 150 w 262"/>
                <a:gd name="T83" fmla="*/ 75 h 117"/>
                <a:gd name="T84" fmla="*/ 91 w 262"/>
                <a:gd name="T85" fmla="*/ 60 h 117"/>
                <a:gd name="T86" fmla="*/ 148 w 262"/>
                <a:gd name="T87" fmla="*/ 66 h 117"/>
                <a:gd name="T88" fmla="*/ 148 w 262"/>
                <a:gd name="T89" fmla="*/ 57 h 117"/>
                <a:gd name="T90" fmla="*/ 138 w 262"/>
                <a:gd name="T91" fmla="*/ 43 h 117"/>
                <a:gd name="T92" fmla="*/ 164 w 262"/>
                <a:gd name="T93" fmla="*/ 49 h 117"/>
                <a:gd name="T94" fmla="*/ 164 w 262"/>
                <a:gd name="T95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2" h="117">
                  <a:moveTo>
                    <a:pt x="236" y="56"/>
                  </a:moveTo>
                  <a:cubicBezTo>
                    <a:pt x="239" y="56"/>
                    <a:pt x="239" y="56"/>
                    <a:pt x="239" y="56"/>
                  </a:cubicBezTo>
                  <a:cubicBezTo>
                    <a:pt x="240" y="56"/>
                    <a:pt x="241" y="57"/>
                    <a:pt x="241" y="57"/>
                  </a:cubicBezTo>
                  <a:cubicBezTo>
                    <a:pt x="241" y="61"/>
                    <a:pt x="241" y="61"/>
                    <a:pt x="241" y="61"/>
                  </a:cubicBezTo>
                  <a:cubicBezTo>
                    <a:pt x="242" y="60"/>
                    <a:pt x="243" y="58"/>
                    <a:pt x="243" y="56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39"/>
                    <a:pt x="242" y="37"/>
                    <a:pt x="241" y="36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40"/>
                    <a:pt x="240" y="40"/>
                    <a:pt x="239" y="40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5" y="40"/>
                    <a:pt x="234" y="40"/>
                    <a:pt x="234" y="39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2" y="37"/>
                    <a:pt x="231" y="39"/>
                    <a:pt x="231" y="41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8"/>
                    <a:pt x="232" y="60"/>
                    <a:pt x="234" y="61"/>
                  </a:cubicBezTo>
                  <a:cubicBezTo>
                    <a:pt x="234" y="57"/>
                    <a:pt x="234" y="57"/>
                    <a:pt x="234" y="57"/>
                  </a:cubicBezTo>
                  <a:cubicBezTo>
                    <a:pt x="234" y="57"/>
                    <a:pt x="235" y="56"/>
                    <a:pt x="236" y="56"/>
                  </a:cubicBezTo>
                  <a:close/>
                  <a:moveTo>
                    <a:pt x="24" y="11"/>
                  </a:moveTo>
                  <a:cubicBezTo>
                    <a:pt x="22" y="11"/>
                    <a:pt x="20" y="11"/>
                    <a:pt x="19" y="13"/>
                  </a:cubicBezTo>
                  <a:cubicBezTo>
                    <a:pt x="17" y="17"/>
                    <a:pt x="17" y="29"/>
                    <a:pt x="17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3"/>
                    <a:pt x="12" y="0"/>
                    <a:pt x="2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1" y="0"/>
                    <a:pt x="61" y="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71" y="40"/>
                  </a:moveTo>
                  <a:cubicBezTo>
                    <a:pt x="71" y="40"/>
                    <a:pt x="71" y="40"/>
                    <a:pt x="71" y="40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90" y="5"/>
                    <a:pt x="89" y="4"/>
                    <a:pt x="89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62" y="12"/>
                    <a:pt x="262" y="18"/>
                    <a:pt x="245" y="21"/>
                  </a:cubicBezTo>
                  <a:cubicBezTo>
                    <a:pt x="244" y="21"/>
                    <a:pt x="242" y="22"/>
                    <a:pt x="241" y="22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5" y="30"/>
                    <a:pt x="249" y="34"/>
                    <a:pt x="249" y="38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249" y="64"/>
                    <a:pt x="245" y="67"/>
                    <a:pt x="241" y="68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45" y="80"/>
                    <a:pt x="249" y="84"/>
                    <a:pt x="249" y="88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49" y="114"/>
                    <a:pt x="245" y="117"/>
                    <a:pt x="240" y="117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0" y="117"/>
                    <a:pt x="226" y="114"/>
                    <a:pt x="226" y="109"/>
                  </a:cubicBezTo>
                  <a:cubicBezTo>
                    <a:pt x="226" y="88"/>
                    <a:pt x="226" y="88"/>
                    <a:pt x="226" y="88"/>
                  </a:cubicBezTo>
                  <a:cubicBezTo>
                    <a:pt x="226" y="84"/>
                    <a:pt x="230" y="80"/>
                    <a:pt x="234" y="80"/>
                  </a:cubicBezTo>
                  <a:cubicBezTo>
                    <a:pt x="234" y="68"/>
                    <a:pt x="234" y="68"/>
                    <a:pt x="234" y="68"/>
                  </a:cubicBezTo>
                  <a:cubicBezTo>
                    <a:pt x="230" y="67"/>
                    <a:pt x="226" y="64"/>
                    <a:pt x="226" y="5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4"/>
                    <a:pt x="230" y="30"/>
                    <a:pt x="234" y="30"/>
                  </a:cubicBezTo>
                  <a:cubicBezTo>
                    <a:pt x="234" y="23"/>
                    <a:pt x="234" y="23"/>
                    <a:pt x="234" y="23"/>
                  </a:cubicBezTo>
                  <a:cubicBezTo>
                    <a:pt x="221" y="25"/>
                    <a:pt x="209" y="29"/>
                    <a:pt x="199" y="40"/>
                  </a:cubicBezTo>
                  <a:cubicBezTo>
                    <a:pt x="188" y="40"/>
                    <a:pt x="188" y="40"/>
                    <a:pt x="188" y="40"/>
                  </a:cubicBezTo>
                  <a:cubicBezTo>
                    <a:pt x="188" y="40"/>
                    <a:pt x="183" y="42"/>
                    <a:pt x="178" y="46"/>
                  </a:cubicBezTo>
                  <a:cubicBezTo>
                    <a:pt x="175" y="50"/>
                    <a:pt x="171" y="54"/>
                    <a:pt x="169" y="59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59"/>
                    <a:pt x="163" y="60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59" y="64"/>
                    <a:pt x="158" y="66"/>
                    <a:pt x="158" y="69"/>
                  </a:cubicBezTo>
                  <a:cubicBezTo>
                    <a:pt x="159" y="74"/>
                    <a:pt x="161" y="76"/>
                    <a:pt x="166" y="80"/>
                  </a:cubicBezTo>
                  <a:cubicBezTo>
                    <a:pt x="171" y="85"/>
                    <a:pt x="181" y="94"/>
                    <a:pt x="185" y="100"/>
                  </a:cubicBezTo>
                  <a:cubicBezTo>
                    <a:pt x="188" y="104"/>
                    <a:pt x="189" y="111"/>
                    <a:pt x="186" y="112"/>
                  </a:cubicBezTo>
                  <a:cubicBezTo>
                    <a:pt x="186" y="113"/>
                    <a:pt x="185" y="113"/>
                    <a:pt x="185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4" y="113"/>
                    <a:pt x="54" y="105"/>
                    <a:pt x="58" y="100"/>
                  </a:cubicBezTo>
                  <a:cubicBezTo>
                    <a:pt x="62" y="94"/>
                    <a:pt x="71" y="85"/>
                    <a:pt x="76" y="80"/>
                  </a:cubicBezTo>
                  <a:cubicBezTo>
                    <a:pt x="82" y="76"/>
                    <a:pt x="84" y="74"/>
                    <a:pt x="84" y="69"/>
                  </a:cubicBezTo>
                  <a:cubicBezTo>
                    <a:pt x="85" y="63"/>
                    <a:pt x="78" y="59"/>
                    <a:pt x="78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2" y="56"/>
                    <a:pt x="70" y="51"/>
                    <a:pt x="67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20" y="49"/>
                    <a:pt x="121" y="48"/>
                    <a:pt x="121" y="46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2"/>
                    <a:pt x="120" y="40"/>
                    <a:pt x="118" y="40"/>
                  </a:cubicBezTo>
                  <a:cubicBezTo>
                    <a:pt x="71" y="40"/>
                    <a:pt x="71" y="40"/>
                    <a:pt x="71" y="40"/>
                  </a:cubicBezTo>
                  <a:close/>
                  <a:moveTo>
                    <a:pt x="241" y="86"/>
                  </a:moveTo>
                  <a:cubicBezTo>
                    <a:pt x="241" y="89"/>
                    <a:pt x="241" y="89"/>
                    <a:pt x="241" y="89"/>
                  </a:cubicBezTo>
                  <a:cubicBezTo>
                    <a:pt x="241" y="90"/>
                    <a:pt x="240" y="90"/>
                    <a:pt x="239" y="90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90"/>
                    <a:pt x="234" y="90"/>
                    <a:pt x="234" y="89"/>
                  </a:cubicBezTo>
                  <a:cubicBezTo>
                    <a:pt x="234" y="86"/>
                    <a:pt x="234" y="86"/>
                    <a:pt x="234" y="86"/>
                  </a:cubicBezTo>
                  <a:cubicBezTo>
                    <a:pt x="232" y="87"/>
                    <a:pt x="231" y="89"/>
                    <a:pt x="231" y="91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9"/>
                    <a:pt x="234" y="111"/>
                    <a:pt x="237" y="111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41" y="111"/>
                    <a:pt x="243" y="109"/>
                    <a:pt x="243" y="106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3" y="89"/>
                    <a:pt x="242" y="87"/>
                    <a:pt x="241" y="86"/>
                  </a:cubicBezTo>
                  <a:close/>
                  <a:moveTo>
                    <a:pt x="77" y="95"/>
                  </a:moveTo>
                  <a:cubicBezTo>
                    <a:pt x="75" y="95"/>
                    <a:pt x="74" y="96"/>
                    <a:pt x="74" y="97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2"/>
                    <a:pt x="75" y="103"/>
                    <a:pt x="77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7" y="103"/>
                    <a:pt x="168" y="102"/>
                    <a:pt x="168" y="100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6"/>
                    <a:pt x="167" y="95"/>
                    <a:pt x="165" y="95"/>
                  </a:cubicBezTo>
                  <a:cubicBezTo>
                    <a:pt x="77" y="95"/>
                    <a:pt x="77" y="95"/>
                    <a:pt x="77" y="95"/>
                  </a:cubicBezTo>
                  <a:close/>
                  <a:moveTo>
                    <a:pt x="92" y="75"/>
                  </a:moveTo>
                  <a:cubicBezTo>
                    <a:pt x="91" y="75"/>
                    <a:pt x="89" y="77"/>
                    <a:pt x="89" y="78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3"/>
                    <a:pt x="91" y="84"/>
                    <a:pt x="92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1" y="84"/>
                    <a:pt x="153" y="83"/>
                    <a:pt x="153" y="81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3" y="77"/>
                    <a:pt x="151" y="75"/>
                    <a:pt x="150" y="75"/>
                  </a:cubicBezTo>
                  <a:cubicBezTo>
                    <a:pt x="92" y="75"/>
                    <a:pt x="92" y="75"/>
                    <a:pt x="92" y="75"/>
                  </a:cubicBezTo>
                  <a:close/>
                  <a:moveTo>
                    <a:pt x="94" y="57"/>
                  </a:moveTo>
                  <a:cubicBezTo>
                    <a:pt x="93" y="57"/>
                    <a:pt x="91" y="59"/>
                    <a:pt x="91" y="6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5"/>
                    <a:pt x="93" y="66"/>
                    <a:pt x="94" y="66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49" y="66"/>
                    <a:pt x="150" y="65"/>
                    <a:pt x="150" y="63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0" y="59"/>
                    <a:pt x="149" y="57"/>
                    <a:pt x="148" y="57"/>
                  </a:cubicBezTo>
                  <a:cubicBezTo>
                    <a:pt x="94" y="57"/>
                    <a:pt x="94" y="57"/>
                    <a:pt x="94" y="57"/>
                  </a:cubicBezTo>
                  <a:close/>
                  <a:moveTo>
                    <a:pt x="141" y="40"/>
                  </a:moveTo>
                  <a:cubicBezTo>
                    <a:pt x="139" y="40"/>
                    <a:pt x="138" y="42"/>
                    <a:pt x="138" y="43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6" y="49"/>
                    <a:pt x="167" y="48"/>
                    <a:pt x="167" y="46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6" y="40"/>
                    <a:pt x="164" y="40"/>
                  </a:cubicBezTo>
                  <a:lnTo>
                    <a:pt x="141" y="40"/>
                  </a:lnTo>
                  <a:close/>
                </a:path>
              </a:pathLst>
            </a:custGeom>
            <a:solidFill>
              <a:srgbClr val="B03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Rectangle 14">
              <a:extLst>
                <a:ext uri="{FF2B5EF4-FFF2-40B4-BE49-F238E27FC236}">
                  <a16:creationId xmlns:a16="http://schemas.microsoft.com/office/drawing/2014/main" id="{66905279-A4B3-6429-AC52-8ECDF6685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42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9C3888C0-1F2B-CC30-C0B6-20DEA7370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" y="2203"/>
              <a:ext cx="87" cy="39"/>
            </a:xfrm>
            <a:custGeom>
              <a:avLst/>
              <a:gdLst>
                <a:gd name="T0" fmla="*/ 0 w 53"/>
                <a:gd name="T1" fmla="*/ 14 h 24"/>
                <a:gd name="T2" fmla="*/ 48 w 53"/>
                <a:gd name="T3" fmla="*/ 0 h 24"/>
                <a:gd name="T4" fmla="*/ 53 w 53"/>
                <a:gd name="T5" fmla="*/ 10 h 24"/>
                <a:gd name="T6" fmla="*/ 2 w 53"/>
                <a:gd name="T7" fmla="*/ 24 h 24"/>
                <a:gd name="T8" fmla="*/ 0 w 53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4">
                  <a:moveTo>
                    <a:pt x="0" y="14"/>
                  </a:moveTo>
                  <a:cubicBezTo>
                    <a:pt x="16" y="13"/>
                    <a:pt x="33" y="7"/>
                    <a:pt x="48" y="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36" y="18"/>
                    <a:pt x="17" y="23"/>
                    <a:pt x="2" y="2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3864AF82-345A-DD65-ED30-D11FEAB37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193"/>
              <a:ext cx="22" cy="23"/>
            </a:xfrm>
            <a:custGeom>
              <a:avLst/>
              <a:gdLst>
                <a:gd name="T0" fmla="*/ 13 w 22"/>
                <a:gd name="T1" fmla="*/ 0 h 23"/>
                <a:gd name="T2" fmla="*/ 0 w 22"/>
                <a:gd name="T3" fmla="*/ 7 h 23"/>
                <a:gd name="T4" fmla="*/ 8 w 22"/>
                <a:gd name="T5" fmla="*/ 23 h 23"/>
                <a:gd name="T6" fmla="*/ 22 w 22"/>
                <a:gd name="T7" fmla="*/ 17 h 23"/>
                <a:gd name="T8" fmla="*/ 13 w 22"/>
                <a:gd name="T9" fmla="*/ 0 h 23"/>
                <a:gd name="T10" fmla="*/ 13 w 2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3" y="0"/>
                  </a:moveTo>
                  <a:lnTo>
                    <a:pt x="0" y="7"/>
                  </a:lnTo>
                  <a:lnTo>
                    <a:pt x="8" y="23"/>
                  </a:lnTo>
                  <a:lnTo>
                    <a:pt x="22" y="17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Rectangle 17">
              <a:extLst>
                <a:ext uri="{FF2B5EF4-FFF2-40B4-BE49-F238E27FC236}">
                  <a16:creationId xmlns:a16="http://schemas.microsoft.com/office/drawing/2014/main" id="{C136C8AC-F459-12D7-33BF-B217600A0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70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15E99C48-88A7-0A0B-F1C1-F645B9258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300"/>
              <a:ext cx="1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CB32C874-CC4A-0C58-E5C4-A5675C2669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2200"/>
              <a:ext cx="83" cy="118"/>
            </a:xfrm>
            <a:custGeom>
              <a:avLst/>
              <a:gdLst>
                <a:gd name="T0" fmla="*/ 0 w 83"/>
                <a:gd name="T1" fmla="*/ 15 h 118"/>
                <a:gd name="T2" fmla="*/ 28 w 83"/>
                <a:gd name="T3" fmla="*/ 0 h 118"/>
                <a:gd name="T4" fmla="*/ 83 w 83"/>
                <a:gd name="T5" fmla="*/ 103 h 118"/>
                <a:gd name="T6" fmla="*/ 57 w 83"/>
                <a:gd name="T7" fmla="*/ 118 h 118"/>
                <a:gd name="T8" fmla="*/ 0 w 83"/>
                <a:gd name="T9" fmla="*/ 15 h 118"/>
                <a:gd name="T10" fmla="*/ 0 w 83"/>
                <a:gd name="T11" fmla="*/ 15 h 118"/>
                <a:gd name="T12" fmla="*/ 18 w 83"/>
                <a:gd name="T13" fmla="*/ 29 h 118"/>
                <a:gd name="T14" fmla="*/ 21 w 83"/>
                <a:gd name="T15" fmla="*/ 36 h 118"/>
                <a:gd name="T16" fmla="*/ 33 w 83"/>
                <a:gd name="T17" fmla="*/ 28 h 118"/>
                <a:gd name="T18" fmla="*/ 29 w 83"/>
                <a:gd name="T19" fmla="*/ 23 h 118"/>
                <a:gd name="T20" fmla="*/ 18 w 83"/>
                <a:gd name="T21" fmla="*/ 29 h 118"/>
                <a:gd name="T22" fmla="*/ 18 w 83"/>
                <a:gd name="T23" fmla="*/ 29 h 118"/>
                <a:gd name="T24" fmla="*/ 25 w 83"/>
                <a:gd name="T25" fmla="*/ 42 h 118"/>
                <a:gd name="T26" fmla="*/ 28 w 83"/>
                <a:gd name="T27" fmla="*/ 47 h 118"/>
                <a:gd name="T28" fmla="*/ 39 w 83"/>
                <a:gd name="T29" fmla="*/ 41 h 118"/>
                <a:gd name="T30" fmla="*/ 36 w 83"/>
                <a:gd name="T31" fmla="*/ 36 h 118"/>
                <a:gd name="T32" fmla="*/ 25 w 83"/>
                <a:gd name="T3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118">
                  <a:moveTo>
                    <a:pt x="0" y="15"/>
                  </a:moveTo>
                  <a:lnTo>
                    <a:pt x="28" y="0"/>
                  </a:lnTo>
                  <a:lnTo>
                    <a:pt x="83" y="103"/>
                  </a:lnTo>
                  <a:lnTo>
                    <a:pt x="57" y="118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18" y="29"/>
                  </a:moveTo>
                  <a:lnTo>
                    <a:pt x="21" y="36"/>
                  </a:lnTo>
                  <a:lnTo>
                    <a:pt x="33" y="28"/>
                  </a:lnTo>
                  <a:lnTo>
                    <a:pt x="29" y="23"/>
                  </a:lnTo>
                  <a:lnTo>
                    <a:pt x="18" y="29"/>
                  </a:lnTo>
                  <a:lnTo>
                    <a:pt x="18" y="29"/>
                  </a:lnTo>
                  <a:close/>
                  <a:moveTo>
                    <a:pt x="25" y="42"/>
                  </a:moveTo>
                  <a:lnTo>
                    <a:pt x="28" y="47"/>
                  </a:lnTo>
                  <a:lnTo>
                    <a:pt x="39" y="41"/>
                  </a:lnTo>
                  <a:lnTo>
                    <a:pt x="36" y="36"/>
                  </a:lnTo>
                  <a:lnTo>
                    <a:pt x="25" y="42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233D74C1-E1EE-CC8D-7436-BD296F1A38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1" y="2175"/>
              <a:ext cx="78" cy="143"/>
            </a:xfrm>
            <a:custGeom>
              <a:avLst/>
              <a:gdLst>
                <a:gd name="T0" fmla="*/ 47 w 78"/>
                <a:gd name="T1" fmla="*/ 12 h 143"/>
                <a:gd name="T2" fmla="*/ 78 w 78"/>
                <a:gd name="T3" fmla="*/ 12 h 143"/>
                <a:gd name="T4" fmla="*/ 78 w 78"/>
                <a:gd name="T5" fmla="*/ 143 h 143"/>
                <a:gd name="T6" fmla="*/ 47 w 78"/>
                <a:gd name="T7" fmla="*/ 143 h 143"/>
                <a:gd name="T8" fmla="*/ 47 w 78"/>
                <a:gd name="T9" fmla="*/ 12 h 143"/>
                <a:gd name="T10" fmla="*/ 47 w 78"/>
                <a:gd name="T11" fmla="*/ 12 h 143"/>
                <a:gd name="T12" fmla="*/ 0 w 78"/>
                <a:gd name="T13" fmla="*/ 0 h 143"/>
                <a:gd name="T14" fmla="*/ 36 w 78"/>
                <a:gd name="T15" fmla="*/ 0 h 143"/>
                <a:gd name="T16" fmla="*/ 36 w 78"/>
                <a:gd name="T17" fmla="*/ 143 h 143"/>
                <a:gd name="T18" fmla="*/ 0 w 78"/>
                <a:gd name="T19" fmla="*/ 143 h 143"/>
                <a:gd name="T20" fmla="*/ 0 w 78"/>
                <a:gd name="T21" fmla="*/ 0 h 143"/>
                <a:gd name="T22" fmla="*/ 0 w 78"/>
                <a:gd name="T23" fmla="*/ 0 h 143"/>
                <a:gd name="T24" fmla="*/ 11 w 78"/>
                <a:gd name="T25" fmla="*/ 18 h 143"/>
                <a:gd name="T26" fmla="*/ 11 w 78"/>
                <a:gd name="T27" fmla="*/ 25 h 143"/>
                <a:gd name="T28" fmla="*/ 24 w 78"/>
                <a:gd name="T29" fmla="*/ 25 h 143"/>
                <a:gd name="T30" fmla="*/ 24 w 78"/>
                <a:gd name="T31" fmla="*/ 18 h 143"/>
                <a:gd name="T32" fmla="*/ 11 w 78"/>
                <a:gd name="T33" fmla="*/ 18 h 143"/>
                <a:gd name="T34" fmla="*/ 11 w 78"/>
                <a:gd name="T35" fmla="*/ 18 h 143"/>
                <a:gd name="T36" fmla="*/ 11 w 78"/>
                <a:gd name="T37" fmla="*/ 33 h 143"/>
                <a:gd name="T38" fmla="*/ 11 w 78"/>
                <a:gd name="T39" fmla="*/ 40 h 143"/>
                <a:gd name="T40" fmla="*/ 24 w 78"/>
                <a:gd name="T41" fmla="*/ 40 h 143"/>
                <a:gd name="T42" fmla="*/ 24 w 78"/>
                <a:gd name="T43" fmla="*/ 33 h 143"/>
                <a:gd name="T44" fmla="*/ 11 w 78"/>
                <a:gd name="T45" fmla="*/ 33 h 143"/>
                <a:gd name="T46" fmla="*/ 11 w 78"/>
                <a:gd name="T47" fmla="*/ 33 h 143"/>
                <a:gd name="T48" fmla="*/ 11 w 78"/>
                <a:gd name="T49" fmla="*/ 46 h 143"/>
                <a:gd name="T50" fmla="*/ 11 w 78"/>
                <a:gd name="T51" fmla="*/ 53 h 143"/>
                <a:gd name="T52" fmla="*/ 24 w 78"/>
                <a:gd name="T53" fmla="*/ 53 h 143"/>
                <a:gd name="T54" fmla="*/ 24 w 78"/>
                <a:gd name="T55" fmla="*/ 46 h 143"/>
                <a:gd name="T56" fmla="*/ 11 w 78"/>
                <a:gd name="T57" fmla="*/ 46 h 143"/>
                <a:gd name="T58" fmla="*/ 11 w 78"/>
                <a:gd name="T59" fmla="*/ 46 h 143"/>
                <a:gd name="T60" fmla="*/ 11 w 78"/>
                <a:gd name="T61" fmla="*/ 61 h 143"/>
                <a:gd name="T62" fmla="*/ 11 w 78"/>
                <a:gd name="T63" fmla="*/ 67 h 143"/>
                <a:gd name="T64" fmla="*/ 24 w 78"/>
                <a:gd name="T65" fmla="*/ 67 h 143"/>
                <a:gd name="T66" fmla="*/ 24 w 78"/>
                <a:gd name="T67" fmla="*/ 61 h 143"/>
                <a:gd name="T68" fmla="*/ 11 w 78"/>
                <a:gd name="T69" fmla="*/ 61 h 143"/>
                <a:gd name="T70" fmla="*/ 11 w 78"/>
                <a:gd name="T71" fmla="*/ 61 h 143"/>
                <a:gd name="T72" fmla="*/ 55 w 78"/>
                <a:gd name="T73" fmla="*/ 33 h 143"/>
                <a:gd name="T74" fmla="*/ 55 w 78"/>
                <a:gd name="T75" fmla="*/ 40 h 143"/>
                <a:gd name="T76" fmla="*/ 70 w 78"/>
                <a:gd name="T77" fmla="*/ 40 h 143"/>
                <a:gd name="T78" fmla="*/ 70 w 78"/>
                <a:gd name="T79" fmla="*/ 33 h 143"/>
                <a:gd name="T80" fmla="*/ 55 w 78"/>
                <a:gd name="T81" fmla="*/ 33 h 143"/>
                <a:gd name="T82" fmla="*/ 55 w 78"/>
                <a:gd name="T83" fmla="*/ 33 h 143"/>
                <a:gd name="T84" fmla="*/ 55 w 78"/>
                <a:gd name="T85" fmla="*/ 46 h 143"/>
                <a:gd name="T86" fmla="*/ 55 w 78"/>
                <a:gd name="T87" fmla="*/ 53 h 143"/>
                <a:gd name="T88" fmla="*/ 70 w 78"/>
                <a:gd name="T89" fmla="*/ 53 h 143"/>
                <a:gd name="T90" fmla="*/ 70 w 78"/>
                <a:gd name="T91" fmla="*/ 46 h 143"/>
                <a:gd name="T92" fmla="*/ 55 w 78"/>
                <a:gd name="T93" fmla="*/ 46 h 143"/>
                <a:gd name="T94" fmla="*/ 55 w 78"/>
                <a:gd name="T95" fmla="*/ 46 h 143"/>
                <a:gd name="T96" fmla="*/ 55 w 78"/>
                <a:gd name="T97" fmla="*/ 61 h 143"/>
                <a:gd name="T98" fmla="*/ 55 w 78"/>
                <a:gd name="T99" fmla="*/ 67 h 143"/>
                <a:gd name="T100" fmla="*/ 70 w 78"/>
                <a:gd name="T101" fmla="*/ 67 h 143"/>
                <a:gd name="T102" fmla="*/ 70 w 78"/>
                <a:gd name="T103" fmla="*/ 61 h 143"/>
                <a:gd name="T104" fmla="*/ 55 w 78"/>
                <a:gd name="T105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143">
                  <a:moveTo>
                    <a:pt x="47" y="12"/>
                  </a:moveTo>
                  <a:lnTo>
                    <a:pt x="78" y="12"/>
                  </a:lnTo>
                  <a:lnTo>
                    <a:pt x="78" y="143"/>
                  </a:lnTo>
                  <a:lnTo>
                    <a:pt x="47" y="143"/>
                  </a:lnTo>
                  <a:lnTo>
                    <a:pt x="47" y="12"/>
                  </a:lnTo>
                  <a:lnTo>
                    <a:pt x="47" y="12"/>
                  </a:lnTo>
                  <a:close/>
                  <a:moveTo>
                    <a:pt x="0" y="0"/>
                  </a:moveTo>
                  <a:lnTo>
                    <a:pt x="36" y="0"/>
                  </a:lnTo>
                  <a:lnTo>
                    <a:pt x="36" y="143"/>
                  </a:lnTo>
                  <a:lnTo>
                    <a:pt x="0" y="143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" y="18"/>
                  </a:moveTo>
                  <a:lnTo>
                    <a:pt x="11" y="25"/>
                  </a:lnTo>
                  <a:lnTo>
                    <a:pt x="24" y="25"/>
                  </a:lnTo>
                  <a:lnTo>
                    <a:pt x="24" y="18"/>
                  </a:lnTo>
                  <a:lnTo>
                    <a:pt x="11" y="18"/>
                  </a:lnTo>
                  <a:lnTo>
                    <a:pt x="11" y="18"/>
                  </a:lnTo>
                  <a:close/>
                  <a:moveTo>
                    <a:pt x="11" y="33"/>
                  </a:moveTo>
                  <a:lnTo>
                    <a:pt x="11" y="40"/>
                  </a:lnTo>
                  <a:lnTo>
                    <a:pt x="24" y="40"/>
                  </a:lnTo>
                  <a:lnTo>
                    <a:pt x="24" y="33"/>
                  </a:lnTo>
                  <a:lnTo>
                    <a:pt x="11" y="33"/>
                  </a:lnTo>
                  <a:lnTo>
                    <a:pt x="11" y="33"/>
                  </a:lnTo>
                  <a:close/>
                  <a:moveTo>
                    <a:pt x="11" y="46"/>
                  </a:moveTo>
                  <a:lnTo>
                    <a:pt x="11" y="53"/>
                  </a:lnTo>
                  <a:lnTo>
                    <a:pt x="24" y="53"/>
                  </a:lnTo>
                  <a:lnTo>
                    <a:pt x="24" y="46"/>
                  </a:lnTo>
                  <a:lnTo>
                    <a:pt x="11" y="46"/>
                  </a:lnTo>
                  <a:lnTo>
                    <a:pt x="11" y="46"/>
                  </a:lnTo>
                  <a:close/>
                  <a:moveTo>
                    <a:pt x="11" y="61"/>
                  </a:moveTo>
                  <a:lnTo>
                    <a:pt x="11" y="67"/>
                  </a:lnTo>
                  <a:lnTo>
                    <a:pt x="24" y="67"/>
                  </a:lnTo>
                  <a:lnTo>
                    <a:pt x="24" y="61"/>
                  </a:lnTo>
                  <a:lnTo>
                    <a:pt x="11" y="61"/>
                  </a:lnTo>
                  <a:lnTo>
                    <a:pt x="11" y="61"/>
                  </a:lnTo>
                  <a:close/>
                  <a:moveTo>
                    <a:pt x="55" y="33"/>
                  </a:moveTo>
                  <a:lnTo>
                    <a:pt x="55" y="40"/>
                  </a:lnTo>
                  <a:lnTo>
                    <a:pt x="70" y="40"/>
                  </a:lnTo>
                  <a:lnTo>
                    <a:pt x="70" y="33"/>
                  </a:lnTo>
                  <a:lnTo>
                    <a:pt x="55" y="33"/>
                  </a:lnTo>
                  <a:lnTo>
                    <a:pt x="55" y="33"/>
                  </a:lnTo>
                  <a:close/>
                  <a:moveTo>
                    <a:pt x="55" y="46"/>
                  </a:moveTo>
                  <a:lnTo>
                    <a:pt x="55" y="53"/>
                  </a:lnTo>
                  <a:lnTo>
                    <a:pt x="70" y="53"/>
                  </a:lnTo>
                  <a:lnTo>
                    <a:pt x="70" y="46"/>
                  </a:lnTo>
                  <a:lnTo>
                    <a:pt x="55" y="46"/>
                  </a:lnTo>
                  <a:lnTo>
                    <a:pt x="55" y="46"/>
                  </a:lnTo>
                  <a:close/>
                  <a:moveTo>
                    <a:pt x="55" y="61"/>
                  </a:moveTo>
                  <a:lnTo>
                    <a:pt x="55" y="67"/>
                  </a:lnTo>
                  <a:lnTo>
                    <a:pt x="70" y="67"/>
                  </a:lnTo>
                  <a:lnTo>
                    <a:pt x="70" y="61"/>
                  </a:lnTo>
                  <a:lnTo>
                    <a:pt x="55" y="61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99C62A2D-D076-EDFD-0820-4C57DC6E35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7" y="2054"/>
              <a:ext cx="682" cy="684"/>
            </a:xfrm>
            <a:custGeom>
              <a:avLst/>
              <a:gdLst>
                <a:gd name="T0" fmla="*/ 399 w 417"/>
                <a:gd name="T1" fmla="*/ 191 h 417"/>
                <a:gd name="T2" fmla="*/ 394 w 417"/>
                <a:gd name="T3" fmla="*/ 167 h 417"/>
                <a:gd name="T4" fmla="*/ 390 w 417"/>
                <a:gd name="T5" fmla="*/ 151 h 417"/>
                <a:gd name="T6" fmla="*/ 382 w 417"/>
                <a:gd name="T7" fmla="*/ 128 h 417"/>
                <a:gd name="T8" fmla="*/ 386 w 417"/>
                <a:gd name="T9" fmla="*/ 100 h 417"/>
                <a:gd name="T10" fmla="*/ 374 w 417"/>
                <a:gd name="T11" fmla="*/ 81 h 417"/>
                <a:gd name="T12" fmla="*/ 356 w 417"/>
                <a:gd name="T13" fmla="*/ 61 h 417"/>
                <a:gd name="T14" fmla="*/ 339 w 417"/>
                <a:gd name="T15" fmla="*/ 47 h 417"/>
                <a:gd name="T16" fmla="*/ 311 w 417"/>
                <a:gd name="T17" fmla="*/ 48 h 417"/>
                <a:gd name="T18" fmla="*/ 296 w 417"/>
                <a:gd name="T19" fmla="*/ 39 h 417"/>
                <a:gd name="T20" fmla="*/ 275 w 417"/>
                <a:gd name="T21" fmla="*/ 28 h 417"/>
                <a:gd name="T22" fmla="*/ 258 w 417"/>
                <a:gd name="T23" fmla="*/ 6 h 417"/>
                <a:gd name="T24" fmla="*/ 235 w 417"/>
                <a:gd name="T25" fmla="*/ 2 h 417"/>
                <a:gd name="T26" fmla="*/ 211 w 417"/>
                <a:gd name="T27" fmla="*/ 0 h 417"/>
                <a:gd name="T28" fmla="*/ 209 w 417"/>
                <a:gd name="T29" fmla="*/ 0 h 417"/>
                <a:gd name="T30" fmla="*/ 208 w 417"/>
                <a:gd name="T31" fmla="*/ 0 h 417"/>
                <a:gd name="T32" fmla="*/ 207 w 417"/>
                <a:gd name="T33" fmla="*/ 0 h 417"/>
                <a:gd name="T34" fmla="*/ 201 w 417"/>
                <a:gd name="T35" fmla="*/ 17 h 417"/>
                <a:gd name="T36" fmla="*/ 176 w 417"/>
                <a:gd name="T37" fmla="*/ 3 h 417"/>
                <a:gd name="T38" fmla="*/ 150 w 417"/>
                <a:gd name="T39" fmla="*/ 8 h 417"/>
                <a:gd name="T40" fmla="*/ 128 w 417"/>
                <a:gd name="T41" fmla="*/ 16 h 417"/>
                <a:gd name="T42" fmla="*/ 104 w 417"/>
                <a:gd name="T43" fmla="*/ 28 h 417"/>
                <a:gd name="T44" fmla="*/ 85 w 417"/>
                <a:gd name="T45" fmla="*/ 40 h 417"/>
                <a:gd name="T46" fmla="*/ 78 w 417"/>
                <a:gd name="T47" fmla="*/ 68 h 417"/>
                <a:gd name="T48" fmla="*/ 63 w 417"/>
                <a:gd name="T49" fmla="*/ 86 h 417"/>
                <a:gd name="T50" fmla="*/ 52 w 417"/>
                <a:gd name="T51" fmla="*/ 100 h 417"/>
                <a:gd name="T52" fmla="*/ 25 w 417"/>
                <a:gd name="T53" fmla="*/ 109 h 417"/>
                <a:gd name="T54" fmla="*/ 16 w 417"/>
                <a:gd name="T55" fmla="*/ 129 h 417"/>
                <a:gd name="T56" fmla="*/ 7 w 417"/>
                <a:gd name="T57" fmla="*/ 154 h 417"/>
                <a:gd name="T58" fmla="*/ 2 w 417"/>
                <a:gd name="T59" fmla="*/ 176 h 417"/>
                <a:gd name="T60" fmla="*/ 0 w 417"/>
                <a:gd name="T61" fmla="*/ 203 h 417"/>
                <a:gd name="T62" fmla="*/ 19 w 417"/>
                <a:gd name="T63" fmla="*/ 225 h 417"/>
                <a:gd name="T64" fmla="*/ 19 w 417"/>
                <a:gd name="T65" fmla="*/ 241 h 417"/>
                <a:gd name="T66" fmla="*/ 8 w 417"/>
                <a:gd name="T67" fmla="*/ 267 h 417"/>
                <a:gd name="T68" fmla="*/ 16 w 417"/>
                <a:gd name="T69" fmla="*/ 288 h 417"/>
                <a:gd name="T70" fmla="*/ 28 w 417"/>
                <a:gd name="T71" fmla="*/ 313 h 417"/>
                <a:gd name="T72" fmla="*/ 40 w 417"/>
                <a:gd name="T73" fmla="*/ 332 h 417"/>
                <a:gd name="T74" fmla="*/ 67 w 417"/>
                <a:gd name="T75" fmla="*/ 339 h 417"/>
                <a:gd name="T76" fmla="*/ 80 w 417"/>
                <a:gd name="T77" fmla="*/ 349 h 417"/>
                <a:gd name="T78" fmla="*/ 86 w 417"/>
                <a:gd name="T79" fmla="*/ 377 h 417"/>
                <a:gd name="T80" fmla="*/ 108 w 417"/>
                <a:gd name="T81" fmla="*/ 392 h 417"/>
                <a:gd name="T82" fmla="*/ 129 w 417"/>
                <a:gd name="T83" fmla="*/ 401 h 417"/>
                <a:gd name="T84" fmla="*/ 154 w 417"/>
                <a:gd name="T85" fmla="*/ 410 h 417"/>
                <a:gd name="T86" fmla="*/ 181 w 417"/>
                <a:gd name="T87" fmla="*/ 415 h 417"/>
                <a:gd name="T88" fmla="*/ 203 w 417"/>
                <a:gd name="T89" fmla="*/ 416 h 417"/>
                <a:gd name="T90" fmla="*/ 207 w 417"/>
                <a:gd name="T91" fmla="*/ 417 h 417"/>
                <a:gd name="T92" fmla="*/ 208 w 417"/>
                <a:gd name="T93" fmla="*/ 417 h 417"/>
                <a:gd name="T94" fmla="*/ 210 w 417"/>
                <a:gd name="T95" fmla="*/ 417 h 417"/>
                <a:gd name="T96" fmla="*/ 212 w 417"/>
                <a:gd name="T97" fmla="*/ 417 h 417"/>
                <a:gd name="T98" fmla="*/ 231 w 417"/>
                <a:gd name="T99" fmla="*/ 416 h 417"/>
                <a:gd name="T100" fmla="*/ 257 w 417"/>
                <a:gd name="T101" fmla="*/ 411 h 417"/>
                <a:gd name="T102" fmla="*/ 275 w 417"/>
                <a:gd name="T103" fmla="*/ 389 h 417"/>
                <a:gd name="T104" fmla="*/ 296 w 417"/>
                <a:gd name="T105" fmla="*/ 378 h 417"/>
                <a:gd name="T106" fmla="*/ 311 w 417"/>
                <a:gd name="T107" fmla="*/ 369 h 417"/>
                <a:gd name="T108" fmla="*/ 339 w 417"/>
                <a:gd name="T109" fmla="*/ 370 h 417"/>
                <a:gd name="T110" fmla="*/ 356 w 417"/>
                <a:gd name="T111" fmla="*/ 356 h 417"/>
                <a:gd name="T112" fmla="*/ 374 w 417"/>
                <a:gd name="T113" fmla="*/ 335 h 417"/>
                <a:gd name="T114" fmla="*/ 389 w 417"/>
                <a:gd name="T115" fmla="*/ 313 h 417"/>
                <a:gd name="T116" fmla="*/ 398 w 417"/>
                <a:gd name="T117" fmla="*/ 293 h 417"/>
                <a:gd name="T118" fmla="*/ 391 w 417"/>
                <a:gd name="T119" fmla="*/ 266 h 417"/>
                <a:gd name="T120" fmla="*/ 396 w 417"/>
                <a:gd name="T121" fmla="*/ 242 h 417"/>
                <a:gd name="T122" fmla="*/ 399 w 417"/>
                <a:gd name="T123" fmla="*/ 226 h 417"/>
                <a:gd name="T124" fmla="*/ 417 w 417"/>
                <a:gd name="T125" fmla="*/ 20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" h="417">
                  <a:moveTo>
                    <a:pt x="208" y="379"/>
                  </a:moveTo>
                  <a:cubicBezTo>
                    <a:pt x="114" y="379"/>
                    <a:pt x="38" y="303"/>
                    <a:pt x="38" y="209"/>
                  </a:cubicBezTo>
                  <a:cubicBezTo>
                    <a:pt x="38" y="114"/>
                    <a:pt x="114" y="38"/>
                    <a:pt x="208" y="38"/>
                  </a:cubicBezTo>
                  <a:cubicBezTo>
                    <a:pt x="302" y="38"/>
                    <a:pt x="379" y="114"/>
                    <a:pt x="379" y="209"/>
                  </a:cubicBezTo>
                  <a:cubicBezTo>
                    <a:pt x="379" y="303"/>
                    <a:pt x="302" y="379"/>
                    <a:pt x="208" y="379"/>
                  </a:cubicBezTo>
                  <a:close/>
                  <a:moveTo>
                    <a:pt x="416" y="203"/>
                  </a:moveTo>
                  <a:cubicBezTo>
                    <a:pt x="400" y="201"/>
                    <a:pt x="400" y="201"/>
                    <a:pt x="400" y="201"/>
                  </a:cubicBezTo>
                  <a:cubicBezTo>
                    <a:pt x="399" y="201"/>
                    <a:pt x="399" y="201"/>
                    <a:pt x="399" y="200"/>
                  </a:cubicBezTo>
                  <a:cubicBezTo>
                    <a:pt x="398" y="197"/>
                    <a:pt x="398" y="195"/>
                    <a:pt x="398" y="192"/>
                  </a:cubicBezTo>
                  <a:cubicBezTo>
                    <a:pt x="398" y="192"/>
                    <a:pt x="399" y="191"/>
                    <a:pt x="399" y="191"/>
                  </a:cubicBezTo>
                  <a:cubicBezTo>
                    <a:pt x="415" y="187"/>
                    <a:pt x="415" y="187"/>
                    <a:pt x="415" y="187"/>
                  </a:cubicBezTo>
                  <a:cubicBezTo>
                    <a:pt x="416" y="187"/>
                    <a:pt x="416" y="187"/>
                    <a:pt x="416" y="186"/>
                  </a:cubicBezTo>
                  <a:cubicBezTo>
                    <a:pt x="416" y="185"/>
                    <a:pt x="416" y="183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79"/>
                    <a:pt x="415" y="178"/>
                    <a:pt x="415" y="176"/>
                  </a:cubicBezTo>
                  <a:cubicBezTo>
                    <a:pt x="414" y="176"/>
                    <a:pt x="414" y="176"/>
                    <a:pt x="414" y="176"/>
                  </a:cubicBezTo>
                  <a:cubicBezTo>
                    <a:pt x="397" y="176"/>
                    <a:pt x="397" y="176"/>
                    <a:pt x="397" y="176"/>
                  </a:cubicBezTo>
                  <a:cubicBezTo>
                    <a:pt x="397" y="176"/>
                    <a:pt x="396" y="176"/>
                    <a:pt x="396" y="175"/>
                  </a:cubicBezTo>
                  <a:cubicBezTo>
                    <a:pt x="395" y="173"/>
                    <a:pt x="395" y="170"/>
                    <a:pt x="394" y="167"/>
                  </a:cubicBezTo>
                  <a:cubicBezTo>
                    <a:pt x="395" y="167"/>
                    <a:pt x="395" y="167"/>
                    <a:pt x="396" y="166"/>
                  </a:cubicBezTo>
                  <a:cubicBezTo>
                    <a:pt x="411" y="160"/>
                    <a:pt x="411" y="160"/>
                    <a:pt x="411" y="160"/>
                  </a:cubicBezTo>
                  <a:cubicBezTo>
                    <a:pt x="411" y="160"/>
                    <a:pt x="411" y="160"/>
                    <a:pt x="411" y="159"/>
                  </a:cubicBezTo>
                  <a:cubicBezTo>
                    <a:pt x="411" y="158"/>
                    <a:pt x="410" y="156"/>
                    <a:pt x="410" y="155"/>
                  </a:cubicBezTo>
                  <a:cubicBezTo>
                    <a:pt x="410" y="155"/>
                    <a:pt x="410" y="155"/>
                    <a:pt x="410" y="155"/>
                  </a:cubicBezTo>
                  <a:cubicBezTo>
                    <a:pt x="410" y="154"/>
                    <a:pt x="410" y="154"/>
                    <a:pt x="410" y="154"/>
                  </a:cubicBezTo>
                  <a:cubicBezTo>
                    <a:pt x="409" y="153"/>
                    <a:pt x="409" y="151"/>
                    <a:pt x="409" y="150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391" y="151"/>
                    <a:pt x="391" y="151"/>
                    <a:pt x="391" y="151"/>
                  </a:cubicBezTo>
                  <a:cubicBezTo>
                    <a:pt x="391" y="152"/>
                    <a:pt x="390" y="151"/>
                    <a:pt x="390" y="151"/>
                  </a:cubicBezTo>
                  <a:cubicBezTo>
                    <a:pt x="389" y="148"/>
                    <a:pt x="388" y="146"/>
                    <a:pt x="387" y="144"/>
                  </a:cubicBezTo>
                  <a:cubicBezTo>
                    <a:pt x="388" y="143"/>
                    <a:pt x="388" y="143"/>
                    <a:pt x="388" y="142"/>
                  </a:cubicBezTo>
                  <a:cubicBezTo>
                    <a:pt x="403" y="134"/>
                    <a:pt x="403" y="134"/>
                    <a:pt x="403" y="134"/>
                  </a:cubicBezTo>
                  <a:cubicBezTo>
                    <a:pt x="403" y="134"/>
                    <a:pt x="403" y="134"/>
                    <a:pt x="403" y="133"/>
                  </a:cubicBezTo>
                  <a:cubicBezTo>
                    <a:pt x="403" y="132"/>
                    <a:pt x="402" y="130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0" y="127"/>
                    <a:pt x="400" y="126"/>
                    <a:pt x="399" y="124"/>
                  </a:cubicBezTo>
                  <a:cubicBezTo>
                    <a:pt x="399" y="124"/>
                    <a:pt x="399" y="124"/>
                    <a:pt x="398" y="124"/>
                  </a:cubicBezTo>
                  <a:cubicBezTo>
                    <a:pt x="382" y="128"/>
                    <a:pt x="382" y="128"/>
                    <a:pt x="382" y="128"/>
                  </a:cubicBezTo>
                  <a:cubicBezTo>
                    <a:pt x="382" y="128"/>
                    <a:pt x="381" y="128"/>
                    <a:pt x="381" y="128"/>
                  </a:cubicBezTo>
                  <a:cubicBezTo>
                    <a:pt x="380" y="125"/>
                    <a:pt x="379" y="123"/>
                    <a:pt x="377" y="121"/>
                  </a:cubicBezTo>
                  <a:cubicBezTo>
                    <a:pt x="377" y="120"/>
                    <a:pt x="378" y="120"/>
                    <a:pt x="378" y="119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91" y="109"/>
                    <a:pt x="392" y="109"/>
                    <a:pt x="391" y="108"/>
                  </a:cubicBezTo>
                  <a:cubicBezTo>
                    <a:pt x="391" y="107"/>
                    <a:pt x="390" y="106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8" y="103"/>
                    <a:pt x="387" y="101"/>
                    <a:pt x="387" y="100"/>
                  </a:cubicBezTo>
                  <a:cubicBezTo>
                    <a:pt x="386" y="99"/>
                    <a:pt x="386" y="100"/>
                    <a:pt x="386" y="100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69" y="106"/>
                    <a:pt x="369" y="106"/>
                  </a:cubicBezTo>
                  <a:cubicBezTo>
                    <a:pt x="367" y="104"/>
                    <a:pt x="366" y="102"/>
                    <a:pt x="365" y="100"/>
                  </a:cubicBezTo>
                  <a:cubicBezTo>
                    <a:pt x="364" y="99"/>
                    <a:pt x="365" y="98"/>
                    <a:pt x="365" y="98"/>
                  </a:cubicBezTo>
                  <a:cubicBezTo>
                    <a:pt x="377" y="86"/>
                    <a:pt x="377" y="86"/>
                    <a:pt x="377" y="86"/>
                  </a:cubicBezTo>
                  <a:cubicBezTo>
                    <a:pt x="377" y="86"/>
                    <a:pt x="377" y="86"/>
                    <a:pt x="377" y="85"/>
                  </a:cubicBezTo>
                  <a:cubicBezTo>
                    <a:pt x="376" y="84"/>
                    <a:pt x="375" y="83"/>
                    <a:pt x="374" y="82"/>
                  </a:cubicBezTo>
                  <a:cubicBezTo>
                    <a:pt x="374" y="82"/>
                    <a:pt x="374" y="82"/>
                    <a:pt x="374" y="82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3" y="80"/>
                    <a:pt x="372" y="79"/>
                    <a:pt x="371" y="78"/>
                  </a:cubicBezTo>
                  <a:cubicBezTo>
                    <a:pt x="370" y="77"/>
                    <a:pt x="370" y="77"/>
                    <a:pt x="370" y="7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5" y="86"/>
                    <a:pt x="354" y="86"/>
                    <a:pt x="354" y="86"/>
                  </a:cubicBezTo>
                  <a:cubicBezTo>
                    <a:pt x="352" y="84"/>
                    <a:pt x="351" y="82"/>
                    <a:pt x="349" y="80"/>
                  </a:cubicBezTo>
                  <a:cubicBezTo>
                    <a:pt x="349" y="80"/>
                    <a:pt x="349" y="79"/>
                    <a:pt x="349" y="78"/>
                  </a:cubicBezTo>
                  <a:cubicBezTo>
                    <a:pt x="359" y="65"/>
                    <a:pt x="359" y="65"/>
                    <a:pt x="359" y="65"/>
                  </a:cubicBezTo>
                  <a:cubicBezTo>
                    <a:pt x="360" y="65"/>
                    <a:pt x="360" y="65"/>
                    <a:pt x="359" y="64"/>
                  </a:cubicBezTo>
                  <a:cubicBezTo>
                    <a:pt x="358" y="63"/>
                    <a:pt x="357" y="62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38" y="68"/>
                    <a:pt x="338" y="68"/>
                    <a:pt x="338" y="68"/>
                  </a:cubicBezTo>
                  <a:cubicBezTo>
                    <a:pt x="338" y="68"/>
                    <a:pt x="337" y="68"/>
                    <a:pt x="337" y="68"/>
                  </a:cubicBezTo>
                  <a:cubicBezTo>
                    <a:pt x="335" y="66"/>
                    <a:pt x="333" y="65"/>
                    <a:pt x="331" y="63"/>
                  </a:cubicBezTo>
                  <a:cubicBezTo>
                    <a:pt x="331" y="62"/>
                    <a:pt x="331" y="62"/>
                    <a:pt x="331" y="61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6"/>
                    <a:pt x="339" y="46"/>
                  </a:cubicBezTo>
                  <a:cubicBezTo>
                    <a:pt x="338" y="45"/>
                    <a:pt x="337" y="44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4" y="42"/>
                    <a:pt x="333" y="41"/>
                    <a:pt x="331" y="40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18" y="52"/>
                    <a:pt x="318" y="53"/>
                    <a:pt x="317" y="52"/>
                  </a:cubicBezTo>
                  <a:cubicBezTo>
                    <a:pt x="315" y="51"/>
                    <a:pt x="313" y="50"/>
                    <a:pt x="311" y="48"/>
                  </a:cubicBezTo>
                  <a:cubicBezTo>
                    <a:pt x="311" y="48"/>
                    <a:pt x="310" y="47"/>
                    <a:pt x="311" y="46"/>
                  </a:cubicBezTo>
                  <a:cubicBezTo>
                    <a:pt x="317" y="31"/>
                    <a:pt x="317" y="31"/>
                    <a:pt x="317" y="31"/>
                  </a:cubicBezTo>
                  <a:cubicBezTo>
                    <a:pt x="317" y="31"/>
                    <a:pt x="317" y="31"/>
                    <a:pt x="317" y="30"/>
                  </a:cubicBezTo>
                  <a:cubicBezTo>
                    <a:pt x="316" y="30"/>
                    <a:pt x="314" y="29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1" y="27"/>
                    <a:pt x="310" y="26"/>
                    <a:pt x="308" y="25"/>
                  </a:cubicBezTo>
                  <a:cubicBezTo>
                    <a:pt x="308" y="25"/>
                    <a:pt x="308" y="25"/>
                    <a:pt x="307" y="26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39"/>
                    <a:pt x="297" y="39"/>
                    <a:pt x="296" y="39"/>
                  </a:cubicBezTo>
                  <a:cubicBezTo>
                    <a:pt x="294" y="38"/>
                    <a:pt x="291" y="37"/>
                    <a:pt x="289" y="36"/>
                  </a:cubicBezTo>
                  <a:cubicBezTo>
                    <a:pt x="289" y="36"/>
                    <a:pt x="289" y="35"/>
                    <a:pt x="289" y="34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1" y="17"/>
                    <a:pt x="290" y="17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6" y="15"/>
                    <a:pt x="285" y="14"/>
                    <a:pt x="284" y="14"/>
                  </a:cubicBezTo>
                  <a:cubicBezTo>
                    <a:pt x="283" y="14"/>
                    <a:pt x="283" y="14"/>
                    <a:pt x="283" y="14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4" y="29"/>
                    <a:pt x="274" y="29"/>
                    <a:pt x="273" y="30"/>
                  </a:cubicBezTo>
                  <a:cubicBezTo>
                    <a:pt x="271" y="29"/>
                    <a:pt x="268" y="28"/>
                    <a:pt x="266" y="27"/>
                  </a:cubicBezTo>
                  <a:cubicBezTo>
                    <a:pt x="265" y="27"/>
                    <a:pt x="265" y="26"/>
                    <a:pt x="265" y="25"/>
                  </a:cubicBezTo>
                  <a:cubicBezTo>
                    <a:pt x="268" y="9"/>
                    <a:pt x="268" y="9"/>
                    <a:pt x="268" y="9"/>
                  </a:cubicBezTo>
                  <a:cubicBezTo>
                    <a:pt x="268" y="9"/>
                    <a:pt x="268" y="8"/>
                    <a:pt x="267" y="8"/>
                  </a:cubicBezTo>
                  <a:cubicBezTo>
                    <a:pt x="266" y="8"/>
                    <a:pt x="264" y="8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0" y="7"/>
                    <a:pt x="259" y="6"/>
                    <a:pt x="258" y="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50" y="22"/>
                    <a:pt x="250" y="22"/>
                    <a:pt x="249" y="23"/>
                  </a:cubicBezTo>
                  <a:cubicBezTo>
                    <a:pt x="247" y="22"/>
                    <a:pt x="244" y="21"/>
                    <a:pt x="242" y="21"/>
                  </a:cubicBezTo>
                  <a:cubicBezTo>
                    <a:pt x="241" y="21"/>
                    <a:pt x="241" y="20"/>
                    <a:pt x="241" y="19"/>
                  </a:cubicBezTo>
                  <a:cubicBezTo>
                    <a:pt x="241" y="3"/>
                    <a:pt x="241" y="3"/>
                    <a:pt x="241" y="3"/>
                  </a:cubicBezTo>
                  <a:cubicBezTo>
                    <a:pt x="241" y="3"/>
                    <a:pt x="241" y="2"/>
                    <a:pt x="240" y="2"/>
                  </a:cubicBezTo>
                  <a:cubicBezTo>
                    <a:pt x="239" y="2"/>
                    <a:pt x="237" y="2"/>
                    <a:pt x="236" y="2"/>
                  </a:cubicBezTo>
                  <a:cubicBezTo>
                    <a:pt x="236" y="2"/>
                    <a:pt x="236" y="2"/>
                    <a:pt x="236" y="2"/>
                  </a:cubicBezTo>
                  <a:cubicBezTo>
                    <a:pt x="235" y="2"/>
                    <a:pt x="235" y="2"/>
                    <a:pt x="235" y="2"/>
                  </a:cubicBezTo>
                  <a:cubicBezTo>
                    <a:pt x="234" y="1"/>
                    <a:pt x="232" y="1"/>
                    <a:pt x="231" y="1"/>
                  </a:cubicBezTo>
                  <a:cubicBezTo>
                    <a:pt x="230" y="1"/>
                    <a:pt x="230" y="1"/>
                    <a:pt x="230" y="2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2" y="19"/>
                    <a:pt x="219" y="18"/>
                    <a:pt x="217" y="18"/>
                  </a:cubicBezTo>
                  <a:cubicBezTo>
                    <a:pt x="216" y="18"/>
                    <a:pt x="216" y="17"/>
                    <a:pt x="216" y="17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4" y="0"/>
                    <a:pt x="214" y="0"/>
                    <a:pt x="213" y="0"/>
                  </a:cubicBezTo>
                  <a:cubicBezTo>
                    <a:pt x="212" y="0"/>
                    <a:pt x="212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5" y="0"/>
                    <a:pt x="204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0" y="17"/>
                    <a:pt x="200" y="18"/>
                    <a:pt x="200" y="18"/>
                  </a:cubicBezTo>
                  <a:cubicBezTo>
                    <a:pt x="197" y="18"/>
                    <a:pt x="195" y="19"/>
                    <a:pt x="192" y="19"/>
                  </a:cubicBezTo>
                  <a:cubicBezTo>
                    <a:pt x="191" y="19"/>
                    <a:pt x="191" y="18"/>
                    <a:pt x="191" y="17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1"/>
                    <a:pt x="187" y="1"/>
                    <a:pt x="186" y="1"/>
                  </a:cubicBezTo>
                  <a:cubicBezTo>
                    <a:pt x="185" y="1"/>
                    <a:pt x="183" y="1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79" y="2"/>
                    <a:pt x="178" y="2"/>
                    <a:pt x="176" y="2"/>
                  </a:cubicBezTo>
                  <a:cubicBezTo>
                    <a:pt x="176" y="2"/>
                    <a:pt x="176" y="3"/>
                    <a:pt x="176" y="3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6" y="20"/>
                    <a:pt x="176" y="21"/>
                    <a:pt x="175" y="21"/>
                  </a:cubicBezTo>
                  <a:cubicBezTo>
                    <a:pt x="172" y="21"/>
                    <a:pt x="170" y="22"/>
                    <a:pt x="167" y="23"/>
                  </a:cubicBezTo>
                  <a:cubicBezTo>
                    <a:pt x="167" y="22"/>
                    <a:pt x="166" y="22"/>
                    <a:pt x="166" y="21"/>
                  </a:cubicBezTo>
                  <a:cubicBezTo>
                    <a:pt x="160" y="6"/>
                    <a:pt x="160" y="6"/>
                    <a:pt x="160" y="6"/>
                  </a:cubicBezTo>
                  <a:cubicBezTo>
                    <a:pt x="160" y="6"/>
                    <a:pt x="160" y="6"/>
                    <a:pt x="159" y="6"/>
                  </a:cubicBezTo>
                  <a:cubicBezTo>
                    <a:pt x="158" y="6"/>
                    <a:pt x="156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3" y="8"/>
                    <a:pt x="151" y="8"/>
                    <a:pt x="150" y="8"/>
                  </a:cubicBezTo>
                  <a:cubicBezTo>
                    <a:pt x="149" y="8"/>
                    <a:pt x="149" y="9"/>
                    <a:pt x="149" y="9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6"/>
                    <a:pt x="151" y="27"/>
                    <a:pt x="151" y="27"/>
                  </a:cubicBezTo>
                  <a:cubicBezTo>
                    <a:pt x="148" y="28"/>
                    <a:pt x="146" y="29"/>
                    <a:pt x="143" y="30"/>
                  </a:cubicBezTo>
                  <a:cubicBezTo>
                    <a:pt x="143" y="29"/>
                    <a:pt x="142" y="29"/>
                    <a:pt x="142" y="28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4"/>
                    <a:pt x="134" y="14"/>
                    <a:pt x="133" y="14"/>
                  </a:cubicBezTo>
                  <a:cubicBezTo>
                    <a:pt x="132" y="14"/>
                    <a:pt x="130" y="15"/>
                    <a:pt x="129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7" y="17"/>
                    <a:pt x="125" y="17"/>
                    <a:pt x="124" y="18"/>
                  </a:cubicBezTo>
                  <a:cubicBezTo>
                    <a:pt x="123" y="18"/>
                    <a:pt x="123" y="18"/>
                    <a:pt x="124" y="19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8" y="35"/>
                    <a:pt x="128" y="36"/>
                    <a:pt x="128" y="36"/>
                  </a:cubicBezTo>
                  <a:cubicBezTo>
                    <a:pt x="125" y="37"/>
                    <a:pt x="123" y="38"/>
                    <a:pt x="121" y="39"/>
                  </a:cubicBezTo>
                  <a:cubicBezTo>
                    <a:pt x="120" y="39"/>
                    <a:pt x="120" y="39"/>
                    <a:pt x="119" y="39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5"/>
                    <a:pt x="109" y="25"/>
                    <a:pt x="108" y="25"/>
                  </a:cubicBezTo>
                  <a:cubicBezTo>
                    <a:pt x="107" y="26"/>
                    <a:pt x="106" y="27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9"/>
                    <a:pt x="101" y="30"/>
                    <a:pt x="100" y="30"/>
                  </a:cubicBezTo>
                  <a:cubicBezTo>
                    <a:pt x="99" y="31"/>
                    <a:pt x="100" y="31"/>
                    <a:pt x="100" y="31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7"/>
                    <a:pt x="106" y="48"/>
                    <a:pt x="106" y="48"/>
                  </a:cubicBezTo>
                  <a:cubicBezTo>
                    <a:pt x="104" y="50"/>
                    <a:pt x="102" y="51"/>
                    <a:pt x="100" y="52"/>
                  </a:cubicBezTo>
                  <a:cubicBezTo>
                    <a:pt x="99" y="53"/>
                    <a:pt x="98" y="52"/>
                    <a:pt x="98" y="52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5" y="40"/>
                  </a:cubicBezTo>
                  <a:cubicBezTo>
                    <a:pt x="84" y="41"/>
                    <a:pt x="83" y="42"/>
                    <a:pt x="82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0" y="44"/>
                    <a:pt x="79" y="45"/>
                    <a:pt x="78" y="46"/>
                  </a:cubicBezTo>
                  <a:cubicBezTo>
                    <a:pt x="77" y="46"/>
                    <a:pt x="77" y="47"/>
                    <a:pt x="77" y="4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2"/>
                    <a:pt x="86" y="62"/>
                    <a:pt x="86" y="63"/>
                  </a:cubicBezTo>
                  <a:cubicBezTo>
                    <a:pt x="84" y="65"/>
                    <a:pt x="82" y="66"/>
                    <a:pt x="80" y="68"/>
                  </a:cubicBezTo>
                  <a:cubicBezTo>
                    <a:pt x="80" y="68"/>
                    <a:pt x="79" y="68"/>
                    <a:pt x="78" y="6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7"/>
                    <a:pt x="65" y="57"/>
                    <a:pt x="64" y="58"/>
                  </a:cubicBezTo>
                  <a:cubicBezTo>
                    <a:pt x="63" y="59"/>
                    <a:pt x="62" y="60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2"/>
                    <a:pt x="58" y="63"/>
                    <a:pt x="57" y="64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9"/>
                    <a:pt x="68" y="80"/>
                    <a:pt x="68" y="80"/>
                  </a:cubicBezTo>
                  <a:cubicBezTo>
                    <a:pt x="66" y="82"/>
                    <a:pt x="65" y="84"/>
                    <a:pt x="63" y="86"/>
                  </a:cubicBezTo>
                  <a:cubicBezTo>
                    <a:pt x="62" y="86"/>
                    <a:pt x="62" y="86"/>
                    <a:pt x="61" y="86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7"/>
                    <a:pt x="46" y="77"/>
                    <a:pt x="46" y="78"/>
                  </a:cubicBezTo>
                  <a:cubicBezTo>
                    <a:pt x="45" y="79"/>
                    <a:pt x="44" y="80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3"/>
                    <a:pt x="41" y="84"/>
                    <a:pt x="40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2" y="98"/>
                    <a:pt x="52" y="99"/>
                    <a:pt x="52" y="100"/>
                  </a:cubicBezTo>
                  <a:cubicBezTo>
                    <a:pt x="51" y="102"/>
                    <a:pt x="49" y="104"/>
                    <a:pt x="48" y="106"/>
                  </a:cubicBezTo>
                  <a:cubicBezTo>
                    <a:pt x="47" y="106"/>
                    <a:pt x="47" y="106"/>
                    <a:pt x="46" y="106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99"/>
                    <a:pt x="30" y="100"/>
                  </a:cubicBezTo>
                  <a:cubicBezTo>
                    <a:pt x="29" y="101"/>
                    <a:pt x="29" y="103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7" y="106"/>
                    <a:pt x="26" y="107"/>
                    <a:pt x="25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1"/>
                  </a:cubicBezTo>
                  <a:cubicBezTo>
                    <a:pt x="38" y="123"/>
                    <a:pt x="37" y="125"/>
                    <a:pt x="36" y="128"/>
                  </a:cubicBezTo>
                  <a:cubicBezTo>
                    <a:pt x="35" y="128"/>
                    <a:pt x="35" y="128"/>
                    <a:pt x="34" y="128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7" y="124"/>
                  </a:cubicBezTo>
                  <a:cubicBezTo>
                    <a:pt x="17" y="126"/>
                    <a:pt x="16" y="127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5" y="130"/>
                    <a:pt x="14" y="132"/>
                    <a:pt x="14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3"/>
                    <a:pt x="29" y="143"/>
                    <a:pt x="29" y="144"/>
                  </a:cubicBezTo>
                  <a:cubicBezTo>
                    <a:pt x="28" y="146"/>
                    <a:pt x="28" y="148"/>
                    <a:pt x="27" y="151"/>
                  </a:cubicBezTo>
                  <a:cubicBezTo>
                    <a:pt x="26" y="151"/>
                    <a:pt x="26" y="152"/>
                    <a:pt x="25" y="151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8" y="149"/>
                    <a:pt x="8" y="150"/>
                  </a:cubicBezTo>
                  <a:cubicBezTo>
                    <a:pt x="8" y="151"/>
                    <a:pt x="7" y="153"/>
                    <a:pt x="7" y="154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6"/>
                    <a:pt x="6" y="158"/>
                    <a:pt x="6" y="159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2" y="170"/>
                    <a:pt x="21" y="173"/>
                    <a:pt x="21" y="175"/>
                  </a:cubicBezTo>
                  <a:cubicBezTo>
                    <a:pt x="20" y="176"/>
                    <a:pt x="20" y="176"/>
                    <a:pt x="19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2" y="176"/>
                    <a:pt x="2" y="176"/>
                  </a:cubicBezTo>
                  <a:cubicBezTo>
                    <a:pt x="2" y="178"/>
                    <a:pt x="2" y="179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3"/>
                    <a:pt x="1" y="185"/>
                    <a:pt x="1" y="186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8" y="191"/>
                    <a:pt x="18" y="192"/>
                    <a:pt x="19" y="192"/>
                  </a:cubicBezTo>
                  <a:cubicBezTo>
                    <a:pt x="18" y="195"/>
                    <a:pt x="18" y="197"/>
                    <a:pt x="18" y="200"/>
                  </a:cubicBezTo>
                  <a:cubicBezTo>
                    <a:pt x="18" y="201"/>
                    <a:pt x="17" y="201"/>
                    <a:pt x="17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3"/>
                    <a:pt x="0" y="203"/>
                    <a:pt x="0" y="204"/>
                  </a:cubicBezTo>
                  <a:cubicBezTo>
                    <a:pt x="0" y="205"/>
                    <a:pt x="0" y="207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0"/>
                    <a:pt x="0" y="212"/>
                    <a:pt x="0" y="21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8" y="216"/>
                    <a:pt x="18" y="217"/>
                  </a:cubicBezTo>
                  <a:cubicBezTo>
                    <a:pt x="18" y="220"/>
                    <a:pt x="18" y="222"/>
                    <a:pt x="19" y="225"/>
                  </a:cubicBezTo>
                  <a:cubicBezTo>
                    <a:pt x="18" y="225"/>
                    <a:pt x="18" y="226"/>
                    <a:pt x="17" y="226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1" y="230"/>
                    <a:pt x="1" y="230"/>
                    <a:pt x="1" y="231"/>
                  </a:cubicBezTo>
                  <a:cubicBezTo>
                    <a:pt x="1" y="232"/>
                    <a:pt x="1" y="234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2" y="238"/>
                    <a:pt x="2" y="239"/>
                    <a:pt x="2" y="241"/>
                  </a:cubicBezTo>
                  <a:cubicBezTo>
                    <a:pt x="2" y="241"/>
                    <a:pt x="3" y="241"/>
                    <a:pt x="3" y="241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4"/>
                    <a:pt x="22" y="247"/>
                    <a:pt x="22" y="250"/>
                  </a:cubicBezTo>
                  <a:cubicBezTo>
                    <a:pt x="22" y="250"/>
                    <a:pt x="22" y="250"/>
                    <a:pt x="21" y="251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6" y="257"/>
                    <a:pt x="6" y="257"/>
                    <a:pt x="6" y="258"/>
                  </a:cubicBezTo>
                  <a:cubicBezTo>
                    <a:pt x="6" y="259"/>
                    <a:pt x="6" y="261"/>
                    <a:pt x="7" y="262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4"/>
                    <a:pt x="8" y="266"/>
                    <a:pt x="8" y="267"/>
                  </a:cubicBezTo>
                  <a:cubicBezTo>
                    <a:pt x="8" y="268"/>
                    <a:pt x="9" y="268"/>
                    <a:pt x="9" y="268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5"/>
                    <a:pt x="26" y="266"/>
                    <a:pt x="27" y="266"/>
                  </a:cubicBezTo>
                  <a:cubicBezTo>
                    <a:pt x="28" y="269"/>
                    <a:pt x="28" y="271"/>
                    <a:pt x="29" y="273"/>
                  </a:cubicBezTo>
                  <a:cubicBezTo>
                    <a:pt x="29" y="274"/>
                    <a:pt x="29" y="274"/>
                    <a:pt x="28" y="275"/>
                  </a:cubicBezTo>
                  <a:cubicBezTo>
                    <a:pt x="14" y="283"/>
                    <a:pt x="14" y="283"/>
                    <a:pt x="14" y="283"/>
                  </a:cubicBezTo>
                  <a:cubicBezTo>
                    <a:pt x="14" y="283"/>
                    <a:pt x="14" y="283"/>
                    <a:pt x="14" y="284"/>
                  </a:cubicBezTo>
                  <a:cubicBezTo>
                    <a:pt x="14" y="285"/>
                    <a:pt x="15" y="287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90"/>
                    <a:pt x="17" y="291"/>
                    <a:pt x="17" y="293"/>
                  </a:cubicBezTo>
                  <a:cubicBezTo>
                    <a:pt x="18" y="293"/>
                    <a:pt x="18" y="293"/>
                    <a:pt x="18" y="293"/>
                  </a:cubicBezTo>
                  <a:cubicBezTo>
                    <a:pt x="34" y="289"/>
                    <a:pt x="34" y="289"/>
                    <a:pt x="34" y="289"/>
                  </a:cubicBezTo>
                  <a:cubicBezTo>
                    <a:pt x="35" y="289"/>
                    <a:pt x="35" y="289"/>
                    <a:pt x="36" y="289"/>
                  </a:cubicBezTo>
                  <a:cubicBezTo>
                    <a:pt x="37" y="291"/>
                    <a:pt x="38" y="294"/>
                    <a:pt x="39" y="296"/>
                  </a:cubicBezTo>
                  <a:cubicBezTo>
                    <a:pt x="39" y="297"/>
                    <a:pt x="39" y="297"/>
                    <a:pt x="38" y="29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9"/>
                  </a:cubicBezTo>
                  <a:cubicBezTo>
                    <a:pt x="26" y="310"/>
                    <a:pt x="27" y="311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9" y="314"/>
                    <a:pt x="29" y="316"/>
                    <a:pt x="30" y="317"/>
                  </a:cubicBezTo>
                  <a:cubicBezTo>
                    <a:pt x="30" y="317"/>
                    <a:pt x="31" y="317"/>
                    <a:pt x="31" y="317"/>
                  </a:cubicBezTo>
                  <a:cubicBezTo>
                    <a:pt x="46" y="311"/>
                    <a:pt x="46" y="311"/>
                    <a:pt x="46" y="311"/>
                  </a:cubicBezTo>
                  <a:cubicBezTo>
                    <a:pt x="47" y="311"/>
                    <a:pt x="47" y="311"/>
                    <a:pt x="48" y="311"/>
                  </a:cubicBezTo>
                  <a:cubicBezTo>
                    <a:pt x="49" y="313"/>
                    <a:pt x="51" y="315"/>
                    <a:pt x="52" y="317"/>
                  </a:cubicBezTo>
                  <a:cubicBezTo>
                    <a:pt x="52" y="318"/>
                    <a:pt x="52" y="319"/>
                    <a:pt x="52" y="319"/>
                  </a:cubicBezTo>
                  <a:cubicBezTo>
                    <a:pt x="40" y="331"/>
                    <a:pt x="40" y="331"/>
                    <a:pt x="40" y="331"/>
                  </a:cubicBezTo>
                  <a:cubicBezTo>
                    <a:pt x="40" y="331"/>
                    <a:pt x="40" y="331"/>
                    <a:pt x="40" y="332"/>
                  </a:cubicBezTo>
                  <a:cubicBezTo>
                    <a:pt x="41" y="333"/>
                    <a:pt x="42" y="334"/>
                    <a:pt x="43" y="335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4" y="337"/>
                    <a:pt x="45" y="338"/>
                    <a:pt x="46" y="339"/>
                  </a:cubicBezTo>
                  <a:cubicBezTo>
                    <a:pt x="46" y="340"/>
                    <a:pt x="47" y="340"/>
                    <a:pt x="47" y="339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1"/>
                    <a:pt x="62" y="331"/>
                    <a:pt x="63" y="331"/>
                  </a:cubicBezTo>
                  <a:cubicBezTo>
                    <a:pt x="65" y="333"/>
                    <a:pt x="66" y="335"/>
                    <a:pt x="68" y="337"/>
                  </a:cubicBezTo>
                  <a:cubicBezTo>
                    <a:pt x="68" y="337"/>
                    <a:pt x="68" y="338"/>
                    <a:pt x="67" y="339"/>
                  </a:cubicBezTo>
                  <a:cubicBezTo>
                    <a:pt x="57" y="352"/>
                    <a:pt x="57" y="352"/>
                    <a:pt x="57" y="352"/>
                  </a:cubicBezTo>
                  <a:cubicBezTo>
                    <a:pt x="57" y="352"/>
                    <a:pt x="57" y="352"/>
                    <a:pt x="57" y="353"/>
                  </a:cubicBezTo>
                  <a:cubicBezTo>
                    <a:pt x="58" y="354"/>
                    <a:pt x="59" y="355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2" y="357"/>
                    <a:pt x="63" y="358"/>
                    <a:pt x="64" y="359"/>
                  </a:cubicBezTo>
                  <a:cubicBezTo>
                    <a:pt x="65" y="360"/>
                    <a:pt x="65" y="360"/>
                    <a:pt x="65" y="35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79" y="349"/>
                    <a:pt x="80" y="349"/>
                    <a:pt x="80" y="349"/>
                  </a:cubicBezTo>
                  <a:cubicBezTo>
                    <a:pt x="82" y="351"/>
                    <a:pt x="84" y="352"/>
                    <a:pt x="86" y="354"/>
                  </a:cubicBezTo>
                  <a:cubicBezTo>
                    <a:pt x="86" y="355"/>
                    <a:pt x="86" y="355"/>
                    <a:pt x="86" y="356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0"/>
                    <a:pt x="77" y="371"/>
                    <a:pt x="77" y="371"/>
                  </a:cubicBezTo>
                  <a:cubicBezTo>
                    <a:pt x="79" y="372"/>
                    <a:pt x="80" y="373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3" y="375"/>
                    <a:pt x="84" y="376"/>
                    <a:pt x="85" y="377"/>
                  </a:cubicBezTo>
                  <a:cubicBezTo>
                    <a:pt x="86" y="377"/>
                    <a:pt x="86" y="377"/>
                    <a:pt x="86" y="377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9" y="364"/>
                    <a:pt x="100" y="365"/>
                  </a:cubicBezTo>
                  <a:cubicBezTo>
                    <a:pt x="102" y="366"/>
                    <a:pt x="104" y="367"/>
                    <a:pt x="106" y="369"/>
                  </a:cubicBezTo>
                  <a:cubicBezTo>
                    <a:pt x="106" y="369"/>
                    <a:pt x="106" y="370"/>
                    <a:pt x="106" y="371"/>
                  </a:cubicBezTo>
                  <a:cubicBezTo>
                    <a:pt x="100" y="386"/>
                    <a:pt x="100" y="386"/>
                    <a:pt x="100" y="386"/>
                  </a:cubicBezTo>
                  <a:cubicBezTo>
                    <a:pt x="99" y="386"/>
                    <a:pt x="99" y="386"/>
                    <a:pt x="100" y="387"/>
                  </a:cubicBezTo>
                  <a:cubicBezTo>
                    <a:pt x="101" y="387"/>
                    <a:pt x="102" y="388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6" y="390"/>
                    <a:pt x="107" y="391"/>
                    <a:pt x="108" y="392"/>
                  </a:cubicBezTo>
                  <a:cubicBezTo>
                    <a:pt x="109" y="392"/>
                    <a:pt x="109" y="392"/>
                    <a:pt x="109" y="391"/>
                  </a:cubicBezTo>
                  <a:cubicBezTo>
                    <a:pt x="119" y="378"/>
                    <a:pt x="119" y="378"/>
                    <a:pt x="119" y="378"/>
                  </a:cubicBezTo>
                  <a:cubicBezTo>
                    <a:pt x="120" y="378"/>
                    <a:pt x="120" y="378"/>
                    <a:pt x="121" y="378"/>
                  </a:cubicBezTo>
                  <a:cubicBezTo>
                    <a:pt x="123" y="379"/>
                    <a:pt x="125" y="380"/>
                    <a:pt x="128" y="381"/>
                  </a:cubicBezTo>
                  <a:cubicBezTo>
                    <a:pt x="128" y="381"/>
                    <a:pt x="128" y="382"/>
                    <a:pt x="128" y="383"/>
                  </a:cubicBezTo>
                  <a:cubicBezTo>
                    <a:pt x="124" y="398"/>
                    <a:pt x="124" y="398"/>
                    <a:pt x="124" y="398"/>
                  </a:cubicBezTo>
                  <a:cubicBezTo>
                    <a:pt x="123" y="399"/>
                    <a:pt x="123" y="399"/>
                    <a:pt x="124" y="399"/>
                  </a:cubicBezTo>
                  <a:cubicBezTo>
                    <a:pt x="125" y="400"/>
                    <a:pt x="127" y="400"/>
                    <a:pt x="128" y="401"/>
                  </a:cubicBezTo>
                  <a:cubicBezTo>
                    <a:pt x="128" y="401"/>
                    <a:pt x="128" y="401"/>
                    <a:pt x="128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30" y="402"/>
                    <a:pt x="132" y="403"/>
                    <a:pt x="133" y="403"/>
                  </a:cubicBezTo>
                  <a:cubicBezTo>
                    <a:pt x="134" y="403"/>
                    <a:pt x="134" y="403"/>
                    <a:pt x="134" y="403"/>
                  </a:cubicBezTo>
                  <a:cubicBezTo>
                    <a:pt x="142" y="389"/>
                    <a:pt x="142" y="389"/>
                    <a:pt x="142" y="389"/>
                  </a:cubicBezTo>
                  <a:cubicBezTo>
                    <a:pt x="142" y="388"/>
                    <a:pt x="143" y="388"/>
                    <a:pt x="143" y="387"/>
                  </a:cubicBezTo>
                  <a:cubicBezTo>
                    <a:pt x="146" y="388"/>
                    <a:pt x="148" y="389"/>
                    <a:pt x="151" y="390"/>
                  </a:cubicBezTo>
                  <a:cubicBezTo>
                    <a:pt x="151" y="390"/>
                    <a:pt x="151" y="391"/>
                    <a:pt x="151" y="392"/>
                  </a:cubicBezTo>
                  <a:cubicBezTo>
                    <a:pt x="149" y="408"/>
                    <a:pt x="149" y="408"/>
                    <a:pt x="149" y="408"/>
                  </a:cubicBezTo>
                  <a:cubicBezTo>
                    <a:pt x="149" y="408"/>
                    <a:pt x="149" y="408"/>
                    <a:pt x="150" y="409"/>
                  </a:cubicBezTo>
                  <a:cubicBezTo>
                    <a:pt x="151" y="409"/>
                    <a:pt x="153" y="409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6" y="410"/>
                    <a:pt x="158" y="411"/>
                    <a:pt x="159" y="411"/>
                  </a:cubicBezTo>
                  <a:cubicBezTo>
                    <a:pt x="160" y="411"/>
                    <a:pt x="160" y="411"/>
                    <a:pt x="160" y="411"/>
                  </a:cubicBezTo>
                  <a:cubicBezTo>
                    <a:pt x="166" y="396"/>
                    <a:pt x="166" y="396"/>
                    <a:pt x="166" y="396"/>
                  </a:cubicBezTo>
                  <a:cubicBezTo>
                    <a:pt x="166" y="395"/>
                    <a:pt x="167" y="395"/>
                    <a:pt x="167" y="394"/>
                  </a:cubicBezTo>
                  <a:cubicBezTo>
                    <a:pt x="170" y="395"/>
                    <a:pt x="172" y="396"/>
                    <a:pt x="175" y="396"/>
                  </a:cubicBezTo>
                  <a:cubicBezTo>
                    <a:pt x="176" y="396"/>
                    <a:pt x="176" y="397"/>
                    <a:pt x="176" y="397"/>
                  </a:cubicBezTo>
                  <a:cubicBezTo>
                    <a:pt x="176" y="414"/>
                    <a:pt x="176" y="414"/>
                    <a:pt x="176" y="414"/>
                  </a:cubicBezTo>
                  <a:cubicBezTo>
                    <a:pt x="176" y="414"/>
                    <a:pt x="176" y="414"/>
                    <a:pt x="176" y="415"/>
                  </a:cubicBezTo>
                  <a:cubicBezTo>
                    <a:pt x="178" y="415"/>
                    <a:pt x="179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3" y="416"/>
                    <a:pt x="185" y="416"/>
                    <a:pt x="186" y="416"/>
                  </a:cubicBezTo>
                  <a:cubicBezTo>
                    <a:pt x="187" y="416"/>
                    <a:pt x="187" y="416"/>
                    <a:pt x="187" y="415"/>
                  </a:cubicBezTo>
                  <a:cubicBezTo>
                    <a:pt x="191" y="399"/>
                    <a:pt x="191" y="399"/>
                    <a:pt x="191" y="399"/>
                  </a:cubicBezTo>
                  <a:cubicBezTo>
                    <a:pt x="191" y="399"/>
                    <a:pt x="191" y="398"/>
                    <a:pt x="192" y="398"/>
                  </a:cubicBezTo>
                  <a:cubicBezTo>
                    <a:pt x="194" y="398"/>
                    <a:pt x="197" y="398"/>
                    <a:pt x="200" y="399"/>
                  </a:cubicBezTo>
                  <a:cubicBezTo>
                    <a:pt x="200" y="399"/>
                    <a:pt x="200" y="399"/>
                    <a:pt x="201" y="400"/>
                  </a:cubicBezTo>
                  <a:cubicBezTo>
                    <a:pt x="203" y="416"/>
                    <a:pt x="203" y="416"/>
                    <a:pt x="203" y="416"/>
                  </a:cubicBezTo>
                  <a:cubicBezTo>
                    <a:pt x="203" y="417"/>
                    <a:pt x="203" y="417"/>
                    <a:pt x="203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2" y="417"/>
                    <a:pt x="212" y="417"/>
                    <a:pt x="212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4" y="417"/>
                    <a:pt x="214" y="417"/>
                    <a:pt x="214" y="416"/>
                  </a:cubicBezTo>
                  <a:cubicBezTo>
                    <a:pt x="216" y="400"/>
                    <a:pt x="216" y="400"/>
                    <a:pt x="216" y="400"/>
                  </a:cubicBezTo>
                  <a:cubicBezTo>
                    <a:pt x="216" y="399"/>
                    <a:pt x="216" y="399"/>
                    <a:pt x="217" y="399"/>
                  </a:cubicBezTo>
                  <a:cubicBezTo>
                    <a:pt x="219" y="398"/>
                    <a:pt x="222" y="398"/>
                    <a:pt x="225" y="398"/>
                  </a:cubicBezTo>
                  <a:cubicBezTo>
                    <a:pt x="225" y="398"/>
                    <a:pt x="225" y="399"/>
                    <a:pt x="226" y="399"/>
                  </a:cubicBezTo>
                  <a:cubicBezTo>
                    <a:pt x="230" y="415"/>
                    <a:pt x="230" y="415"/>
                    <a:pt x="230" y="415"/>
                  </a:cubicBezTo>
                  <a:cubicBezTo>
                    <a:pt x="230" y="416"/>
                    <a:pt x="230" y="416"/>
                    <a:pt x="231" y="416"/>
                  </a:cubicBezTo>
                  <a:cubicBezTo>
                    <a:pt x="232" y="416"/>
                    <a:pt x="234" y="416"/>
                    <a:pt x="235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7" y="415"/>
                    <a:pt x="239" y="415"/>
                    <a:pt x="240" y="415"/>
                  </a:cubicBezTo>
                  <a:cubicBezTo>
                    <a:pt x="241" y="414"/>
                    <a:pt x="241" y="414"/>
                    <a:pt x="241" y="414"/>
                  </a:cubicBezTo>
                  <a:cubicBezTo>
                    <a:pt x="241" y="397"/>
                    <a:pt x="241" y="397"/>
                    <a:pt x="241" y="397"/>
                  </a:cubicBezTo>
                  <a:cubicBezTo>
                    <a:pt x="241" y="397"/>
                    <a:pt x="241" y="396"/>
                    <a:pt x="242" y="396"/>
                  </a:cubicBezTo>
                  <a:cubicBezTo>
                    <a:pt x="244" y="396"/>
                    <a:pt x="247" y="395"/>
                    <a:pt x="249" y="394"/>
                  </a:cubicBezTo>
                  <a:cubicBezTo>
                    <a:pt x="250" y="395"/>
                    <a:pt x="250" y="395"/>
                    <a:pt x="250" y="396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57" y="411"/>
                    <a:pt x="257" y="411"/>
                    <a:pt x="258" y="411"/>
                  </a:cubicBezTo>
                  <a:cubicBezTo>
                    <a:pt x="259" y="411"/>
                    <a:pt x="260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4" y="409"/>
                    <a:pt x="266" y="409"/>
                    <a:pt x="267" y="409"/>
                  </a:cubicBezTo>
                  <a:cubicBezTo>
                    <a:pt x="268" y="408"/>
                    <a:pt x="268" y="408"/>
                    <a:pt x="268" y="408"/>
                  </a:cubicBezTo>
                  <a:cubicBezTo>
                    <a:pt x="265" y="392"/>
                    <a:pt x="265" y="392"/>
                    <a:pt x="265" y="392"/>
                  </a:cubicBezTo>
                  <a:cubicBezTo>
                    <a:pt x="265" y="391"/>
                    <a:pt x="265" y="390"/>
                    <a:pt x="266" y="390"/>
                  </a:cubicBezTo>
                  <a:cubicBezTo>
                    <a:pt x="268" y="389"/>
                    <a:pt x="271" y="388"/>
                    <a:pt x="273" y="387"/>
                  </a:cubicBezTo>
                  <a:cubicBezTo>
                    <a:pt x="274" y="388"/>
                    <a:pt x="274" y="388"/>
                    <a:pt x="275" y="389"/>
                  </a:cubicBezTo>
                  <a:cubicBezTo>
                    <a:pt x="283" y="403"/>
                    <a:pt x="283" y="403"/>
                    <a:pt x="283" y="403"/>
                  </a:cubicBezTo>
                  <a:cubicBezTo>
                    <a:pt x="283" y="403"/>
                    <a:pt x="283" y="403"/>
                    <a:pt x="284" y="403"/>
                  </a:cubicBezTo>
                  <a:cubicBezTo>
                    <a:pt x="285" y="403"/>
                    <a:pt x="286" y="402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90" y="400"/>
                    <a:pt x="291" y="400"/>
                    <a:pt x="293" y="399"/>
                  </a:cubicBezTo>
                  <a:cubicBezTo>
                    <a:pt x="293" y="399"/>
                    <a:pt x="293" y="399"/>
                    <a:pt x="293" y="398"/>
                  </a:cubicBezTo>
                  <a:cubicBezTo>
                    <a:pt x="289" y="383"/>
                    <a:pt x="289" y="383"/>
                    <a:pt x="289" y="383"/>
                  </a:cubicBezTo>
                  <a:cubicBezTo>
                    <a:pt x="289" y="382"/>
                    <a:pt x="289" y="381"/>
                    <a:pt x="289" y="381"/>
                  </a:cubicBezTo>
                  <a:cubicBezTo>
                    <a:pt x="291" y="380"/>
                    <a:pt x="294" y="379"/>
                    <a:pt x="296" y="378"/>
                  </a:cubicBezTo>
                  <a:cubicBezTo>
                    <a:pt x="297" y="378"/>
                    <a:pt x="297" y="378"/>
                    <a:pt x="297" y="378"/>
                  </a:cubicBezTo>
                  <a:cubicBezTo>
                    <a:pt x="308" y="391"/>
                    <a:pt x="308" y="391"/>
                    <a:pt x="308" y="391"/>
                  </a:cubicBezTo>
                  <a:cubicBezTo>
                    <a:pt x="308" y="392"/>
                    <a:pt x="308" y="392"/>
                    <a:pt x="308" y="392"/>
                  </a:cubicBezTo>
                  <a:cubicBezTo>
                    <a:pt x="310" y="391"/>
                    <a:pt x="311" y="390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4" y="388"/>
                    <a:pt x="316" y="387"/>
                    <a:pt x="317" y="387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1" y="371"/>
                    <a:pt x="311" y="371"/>
                    <a:pt x="311" y="371"/>
                  </a:cubicBezTo>
                  <a:cubicBezTo>
                    <a:pt x="311" y="370"/>
                    <a:pt x="311" y="369"/>
                    <a:pt x="311" y="369"/>
                  </a:cubicBezTo>
                  <a:cubicBezTo>
                    <a:pt x="313" y="367"/>
                    <a:pt x="315" y="366"/>
                    <a:pt x="317" y="365"/>
                  </a:cubicBezTo>
                  <a:cubicBezTo>
                    <a:pt x="318" y="364"/>
                    <a:pt x="318" y="365"/>
                    <a:pt x="319" y="365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3" y="376"/>
                    <a:pt x="334" y="375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6" y="374"/>
                  </a:cubicBezTo>
                  <a:cubicBezTo>
                    <a:pt x="337" y="373"/>
                    <a:pt x="338" y="372"/>
                    <a:pt x="339" y="371"/>
                  </a:cubicBezTo>
                  <a:cubicBezTo>
                    <a:pt x="340" y="371"/>
                    <a:pt x="340" y="370"/>
                    <a:pt x="339" y="370"/>
                  </a:cubicBezTo>
                  <a:cubicBezTo>
                    <a:pt x="331" y="356"/>
                    <a:pt x="331" y="356"/>
                    <a:pt x="331" y="356"/>
                  </a:cubicBezTo>
                  <a:cubicBezTo>
                    <a:pt x="331" y="355"/>
                    <a:pt x="331" y="355"/>
                    <a:pt x="331" y="354"/>
                  </a:cubicBezTo>
                  <a:cubicBezTo>
                    <a:pt x="333" y="352"/>
                    <a:pt x="335" y="351"/>
                    <a:pt x="337" y="349"/>
                  </a:cubicBezTo>
                  <a:cubicBezTo>
                    <a:pt x="337" y="349"/>
                    <a:pt x="338" y="349"/>
                    <a:pt x="338" y="349"/>
                  </a:cubicBezTo>
                  <a:cubicBezTo>
                    <a:pt x="352" y="359"/>
                    <a:pt x="352" y="359"/>
                    <a:pt x="352" y="359"/>
                  </a:cubicBezTo>
                  <a:cubicBezTo>
                    <a:pt x="352" y="360"/>
                    <a:pt x="352" y="360"/>
                    <a:pt x="352" y="359"/>
                  </a:cubicBezTo>
                  <a:cubicBezTo>
                    <a:pt x="353" y="358"/>
                    <a:pt x="355" y="357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7" y="355"/>
                    <a:pt x="358" y="354"/>
                    <a:pt x="359" y="353"/>
                  </a:cubicBezTo>
                  <a:cubicBezTo>
                    <a:pt x="360" y="352"/>
                    <a:pt x="360" y="352"/>
                    <a:pt x="359" y="352"/>
                  </a:cubicBezTo>
                  <a:cubicBezTo>
                    <a:pt x="349" y="339"/>
                    <a:pt x="349" y="339"/>
                    <a:pt x="349" y="339"/>
                  </a:cubicBezTo>
                  <a:cubicBezTo>
                    <a:pt x="349" y="338"/>
                    <a:pt x="349" y="337"/>
                    <a:pt x="349" y="337"/>
                  </a:cubicBezTo>
                  <a:cubicBezTo>
                    <a:pt x="351" y="335"/>
                    <a:pt x="352" y="333"/>
                    <a:pt x="354" y="331"/>
                  </a:cubicBezTo>
                  <a:cubicBezTo>
                    <a:pt x="354" y="331"/>
                    <a:pt x="355" y="331"/>
                    <a:pt x="356" y="331"/>
                  </a:cubicBezTo>
                  <a:cubicBezTo>
                    <a:pt x="370" y="339"/>
                    <a:pt x="370" y="339"/>
                    <a:pt x="370" y="339"/>
                  </a:cubicBezTo>
                  <a:cubicBezTo>
                    <a:pt x="370" y="340"/>
                    <a:pt x="370" y="340"/>
                    <a:pt x="371" y="339"/>
                  </a:cubicBezTo>
                  <a:cubicBezTo>
                    <a:pt x="372" y="338"/>
                    <a:pt x="373" y="337"/>
                    <a:pt x="374" y="336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5" y="334"/>
                    <a:pt x="376" y="333"/>
                    <a:pt x="377" y="332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5" y="319"/>
                    <a:pt x="365" y="319"/>
                    <a:pt x="365" y="319"/>
                  </a:cubicBezTo>
                  <a:cubicBezTo>
                    <a:pt x="365" y="319"/>
                    <a:pt x="364" y="318"/>
                    <a:pt x="365" y="317"/>
                  </a:cubicBezTo>
                  <a:cubicBezTo>
                    <a:pt x="366" y="315"/>
                    <a:pt x="367" y="313"/>
                    <a:pt x="369" y="311"/>
                  </a:cubicBezTo>
                  <a:cubicBezTo>
                    <a:pt x="369" y="311"/>
                    <a:pt x="370" y="311"/>
                    <a:pt x="370" y="311"/>
                  </a:cubicBezTo>
                  <a:cubicBezTo>
                    <a:pt x="386" y="317"/>
                    <a:pt x="386" y="317"/>
                    <a:pt x="386" y="317"/>
                  </a:cubicBezTo>
                  <a:cubicBezTo>
                    <a:pt x="386" y="317"/>
                    <a:pt x="386" y="317"/>
                    <a:pt x="387" y="317"/>
                  </a:cubicBezTo>
                  <a:cubicBezTo>
                    <a:pt x="387" y="316"/>
                    <a:pt x="388" y="314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90" y="311"/>
                    <a:pt x="391" y="310"/>
                    <a:pt x="391" y="309"/>
                  </a:cubicBezTo>
                  <a:cubicBezTo>
                    <a:pt x="392" y="308"/>
                    <a:pt x="391" y="308"/>
                    <a:pt x="391" y="308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378" y="297"/>
                    <a:pt x="377" y="297"/>
                    <a:pt x="377" y="296"/>
                  </a:cubicBezTo>
                  <a:cubicBezTo>
                    <a:pt x="379" y="294"/>
                    <a:pt x="380" y="291"/>
                    <a:pt x="381" y="289"/>
                  </a:cubicBezTo>
                  <a:cubicBezTo>
                    <a:pt x="381" y="289"/>
                    <a:pt x="382" y="289"/>
                    <a:pt x="382" y="289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0" y="291"/>
                    <a:pt x="400" y="290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2" y="287"/>
                    <a:pt x="403" y="285"/>
                    <a:pt x="403" y="284"/>
                  </a:cubicBezTo>
                  <a:cubicBezTo>
                    <a:pt x="403" y="283"/>
                    <a:pt x="403" y="283"/>
                    <a:pt x="403" y="283"/>
                  </a:cubicBezTo>
                  <a:cubicBezTo>
                    <a:pt x="388" y="275"/>
                    <a:pt x="388" y="275"/>
                    <a:pt x="388" y="275"/>
                  </a:cubicBezTo>
                  <a:cubicBezTo>
                    <a:pt x="388" y="274"/>
                    <a:pt x="388" y="274"/>
                    <a:pt x="387" y="273"/>
                  </a:cubicBezTo>
                  <a:cubicBezTo>
                    <a:pt x="388" y="271"/>
                    <a:pt x="389" y="269"/>
                    <a:pt x="390" y="266"/>
                  </a:cubicBezTo>
                  <a:cubicBezTo>
                    <a:pt x="390" y="266"/>
                    <a:pt x="391" y="265"/>
                    <a:pt x="391" y="266"/>
                  </a:cubicBezTo>
                  <a:cubicBezTo>
                    <a:pt x="408" y="268"/>
                    <a:pt x="408" y="268"/>
                    <a:pt x="408" y="268"/>
                  </a:cubicBezTo>
                  <a:cubicBezTo>
                    <a:pt x="408" y="268"/>
                    <a:pt x="408" y="268"/>
                    <a:pt x="409" y="267"/>
                  </a:cubicBezTo>
                  <a:cubicBezTo>
                    <a:pt x="409" y="266"/>
                    <a:pt x="409" y="264"/>
                    <a:pt x="410" y="263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1"/>
                    <a:pt x="411" y="259"/>
                    <a:pt x="411" y="258"/>
                  </a:cubicBezTo>
                  <a:cubicBezTo>
                    <a:pt x="411" y="257"/>
                    <a:pt x="411" y="257"/>
                    <a:pt x="411" y="257"/>
                  </a:cubicBezTo>
                  <a:cubicBezTo>
                    <a:pt x="396" y="251"/>
                    <a:pt x="396" y="251"/>
                    <a:pt x="396" y="251"/>
                  </a:cubicBezTo>
                  <a:cubicBezTo>
                    <a:pt x="395" y="250"/>
                    <a:pt x="395" y="250"/>
                    <a:pt x="394" y="250"/>
                  </a:cubicBezTo>
                  <a:cubicBezTo>
                    <a:pt x="395" y="247"/>
                    <a:pt x="395" y="244"/>
                    <a:pt x="396" y="242"/>
                  </a:cubicBezTo>
                  <a:cubicBezTo>
                    <a:pt x="396" y="241"/>
                    <a:pt x="397" y="241"/>
                    <a:pt x="397" y="241"/>
                  </a:cubicBezTo>
                  <a:cubicBezTo>
                    <a:pt x="414" y="241"/>
                    <a:pt x="414" y="241"/>
                    <a:pt x="414" y="241"/>
                  </a:cubicBezTo>
                  <a:cubicBezTo>
                    <a:pt x="414" y="241"/>
                    <a:pt x="414" y="241"/>
                    <a:pt x="415" y="241"/>
                  </a:cubicBezTo>
                  <a:cubicBezTo>
                    <a:pt x="415" y="239"/>
                    <a:pt x="415" y="238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6" y="234"/>
                    <a:pt x="416" y="232"/>
                    <a:pt x="416" y="231"/>
                  </a:cubicBezTo>
                  <a:cubicBezTo>
                    <a:pt x="416" y="230"/>
                    <a:pt x="416" y="230"/>
                    <a:pt x="415" y="230"/>
                  </a:cubicBezTo>
                  <a:cubicBezTo>
                    <a:pt x="399" y="226"/>
                    <a:pt x="399" y="226"/>
                    <a:pt x="399" y="226"/>
                  </a:cubicBezTo>
                  <a:cubicBezTo>
                    <a:pt x="399" y="226"/>
                    <a:pt x="398" y="225"/>
                    <a:pt x="398" y="225"/>
                  </a:cubicBezTo>
                  <a:cubicBezTo>
                    <a:pt x="398" y="222"/>
                    <a:pt x="398" y="220"/>
                    <a:pt x="399" y="217"/>
                  </a:cubicBezTo>
                  <a:cubicBezTo>
                    <a:pt x="399" y="216"/>
                    <a:pt x="399" y="216"/>
                    <a:pt x="400" y="216"/>
                  </a:cubicBezTo>
                  <a:cubicBezTo>
                    <a:pt x="416" y="214"/>
                    <a:pt x="416" y="214"/>
                    <a:pt x="416" y="214"/>
                  </a:cubicBezTo>
                  <a:cubicBezTo>
                    <a:pt x="417" y="214"/>
                    <a:pt x="417" y="214"/>
                    <a:pt x="417" y="213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417" y="203"/>
                    <a:pt x="417" y="203"/>
                    <a:pt x="416" y="20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0734EAD9-C2AB-5E73-8FD0-CD496CB877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2" y="2549"/>
              <a:ext cx="52" cy="40"/>
            </a:xfrm>
            <a:custGeom>
              <a:avLst/>
              <a:gdLst>
                <a:gd name="T0" fmla="*/ 25 w 32"/>
                <a:gd name="T1" fmla="*/ 18 h 24"/>
                <a:gd name="T2" fmla="*/ 23 w 32"/>
                <a:gd name="T3" fmla="*/ 19 h 24"/>
                <a:gd name="T4" fmla="*/ 8 w 32"/>
                <a:gd name="T5" fmla="*/ 19 h 24"/>
                <a:gd name="T6" fmla="*/ 7 w 32"/>
                <a:gd name="T7" fmla="*/ 18 h 24"/>
                <a:gd name="T8" fmla="*/ 7 w 32"/>
                <a:gd name="T9" fmla="*/ 15 h 24"/>
                <a:gd name="T10" fmla="*/ 8 w 32"/>
                <a:gd name="T11" fmla="*/ 14 h 24"/>
                <a:gd name="T12" fmla="*/ 23 w 32"/>
                <a:gd name="T13" fmla="*/ 14 h 24"/>
                <a:gd name="T14" fmla="*/ 25 w 32"/>
                <a:gd name="T15" fmla="*/ 15 h 24"/>
                <a:gd name="T16" fmla="*/ 25 w 32"/>
                <a:gd name="T17" fmla="*/ 18 h 24"/>
                <a:gd name="T18" fmla="*/ 7 w 32"/>
                <a:gd name="T19" fmla="*/ 5 h 24"/>
                <a:gd name="T20" fmla="*/ 9 w 32"/>
                <a:gd name="T21" fmla="*/ 4 h 24"/>
                <a:gd name="T22" fmla="*/ 23 w 32"/>
                <a:gd name="T23" fmla="*/ 4 h 24"/>
                <a:gd name="T24" fmla="*/ 25 w 32"/>
                <a:gd name="T25" fmla="*/ 5 h 24"/>
                <a:gd name="T26" fmla="*/ 25 w 32"/>
                <a:gd name="T27" fmla="*/ 8 h 24"/>
                <a:gd name="T28" fmla="*/ 23 w 32"/>
                <a:gd name="T29" fmla="*/ 10 h 24"/>
                <a:gd name="T30" fmla="*/ 9 w 32"/>
                <a:gd name="T31" fmla="*/ 10 h 24"/>
                <a:gd name="T32" fmla="*/ 7 w 32"/>
                <a:gd name="T33" fmla="*/ 8 h 24"/>
                <a:gd name="T34" fmla="*/ 7 w 32"/>
                <a:gd name="T35" fmla="*/ 5 h 24"/>
                <a:gd name="T36" fmla="*/ 30 w 32"/>
                <a:gd name="T37" fmla="*/ 12 h 24"/>
                <a:gd name="T38" fmla="*/ 30 w 32"/>
                <a:gd name="T39" fmla="*/ 11 h 24"/>
                <a:gd name="T40" fmla="*/ 29 w 32"/>
                <a:gd name="T41" fmla="*/ 11 h 24"/>
                <a:gd name="T42" fmla="*/ 30 w 32"/>
                <a:gd name="T43" fmla="*/ 11 h 24"/>
                <a:gd name="T44" fmla="*/ 30 w 32"/>
                <a:gd name="T45" fmla="*/ 11 h 24"/>
                <a:gd name="T46" fmla="*/ 32 w 32"/>
                <a:gd name="T47" fmla="*/ 8 h 24"/>
                <a:gd name="T48" fmla="*/ 32 w 32"/>
                <a:gd name="T49" fmla="*/ 3 h 24"/>
                <a:gd name="T50" fmla="*/ 28 w 32"/>
                <a:gd name="T51" fmla="*/ 0 h 24"/>
                <a:gd name="T52" fmla="*/ 4 w 32"/>
                <a:gd name="T53" fmla="*/ 0 h 24"/>
                <a:gd name="T54" fmla="*/ 0 w 32"/>
                <a:gd name="T55" fmla="*/ 3 h 24"/>
                <a:gd name="T56" fmla="*/ 0 w 32"/>
                <a:gd name="T57" fmla="*/ 8 h 24"/>
                <a:gd name="T58" fmla="*/ 2 w 32"/>
                <a:gd name="T59" fmla="*/ 11 h 24"/>
                <a:gd name="T60" fmla="*/ 2 w 32"/>
                <a:gd name="T61" fmla="*/ 11 h 24"/>
                <a:gd name="T62" fmla="*/ 3 w 32"/>
                <a:gd name="T63" fmla="*/ 11 h 24"/>
                <a:gd name="T64" fmla="*/ 2 w 32"/>
                <a:gd name="T65" fmla="*/ 11 h 24"/>
                <a:gd name="T66" fmla="*/ 2 w 32"/>
                <a:gd name="T67" fmla="*/ 12 h 24"/>
                <a:gd name="T68" fmla="*/ 0 w 32"/>
                <a:gd name="T69" fmla="*/ 15 h 24"/>
                <a:gd name="T70" fmla="*/ 0 w 32"/>
                <a:gd name="T71" fmla="*/ 20 h 24"/>
                <a:gd name="T72" fmla="*/ 3 w 32"/>
                <a:gd name="T73" fmla="*/ 24 h 24"/>
                <a:gd name="T74" fmla="*/ 29 w 32"/>
                <a:gd name="T75" fmla="*/ 24 h 24"/>
                <a:gd name="T76" fmla="*/ 32 w 32"/>
                <a:gd name="T77" fmla="*/ 20 h 24"/>
                <a:gd name="T78" fmla="*/ 32 w 32"/>
                <a:gd name="T79" fmla="*/ 15 h 24"/>
                <a:gd name="T80" fmla="*/ 30 w 32"/>
                <a:gd name="T8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24">
                  <a:moveTo>
                    <a:pt x="25" y="18"/>
                  </a:moveTo>
                  <a:cubicBezTo>
                    <a:pt x="25" y="19"/>
                    <a:pt x="24" y="19"/>
                    <a:pt x="23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lose/>
                  <a:moveTo>
                    <a:pt x="7" y="5"/>
                  </a:moveTo>
                  <a:cubicBezTo>
                    <a:pt x="7" y="4"/>
                    <a:pt x="8" y="4"/>
                    <a:pt x="9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4" y="10"/>
                    <a:pt x="2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7" y="9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6712D286-3CA9-111E-65DB-C4288B1CE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" y="2549"/>
              <a:ext cx="24" cy="40"/>
            </a:xfrm>
            <a:custGeom>
              <a:avLst/>
              <a:gdLst>
                <a:gd name="T0" fmla="*/ 15 w 15"/>
                <a:gd name="T1" fmla="*/ 24 h 24"/>
                <a:gd name="T2" fmla="*/ 8 w 15"/>
                <a:gd name="T3" fmla="*/ 24 h 24"/>
                <a:gd name="T4" fmla="*/ 8 w 15"/>
                <a:gd name="T5" fmla="*/ 6 h 24"/>
                <a:gd name="T6" fmla="*/ 7 w 15"/>
                <a:gd name="T7" fmla="*/ 5 h 24"/>
                <a:gd name="T8" fmla="*/ 5 w 15"/>
                <a:gd name="T9" fmla="*/ 5 h 24"/>
                <a:gd name="T10" fmla="*/ 0 w 15"/>
                <a:gd name="T11" fmla="*/ 6 h 24"/>
                <a:gd name="T12" fmla="*/ 0 w 15"/>
                <a:gd name="T13" fmla="*/ 2 h 24"/>
                <a:gd name="T14" fmla="*/ 6 w 15"/>
                <a:gd name="T15" fmla="*/ 0 h 24"/>
                <a:gd name="T16" fmla="*/ 7 w 15"/>
                <a:gd name="T17" fmla="*/ 0 h 24"/>
                <a:gd name="T18" fmla="*/ 10 w 15"/>
                <a:gd name="T19" fmla="*/ 0 h 24"/>
                <a:gd name="T20" fmla="*/ 14 w 15"/>
                <a:gd name="T21" fmla="*/ 0 h 24"/>
                <a:gd name="T22" fmla="*/ 15 w 15"/>
                <a:gd name="T23" fmla="*/ 1 h 24"/>
                <a:gd name="T24" fmla="*/ 15 w 15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1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372CC1E4-7160-0D31-ECFF-E02AD173F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3" y="2129"/>
              <a:ext cx="120" cy="138"/>
            </a:xfrm>
            <a:custGeom>
              <a:avLst/>
              <a:gdLst>
                <a:gd name="T0" fmla="*/ 34 w 73"/>
                <a:gd name="T1" fmla="*/ 33 h 84"/>
                <a:gd name="T2" fmla="*/ 70 w 73"/>
                <a:gd name="T3" fmla="*/ 10 h 84"/>
                <a:gd name="T4" fmla="*/ 41 w 73"/>
                <a:gd name="T5" fmla="*/ 24 h 84"/>
                <a:gd name="T6" fmla="*/ 30 w 73"/>
                <a:gd name="T7" fmla="*/ 27 h 84"/>
                <a:gd name="T8" fmla="*/ 21 w 73"/>
                <a:gd name="T9" fmla="*/ 23 h 84"/>
                <a:gd name="T10" fmla="*/ 14 w 73"/>
                <a:gd name="T11" fmla="*/ 24 h 84"/>
                <a:gd name="T12" fmla="*/ 16 w 73"/>
                <a:gd name="T13" fmla="*/ 34 h 84"/>
                <a:gd name="T14" fmla="*/ 23 w 73"/>
                <a:gd name="T15" fmla="*/ 39 h 84"/>
                <a:gd name="T16" fmla="*/ 25 w 73"/>
                <a:gd name="T17" fmla="*/ 67 h 84"/>
                <a:gd name="T18" fmla="*/ 39 w 73"/>
                <a:gd name="T19" fmla="*/ 75 h 84"/>
                <a:gd name="T20" fmla="*/ 38 w 73"/>
                <a:gd name="T21" fmla="*/ 37 h 84"/>
                <a:gd name="T22" fmla="*/ 61 w 73"/>
                <a:gd name="T23" fmla="*/ 17 h 84"/>
                <a:gd name="T24" fmla="*/ 70 w 73"/>
                <a:gd name="T25" fmla="*/ 10 h 84"/>
                <a:gd name="T26" fmla="*/ 52 w 73"/>
                <a:gd name="T27" fmla="*/ 50 h 84"/>
                <a:gd name="T28" fmla="*/ 52 w 73"/>
                <a:gd name="T29" fmla="*/ 48 h 84"/>
                <a:gd name="T30" fmla="*/ 52 w 73"/>
                <a:gd name="T31" fmla="*/ 50 h 84"/>
                <a:gd name="T32" fmla="*/ 44 w 73"/>
                <a:gd name="T33" fmla="*/ 48 h 84"/>
                <a:gd name="T34" fmla="*/ 48 w 73"/>
                <a:gd name="T35" fmla="*/ 36 h 84"/>
                <a:gd name="T36" fmla="*/ 44 w 73"/>
                <a:gd name="T37" fmla="*/ 48 h 84"/>
                <a:gd name="T38" fmla="*/ 66 w 73"/>
                <a:gd name="T39" fmla="*/ 26 h 84"/>
                <a:gd name="T40" fmla="*/ 64 w 73"/>
                <a:gd name="T41" fmla="*/ 52 h 84"/>
                <a:gd name="T42" fmla="*/ 57 w 73"/>
                <a:gd name="T43" fmla="*/ 57 h 84"/>
                <a:gd name="T44" fmla="*/ 40 w 73"/>
                <a:gd name="T45" fmla="*/ 64 h 84"/>
                <a:gd name="T46" fmla="*/ 38 w 73"/>
                <a:gd name="T47" fmla="*/ 53 h 84"/>
                <a:gd name="T48" fmla="*/ 52 w 73"/>
                <a:gd name="T49" fmla="*/ 29 h 84"/>
                <a:gd name="T50" fmla="*/ 59 w 73"/>
                <a:gd name="T51" fmla="*/ 26 h 84"/>
                <a:gd name="T52" fmla="*/ 22 w 73"/>
                <a:gd name="T53" fmla="*/ 15 h 84"/>
                <a:gd name="T54" fmla="*/ 23 w 73"/>
                <a:gd name="T55" fmla="*/ 6 h 84"/>
                <a:gd name="T56" fmla="*/ 39 w 73"/>
                <a:gd name="T57" fmla="*/ 7 h 84"/>
                <a:gd name="T58" fmla="*/ 34 w 73"/>
                <a:gd name="T59" fmla="*/ 25 h 84"/>
                <a:gd name="T60" fmla="*/ 30 w 73"/>
                <a:gd name="T61" fmla="*/ 18 h 84"/>
                <a:gd name="T62" fmla="*/ 25 w 73"/>
                <a:gd name="T63" fmla="*/ 12 h 84"/>
                <a:gd name="T64" fmla="*/ 23 w 73"/>
                <a:gd name="T65" fmla="*/ 43 h 84"/>
                <a:gd name="T66" fmla="*/ 8 w 73"/>
                <a:gd name="T67" fmla="*/ 56 h 84"/>
                <a:gd name="T68" fmla="*/ 4 w 73"/>
                <a:gd name="T69" fmla="*/ 44 h 84"/>
                <a:gd name="T70" fmla="*/ 6 w 73"/>
                <a:gd name="T71" fmla="*/ 49 h 84"/>
                <a:gd name="T72" fmla="*/ 15 w 73"/>
                <a:gd name="T73" fmla="*/ 41 h 84"/>
                <a:gd name="T74" fmla="*/ 22 w 73"/>
                <a:gd name="T7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84">
                  <a:moveTo>
                    <a:pt x="30" y="37"/>
                  </a:moveTo>
                  <a:cubicBezTo>
                    <a:pt x="29" y="35"/>
                    <a:pt x="32" y="29"/>
                    <a:pt x="34" y="33"/>
                  </a:cubicBezTo>
                  <a:cubicBezTo>
                    <a:pt x="35" y="36"/>
                    <a:pt x="32" y="38"/>
                    <a:pt x="30" y="37"/>
                  </a:cubicBezTo>
                  <a:close/>
                  <a:moveTo>
                    <a:pt x="70" y="10"/>
                  </a:moveTo>
                  <a:cubicBezTo>
                    <a:pt x="67" y="10"/>
                    <a:pt x="55" y="11"/>
                    <a:pt x="53" y="13"/>
                  </a:cubicBezTo>
                  <a:cubicBezTo>
                    <a:pt x="47" y="16"/>
                    <a:pt x="45" y="19"/>
                    <a:pt x="41" y="24"/>
                  </a:cubicBezTo>
                  <a:cubicBezTo>
                    <a:pt x="40" y="26"/>
                    <a:pt x="38" y="29"/>
                    <a:pt x="36" y="27"/>
                  </a:cubicBezTo>
                  <a:cubicBezTo>
                    <a:pt x="34" y="26"/>
                    <a:pt x="32" y="28"/>
                    <a:pt x="30" y="27"/>
                  </a:cubicBezTo>
                  <a:cubicBezTo>
                    <a:pt x="27" y="27"/>
                    <a:pt x="28" y="25"/>
                    <a:pt x="27" y="23"/>
                  </a:cubicBezTo>
                  <a:cubicBezTo>
                    <a:pt x="25" y="20"/>
                    <a:pt x="22" y="23"/>
                    <a:pt x="21" y="23"/>
                  </a:cubicBezTo>
                  <a:cubicBezTo>
                    <a:pt x="19" y="22"/>
                    <a:pt x="20" y="19"/>
                    <a:pt x="19" y="18"/>
                  </a:cubicBezTo>
                  <a:cubicBezTo>
                    <a:pt x="14" y="18"/>
                    <a:pt x="13" y="20"/>
                    <a:pt x="14" y="24"/>
                  </a:cubicBezTo>
                  <a:cubicBezTo>
                    <a:pt x="15" y="28"/>
                    <a:pt x="12" y="30"/>
                    <a:pt x="12" y="34"/>
                  </a:cubicBezTo>
                  <a:cubicBezTo>
                    <a:pt x="13" y="35"/>
                    <a:pt x="15" y="35"/>
                    <a:pt x="16" y="34"/>
                  </a:cubicBezTo>
                  <a:cubicBezTo>
                    <a:pt x="18" y="34"/>
                    <a:pt x="19" y="36"/>
                    <a:pt x="19" y="38"/>
                  </a:cubicBezTo>
                  <a:cubicBezTo>
                    <a:pt x="20" y="41"/>
                    <a:pt x="21" y="39"/>
                    <a:pt x="23" y="39"/>
                  </a:cubicBezTo>
                  <a:cubicBezTo>
                    <a:pt x="34" y="39"/>
                    <a:pt x="27" y="52"/>
                    <a:pt x="25" y="57"/>
                  </a:cubicBezTo>
                  <a:cubicBezTo>
                    <a:pt x="24" y="60"/>
                    <a:pt x="23" y="64"/>
                    <a:pt x="25" y="67"/>
                  </a:cubicBezTo>
                  <a:cubicBezTo>
                    <a:pt x="26" y="68"/>
                    <a:pt x="29" y="73"/>
                    <a:pt x="29" y="74"/>
                  </a:cubicBezTo>
                  <a:cubicBezTo>
                    <a:pt x="32" y="79"/>
                    <a:pt x="43" y="84"/>
                    <a:pt x="39" y="75"/>
                  </a:cubicBezTo>
                  <a:cubicBezTo>
                    <a:pt x="37" y="69"/>
                    <a:pt x="31" y="66"/>
                    <a:pt x="32" y="59"/>
                  </a:cubicBezTo>
                  <a:cubicBezTo>
                    <a:pt x="33" y="50"/>
                    <a:pt x="35" y="44"/>
                    <a:pt x="38" y="37"/>
                  </a:cubicBezTo>
                  <a:cubicBezTo>
                    <a:pt x="41" y="30"/>
                    <a:pt x="47" y="25"/>
                    <a:pt x="52" y="21"/>
                  </a:cubicBezTo>
                  <a:cubicBezTo>
                    <a:pt x="55" y="19"/>
                    <a:pt x="58" y="17"/>
                    <a:pt x="61" y="17"/>
                  </a:cubicBezTo>
                  <a:cubicBezTo>
                    <a:pt x="65" y="17"/>
                    <a:pt x="68" y="18"/>
                    <a:pt x="72" y="17"/>
                  </a:cubicBezTo>
                  <a:cubicBezTo>
                    <a:pt x="73" y="15"/>
                    <a:pt x="72" y="11"/>
                    <a:pt x="70" y="10"/>
                  </a:cubicBezTo>
                  <a:close/>
                  <a:moveTo>
                    <a:pt x="52" y="50"/>
                  </a:moveTo>
                  <a:cubicBezTo>
                    <a:pt x="52" y="50"/>
                    <a:pt x="52" y="50"/>
                    <a:pt x="52" y="50"/>
                  </a:cubicBezTo>
                  <a:cubicBezTo>
                    <a:pt x="52" y="55"/>
                    <a:pt x="48" y="55"/>
                    <a:pt x="47" y="53"/>
                  </a:cubicBezTo>
                  <a:cubicBezTo>
                    <a:pt x="47" y="52"/>
                    <a:pt x="49" y="47"/>
                    <a:pt x="52" y="48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44" y="48"/>
                  </a:moveTo>
                  <a:cubicBezTo>
                    <a:pt x="42" y="45"/>
                    <a:pt x="45" y="41"/>
                    <a:pt x="46" y="38"/>
                  </a:cubicBezTo>
                  <a:cubicBezTo>
                    <a:pt x="47" y="37"/>
                    <a:pt x="47" y="36"/>
                    <a:pt x="48" y="36"/>
                  </a:cubicBezTo>
                  <a:cubicBezTo>
                    <a:pt x="49" y="36"/>
                    <a:pt x="48" y="36"/>
                    <a:pt x="50" y="37"/>
                  </a:cubicBezTo>
                  <a:cubicBezTo>
                    <a:pt x="51" y="38"/>
                    <a:pt x="46" y="51"/>
                    <a:pt x="44" y="48"/>
                  </a:cubicBezTo>
                  <a:close/>
                  <a:moveTo>
                    <a:pt x="60" y="25"/>
                  </a:moveTo>
                  <a:cubicBezTo>
                    <a:pt x="61" y="25"/>
                    <a:pt x="65" y="25"/>
                    <a:pt x="66" y="26"/>
                  </a:cubicBezTo>
                  <a:cubicBezTo>
                    <a:pt x="70" y="31"/>
                    <a:pt x="65" y="34"/>
                    <a:pt x="65" y="39"/>
                  </a:cubicBezTo>
                  <a:cubicBezTo>
                    <a:pt x="63" y="44"/>
                    <a:pt x="60" y="46"/>
                    <a:pt x="64" y="52"/>
                  </a:cubicBezTo>
                  <a:cubicBezTo>
                    <a:pt x="66" y="56"/>
                    <a:pt x="64" y="64"/>
                    <a:pt x="58" y="63"/>
                  </a:cubicBezTo>
                  <a:cubicBezTo>
                    <a:pt x="56" y="62"/>
                    <a:pt x="58" y="58"/>
                    <a:pt x="57" y="57"/>
                  </a:cubicBezTo>
                  <a:cubicBezTo>
                    <a:pt x="50" y="56"/>
                    <a:pt x="50" y="68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39" y="60"/>
                    <a:pt x="43" y="60"/>
                    <a:pt x="43" y="57"/>
                  </a:cubicBezTo>
                  <a:cubicBezTo>
                    <a:pt x="42" y="55"/>
                    <a:pt x="39" y="55"/>
                    <a:pt x="38" y="53"/>
                  </a:cubicBezTo>
                  <a:cubicBezTo>
                    <a:pt x="37" y="46"/>
                    <a:pt x="41" y="39"/>
                    <a:pt x="45" y="33"/>
                  </a:cubicBezTo>
                  <a:cubicBezTo>
                    <a:pt x="46" y="30"/>
                    <a:pt x="49" y="28"/>
                    <a:pt x="52" y="29"/>
                  </a:cubicBezTo>
                  <a:cubicBezTo>
                    <a:pt x="57" y="31"/>
                    <a:pt x="53" y="38"/>
                    <a:pt x="55" y="41"/>
                  </a:cubicBezTo>
                  <a:cubicBezTo>
                    <a:pt x="61" y="41"/>
                    <a:pt x="58" y="30"/>
                    <a:pt x="59" y="26"/>
                  </a:cubicBezTo>
                  <a:cubicBezTo>
                    <a:pt x="59" y="26"/>
                    <a:pt x="60" y="25"/>
                    <a:pt x="60" y="25"/>
                  </a:cubicBezTo>
                  <a:close/>
                  <a:moveTo>
                    <a:pt x="22" y="15"/>
                  </a:moveTo>
                  <a:cubicBezTo>
                    <a:pt x="21" y="15"/>
                    <a:pt x="18" y="18"/>
                    <a:pt x="18" y="15"/>
                  </a:cubicBezTo>
                  <a:cubicBezTo>
                    <a:pt x="18" y="12"/>
                    <a:pt x="21" y="9"/>
                    <a:pt x="23" y="6"/>
                  </a:cubicBezTo>
                  <a:cubicBezTo>
                    <a:pt x="24" y="2"/>
                    <a:pt x="27" y="0"/>
                    <a:pt x="31" y="1"/>
                  </a:cubicBezTo>
                  <a:cubicBezTo>
                    <a:pt x="33" y="2"/>
                    <a:pt x="36" y="5"/>
                    <a:pt x="39" y="7"/>
                  </a:cubicBezTo>
                  <a:cubicBezTo>
                    <a:pt x="41" y="9"/>
                    <a:pt x="41" y="12"/>
                    <a:pt x="41" y="15"/>
                  </a:cubicBezTo>
                  <a:cubicBezTo>
                    <a:pt x="42" y="19"/>
                    <a:pt x="40" y="27"/>
                    <a:pt x="34" y="25"/>
                  </a:cubicBezTo>
                  <a:cubicBezTo>
                    <a:pt x="33" y="20"/>
                    <a:pt x="38" y="19"/>
                    <a:pt x="35" y="16"/>
                  </a:cubicBezTo>
                  <a:cubicBezTo>
                    <a:pt x="32" y="15"/>
                    <a:pt x="33" y="19"/>
                    <a:pt x="30" y="18"/>
                  </a:cubicBezTo>
                  <a:cubicBezTo>
                    <a:pt x="26" y="16"/>
                    <a:pt x="31" y="12"/>
                    <a:pt x="29" y="9"/>
                  </a:cubicBezTo>
                  <a:cubicBezTo>
                    <a:pt x="27" y="9"/>
                    <a:pt x="26" y="11"/>
                    <a:pt x="25" y="12"/>
                  </a:cubicBezTo>
                  <a:cubicBezTo>
                    <a:pt x="24" y="14"/>
                    <a:pt x="24" y="14"/>
                    <a:pt x="22" y="15"/>
                  </a:cubicBezTo>
                  <a:close/>
                  <a:moveTo>
                    <a:pt x="23" y="43"/>
                  </a:moveTo>
                  <a:cubicBezTo>
                    <a:pt x="26" y="47"/>
                    <a:pt x="23" y="53"/>
                    <a:pt x="20" y="56"/>
                  </a:cubicBezTo>
                  <a:cubicBezTo>
                    <a:pt x="18" y="59"/>
                    <a:pt x="11" y="57"/>
                    <a:pt x="8" y="56"/>
                  </a:cubicBezTo>
                  <a:cubicBezTo>
                    <a:pt x="4" y="54"/>
                    <a:pt x="0" y="52"/>
                    <a:pt x="3" y="48"/>
                  </a:cubicBezTo>
                  <a:cubicBezTo>
                    <a:pt x="3" y="47"/>
                    <a:pt x="4" y="45"/>
                    <a:pt x="4" y="44"/>
                  </a:cubicBezTo>
                  <a:cubicBezTo>
                    <a:pt x="4" y="41"/>
                    <a:pt x="5" y="36"/>
                    <a:pt x="9" y="39"/>
                  </a:cubicBezTo>
                  <a:cubicBezTo>
                    <a:pt x="10" y="40"/>
                    <a:pt x="6" y="48"/>
                    <a:pt x="6" y="49"/>
                  </a:cubicBezTo>
                  <a:cubicBezTo>
                    <a:pt x="6" y="50"/>
                    <a:pt x="7" y="50"/>
                    <a:pt x="8" y="50"/>
                  </a:cubicBezTo>
                  <a:cubicBezTo>
                    <a:pt x="12" y="48"/>
                    <a:pt x="9" y="39"/>
                    <a:pt x="15" y="41"/>
                  </a:cubicBezTo>
                  <a:cubicBezTo>
                    <a:pt x="17" y="43"/>
                    <a:pt x="14" y="48"/>
                    <a:pt x="16" y="49"/>
                  </a:cubicBezTo>
                  <a:cubicBezTo>
                    <a:pt x="18" y="50"/>
                    <a:pt x="18" y="44"/>
                    <a:pt x="22" y="43"/>
                  </a:cubicBezTo>
                  <a:cubicBezTo>
                    <a:pt x="22" y="43"/>
                    <a:pt x="23" y="43"/>
                    <a:pt x="23" y="4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7421DCA7-5C97-43D4-5C87-78EF5A8BF3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4" y="1960"/>
              <a:ext cx="131" cy="133"/>
            </a:xfrm>
            <a:custGeom>
              <a:avLst/>
              <a:gdLst>
                <a:gd name="T0" fmla="*/ 65 w 80"/>
                <a:gd name="T1" fmla="*/ 27 h 81"/>
                <a:gd name="T2" fmla="*/ 51 w 80"/>
                <a:gd name="T3" fmla="*/ 20 h 81"/>
                <a:gd name="T4" fmla="*/ 51 w 80"/>
                <a:gd name="T5" fmla="*/ 16 h 81"/>
                <a:gd name="T6" fmla="*/ 66 w 80"/>
                <a:gd name="T7" fmla="*/ 22 h 81"/>
                <a:gd name="T8" fmla="*/ 67 w 80"/>
                <a:gd name="T9" fmla="*/ 22 h 81"/>
                <a:gd name="T10" fmla="*/ 68 w 80"/>
                <a:gd name="T11" fmla="*/ 23 h 81"/>
                <a:gd name="T12" fmla="*/ 56 w 80"/>
                <a:gd name="T13" fmla="*/ 37 h 81"/>
                <a:gd name="T14" fmla="*/ 60 w 80"/>
                <a:gd name="T15" fmla="*/ 40 h 81"/>
                <a:gd name="T16" fmla="*/ 56 w 80"/>
                <a:gd name="T17" fmla="*/ 37 h 81"/>
                <a:gd name="T18" fmla="*/ 54 w 80"/>
                <a:gd name="T19" fmla="*/ 44 h 81"/>
                <a:gd name="T20" fmla="*/ 62 w 80"/>
                <a:gd name="T21" fmla="*/ 49 h 81"/>
                <a:gd name="T22" fmla="*/ 56 w 80"/>
                <a:gd name="T23" fmla="*/ 54 h 81"/>
                <a:gd name="T24" fmla="*/ 52 w 80"/>
                <a:gd name="T25" fmla="*/ 52 h 81"/>
                <a:gd name="T26" fmla="*/ 46 w 80"/>
                <a:gd name="T27" fmla="*/ 55 h 81"/>
                <a:gd name="T28" fmla="*/ 57 w 80"/>
                <a:gd name="T29" fmla="*/ 61 h 81"/>
                <a:gd name="T30" fmla="*/ 39 w 80"/>
                <a:gd name="T31" fmla="*/ 38 h 81"/>
                <a:gd name="T32" fmla="*/ 46 w 80"/>
                <a:gd name="T33" fmla="*/ 40 h 81"/>
                <a:gd name="T34" fmla="*/ 35 w 80"/>
                <a:gd name="T35" fmla="*/ 53 h 81"/>
                <a:gd name="T36" fmla="*/ 32 w 80"/>
                <a:gd name="T37" fmla="*/ 48 h 81"/>
                <a:gd name="T38" fmla="*/ 45 w 80"/>
                <a:gd name="T39" fmla="*/ 33 h 81"/>
                <a:gd name="T40" fmla="*/ 49 w 80"/>
                <a:gd name="T41" fmla="*/ 34 h 81"/>
                <a:gd name="T42" fmla="*/ 45 w 80"/>
                <a:gd name="T43" fmla="*/ 33 h 81"/>
                <a:gd name="T44" fmla="*/ 26 w 80"/>
                <a:gd name="T45" fmla="*/ 43 h 81"/>
                <a:gd name="T46" fmla="*/ 21 w 80"/>
                <a:gd name="T47" fmla="*/ 43 h 81"/>
                <a:gd name="T48" fmla="*/ 15 w 80"/>
                <a:gd name="T49" fmla="*/ 35 h 81"/>
                <a:gd name="T50" fmla="*/ 75 w 80"/>
                <a:gd name="T51" fmla="*/ 21 h 81"/>
                <a:gd name="T52" fmla="*/ 44 w 80"/>
                <a:gd name="T53" fmla="*/ 23 h 81"/>
                <a:gd name="T54" fmla="*/ 53 w 80"/>
                <a:gd name="T55" fmla="*/ 26 h 81"/>
                <a:gd name="T56" fmla="*/ 39 w 80"/>
                <a:gd name="T57" fmla="*/ 28 h 81"/>
                <a:gd name="T58" fmla="*/ 28 w 80"/>
                <a:gd name="T59" fmla="*/ 37 h 81"/>
                <a:gd name="T60" fmla="*/ 27 w 80"/>
                <a:gd name="T61" fmla="*/ 31 h 81"/>
                <a:gd name="T62" fmla="*/ 41 w 80"/>
                <a:gd name="T63" fmla="*/ 9 h 81"/>
                <a:gd name="T64" fmla="*/ 34 w 80"/>
                <a:gd name="T65" fmla="*/ 1 h 81"/>
                <a:gd name="T66" fmla="*/ 30 w 80"/>
                <a:gd name="T67" fmla="*/ 10 h 81"/>
                <a:gd name="T68" fmla="*/ 10 w 80"/>
                <a:gd name="T69" fmla="*/ 7 h 81"/>
                <a:gd name="T70" fmla="*/ 9 w 80"/>
                <a:gd name="T71" fmla="*/ 13 h 81"/>
                <a:gd name="T72" fmla="*/ 9 w 80"/>
                <a:gd name="T73" fmla="*/ 14 h 81"/>
                <a:gd name="T74" fmla="*/ 20 w 80"/>
                <a:gd name="T75" fmla="*/ 16 h 81"/>
                <a:gd name="T76" fmla="*/ 22 w 80"/>
                <a:gd name="T77" fmla="*/ 19 h 81"/>
                <a:gd name="T78" fmla="*/ 21 w 80"/>
                <a:gd name="T79" fmla="*/ 19 h 81"/>
                <a:gd name="T80" fmla="*/ 6 w 80"/>
                <a:gd name="T81" fmla="*/ 19 h 81"/>
                <a:gd name="T82" fmla="*/ 10 w 80"/>
                <a:gd name="T83" fmla="*/ 24 h 81"/>
                <a:gd name="T84" fmla="*/ 20 w 80"/>
                <a:gd name="T85" fmla="*/ 23 h 81"/>
                <a:gd name="T86" fmla="*/ 23 w 80"/>
                <a:gd name="T87" fmla="*/ 25 h 81"/>
                <a:gd name="T88" fmla="*/ 6 w 80"/>
                <a:gd name="T89" fmla="*/ 32 h 81"/>
                <a:gd name="T90" fmla="*/ 2 w 80"/>
                <a:gd name="T91" fmla="*/ 50 h 81"/>
                <a:gd name="T92" fmla="*/ 19 w 80"/>
                <a:gd name="T93" fmla="*/ 53 h 81"/>
                <a:gd name="T94" fmla="*/ 38 w 80"/>
                <a:gd name="T95" fmla="*/ 59 h 81"/>
                <a:gd name="T96" fmla="*/ 66 w 80"/>
                <a:gd name="T97" fmla="*/ 77 h 81"/>
                <a:gd name="T98" fmla="*/ 64 w 80"/>
                <a:gd name="T99" fmla="*/ 64 h 81"/>
                <a:gd name="T100" fmla="*/ 70 w 80"/>
                <a:gd name="T101" fmla="*/ 41 h 81"/>
                <a:gd name="T102" fmla="*/ 61 w 80"/>
                <a:gd name="T103" fmla="*/ 32 h 81"/>
                <a:gd name="T104" fmla="*/ 76 w 80"/>
                <a:gd name="T105" fmla="*/ 32 h 81"/>
                <a:gd name="T106" fmla="*/ 75 w 80"/>
                <a:gd name="T107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1">
                  <a:moveTo>
                    <a:pt x="66" y="27"/>
                  </a:moveTo>
                  <a:cubicBezTo>
                    <a:pt x="66" y="27"/>
                    <a:pt x="65" y="27"/>
                    <a:pt x="65" y="27"/>
                  </a:cubicBezTo>
                  <a:cubicBezTo>
                    <a:pt x="62" y="23"/>
                    <a:pt x="56" y="21"/>
                    <a:pt x="52" y="21"/>
                  </a:cubicBezTo>
                  <a:cubicBezTo>
                    <a:pt x="51" y="21"/>
                    <a:pt x="51" y="21"/>
                    <a:pt x="51" y="20"/>
                  </a:cubicBezTo>
                  <a:cubicBezTo>
                    <a:pt x="51" y="20"/>
                    <a:pt x="50" y="20"/>
                    <a:pt x="50" y="20"/>
                  </a:cubicBezTo>
                  <a:cubicBezTo>
                    <a:pt x="49" y="19"/>
                    <a:pt x="48" y="15"/>
                    <a:pt x="51" y="16"/>
                  </a:cubicBezTo>
                  <a:cubicBezTo>
                    <a:pt x="55" y="17"/>
                    <a:pt x="55" y="18"/>
                    <a:pt x="58" y="19"/>
                  </a:cubicBezTo>
                  <a:cubicBezTo>
                    <a:pt x="60" y="19"/>
                    <a:pt x="64" y="21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8" y="23"/>
                    <a:pt x="68" y="23"/>
                  </a:cubicBezTo>
                  <a:cubicBezTo>
                    <a:pt x="71" y="25"/>
                    <a:pt x="70" y="28"/>
                    <a:pt x="66" y="27"/>
                  </a:cubicBezTo>
                  <a:close/>
                  <a:moveTo>
                    <a:pt x="56" y="37"/>
                  </a:moveTo>
                  <a:cubicBezTo>
                    <a:pt x="56" y="33"/>
                    <a:pt x="62" y="37"/>
                    <a:pt x="61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9" y="40"/>
                    <a:pt x="59" y="40"/>
                    <a:pt x="58" y="39"/>
                  </a:cubicBezTo>
                  <a:cubicBezTo>
                    <a:pt x="57" y="38"/>
                    <a:pt x="56" y="37"/>
                    <a:pt x="56" y="37"/>
                  </a:cubicBezTo>
                  <a:close/>
                  <a:moveTo>
                    <a:pt x="62" y="49"/>
                  </a:moveTo>
                  <a:cubicBezTo>
                    <a:pt x="61" y="52"/>
                    <a:pt x="54" y="47"/>
                    <a:pt x="54" y="44"/>
                  </a:cubicBezTo>
                  <a:cubicBezTo>
                    <a:pt x="54" y="44"/>
                    <a:pt x="55" y="44"/>
                    <a:pt x="55" y="44"/>
                  </a:cubicBezTo>
                  <a:cubicBezTo>
                    <a:pt x="57" y="43"/>
                    <a:pt x="63" y="47"/>
                    <a:pt x="62" y="49"/>
                  </a:cubicBezTo>
                  <a:close/>
                  <a:moveTo>
                    <a:pt x="57" y="61"/>
                  </a:moveTo>
                  <a:cubicBezTo>
                    <a:pt x="59" y="59"/>
                    <a:pt x="59" y="56"/>
                    <a:pt x="56" y="54"/>
                  </a:cubicBezTo>
                  <a:cubicBezTo>
                    <a:pt x="56" y="54"/>
                    <a:pt x="56" y="53"/>
                    <a:pt x="56" y="53"/>
                  </a:cubicBezTo>
                  <a:cubicBezTo>
                    <a:pt x="55" y="52"/>
                    <a:pt x="53" y="52"/>
                    <a:pt x="52" y="52"/>
                  </a:cubicBezTo>
                  <a:cubicBezTo>
                    <a:pt x="52" y="51"/>
                    <a:pt x="51" y="51"/>
                    <a:pt x="50" y="51"/>
                  </a:cubicBezTo>
                  <a:cubicBezTo>
                    <a:pt x="48" y="51"/>
                    <a:pt x="46" y="53"/>
                    <a:pt x="46" y="55"/>
                  </a:cubicBezTo>
                  <a:cubicBezTo>
                    <a:pt x="46" y="60"/>
                    <a:pt x="52" y="62"/>
                    <a:pt x="56" y="62"/>
                  </a:cubicBezTo>
                  <a:cubicBezTo>
                    <a:pt x="56" y="62"/>
                    <a:pt x="57" y="61"/>
                    <a:pt x="57" y="61"/>
                  </a:cubicBezTo>
                  <a:close/>
                  <a:moveTo>
                    <a:pt x="43" y="43"/>
                  </a:moveTo>
                  <a:cubicBezTo>
                    <a:pt x="42" y="42"/>
                    <a:pt x="38" y="40"/>
                    <a:pt x="39" y="38"/>
                  </a:cubicBezTo>
                  <a:cubicBezTo>
                    <a:pt x="39" y="37"/>
                    <a:pt x="41" y="36"/>
                    <a:pt x="46" y="39"/>
                  </a:cubicBezTo>
                  <a:cubicBezTo>
                    <a:pt x="46" y="39"/>
                    <a:pt x="46" y="40"/>
                    <a:pt x="46" y="40"/>
                  </a:cubicBezTo>
                  <a:cubicBezTo>
                    <a:pt x="46" y="42"/>
                    <a:pt x="46" y="44"/>
                    <a:pt x="43" y="43"/>
                  </a:cubicBezTo>
                  <a:close/>
                  <a:moveTo>
                    <a:pt x="35" y="53"/>
                  </a:moveTo>
                  <a:cubicBezTo>
                    <a:pt x="38" y="55"/>
                    <a:pt x="43" y="53"/>
                    <a:pt x="43" y="50"/>
                  </a:cubicBezTo>
                  <a:cubicBezTo>
                    <a:pt x="43" y="44"/>
                    <a:pt x="34" y="44"/>
                    <a:pt x="32" y="48"/>
                  </a:cubicBezTo>
                  <a:cubicBezTo>
                    <a:pt x="31" y="49"/>
                    <a:pt x="33" y="52"/>
                    <a:pt x="35" y="53"/>
                  </a:cubicBezTo>
                  <a:close/>
                  <a:moveTo>
                    <a:pt x="45" y="33"/>
                  </a:moveTo>
                  <a:cubicBezTo>
                    <a:pt x="45" y="31"/>
                    <a:pt x="49" y="32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7" y="35"/>
                    <a:pt x="46" y="35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lose/>
                  <a:moveTo>
                    <a:pt x="21" y="43"/>
                  </a:moveTo>
                  <a:cubicBezTo>
                    <a:pt x="22" y="42"/>
                    <a:pt x="23" y="41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7" y="51"/>
                    <a:pt x="16" y="48"/>
                    <a:pt x="21" y="43"/>
                  </a:cubicBezTo>
                  <a:close/>
                  <a:moveTo>
                    <a:pt x="10" y="47"/>
                  </a:moveTo>
                  <a:cubicBezTo>
                    <a:pt x="12" y="48"/>
                    <a:pt x="20" y="38"/>
                    <a:pt x="15" y="35"/>
                  </a:cubicBezTo>
                  <a:cubicBezTo>
                    <a:pt x="11" y="32"/>
                    <a:pt x="7" y="46"/>
                    <a:pt x="10" y="47"/>
                  </a:cubicBezTo>
                  <a:close/>
                  <a:moveTo>
                    <a:pt x="75" y="21"/>
                  </a:moveTo>
                  <a:cubicBezTo>
                    <a:pt x="67" y="16"/>
                    <a:pt x="58" y="12"/>
                    <a:pt x="48" y="11"/>
                  </a:cubicBezTo>
                  <a:cubicBezTo>
                    <a:pt x="44" y="10"/>
                    <a:pt x="39" y="20"/>
                    <a:pt x="44" y="23"/>
                  </a:cubicBezTo>
                  <a:cubicBezTo>
                    <a:pt x="46" y="24"/>
                    <a:pt x="53" y="23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8"/>
                    <a:pt x="45" y="25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7" y="30"/>
                    <a:pt x="36" y="32"/>
                    <a:pt x="34" y="33"/>
                  </a:cubicBezTo>
                  <a:cubicBezTo>
                    <a:pt x="33" y="35"/>
                    <a:pt x="30" y="38"/>
                    <a:pt x="28" y="37"/>
                  </a:cubicBezTo>
                  <a:cubicBezTo>
                    <a:pt x="26" y="37"/>
                    <a:pt x="22" y="34"/>
                    <a:pt x="22" y="33"/>
                  </a:cubicBezTo>
                  <a:cubicBezTo>
                    <a:pt x="23" y="31"/>
                    <a:pt x="26" y="33"/>
                    <a:pt x="27" y="31"/>
                  </a:cubicBezTo>
                  <a:cubicBezTo>
                    <a:pt x="30" y="27"/>
                    <a:pt x="30" y="22"/>
                    <a:pt x="31" y="18"/>
                  </a:cubicBezTo>
                  <a:cubicBezTo>
                    <a:pt x="33" y="14"/>
                    <a:pt x="40" y="15"/>
                    <a:pt x="41" y="9"/>
                  </a:cubicBezTo>
                  <a:cubicBezTo>
                    <a:pt x="41" y="6"/>
                    <a:pt x="38" y="4"/>
                    <a:pt x="36" y="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0"/>
                    <a:pt x="29" y="0"/>
                    <a:pt x="29" y="4"/>
                  </a:cubicBezTo>
                  <a:cubicBezTo>
                    <a:pt x="30" y="5"/>
                    <a:pt x="33" y="10"/>
                    <a:pt x="30" y="10"/>
                  </a:cubicBezTo>
                  <a:cubicBezTo>
                    <a:pt x="26" y="11"/>
                    <a:pt x="20" y="10"/>
                    <a:pt x="16" y="9"/>
                  </a:cubicBezTo>
                  <a:cubicBezTo>
                    <a:pt x="16" y="9"/>
                    <a:pt x="11" y="7"/>
                    <a:pt x="10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7" y="9"/>
                    <a:pt x="7" y="12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3" y="14"/>
                    <a:pt x="13" y="14"/>
                  </a:cubicBezTo>
                  <a:cubicBezTo>
                    <a:pt x="15" y="14"/>
                    <a:pt x="18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4" y="18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0"/>
                    <a:pt x="11" y="17"/>
                    <a:pt x="7" y="19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20"/>
                    <a:pt x="5" y="22"/>
                    <a:pt x="6" y="23"/>
                  </a:cubicBezTo>
                  <a:cubicBezTo>
                    <a:pt x="7" y="23"/>
                    <a:pt x="9" y="24"/>
                    <a:pt x="10" y="24"/>
                  </a:cubicBezTo>
                  <a:cubicBezTo>
                    <a:pt x="11" y="24"/>
                    <a:pt x="16" y="24"/>
                    <a:pt x="18" y="24"/>
                  </a:cubicBezTo>
                  <a:cubicBezTo>
                    <a:pt x="19" y="24"/>
                    <a:pt x="19" y="23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3" y="23"/>
                    <a:pt x="24" y="23"/>
                    <a:pt x="23" y="25"/>
                  </a:cubicBezTo>
                  <a:cubicBezTo>
                    <a:pt x="22" y="27"/>
                    <a:pt x="13" y="30"/>
                    <a:pt x="11" y="29"/>
                  </a:cubicBezTo>
                  <a:cubicBezTo>
                    <a:pt x="8" y="29"/>
                    <a:pt x="6" y="32"/>
                    <a:pt x="6" y="32"/>
                  </a:cubicBezTo>
                  <a:cubicBezTo>
                    <a:pt x="5" y="35"/>
                    <a:pt x="5" y="37"/>
                    <a:pt x="4" y="39"/>
                  </a:cubicBezTo>
                  <a:cubicBezTo>
                    <a:pt x="3" y="43"/>
                    <a:pt x="0" y="47"/>
                    <a:pt x="2" y="50"/>
                  </a:cubicBezTo>
                  <a:cubicBezTo>
                    <a:pt x="2" y="52"/>
                    <a:pt x="9" y="52"/>
                    <a:pt x="17" y="53"/>
                  </a:cubicBezTo>
                  <a:cubicBezTo>
                    <a:pt x="18" y="53"/>
                    <a:pt x="18" y="53"/>
                    <a:pt x="19" y="53"/>
                  </a:cubicBezTo>
                  <a:cubicBezTo>
                    <a:pt x="24" y="54"/>
                    <a:pt x="30" y="55"/>
                    <a:pt x="34" y="57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44" y="62"/>
                    <a:pt x="50" y="66"/>
                    <a:pt x="51" y="67"/>
                  </a:cubicBezTo>
                  <a:cubicBezTo>
                    <a:pt x="56" y="72"/>
                    <a:pt x="63" y="81"/>
                    <a:pt x="66" y="77"/>
                  </a:cubicBezTo>
                  <a:cubicBezTo>
                    <a:pt x="66" y="74"/>
                    <a:pt x="64" y="71"/>
                    <a:pt x="62" y="67"/>
                  </a:cubicBezTo>
                  <a:cubicBezTo>
                    <a:pt x="61" y="66"/>
                    <a:pt x="63" y="65"/>
                    <a:pt x="64" y="64"/>
                  </a:cubicBezTo>
                  <a:cubicBezTo>
                    <a:pt x="67" y="61"/>
                    <a:pt x="67" y="56"/>
                    <a:pt x="68" y="51"/>
                  </a:cubicBezTo>
                  <a:cubicBezTo>
                    <a:pt x="69" y="48"/>
                    <a:pt x="70" y="44"/>
                    <a:pt x="70" y="41"/>
                  </a:cubicBezTo>
                  <a:cubicBezTo>
                    <a:pt x="71" y="37"/>
                    <a:pt x="66" y="34"/>
                    <a:pt x="62" y="33"/>
                  </a:cubicBezTo>
                  <a:cubicBezTo>
                    <a:pt x="62" y="33"/>
                    <a:pt x="61" y="32"/>
                    <a:pt x="61" y="32"/>
                  </a:cubicBezTo>
                  <a:cubicBezTo>
                    <a:pt x="62" y="29"/>
                    <a:pt x="67" y="31"/>
                    <a:pt x="70" y="33"/>
                  </a:cubicBezTo>
                  <a:cubicBezTo>
                    <a:pt x="72" y="34"/>
                    <a:pt x="75" y="34"/>
                    <a:pt x="76" y="32"/>
                  </a:cubicBezTo>
                  <a:cubicBezTo>
                    <a:pt x="77" y="31"/>
                    <a:pt x="77" y="29"/>
                    <a:pt x="78" y="27"/>
                  </a:cubicBezTo>
                  <a:cubicBezTo>
                    <a:pt x="80" y="24"/>
                    <a:pt x="78" y="22"/>
                    <a:pt x="75" y="2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6EA07577-A848-8514-A39D-56BD708F1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7" y="2405"/>
              <a:ext cx="55" cy="36"/>
            </a:xfrm>
            <a:custGeom>
              <a:avLst/>
              <a:gdLst>
                <a:gd name="T0" fmla="*/ 0 w 34"/>
                <a:gd name="T1" fmla="*/ 10 h 22"/>
                <a:gd name="T2" fmla="*/ 0 w 34"/>
                <a:gd name="T3" fmla="*/ 1 h 22"/>
                <a:gd name="T4" fmla="*/ 6 w 34"/>
                <a:gd name="T5" fmla="*/ 2 h 22"/>
                <a:gd name="T6" fmla="*/ 6 w 34"/>
                <a:gd name="T7" fmla="*/ 2 h 22"/>
                <a:gd name="T8" fmla="*/ 3 w 34"/>
                <a:gd name="T9" fmla="*/ 10 h 22"/>
                <a:gd name="T10" fmla="*/ 8 w 34"/>
                <a:gd name="T11" fmla="*/ 15 h 22"/>
                <a:gd name="T12" fmla="*/ 12 w 34"/>
                <a:gd name="T13" fmla="*/ 12 h 22"/>
                <a:gd name="T14" fmla="*/ 17 w 34"/>
                <a:gd name="T15" fmla="*/ 4 h 22"/>
                <a:gd name="T16" fmla="*/ 24 w 34"/>
                <a:gd name="T17" fmla="*/ 0 h 22"/>
                <a:gd name="T18" fmla="*/ 33 w 34"/>
                <a:gd name="T19" fmla="*/ 12 h 22"/>
                <a:gd name="T20" fmla="*/ 33 w 34"/>
                <a:gd name="T21" fmla="*/ 19 h 22"/>
                <a:gd name="T22" fmla="*/ 28 w 34"/>
                <a:gd name="T23" fmla="*/ 19 h 22"/>
                <a:gd name="T24" fmla="*/ 28 w 34"/>
                <a:gd name="T25" fmla="*/ 18 h 22"/>
                <a:gd name="T26" fmla="*/ 30 w 34"/>
                <a:gd name="T27" fmla="*/ 11 h 22"/>
                <a:gd name="T28" fmla="*/ 26 w 34"/>
                <a:gd name="T29" fmla="*/ 6 h 22"/>
                <a:gd name="T30" fmla="*/ 19 w 34"/>
                <a:gd name="T31" fmla="*/ 13 h 22"/>
                <a:gd name="T32" fmla="*/ 10 w 34"/>
                <a:gd name="T33" fmla="*/ 22 h 22"/>
                <a:gd name="T34" fmla="*/ 0 w 34"/>
                <a:gd name="T3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22">
                  <a:moveTo>
                    <a:pt x="0" y="10"/>
                  </a:moveTo>
                  <a:cubicBezTo>
                    <a:pt x="0" y="8"/>
                    <a:pt x="0" y="4"/>
                    <a:pt x="0" y="1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3" y="7"/>
                    <a:pt x="3" y="10"/>
                  </a:cubicBezTo>
                  <a:cubicBezTo>
                    <a:pt x="4" y="13"/>
                    <a:pt x="5" y="15"/>
                    <a:pt x="8" y="15"/>
                  </a:cubicBezTo>
                  <a:cubicBezTo>
                    <a:pt x="9" y="15"/>
                    <a:pt x="11" y="14"/>
                    <a:pt x="12" y="12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19" y="1"/>
                    <a:pt x="21" y="0"/>
                    <a:pt x="24" y="0"/>
                  </a:cubicBezTo>
                  <a:cubicBezTo>
                    <a:pt x="27" y="0"/>
                    <a:pt x="33" y="1"/>
                    <a:pt x="33" y="12"/>
                  </a:cubicBezTo>
                  <a:cubicBezTo>
                    <a:pt x="33" y="14"/>
                    <a:pt x="34" y="17"/>
                    <a:pt x="33" y="19"/>
                  </a:cubicBezTo>
                  <a:cubicBezTo>
                    <a:pt x="32" y="19"/>
                    <a:pt x="30" y="19"/>
                    <a:pt x="28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9" y="17"/>
                    <a:pt x="30" y="15"/>
                    <a:pt x="30" y="11"/>
                  </a:cubicBezTo>
                  <a:cubicBezTo>
                    <a:pt x="30" y="8"/>
                    <a:pt x="28" y="6"/>
                    <a:pt x="26" y="6"/>
                  </a:cubicBezTo>
                  <a:cubicBezTo>
                    <a:pt x="23" y="7"/>
                    <a:pt x="22" y="7"/>
                    <a:pt x="19" y="13"/>
                  </a:cubicBezTo>
                  <a:cubicBezTo>
                    <a:pt x="15" y="21"/>
                    <a:pt x="13" y="21"/>
                    <a:pt x="10" y="22"/>
                  </a:cubicBezTo>
                  <a:cubicBezTo>
                    <a:pt x="6" y="22"/>
                    <a:pt x="1" y="20"/>
                    <a:pt x="0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589C725F-06CC-EA47-D0B2-D68FC1A62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2443"/>
              <a:ext cx="61" cy="54"/>
            </a:xfrm>
            <a:custGeom>
              <a:avLst/>
              <a:gdLst>
                <a:gd name="T0" fmla="*/ 21 w 37"/>
                <a:gd name="T1" fmla="*/ 29 h 33"/>
                <a:gd name="T2" fmla="*/ 5 w 37"/>
                <a:gd name="T3" fmla="*/ 33 h 33"/>
                <a:gd name="T4" fmla="*/ 4 w 37"/>
                <a:gd name="T5" fmla="*/ 29 h 33"/>
                <a:gd name="T6" fmla="*/ 3 w 37"/>
                <a:gd name="T7" fmla="*/ 24 h 33"/>
                <a:gd name="T8" fmla="*/ 18 w 37"/>
                <a:gd name="T9" fmla="*/ 22 h 33"/>
                <a:gd name="T10" fmla="*/ 17 w 37"/>
                <a:gd name="T11" fmla="*/ 17 h 33"/>
                <a:gd name="T12" fmla="*/ 16 w 37"/>
                <a:gd name="T13" fmla="*/ 12 h 33"/>
                <a:gd name="T14" fmla="*/ 2 w 37"/>
                <a:gd name="T15" fmla="*/ 15 h 33"/>
                <a:gd name="T16" fmla="*/ 1 w 37"/>
                <a:gd name="T17" fmla="*/ 11 h 33"/>
                <a:gd name="T18" fmla="*/ 0 w 37"/>
                <a:gd name="T19" fmla="*/ 7 h 33"/>
                <a:gd name="T20" fmla="*/ 16 w 37"/>
                <a:gd name="T21" fmla="*/ 4 h 33"/>
                <a:gd name="T22" fmla="*/ 32 w 37"/>
                <a:gd name="T23" fmla="*/ 0 h 33"/>
                <a:gd name="T24" fmla="*/ 32 w 37"/>
                <a:gd name="T25" fmla="*/ 0 h 33"/>
                <a:gd name="T26" fmla="*/ 33 w 37"/>
                <a:gd name="T27" fmla="*/ 5 h 33"/>
                <a:gd name="T28" fmla="*/ 33 w 37"/>
                <a:gd name="T29" fmla="*/ 9 h 33"/>
                <a:gd name="T30" fmla="*/ 20 w 37"/>
                <a:gd name="T31" fmla="*/ 11 h 33"/>
                <a:gd name="T32" fmla="*/ 21 w 37"/>
                <a:gd name="T33" fmla="*/ 16 h 33"/>
                <a:gd name="T34" fmla="*/ 22 w 37"/>
                <a:gd name="T35" fmla="*/ 22 h 33"/>
                <a:gd name="T36" fmla="*/ 35 w 37"/>
                <a:gd name="T37" fmla="*/ 18 h 33"/>
                <a:gd name="T38" fmla="*/ 35 w 37"/>
                <a:gd name="T39" fmla="*/ 18 h 33"/>
                <a:gd name="T40" fmla="*/ 36 w 37"/>
                <a:gd name="T41" fmla="*/ 22 h 33"/>
                <a:gd name="T42" fmla="*/ 37 w 37"/>
                <a:gd name="T43" fmla="*/ 27 h 33"/>
                <a:gd name="T44" fmla="*/ 21 w 37"/>
                <a:gd name="T45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3">
                  <a:moveTo>
                    <a:pt x="21" y="29"/>
                  </a:moveTo>
                  <a:cubicBezTo>
                    <a:pt x="17" y="30"/>
                    <a:pt x="8" y="31"/>
                    <a:pt x="5" y="33"/>
                  </a:cubicBezTo>
                  <a:cubicBezTo>
                    <a:pt x="5" y="31"/>
                    <a:pt x="5" y="30"/>
                    <a:pt x="4" y="29"/>
                  </a:cubicBezTo>
                  <a:cubicBezTo>
                    <a:pt x="4" y="28"/>
                    <a:pt x="4" y="27"/>
                    <a:pt x="3" y="24"/>
                  </a:cubicBezTo>
                  <a:cubicBezTo>
                    <a:pt x="8" y="24"/>
                    <a:pt x="15" y="23"/>
                    <a:pt x="18" y="22"/>
                  </a:cubicBezTo>
                  <a:cubicBezTo>
                    <a:pt x="18" y="20"/>
                    <a:pt x="18" y="19"/>
                    <a:pt x="17" y="17"/>
                  </a:cubicBezTo>
                  <a:cubicBezTo>
                    <a:pt x="17" y="15"/>
                    <a:pt x="17" y="14"/>
                    <a:pt x="16" y="12"/>
                  </a:cubicBezTo>
                  <a:cubicBezTo>
                    <a:pt x="11" y="13"/>
                    <a:pt x="6" y="14"/>
                    <a:pt x="2" y="15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1" y="10"/>
                    <a:pt x="1" y="9"/>
                    <a:pt x="0" y="7"/>
                  </a:cubicBezTo>
                  <a:cubicBezTo>
                    <a:pt x="5" y="6"/>
                    <a:pt x="12" y="5"/>
                    <a:pt x="16" y="4"/>
                  </a:cubicBezTo>
                  <a:cubicBezTo>
                    <a:pt x="19" y="4"/>
                    <a:pt x="31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32" y="3"/>
                    <a:pt x="33" y="5"/>
                  </a:cubicBezTo>
                  <a:cubicBezTo>
                    <a:pt x="33" y="6"/>
                    <a:pt x="33" y="8"/>
                    <a:pt x="33" y="9"/>
                  </a:cubicBezTo>
                  <a:cubicBezTo>
                    <a:pt x="30" y="9"/>
                    <a:pt x="26" y="10"/>
                    <a:pt x="20" y="11"/>
                  </a:cubicBezTo>
                  <a:cubicBezTo>
                    <a:pt x="20" y="13"/>
                    <a:pt x="20" y="15"/>
                    <a:pt x="21" y="16"/>
                  </a:cubicBezTo>
                  <a:cubicBezTo>
                    <a:pt x="21" y="18"/>
                    <a:pt x="21" y="19"/>
                    <a:pt x="22" y="22"/>
                  </a:cubicBezTo>
                  <a:cubicBezTo>
                    <a:pt x="29" y="20"/>
                    <a:pt x="32" y="20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20"/>
                    <a:pt x="35" y="21"/>
                    <a:pt x="36" y="22"/>
                  </a:cubicBezTo>
                  <a:cubicBezTo>
                    <a:pt x="36" y="24"/>
                    <a:pt x="36" y="26"/>
                    <a:pt x="37" y="27"/>
                  </a:cubicBezTo>
                  <a:cubicBezTo>
                    <a:pt x="33" y="27"/>
                    <a:pt x="25" y="28"/>
                    <a:pt x="21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355A8C38-DA2E-485A-3FE0-03C2D976AB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" y="2507"/>
              <a:ext cx="60" cy="45"/>
            </a:xfrm>
            <a:custGeom>
              <a:avLst/>
              <a:gdLst>
                <a:gd name="T0" fmla="*/ 29 w 37"/>
                <a:gd name="T1" fmla="*/ 5 h 28"/>
                <a:gd name="T2" fmla="*/ 29 w 37"/>
                <a:gd name="T3" fmla="*/ 5 h 28"/>
                <a:gd name="T4" fmla="*/ 17 w 37"/>
                <a:gd name="T5" fmla="*/ 5 h 28"/>
                <a:gd name="T6" fmla="*/ 18 w 37"/>
                <a:gd name="T7" fmla="*/ 8 h 28"/>
                <a:gd name="T8" fmla="*/ 20 w 37"/>
                <a:gd name="T9" fmla="*/ 12 h 28"/>
                <a:gd name="T10" fmla="*/ 29 w 37"/>
                <a:gd name="T11" fmla="*/ 5 h 28"/>
                <a:gd name="T12" fmla="*/ 8 w 37"/>
                <a:gd name="T13" fmla="*/ 23 h 28"/>
                <a:gd name="T14" fmla="*/ 7 w 37"/>
                <a:gd name="T15" fmla="*/ 19 h 28"/>
                <a:gd name="T16" fmla="*/ 17 w 37"/>
                <a:gd name="T17" fmla="*/ 13 h 28"/>
                <a:gd name="T18" fmla="*/ 16 w 37"/>
                <a:gd name="T19" fmla="*/ 9 h 28"/>
                <a:gd name="T20" fmla="*/ 14 w 37"/>
                <a:gd name="T21" fmla="*/ 5 h 28"/>
                <a:gd name="T22" fmla="*/ 3 w 37"/>
                <a:gd name="T23" fmla="*/ 7 h 28"/>
                <a:gd name="T24" fmla="*/ 2 w 37"/>
                <a:gd name="T25" fmla="*/ 4 h 28"/>
                <a:gd name="T26" fmla="*/ 0 w 37"/>
                <a:gd name="T27" fmla="*/ 0 h 28"/>
                <a:gd name="T28" fmla="*/ 7 w 37"/>
                <a:gd name="T29" fmla="*/ 1 h 28"/>
                <a:gd name="T30" fmla="*/ 18 w 37"/>
                <a:gd name="T31" fmla="*/ 1 h 28"/>
                <a:gd name="T32" fmla="*/ 30 w 37"/>
                <a:gd name="T33" fmla="*/ 1 h 28"/>
                <a:gd name="T34" fmla="*/ 34 w 37"/>
                <a:gd name="T35" fmla="*/ 1 h 28"/>
                <a:gd name="T36" fmla="*/ 35 w 37"/>
                <a:gd name="T37" fmla="*/ 0 h 28"/>
                <a:gd name="T38" fmla="*/ 36 w 37"/>
                <a:gd name="T39" fmla="*/ 4 h 28"/>
                <a:gd name="T40" fmla="*/ 37 w 37"/>
                <a:gd name="T41" fmla="*/ 8 h 28"/>
                <a:gd name="T42" fmla="*/ 33 w 37"/>
                <a:gd name="T43" fmla="*/ 11 h 28"/>
                <a:gd name="T44" fmla="*/ 24 w 37"/>
                <a:gd name="T45" fmla="*/ 17 h 28"/>
                <a:gd name="T46" fmla="*/ 15 w 37"/>
                <a:gd name="T47" fmla="*/ 24 h 28"/>
                <a:gd name="T48" fmla="*/ 10 w 37"/>
                <a:gd name="T49" fmla="*/ 28 h 28"/>
                <a:gd name="T50" fmla="*/ 8 w 37"/>
                <a:gd name="T5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28">
                  <a:moveTo>
                    <a:pt x="29" y="5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1" y="5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9" y="10"/>
                    <a:pt x="19" y="11"/>
                    <a:pt x="20" y="12"/>
                  </a:cubicBezTo>
                  <a:cubicBezTo>
                    <a:pt x="23" y="10"/>
                    <a:pt x="26" y="7"/>
                    <a:pt x="29" y="5"/>
                  </a:cubicBezTo>
                  <a:close/>
                  <a:moveTo>
                    <a:pt x="8" y="23"/>
                  </a:moveTo>
                  <a:cubicBezTo>
                    <a:pt x="8" y="22"/>
                    <a:pt x="7" y="21"/>
                    <a:pt x="7" y="19"/>
                  </a:cubicBezTo>
                  <a:cubicBezTo>
                    <a:pt x="10" y="18"/>
                    <a:pt x="15" y="15"/>
                    <a:pt x="17" y="13"/>
                  </a:cubicBezTo>
                  <a:cubicBezTo>
                    <a:pt x="16" y="12"/>
                    <a:pt x="16" y="11"/>
                    <a:pt x="16" y="9"/>
                  </a:cubicBezTo>
                  <a:cubicBezTo>
                    <a:pt x="15" y="8"/>
                    <a:pt x="15" y="6"/>
                    <a:pt x="14" y="5"/>
                  </a:cubicBezTo>
                  <a:cubicBezTo>
                    <a:pt x="11" y="5"/>
                    <a:pt x="6" y="6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0"/>
                    <a:pt x="6" y="1"/>
                    <a:pt x="7" y="1"/>
                  </a:cubicBezTo>
                  <a:cubicBezTo>
                    <a:pt x="11" y="1"/>
                    <a:pt x="15" y="1"/>
                    <a:pt x="18" y="1"/>
                  </a:cubicBezTo>
                  <a:cubicBezTo>
                    <a:pt x="21" y="1"/>
                    <a:pt x="26" y="1"/>
                    <a:pt x="30" y="1"/>
                  </a:cubicBezTo>
                  <a:cubicBezTo>
                    <a:pt x="31" y="1"/>
                    <a:pt x="33" y="1"/>
                    <a:pt x="34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"/>
                    <a:pt x="35" y="3"/>
                    <a:pt x="36" y="4"/>
                  </a:cubicBezTo>
                  <a:cubicBezTo>
                    <a:pt x="36" y="5"/>
                    <a:pt x="37" y="7"/>
                    <a:pt x="37" y="8"/>
                  </a:cubicBezTo>
                  <a:cubicBezTo>
                    <a:pt x="37" y="9"/>
                    <a:pt x="35" y="10"/>
                    <a:pt x="33" y="11"/>
                  </a:cubicBezTo>
                  <a:cubicBezTo>
                    <a:pt x="31" y="13"/>
                    <a:pt x="27" y="15"/>
                    <a:pt x="24" y="17"/>
                  </a:cubicBezTo>
                  <a:cubicBezTo>
                    <a:pt x="20" y="20"/>
                    <a:pt x="17" y="22"/>
                    <a:pt x="15" y="24"/>
                  </a:cubicBezTo>
                  <a:cubicBezTo>
                    <a:pt x="14" y="24"/>
                    <a:pt x="12" y="26"/>
                    <a:pt x="10" y="28"/>
                  </a:cubicBezTo>
                  <a:cubicBezTo>
                    <a:pt x="9" y="26"/>
                    <a:pt x="9" y="25"/>
                    <a:pt x="8" y="2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124C8917-3A58-0753-5844-0B5D1C170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" y="2538"/>
              <a:ext cx="65" cy="60"/>
            </a:xfrm>
            <a:custGeom>
              <a:avLst/>
              <a:gdLst>
                <a:gd name="T0" fmla="*/ 25 w 40"/>
                <a:gd name="T1" fmla="*/ 30 h 37"/>
                <a:gd name="T2" fmla="*/ 11 w 40"/>
                <a:gd name="T3" fmla="*/ 37 h 37"/>
                <a:gd name="T4" fmla="*/ 8 w 40"/>
                <a:gd name="T5" fmla="*/ 32 h 37"/>
                <a:gd name="T6" fmla="*/ 17 w 40"/>
                <a:gd name="T7" fmla="*/ 18 h 37"/>
                <a:gd name="T8" fmla="*/ 24 w 40"/>
                <a:gd name="T9" fmla="*/ 9 h 37"/>
                <a:gd name="T10" fmla="*/ 24 w 40"/>
                <a:gd name="T11" fmla="*/ 9 h 37"/>
                <a:gd name="T12" fmla="*/ 15 w 40"/>
                <a:gd name="T13" fmla="*/ 13 h 37"/>
                <a:gd name="T14" fmla="*/ 3 w 40"/>
                <a:gd name="T15" fmla="*/ 20 h 37"/>
                <a:gd name="T16" fmla="*/ 1 w 40"/>
                <a:gd name="T17" fmla="*/ 17 h 37"/>
                <a:gd name="T18" fmla="*/ 0 w 40"/>
                <a:gd name="T19" fmla="*/ 14 h 37"/>
                <a:gd name="T20" fmla="*/ 18 w 40"/>
                <a:gd name="T21" fmla="*/ 7 h 37"/>
                <a:gd name="T22" fmla="*/ 29 w 40"/>
                <a:gd name="T23" fmla="*/ 1 h 37"/>
                <a:gd name="T24" fmla="*/ 29 w 40"/>
                <a:gd name="T25" fmla="*/ 0 h 37"/>
                <a:gd name="T26" fmla="*/ 31 w 40"/>
                <a:gd name="T27" fmla="*/ 5 h 37"/>
                <a:gd name="T28" fmla="*/ 33 w 40"/>
                <a:gd name="T29" fmla="*/ 9 h 37"/>
                <a:gd name="T30" fmla="*/ 26 w 40"/>
                <a:gd name="T31" fmla="*/ 18 h 37"/>
                <a:gd name="T32" fmla="*/ 19 w 40"/>
                <a:gd name="T33" fmla="*/ 28 h 37"/>
                <a:gd name="T34" fmla="*/ 19 w 40"/>
                <a:gd name="T35" fmla="*/ 29 h 37"/>
                <a:gd name="T36" fmla="*/ 24 w 40"/>
                <a:gd name="T37" fmla="*/ 26 h 37"/>
                <a:gd name="T38" fmla="*/ 38 w 40"/>
                <a:gd name="T39" fmla="*/ 18 h 37"/>
                <a:gd name="T40" fmla="*/ 39 w 40"/>
                <a:gd name="T41" fmla="*/ 21 h 37"/>
                <a:gd name="T42" fmla="*/ 40 w 40"/>
                <a:gd name="T43" fmla="*/ 24 h 37"/>
                <a:gd name="T44" fmla="*/ 25 w 40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37">
                  <a:moveTo>
                    <a:pt x="25" y="30"/>
                  </a:moveTo>
                  <a:cubicBezTo>
                    <a:pt x="23" y="31"/>
                    <a:pt x="14" y="35"/>
                    <a:pt x="11" y="37"/>
                  </a:cubicBezTo>
                  <a:cubicBezTo>
                    <a:pt x="10" y="35"/>
                    <a:pt x="9" y="34"/>
                    <a:pt x="8" y="32"/>
                  </a:cubicBezTo>
                  <a:cubicBezTo>
                    <a:pt x="11" y="28"/>
                    <a:pt x="15" y="21"/>
                    <a:pt x="17" y="1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5" y="18"/>
                    <a:pt x="3" y="20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4" y="13"/>
                    <a:pt x="16" y="8"/>
                    <a:pt x="18" y="7"/>
                  </a:cubicBezTo>
                  <a:cubicBezTo>
                    <a:pt x="20" y="6"/>
                    <a:pt x="27" y="3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2"/>
                    <a:pt x="30" y="3"/>
                    <a:pt x="31" y="5"/>
                  </a:cubicBezTo>
                  <a:cubicBezTo>
                    <a:pt x="32" y="6"/>
                    <a:pt x="32" y="8"/>
                    <a:pt x="33" y="9"/>
                  </a:cubicBezTo>
                  <a:cubicBezTo>
                    <a:pt x="31" y="11"/>
                    <a:pt x="28" y="15"/>
                    <a:pt x="26" y="18"/>
                  </a:cubicBezTo>
                  <a:cubicBezTo>
                    <a:pt x="23" y="23"/>
                    <a:pt x="21" y="26"/>
                    <a:pt x="19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8" y="24"/>
                    <a:pt x="36" y="20"/>
                    <a:pt x="38" y="18"/>
                  </a:cubicBezTo>
                  <a:cubicBezTo>
                    <a:pt x="38" y="19"/>
                    <a:pt x="38" y="20"/>
                    <a:pt x="39" y="21"/>
                  </a:cubicBezTo>
                  <a:cubicBezTo>
                    <a:pt x="40" y="23"/>
                    <a:pt x="40" y="23"/>
                    <a:pt x="40" y="24"/>
                  </a:cubicBezTo>
                  <a:cubicBezTo>
                    <a:pt x="36" y="25"/>
                    <a:pt x="27" y="29"/>
                    <a:pt x="25" y="3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14DFF4B8-708F-5EAB-112A-CFFA8FB54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" y="2585"/>
              <a:ext cx="64" cy="63"/>
            </a:xfrm>
            <a:custGeom>
              <a:avLst/>
              <a:gdLst>
                <a:gd name="T0" fmla="*/ 18 w 39"/>
                <a:gd name="T1" fmla="*/ 35 h 38"/>
                <a:gd name="T2" fmla="*/ 13 w 39"/>
                <a:gd name="T3" fmla="*/ 38 h 38"/>
                <a:gd name="T4" fmla="*/ 5 w 39"/>
                <a:gd name="T5" fmla="*/ 29 h 38"/>
                <a:gd name="T6" fmla="*/ 11 w 39"/>
                <a:gd name="T7" fmla="*/ 7 h 38"/>
                <a:gd name="T8" fmla="*/ 34 w 39"/>
                <a:gd name="T9" fmla="*/ 12 h 38"/>
                <a:gd name="T10" fmla="*/ 39 w 39"/>
                <a:gd name="T11" fmla="*/ 21 h 38"/>
                <a:gd name="T12" fmla="*/ 33 w 39"/>
                <a:gd name="T13" fmla="*/ 24 h 38"/>
                <a:gd name="T14" fmla="*/ 33 w 39"/>
                <a:gd name="T15" fmla="*/ 23 h 38"/>
                <a:gd name="T16" fmla="*/ 31 w 39"/>
                <a:gd name="T17" fmla="*/ 13 h 38"/>
                <a:gd name="T18" fmla="*/ 15 w 39"/>
                <a:gd name="T19" fmla="*/ 13 h 38"/>
                <a:gd name="T20" fmla="*/ 9 w 39"/>
                <a:gd name="T21" fmla="*/ 29 h 38"/>
                <a:gd name="T22" fmla="*/ 13 w 39"/>
                <a:gd name="T23" fmla="*/ 30 h 38"/>
                <a:gd name="T24" fmla="*/ 16 w 39"/>
                <a:gd name="T25" fmla="*/ 28 h 38"/>
                <a:gd name="T26" fmla="*/ 20 w 39"/>
                <a:gd name="T27" fmla="*/ 24 h 38"/>
                <a:gd name="T28" fmla="*/ 20 w 39"/>
                <a:gd name="T29" fmla="*/ 24 h 38"/>
                <a:gd name="T30" fmla="*/ 23 w 39"/>
                <a:gd name="T31" fmla="*/ 27 h 38"/>
                <a:gd name="T32" fmla="*/ 25 w 39"/>
                <a:gd name="T33" fmla="*/ 31 h 38"/>
                <a:gd name="T34" fmla="*/ 18 w 39"/>
                <a:gd name="T35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8">
                  <a:moveTo>
                    <a:pt x="18" y="35"/>
                  </a:moveTo>
                  <a:cubicBezTo>
                    <a:pt x="17" y="35"/>
                    <a:pt x="15" y="37"/>
                    <a:pt x="13" y="38"/>
                  </a:cubicBezTo>
                  <a:cubicBezTo>
                    <a:pt x="10" y="35"/>
                    <a:pt x="8" y="33"/>
                    <a:pt x="5" y="29"/>
                  </a:cubicBezTo>
                  <a:cubicBezTo>
                    <a:pt x="0" y="20"/>
                    <a:pt x="1" y="14"/>
                    <a:pt x="11" y="7"/>
                  </a:cubicBezTo>
                  <a:cubicBezTo>
                    <a:pt x="17" y="3"/>
                    <a:pt x="26" y="0"/>
                    <a:pt x="34" y="12"/>
                  </a:cubicBezTo>
                  <a:cubicBezTo>
                    <a:pt x="36" y="15"/>
                    <a:pt x="38" y="19"/>
                    <a:pt x="39" y="21"/>
                  </a:cubicBezTo>
                  <a:cubicBezTo>
                    <a:pt x="37" y="22"/>
                    <a:pt x="35" y="23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1"/>
                    <a:pt x="33" y="17"/>
                    <a:pt x="31" y="13"/>
                  </a:cubicBezTo>
                  <a:cubicBezTo>
                    <a:pt x="27" y="8"/>
                    <a:pt x="21" y="9"/>
                    <a:pt x="15" y="13"/>
                  </a:cubicBezTo>
                  <a:cubicBezTo>
                    <a:pt x="6" y="19"/>
                    <a:pt x="6" y="24"/>
                    <a:pt x="9" y="29"/>
                  </a:cubicBezTo>
                  <a:cubicBezTo>
                    <a:pt x="11" y="31"/>
                    <a:pt x="12" y="30"/>
                    <a:pt x="13" y="3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27"/>
                    <a:pt x="19" y="26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5"/>
                    <a:pt x="22" y="26"/>
                    <a:pt x="23" y="27"/>
                  </a:cubicBezTo>
                  <a:cubicBezTo>
                    <a:pt x="24" y="29"/>
                    <a:pt x="24" y="29"/>
                    <a:pt x="25" y="31"/>
                  </a:cubicBezTo>
                  <a:cubicBezTo>
                    <a:pt x="24" y="31"/>
                    <a:pt x="20" y="33"/>
                    <a:pt x="18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74CBA4A4-5628-5F32-B5E6-5A1F4FFEB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" y="2625"/>
              <a:ext cx="69" cy="68"/>
            </a:xfrm>
            <a:custGeom>
              <a:avLst/>
              <a:gdLst>
                <a:gd name="T0" fmla="*/ 29 w 42"/>
                <a:gd name="T1" fmla="*/ 31 h 42"/>
                <a:gd name="T2" fmla="*/ 17 w 42"/>
                <a:gd name="T3" fmla="*/ 42 h 42"/>
                <a:gd name="T4" fmla="*/ 15 w 42"/>
                <a:gd name="T5" fmla="*/ 39 h 42"/>
                <a:gd name="T6" fmla="*/ 12 w 42"/>
                <a:gd name="T7" fmla="*/ 36 h 42"/>
                <a:gd name="T8" fmla="*/ 23 w 42"/>
                <a:gd name="T9" fmla="*/ 26 h 42"/>
                <a:gd name="T10" fmla="*/ 20 w 42"/>
                <a:gd name="T11" fmla="*/ 22 h 42"/>
                <a:gd name="T12" fmla="*/ 16 w 42"/>
                <a:gd name="T13" fmla="*/ 18 h 42"/>
                <a:gd name="T14" fmla="*/ 5 w 42"/>
                <a:gd name="T15" fmla="*/ 29 h 42"/>
                <a:gd name="T16" fmla="*/ 3 w 42"/>
                <a:gd name="T17" fmla="*/ 25 h 42"/>
                <a:gd name="T18" fmla="*/ 0 w 42"/>
                <a:gd name="T19" fmla="*/ 22 h 42"/>
                <a:gd name="T20" fmla="*/ 12 w 42"/>
                <a:gd name="T21" fmla="*/ 12 h 42"/>
                <a:gd name="T22" fmla="*/ 24 w 42"/>
                <a:gd name="T23" fmla="*/ 0 h 42"/>
                <a:gd name="T24" fmla="*/ 24 w 42"/>
                <a:gd name="T25" fmla="*/ 0 h 42"/>
                <a:gd name="T26" fmla="*/ 27 w 42"/>
                <a:gd name="T27" fmla="*/ 4 h 42"/>
                <a:gd name="T28" fmla="*/ 30 w 42"/>
                <a:gd name="T29" fmla="*/ 7 h 42"/>
                <a:gd name="T30" fmla="*/ 19 w 42"/>
                <a:gd name="T31" fmla="*/ 16 h 42"/>
                <a:gd name="T32" fmla="*/ 22 w 42"/>
                <a:gd name="T33" fmla="*/ 20 h 42"/>
                <a:gd name="T34" fmla="*/ 26 w 42"/>
                <a:gd name="T35" fmla="*/ 24 h 42"/>
                <a:gd name="T36" fmla="*/ 36 w 42"/>
                <a:gd name="T37" fmla="*/ 14 h 42"/>
                <a:gd name="T38" fmla="*/ 36 w 42"/>
                <a:gd name="T39" fmla="*/ 14 h 42"/>
                <a:gd name="T40" fmla="*/ 39 w 42"/>
                <a:gd name="T41" fmla="*/ 18 h 42"/>
                <a:gd name="T42" fmla="*/ 42 w 42"/>
                <a:gd name="T43" fmla="*/ 21 h 42"/>
                <a:gd name="T44" fmla="*/ 29 w 42"/>
                <a:gd name="T4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42">
                  <a:moveTo>
                    <a:pt x="29" y="31"/>
                  </a:moveTo>
                  <a:cubicBezTo>
                    <a:pt x="26" y="33"/>
                    <a:pt x="20" y="39"/>
                    <a:pt x="17" y="42"/>
                  </a:cubicBezTo>
                  <a:cubicBezTo>
                    <a:pt x="16" y="41"/>
                    <a:pt x="16" y="40"/>
                    <a:pt x="15" y="39"/>
                  </a:cubicBezTo>
                  <a:cubicBezTo>
                    <a:pt x="14" y="38"/>
                    <a:pt x="13" y="37"/>
                    <a:pt x="12" y="36"/>
                  </a:cubicBezTo>
                  <a:cubicBezTo>
                    <a:pt x="15" y="33"/>
                    <a:pt x="21" y="29"/>
                    <a:pt x="23" y="26"/>
                  </a:cubicBezTo>
                  <a:cubicBezTo>
                    <a:pt x="22" y="25"/>
                    <a:pt x="21" y="24"/>
                    <a:pt x="20" y="22"/>
                  </a:cubicBezTo>
                  <a:cubicBezTo>
                    <a:pt x="19" y="21"/>
                    <a:pt x="17" y="20"/>
                    <a:pt x="16" y="18"/>
                  </a:cubicBezTo>
                  <a:cubicBezTo>
                    <a:pt x="12" y="22"/>
                    <a:pt x="9" y="25"/>
                    <a:pt x="5" y="29"/>
                  </a:cubicBezTo>
                  <a:cubicBezTo>
                    <a:pt x="4" y="27"/>
                    <a:pt x="3" y="26"/>
                    <a:pt x="3" y="25"/>
                  </a:cubicBezTo>
                  <a:cubicBezTo>
                    <a:pt x="2" y="25"/>
                    <a:pt x="1" y="24"/>
                    <a:pt x="0" y="22"/>
                  </a:cubicBezTo>
                  <a:cubicBezTo>
                    <a:pt x="3" y="20"/>
                    <a:pt x="10" y="15"/>
                    <a:pt x="12" y="12"/>
                  </a:cubicBezTo>
                  <a:cubicBezTo>
                    <a:pt x="15" y="10"/>
                    <a:pt x="24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2"/>
                    <a:pt x="26" y="3"/>
                    <a:pt x="27" y="4"/>
                  </a:cubicBezTo>
                  <a:cubicBezTo>
                    <a:pt x="28" y="5"/>
                    <a:pt x="29" y="6"/>
                    <a:pt x="30" y="7"/>
                  </a:cubicBezTo>
                  <a:cubicBezTo>
                    <a:pt x="27" y="9"/>
                    <a:pt x="23" y="12"/>
                    <a:pt x="19" y="16"/>
                  </a:cubicBezTo>
                  <a:cubicBezTo>
                    <a:pt x="20" y="18"/>
                    <a:pt x="21" y="19"/>
                    <a:pt x="22" y="20"/>
                  </a:cubicBezTo>
                  <a:cubicBezTo>
                    <a:pt x="23" y="21"/>
                    <a:pt x="24" y="22"/>
                    <a:pt x="26" y="24"/>
                  </a:cubicBezTo>
                  <a:cubicBezTo>
                    <a:pt x="31" y="19"/>
                    <a:pt x="34" y="17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6"/>
                    <a:pt x="39" y="18"/>
                  </a:cubicBezTo>
                  <a:cubicBezTo>
                    <a:pt x="40" y="19"/>
                    <a:pt x="41" y="20"/>
                    <a:pt x="42" y="21"/>
                  </a:cubicBezTo>
                  <a:cubicBezTo>
                    <a:pt x="38" y="23"/>
                    <a:pt x="32" y="28"/>
                    <a:pt x="29" y="3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1326700F-0090-F85C-1507-4BD06F0428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4" y="2674"/>
              <a:ext cx="59" cy="59"/>
            </a:xfrm>
            <a:custGeom>
              <a:avLst/>
              <a:gdLst>
                <a:gd name="T0" fmla="*/ 27 w 36"/>
                <a:gd name="T1" fmla="*/ 7 h 36"/>
                <a:gd name="T2" fmla="*/ 27 w 36"/>
                <a:gd name="T3" fmla="*/ 6 h 36"/>
                <a:gd name="T4" fmla="*/ 17 w 36"/>
                <a:gd name="T5" fmla="*/ 12 h 36"/>
                <a:gd name="T6" fmla="*/ 19 w 36"/>
                <a:gd name="T7" fmla="*/ 15 h 36"/>
                <a:gd name="T8" fmla="*/ 22 w 36"/>
                <a:gd name="T9" fmla="*/ 17 h 36"/>
                <a:gd name="T10" fmla="*/ 27 w 36"/>
                <a:gd name="T11" fmla="*/ 7 h 36"/>
                <a:gd name="T12" fmla="*/ 18 w 36"/>
                <a:gd name="T13" fmla="*/ 33 h 36"/>
                <a:gd name="T14" fmla="*/ 15 w 36"/>
                <a:gd name="T15" fmla="*/ 30 h 36"/>
                <a:gd name="T16" fmla="*/ 21 w 36"/>
                <a:gd name="T17" fmla="*/ 20 h 36"/>
                <a:gd name="T18" fmla="*/ 17 w 36"/>
                <a:gd name="T19" fmla="*/ 17 h 36"/>
                <a:gd name="T20" fmla="*/ 14 w 36"/>
                <a:gd name="T21" fmla="*/ 14 h 36"/>
                <a:gd name="T22" fmla="*/ 5 w 36"/>
                <a:gd name="T23" fmla="*/ 22 h 36"/>
                <a:gd name="T24" fmla="*/ 3 w 36"/>
                <a:gd name="T25" fmla="*/ 19 h 36"/>
                <a:gd name="T26" fmla="*/ 0 w 36"/>
                <a:gd name="T27" fmla="*/ 17 h 36"/>
                <a:gd name="T28" fmla="*/ 6 w 36"/>
                <a:gd name="T29" fmla="*/ 14 h 36"/>
                <a:gd name="T30" fmla="*/ 16 w 36"/>
                <a:gd name="T31" fmla="*/ 9 h 36"/>
                <a:gd name="T32" fmla="*/ 26 w 36"/>
                <a:gd name="T33" fmla="*/ 3 h 36"/>
                <a:gd name="T34" fmla="*/ 29 w 36"/>
                <a:gd name="T35" fmla="*/ 0 h 36"/>
                <a:gd name="T36" fmla="*/ 29 w 36"/>
                <a:gd name="T37" fmla="*/ 0 h 36"/>
                <a:gd name="T38" fmla="*/ 32 w 36"/>
                <a:gd name="T39" fmla="*/ 2 h 36"/>
                <a:gd name="T40" fmla="*/ 36 w 36"/>
                <a:gd name="T41" fmla="*/ 5 h 36"/>
                <a:gd name="T42" fmla="*/ 34 w 36"/>
                <a:gd name="T43" fmla="*/ 9 h 36"/>
                <a:gd name="T44" fmla="*/ 29 w 36"/>
                <a:gd name="T45" fmla="*/ 19 h 36"/>
                <a:gd name="T46" fmla="*/ 24 w 36"/>
                <a:gd name="T47" fmla="*/ 30 h 36"/>
                <a:gd name="T48" fmla="*/ 22 w 36"/>
                <a:gd name="T49" fmla="*/ 36 h 36"/>
                <a:gd name="T50" fmla="*/ 18 w 36"/>
                <a:gd name="T5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6">
                  <a:moveTo>
                    <a:pt x="27" y="7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3" y="8"/>
                    <a:pt x="20" y="10"/>
                    <a:pt x="17" y="12"/>
                  </a:cubicBezTo>
                  <a:cubicBezTo>
                    <a:pt x="18" y="13"/>
                    <a:pt x="19" y="14"/>
                    <a:pt x="19" y="15"/>
                  </a:cubicBezTo>
                  <a:cubicBezTo>
                    <a:pt x="21" y="16"/>
                    <a:pt x="21" y="16"/>
                    <a:pt x="22" y="17"/>
                  </a:cubicBezTo>
                  <a:cubicBezTo>
                    <a:pt x="24" y="14"/>
                    <a:pt x="26" y="10"/>
                    <a:pt x="27" y="7"/>
                  </a:cubicBezTo>
                  <a:close/>
                  <a:moveTo>
                    <a:pt x="18" y="33"/>
                  </a:moveTo>
                  <a:cubicBezTo>
                    <a:pt x="17" y="32"/>
                    <a:pt x="16" y="31"/>
                    <a:pt x="15" y="30"/>
                  </a:cubicBezTo>
                  <a:cubicBezTo>
                    <a:pt x="17" y="27"/>
                    <a:pt x="20" y="22"/>
                    <a:pt x="21" y="20"/>
                  </a:cubicBezTo>
                  <a:cubicBezTo>
                    <a:pt x="20" y="19"/>
                    <a:pt x="19" y="18"/>
                    <a:pt x="17" y="17"/>
                  </a:cubicBezTo>
                  <a:cubicBezTo>
                    <a:pt x="16" y="16"/>
                    <a:pt x="15" y="15"/>
                    <a:pt x="14" y="14"/>
                  </a:cubicBezTo>
                  <a:cubicBezTo>
                    <a:pt x="12" y="16"/>
                    <a:pt x="7" y="19"/>
                    <a:pt x="5" y="22"/>
                  </a:cubicBezTo>
                  <a:cubicBezTo>
                    <a:pt x="4" y="21"/>
                    <a:pt x="4" y="20"/>
                    <a:pt x="3" y="19"/>
                  </a:cubicBezTo>
                  <a:cubicBezTo>
                    <a:pt x="2" y="18"/>
                    <a:pt x="1" y="17"/>
                    <a:pt x="0" y="17"/>
                  </a:cubicBezTo>
                  <a:cubicBezTo>
                    <a:pt x="2" y="16"/>
                    <a:pt x="5" y="14"/>
                    <a:pt x="6" y="14"/>
                  </a:cubicBezTo>
                  <a:cubicBezTo>
                    <a:pt x="9" y="12"/>
                    <a:pt x="13" y="10"/>
                    <a:pt x="16" y="9"/>
                  </a:cubicBezTo>
                  <a:cubicBezTo>
                    <a:pt x="19" y="7"/>
                    <a:pt x="23" y="5"/>
                    <a:pt x="26" y="3"/>
                  </a:cubicBezTo>
                  <a:cubicBezTo>
                    <a:pt x="27" y="2"/>
                    <a:pt x="29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1"/>
                    <a:pt x="32" y="2"/>
                    <a:pt x="32" y="2"/>
                  </a:cubicBezTo>
                  <a:cubicBezTo>
                    <a:pt x="33" y="3"/>
                    <a:pt x="35" y="4"/>
                    <a:pt x="36" y="5"/>
                  </a:cubicBezTo>
                  <a:cubicBezTo>
                    <a:pt x="35" y="6"/>
                    <a:pt x="34" y="7"/>
                    <a:pt x="34" y="9"/>
                  </a:cubicBezTo>
                  <a:cubicBezTo>
                    <a:pt x="32" y="12"/>
                    <a:pt x="30" y="16"/>
                    <a:pt x="29" y="19"/>
                  </a:cubicBezTo>
                  <a:cubicBezTo>
                    <a:pt x="27" y="24"/>
                    <a:pt x="25" y="27"/>
                    <a:pt x="24" y="30"/>
                  </a:cubicBezTo>
                  <a:cubicBezTo>
                    <a:pt x="24" y="31"/>
                    <a:pt x="23" y="34"/>
                    <a:pt x="22" y="36"/>
                  </a:cubicBezTo>
                  <a:cubicBezTo>
                    <a:pt x="21" y="35"/>
                    <a:pt x="20" y="34"/>
                    <a:pt x="18" y="3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0669E190-BCAA-FE88-F021-C5F4C304B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9" y="2695"/>
              <a:ext cx="42" cy="53"/>
            </a:xfrm>
            <a:custGeom>
              <a:avLst/>
              <a:gdLst>
                <a:gd name="T0" fmla="*/ 4 w 26"/>
                <a:gd name="T1" fmla="*/ 29 h 32"/>
                <a:gd name="T2" fmla="*/ 0 w 26"/>
                <a:gd name="T3" fmla="*/ 26 h 32"/>
                <a:gd name="T4" fmla="*/ 10 w 26"/>
                <a:gd name="T5" fmla="*/ 14 h 32"/>
                <a:gd name="T6" fmla="*/ 18 w 26"/>
                <a:gd name="T7" fmla="*/ 0 h 32"/>
                <a:gd name="T8" fmla="*/ 18 w 26"/>
                <a:gd name="T9" fmla="*/ 0 h 32"/>
                <a:gd name="T10" fmla="*/ 22 w 26"/>
                <a:gd name="T11" fmla="*/ 2 h 32"/>
                <a:gd name="T12" fmla="*/ 26 w 26"/>
                <a:gd name="T13" fmla="*/ 5 h 32"/>
                <a:gd name="T14" fmla="*/ 16 w 26"/>
                <a:gd name="T15" fmla="*/ 17 h 32"/>
                <a:gd name="T16" fmla="*/ 7 w 26"/>
                <a:gd name="T17" fmla="*/ 32 h 32"/>
                <a:gd name="T18" fmla="*/ 4 w 26"/>
                <a:gd name="T1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2">
                  <a:moveTo>
                    <a:pt x="4" y="29"/>
                  </a:moveTo>
                  <a:cubicBezTo>
                    <a:pt x="2" y="28"/>
                    <a:pt x="2" y="28"/>
                    <a:pt x="0" y="26"/>
                  </a:cubicBezTo>
                  <a:cubicBezTo>
                    <a:pt x="4" y="22"/>
                    <a:pt x="8" y="17"/>
                    <a:pt x="10" y="14"/>
                  </a:cubicBezTo>
                  <a:cubicBezTo>
                    <a:pt x="13" y="9"/>
                    <a:pt x="18" y="3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20" y="2"/>
                    <a:pt x="22" y="2"/>
                  </a:cubicBezTo>
                  <a:cubicBezTo>
                    <a:pt x="23" y="3"/>
                    <a:pt x="24" y="4"/>
                    <a:pt x="26" y="5"/>
                  </a:cubicBezTo>
                  <a:cubicBezTo>
                    <a:pt x="23" y="8"/>
                    <a:pt x="17" y="15"/>
                    <a:pt x="16" y="17"/>
                  </a:cubicBezTo>
                  <a:cubicBezTo>
                    <a:pt x="15" y="19"/>
                    <a:pt x="10" y="26"/>
                    <a:pt x="7" y="32"/>
                  </a:cubicBezTo>
                  <a:cubicBezTo>
                    <a:pt x="5" y="30"/>
                    <a:pt x="4" y="30"/>
                    <a:pt x="4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id="{F459B0DC-92DA-84DE-C694-CCC74A791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2720"/>
              <a:ext cx="50" cy="57"/>
            </a:xfrm>
            <a:custGeom>
              <a:avLst/>
              <a:gdLst>
                <a:gd name="T0" fmla="*/ 22 w 31"/>
                <a:gd name="T1" fmla="*/ 18 h 35"/>
                <a:gd name="T2" fmla="*/ 17 w 31"/>
                <a:gd name="T3" fmla="*/ 28 h 35"/>
                <a:gd name="T4" fmla="*/ 0 w 31"/>
                <a:gd name="T5" fmla="*/ 31 h 35"/>
                <a:gd name="T6" fmla="*/ 1 w 31"/>
                <a:gd name="T7" fmla="*/ 28 h 35"/>
                <a:gd name="T8" fmla="*/ 10 w 31"/>
                <a:gd name="T9" fmla="*/ 25 h 35"/>
                <a:gd name="T10" fmla="*/ 15 w 31"/>
                <a:gd name="T11" fmla="*/ 17 h 35"/>
                <a:gd name="T12" fmla="*/ 23 w 31"/>
                <a:gd name="T13" fmla="*/ 0 h 35"/>
                <a:gd name="T14" fmla="*/ 23 w 31"/>
                <a:gd name="T15" fmla="*/ 0 h 35"/>
                <a:gd name="T16" fmla="*/ 27 w 31"/>
                <a:gd name="T17" fmla="*/ 3 h 35"/>
                <a:gd name="T18" fmla="*/ 31 w 31"/>
                <a:gd name="T19" fmla="*/ 5 h 35"/>
                <a:gd name="T20" fmla="*/ 22 w 31"/>
                <a:gd name="T2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5">
                  <a:moveTo>
                    <a:pt x="22" y="18"/>
                  </a:moveTo>
                  <a:cubicBezTo>
                    <a:pt x="20" y="22"/>
                    <a:pt x="18" y="27"/>
                    <a:pt x="17" y="28"/>
                  </a:cubicBezTo>
                  <a:cubicBezTo>
                    <a:pt x="14" y="33"/>
                    <a:pt x="10" y="35"/>
                    <a:pt x="0" y="3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7" y="30"/>
                    <a:pt x="10" y="25"/>
                  </a:cubicBezTo>
                  <a:cubicBezTo>
                    <a:pt x="11" y="24"/>
                    <a:pt x="13" y="20"/>
                    <a:pt x="15" y="17"/>
                  </a:cubicBezTo>
                  <a:cubicBezTo>
                    <a:pt x="18" y="12"/>
                    <a:pt x="23" y="4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1"/>
                    <a:pt x="26" y="2"/>
                    <a:pt x="27" y="3"/>
                  </a:cubicBezTo>
                  <a:cubicBezTo>
                    <a:pt x="28" y="3"/>
                    <a:pt x="29" y="4"/>
                    <a:pt x="31" y="5"/>
                  </a:cubicBezTo>
                  <a:cubicBezTo>
                    <a:pt x="28" y="8"/>
                    <a:pt x="24" y="15"/>
                    <a:pt x="22" y="18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35">
              <a:extLst>
                <a:ext uri="{FF2B5EF4-FFF2-40B4-BE49-F238E27FC236}">
                  <a16:creationId xmlns:a16="http://schemas.microsoft.com/office/drawing/2014/main" id="{70E7FC0D-16C8-DF0D-EE1C-90265C6E2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" y="2731"/>
              <a:ext cx="35" cy="56"/>
            </a:xfrm>
            <a:custGeom>
              <a:avLst/>
              <a:gdLst>
                <a:gd name="T0" fmla="*/ 8 w 21"/>
                <a:gd name="T1" fmla="*/ 34 h 34"/>
                <a:gd name="T2" fmla="*/ 4 w 21"/>
                <a:gd name="T3" fmla="*/ 32 h 34"/>
                <a:gd name="T4" fmla="*/ 0 w 21"/>
                <a:gd name="T5" fmla="*/ 30 h 34"/>
                <a:gd name="T6" fmla="*/ 7 w 21"/>
                <a:gd name="T7" fmla="*/ 16 h 34"/>
                <a:gd name="T8" fmla="*/ 13 w 21"/>
                <a:gd name="T9" fmla="*/ 1 h 34"/>
                <a:gd name="T10" fmla="*/ 13 w 21"/>
                <a:gd name="T11" fmla="*/ 0 h 34"/>
                <a:gd name="T12" fmla="*/ 17 w 21"/>
                <a:gd name="T13" fmla="*/ 2 h 34"/>
                <a:gd name="T14" fmla="*/ 21 w 21"/>
                <a:gd name="T15" fmla="*/ 4 h 34"/>
                <a:gd name="T16" fmla="*/ 14 w 21"/>
                <a:gd name="T17" fmla="*/ 18 h 34"/>
                <a:gd name="T18" fmla="*/ 8 w 21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4">
                  <a:moveTo>
                    <a:pt x="8" y="34"/>
                  </a:moveTo>
                  <a:cubicBezTo>
                    <a:pt x="6" y="33"/>
                    <a:pt x="5" y="32"/>
                    <a:pt x="4" y="32"/>
                  </a:cubicBezTo>
                  <a:cubicBezTo>
                    <a:pt x="3" y="31"/>
                    <a:pt x="2" y="31"/>
                    <a:pt x="0" y="30"/>
                  </a:cubicBezTo>
                  <a:cubicBezTo>
                    <a:pt x="3" y="25"/>
                    <a:pt x="6" y="19"/>
                    <a:pt x="7" y="16"/>
                  </a:cubicBezTo>
                  <a:cubicBezTo>
                    <a:pt x="10" y="11"/>
                    <a:pt x="13" y="4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6" y="2"/>
                    <a:pt x="17" y="2"/>
                  </a:cubicBezTo>
                  <a:cubicBezTo>
                    <a:pt x="18" y="3"/>
                    <a:pt x="20" y="4"/>
                    <a:pt x="21" y="4"/>
                  </a:cubicBezTo>
                  <a:cubicBezTo>
                    <a:pt x="19" y="8"/>
                    <a:pt x="15" y="16"/>
                    <a:pt x="14" y="18"/>
                  </a:cubicBezTo>
                  <a:cubicBezTo>
                    <a:pt x="13" y="20"/>
                    <a:pt x="9" y="28"/>
                    <a:pt x="8" y="3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36">
              <a:extLst>
                <a:ext uri="{FF2B5EF4-FFF2-40B4-BE49-F238E27FC236}">
                  <a16:creationId xmlns:a16="http://schemas.microsoft.com/office/drawing/2014/main" id="{E75A356A-EC41-BEF0-A686-6DE501A601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8" y="2748"/>
              <a:ext cx="48" cy="59"/>
            </a:xfrm>
            <a:custGeom>
              <a:avLst/>
              <a:gdLst>
                <a:gd name="T0" fmla="*/ 21 w 29"/>
                <a:gd name="T1" fmla="*/ 7 h 36"/>
                <a:gd name="T2" fmla="*/ 21 w 29"/>
                <a:gd name="T3" fmla="*/ 7 h 36"/>
                <a:gd name="T4" fmla="*/ 14 w 29"/>
                <a:gd name="T5" fmla="*/ 16 h 36"/>
                <a:gd name="T6" fmla="*/ 17 w 29"/>
                <a:gd name="T7" fmla="*/ 17 h 36"/>
                <a:gd name="T8" fmla="*/ 21 w 29"/>
                <a:gd name="T9" fmla="*/ 18 h 36"/>
                <a:gd name="T10" fmla="*/ 21 w 29"/>
                <a:gd name="T11" fmla="*/ 7 h 36"/>
                <a:gd name="T12" fmla="*/ 23 w 29"/>
                <a:gd name="T13" fmla="*/ 35 h 36"/>
                <a:gd name="T14" fmla="*/ 19 w 29"/>
                <a:gd name="T15" fmla="*/ 33 h 36"/>
                <a:gd name="T16" fmla="*/ 21 w 29"/>
                <a:gd name="T17" fmla="*/ 22 h 36"/>
                <a:gd name="T18" fmla="*/ 16 w 29"/>
                <a:gd name="T19" fmla="*/ 20 h 36"/>
                <a:gd name="T20" fmla="*/ 12 w 29"/>
                <a:gd name="T21" fmla="*/ 19 h 36"/>
                <a:gd name="T22" fmla="*/ 7 w 29"/>
                <a:gd name="T23" fmla="*/ 29 h 36"/>
                <a:gd name="T24" fmla="*/ 3 w 29"/>
                <a:gd name="T25" fmla="*/ 27 h 36"/>
                <a:gd name="T26" fmla="*/ 0 w 29"/>
                <a:gd name="T27" fmla="*/ 26 h 36"/>
                <a:gd name="T28" fmla="*/ 5 w 29"/>
                <a:gd name="T29" fmla="*/ 21 h 36"/>
                <a:gd name="T30" fmla="*/ 12 w 29"/>
                <a:gd name="T31" fmla="*/ 13 h 36"/>
                <a:gd name="T32" fmla="*/ 19 w 29"/>
                <a:gd name="T33" fmla="*/ 3 h 36"/>
                <a:gd name="T34" fmla="*/ 21 w 29"/>
                <a:gd name="T35" fmla="*/ 0 h 36"/>
                <a:gd name="T36" fmla="*/ 21 w 29"/>
                <a:gd name="T37" fmla="*/ 0 h 36"/>
                <a:gd name="T38" fmla="*/ 25 w 29"/>
                <a:gd name="T39" fmla="*/ 1 h 36"/>
                <a:gd name="T40" fmla="*/ 29 w 29"/>
                <a:gd name="T41" fmla="*/ 2 h 36"/>
                <a:gd name="T42" fmla="*/ 28 w 29"/>
                <a:gd name="T43" fmla="*/ 7 h 36"/>
                <a:gd name="T44" fmla="*/ 28 w 29"/>
                <a:gd name="T45" fmla="*/ 18 h 36"/>
                <a:gd name="T46" fmla="*/ 27 w 29"/>
                <a:gd name="T47" fmla="*/ 29 h 36"/>
                <a:gd name="T48" fmla="*/ 28 w 29"/>
                <a:gd name="T49" fmla="*/ 36 h 36"/>
                <a:gd name="T50" fmla="*/ 23 w 29"/>
                <a:gd name="T5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6"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9" y="10"/>
                    <a:pt x="16" y="13"/>
                    <a:pt x="14" y="16"/>
                  </a:cubicBezTo>
                  <a:cubicBezTo>
                    <a:pt x="15" y="17"/>
                    <a:pt x="16" y="17"/>
                    <a:pt x="17" y="17"/>
                  </a:cubicBezTo>
                  <a:cubicBezTo>
                    <a:pt x="19" y="18"/>
                    <a:pt x="20" y="18"/>
                    <a:pt x="21" y="18"/>
                  </a:cubicBezTo>
                  <a:cubicBezTo>
                    <a:pt x="21" y="15"/>
                    <a:pt x="21" y="11"/>
                    <a:pt x="21" y="7"/>
                  </a:cubicBezTo>
                  <a:close/>
                  <a:moveTo>
                    <a:pt x="23" y="35"/>
                  </a:moveTo>
                  <a:cubicBezTo>
                    <a:pt x="22" y="34"/>
                    <a:pt x="20" y="34"/>
                    <a:pt x="19" y="33"/>
                  </a:cubicBezTo>
                  <a:cubicBezTo>
                    <a:pt x="20" y="30"/>
                    <a:pt x="20" y="24"/>
                    <a:pt x="21" y="22"/>
                  </a:cubicBezTo>
                  <a:cubicBezTo>
                    <a:pt x="19" y="21"/>
                    <a:pt x="18" y="20"/>
                    <a:pt x="16" y="20"/>
                  </a:cubicBezTo>
                  <a:cubicBezTo>
                    <a:pt x="15" y="20"/>
                    <a:pt x="13" y="19"/>
                    <a:pt x="12" y="19"/>
                  </a:cubicBezTo>
                  <a:cubicBezTo>
                    <a:pt x="11" y="21"/>
                    <a:pt x="7" y="26"/>
                    <a:pt x="7" y="29"/>
                  </a:cubicBezTo>
                  <a:cubicBezTo>
                    <a:pt x="5" y="28"/>
                    <a:pt x="5" y="28"/>
                    <a:pt x="3" y="27"/>
                  </a:cubicBezTo>
                  <a:cubicBezTo>
                    <a:pt x="2" y="27"/>
                    <a:pt x="1" y="27"/>
                    <a:pt x="0" y="26"/>
                  </a:cubicBezTo>
                  <a:cubicBezTo>
                    <a:pt x="1" y="25"/>
                    <a:pt x="4" y="22"/>
                    <a:pt x="5" y="21"/>
                  </a:cubicBezTo>
                  <a:cubicBezTo>
                    <a:pt x="7" y="19"/>
                    <a:pt x="10" y="15"/>
                    <a:pt x="12" y="13"/>
                  </a:cubicBezTo>
                  <a:cubicBezTo>
                    <a:pt x="14" y="10"/>
                    <a:pt x="17" y="7"/>
                    <a:pt x="19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4" y="1"/>
                    <a:pt x="25" y="1"/>
                  </a:cubicBezTo>
                  <a:cubicBezTo>
                    <a:pt x="26" y="1"/>
                    <a:pt x="28" y="2"/>
                    <a:pt x="29" y="2"/>
                  </a:cubicBezTo>
                  <a:cubicBezTo>
                    <a:pt x="29" y="3"/>
                    <a:pt x="29" y="5"/>
                    <a:pt x="28" y="7"/>
                  </a:cubicBezTo>
                  <a:cubicBezTo>
                    <a:pt x="28" y="10"/>
                    <a:pt x="28" y="15"/>
                    <a:pt x="28" y="18"/>
                  </a:cubicBezTo>
                  <a:cubicBezTo>
                    <a:pt x="27" y="23"/>
                    <a:pt x="27" y="27"/>
                    <a:pt x="27" y="29"/>
                  </a:cubicBezTo>
                  <a:cubicBezTo>
                    <a:pt x="27" y="31"/>
                    <a:pt x="27" y="34"/>
                    <a:pt x="28" y="36"/>
                  </a:cubicBezTo>
                  <a:cubicBezTo>
                    <a:pt x="26" y="36"/>
                    <a:pt x="25" y="35"/>
                    <a:pt x="23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37">
              <a:extLst>
                <a:ext uri="{FF2B5EF4-FFF2-40B4-BE49-F238E27FC236}">
                  <a16:creationId xmlns:a16="http://schemas.microsoft.com/office/drawing/2014/main" id="{ED716F03-6C47-990B-3637-5268D47F2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757"/>
              <a:ext cx="59" cy="63"/>
            </a:xfrm>
            <a:custGeom>
              <a:avLst/>
              <a:gdLst>
                <a:gd name="T0" fmla="*/ 11 w 36"/>
                <a:gd name="T1" fmla="*/ 18 h 38"/>
                <a:gd name="T2" fmla="*/ 16 w 36"/>
                <a:gd name="T3" fmla="*/ 32 h 38"/>
                <a:gd name="T4" fmla="*/ 26 w 36"/>
                <a:gd name="T5" fmla="*/ 21 h 38"/>
                <a:gd name="T6" fmla="*/ 21 w 36"/>
                <a:gd name="T7" fmla="*/ 6 h 38"/>
                <a:gd name="T8" fmla="*/ 11 w 36"/>
                <a:gd name="T9" fmla="*/ 18 h 38"/>
                <a:gd name="T10" fmla="*/ 34 w 36"/>
                <a:gd name="T11" fmla="*/ 22 h 38"/>
                <a:gd name="T12" fmla="*/ 15 w 36"/>
                <a:gd name="T13" fmla="*/ 35 h 38"/>
                <a:gd name="T14" fmla="*/ 3 w 36"/>
                <a:gd name="T15" fmla="*/ 16 h 38"/>
                <a:gd name="T16" fmla="*/ 22 w 36"/>
                <a:gd name="T17" fmla="*/ 3 h 38"/>
                <a:gd name="T18" fmla="*/ 34 w 36"/>
                <a:gd name="T1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8">
                  <a:moveTo>
                    <a:pt x="11" y="18"/>
                  </a:moveTo>
                  <a:cubicBezTo>
                    <a:pt x="9" y="25"/>
                    <a:pt x="10" y="31"/>
                    <a:pt x="16" y="32"/>
                  </a:cubicBezTo>
                  <a:cubicBezTo>
                    <a:pt x="22" y="33"/>
                    <a:pt x="25" y="27"/>
                    <a:pt x="26" y="21"/>
                  </a:cubicBezTo>
                  <a:cubicBezTo>
                    <a:pt x="27" y="15"/>
                    <a:pt x="28" y="7"/>
                    <a:pt x="21" y="6"/>
                  </a:cubicBezTo>
                  <a:cubicBezTo>
                    <a:pt x="15" y="5"/>
                    <a:pt x="12" y="11"/>
                    <a:pt x="11" y="18"/>
                  </a:cubicBezTo>
                  <a:close/>
                  <a:moveTo>
                    <a:pt x="34" y="22"/>
                  </a:moveTo>
                  <a:cubicBezTo>
                    <a:pt x="32" y="29"/>
                    <a:pt x="28" y="38"/>
                    <a:pt x="15" y="35"/>
                  </a:cubicBezTo>
                  <a:cubicBezTo>
                    <a:pt x="7" y="33"/>
                    <a:pt x="0" y="29"/>
                    <a:pt x="3" y="16"/>
                  </a:cubicBezTo>
                  <a:cubicBezTo>
                    <a:pt x="5" y="8"/>
                    <a:pt x="9" y="0"/>
                    <a:pt x="22" y="3"/>
                  </a:cubicBezTo>
                  <a:cubicBezTo>
                    <a:pt x="33" y="5"/>
                    <a:pt x="36" y="12"/>
                    <a:pt x="34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38">
              <a:extLst>
                <a:ext uri="{FF2B5EF4-FFF2-40B4-BE49-F238E27FC236}">
                  <a16:creationId xmlns:a16="http://schemas.microsoft.com/office/drawing/2014/main" id="{422C33F4-80BB-47FF-C147-4A7540630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769"/>
              <a:ext cx="44" cy="56"/>
            </a:xfrm>
            <a:custGeom>
              <a:avLst/>
              <a:gdLst>
                <a:gd name="T0" fmla="*/ 26 w 27"/>
                <a:gd name="T1" fmla="*/ 6 h 34"/>
                <a:gd name="T2" fmla="*/ 26 w 27"/>
                <a:gd name="T3" fmla="*/ 6 h 34"/>
                <a:gd name="T4" fmla="*/ 17 w 27"/>
                <a:gd name="T5" fmla="*/ 4 h 34"/>
                <a:gd name="T6" fmla="*/ 17 w 27"/>
                <a:gd name="T7" fmla="*/ 19 h 34"/>
                <a:gd name="T8" fmla="*/ 17 w 27"/>
                <a:gd name="T9" fmla="*/ 34 h 34"/>
                <a:gd name="T10" fmla="*/ 13 w 27"/>
                <a:gd name="T11" fmla="*/ 33 h 34"/>
                <a:gd name="T12" fmla="*/ 8 w 27"/>
                <a:gd name="T13" fmla="*/ 33 h 34"/>
                <a:gd name="T14" fmla="*/ 10 w 27"/>
                <a:gd name="T15" fmla="*/ 17 h 34"/>
                <a:gd name="T16" fmla="*/ 10 w 27"/>
                <a:gd name="T17" fmla="*/ 4 h 34"/>
                <a:gd name="T18" fmla="*/ 1 w 27"/>
                <a:gd name="T19" fmla="*/ 5 h 34"/>
                <a:gd name="T20" fmla="*/ 0 w 27"/>
                <a:gd name="T21" fmla="*/ 5 h 34"/>
                <a:gd name="T22" fmla="*/ 1 w 27"/>
                <a:gd name="T23" fmla="*/ 0 h 34"/>
                <a:gd name="T24" fmla="*/ 14 w 27"/>
                <a:gd name="T25" fmla="*/ 1 h 34"/>
                <a:gd name="T26" fmla="*/ 27 w 27"/>
                <a:gd name="T27" fmla="*/ 1 h 34"/>
                <a:gd name="T28" fmla="*/ 26 w 27"/>
                <a:gd name="T2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34">
                  <a:moveTo>
                    <a:pt x="26" y="6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25" y="5"/>
                    <a:pt x="22" y="5"/>
                    <a:pt x="17" y="4"/>
                  </a:cubicBezTo>
                  <a:cubicBezTo>
                    <a:pt x="17" y="5"/>
                    <a:pt x="17" y="12"/>
                    <a:pt x="17" y="19"/>
                  </a:cubicBezTo>
                  <a:cubicBezTo>
                    <a:pt x="16" y="26"/>
                    <a:pt x="17" y="33"/>
                    <a:pt x="17" y="34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1" y="33"/>
                    <a:pt x="10" y="33"/>
                    <a:pt x="8" y="33"/>
                  </a:cubicBezTo>
                  <a:cubicBezTo>
                    <a:pt x="9" y="29"/>
                    <a:pt x="10" y="20"/>
                    <a:pt x="10" y="17"/>
                  </a:cubicBezTo>
                  <a:cubicBezTo>
                    <a:pt x="10" y="14"/>
                    <a:pt x="10" y="7"/>
                    <a:pt x="10" y="4"/>
                  </a:cubicBezTo>
                  <a:cubicBezTo>
                    <a:pt x="6" y="4"/>
                    <a:pt x="2" y="4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6" y="1"/>
                    <a:pt x="10" y="1"/>
                    <a:pt x="14" y="1"/>
                  </a:cubicBezTo>
                  <a:cubicBezTo>
                    <a:pt x="18" y="1"/>
                    <a:pt x="23" y="2"/>
                    <a:pt x="27" y="1"/>
                  </a:cubicBezTo>
                  <a:cubicBezTo>
                    <a:pt x="27" y="3"/>
                    <a:pt x="27" y="4"/>
                    <a:pt x="26" y="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39">
              <a:extLst>
                <a:ext uri="{FF2B5EF4-FFF2-40B4-BE49-F238E27FC236}">
                  <a16:creationId xmlns:a16="http://schemas.microsoft.com/office/drawing/2014/main" id="{EA543B09-AEE3-BB9C-A294-B6C9A532B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767"/>
              <a:ext cx="53" cy="58"/>
            </a:xfrm>
            <a:custGeom>
              <a:avLst/>
              <a:gdLst>
                <a:gd name="T0" fmla="*/ 9 w 32"/>
                <a:gd name="T1" fmla="*/ 19 h 35"/>
                <a:gd name="T2" fmla="*/ 17 w 32"/>
                <a:gd name="T3" fmla="*/ 31 h 35"/>
                <a:gd name="T4" fmla="*/ 24 w 32"/>
                <a:gd name="T5" fmla="*/ 17 h 35"/>
                <a:gd name="T6" fmla="*/ 15 w 32"/>
                <a:gd name="T7" fmla="*/ 4 h 35"/>
                <a:gd name="T8" fmla="*/ 9 w 32"/>
                <a:gd name="T9" fmla="*/ 19 h 35"/>
                <a:gd name="T10" fmla="*/ 32 w 32"/>
                <a:gd name="T11" fmla="*/ 16 h 35"/>
                <a:gd name="T12" fmla="*/ 18 w 32"/>
                <a:gd name="T13" fmla="*/ 34 h 35"/>
                <a:gd name="T14" fmla="*/ 1 w 32"/>
                <a:gd name="T15" fmla="*/ 19 h 35"/>
                <a:gd name="T16" fmla="*/ 15 w 32"/>
                <a:gd name="T17" fmla="*/ 1 h 35"/>
                <a:gd name="T18" fmla="*/ 32 w 32"/>
                <a:gd name="T1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5">
                  <a:moveTo>
                    <a:pt x="9" y="19"/>
                  </a:moveTo>
                  <a:cubicBezTo>
                    <a:pt x="9" y="26"/>
                    <a:pt x="12" y="31"/>
                    <a:pt x="17" y="31"/>
                  </a:cubicBezTo>
                  <a:cubicBezTo>
                    <a:pt x="24" y="30"/>
                    <a:pt x="25" y="24"/>
                    <a:pt x="24" y="17"/>
                  </a:cubicBezTo>
                  <a:cubicBezTo>
                    <a:pt x="24" y="11"/>
                    <a:pt x="22" y="4"/>
                    <a:pt x="15" y="4"/>
                  </a:cubicBezTo>
                  <a:cubicBezTo>
                    <a:pt x="9" y="5"/>
                    <a:pt x="8" y="12"/>
                    <a:pt x="9" y="19"/>
                  </a:cubicBezTo>
                  <a:close/>
                  <a:moveTo>
                    <a:pt x="32" y="16"/>
                  </a:moveTo>
                  <a:cubicBezTo>
                    <a:pt x="32" y="24"/>
                    <a:pt x="31" y="33"/>
                    <a:pt x="18" y="34"/>
                  </a:cubicBezTo>
                  <a:cubicBezTo>
                    <a:pt x="10" y="35"/>
                    <a:pt x="2" y="33"/>
                    <a:pt x="1" y="19"/>
                  </a:cubicBezTo>
                  <a:cubicBezTo>
                    <a:pt x="0" y="11"/>
                    <a:pt x="2" y="2"/>
                    <a:pt x="15" y="1"/>
                  </a:cubicBezTo>
                  <a:cubicBezTo>
                    <a:pt x="26" y="0"/>
                    <a:pt x="31" y="6"/>
                    <a:pt x="32" y="1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40">
              <a:extLst>
                <a:ext uri="{FF2B5EF4-FFF2-40B4-BE49-F238E27FC236}">
                  <a16:creationId xmlns:a16="http://schemas.microsoft.com/office/drawing/2014/main" id="{77E7CCCD-4E1B-207E-1761-9F6DBD0E8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" y="2757"/>
              <a:ext cx="52" cy="61"/>
            </a:xfrm>
            <a:custGeom>
              <a:avLst/>
              <a:gdLst>
                <a:gd name="T0" fmla="*/ 28 w 32"/>
                <a:gd name="T1" fmla="*/ 17 h 37"/>
                <a:gd name="T2" fmla="*/ 32 w 32"/>
                <a:gd name="T3" fmla="*/ 31 h 37"/>
                <a:gd name="T4" fmla="*/ 26 w 32"/>
                <a:gd name="T5" fmla="*/ 33 h 37"/>
                <a:gd name="T6" fmla="*/ 15 w 32"/>
                <a:gd name="T7" fmla="*/ 21 h 37"/>
                <a:gd name="T8" fmla="*/ 7 w 32"/>
                <a:gd name="T9" fmla="*/ 12 h 37"/>
                <a:gd name="T10" fmla="*/ 7 w 32"/>
                <a:gd name="T11" fmla="*/ 12 h 37"/>
                <a:gd name="T12" fmla="*/ 9 w 32"/>
                <a:gd name="T13" fmla="*/ 22 h 37"/>
                <a:gd name="T14" fmla="*/ 13 w 32"/>
                <a:gd name="T15" fmla="*/ 36 h 37"/>
                <a:gd name="T16" fmla="*/ 10 w 32"/>
                <a:gd name="T17" fmla="*/ 36 h 37"/>
                <a:gd name="T18" fmla="*/ 7 w 32"/>
                <a:gd name="T19" fmla="*/ 37 h 37"/>
                <a:gd name="T20" fmla="*/ 4 w 32"/>
                <a:gd name="T21" fmla="*/ 18 h 37"/>
                <a:gd name="T22" fmla="*/ 0 w 32"/>
                <a:gd name="T23" fmla="*/ 6 h 37"/>
                <a:gd name="T24" fmla="*/ 0 w 32"/>
                <a:gd name="T25" fmla="*/ 5 h 37"/>
                <a:gd name="T26" fmla="*/ 5 w 32"/>
                <a:gd name="T27" fmla="*/ 5 h 37"/>
                <a:gd name="T28" fmla="*/ 9 w 32"/>
                <a:gd name="T29" fmla="*/ 3 h 37"/>
                <a:gd name="T30" fmla="*/ 16 w 32"/>
                <a:gd name="T31" fmla="*/ 12 h 37"/>
                <a:gd name="T32" fmla="*/ 25 w 32"/>
                <a:gd name="T33" fmla="*/ 22 h 37"/>
                <a:gd name="T34" fmla="*/ 25 w 32"/>
                <a:gd name="T35" fmla="*/ 22 h 37"/>
                <a:gd name="T36" fmla="*/ 24 w 32"/>
                <a:gd name="T37" fmla="*/ 16 h 37"/>
                <a:gd name="T38" fmla="*/ 19 w 32"/>
                <a:gd name="T39" fmla="*/ 1 h 37"/>
                <a:gd name="T40" fmla="*/ 22 w 32"/>
                <a:gd name="T41" fmla="*/ 1 h 37"/>
                <a:gd name="T42" fmla="*/ 26 w 32"/>
                <a:gd name="T43" fmla="*/ 0 h 37"/>
                <a:gd name="T44" fmla="*/ 28 w 32"/>
                <a:gd name="T4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28" y="17"/>
                  </a:moveTo>
                  <a:cubicBezTo>
                    <a:pt x="29" y="19"/>
                    <a:pt x="31" y="28"/>
                    <a:pt x="32" y="31"/>
                  </a:cubicBezTo>
                  <a:cubicBezTo>
                    <a:pt x="30" y="32"/>
                    <a:pt x="28" y="32"/>
                    <a:pt x="26" y="33"/>
                  </a:cubicBezTo>
                  <a:cubicBezTo>
                    <a:pt x="23" y="30"/>
                    <a:pt x="17" y="24"/>
                    <a:pt x="15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12" y="32"/>
                    <a:pt x="13" y="36"/>
                  </a:cubicBezTo>
                  <a:cubicBezTo>
                    <a:pt x="12" y="36"/>
                    <a:pt x="11" y="36"/>
                    <a:pt x="10" y="36"/>
                  </a:cubicBezTo>
                  <a:cubicBezTo>
                    <a:pt x="9" y="36"/>
                    <a:pt x="8" y="37"/>
                    <a:pt x="7" y="37"/>
                  </a:cubicBezTo>
                  <a:cubicBezTo>
                    <a:pt x="7" y="32"/>
                    <a:pt x="4" y="20"/>
                    <a:pt x="4" y="18"/>
                  </a:cubicBezTo>
                  <a:cubicBezTo>
                    <a:pt x="3" y="16"/>
                    <a:pt x="2" y="8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5" y="5"/>
                  </a:cubicBezTo>
                  <a:cubicBezTo>
                    <a:pt x="6" y="4"/>
                    <a:pt x="8" y="4"/>
                    <a:pt x="9" y="3"/>
                  </a:cubicBezTo>
                  <a:cubicBezTo>
                    <a:pt x="10" y="5"/>
                    <a:pt x="14" y="10"/>
                    <a:pt x="16" y="12"/>
                  </a:cubicBezTo>
                  <a:cubicBezTo>
                    <a:pt x="20" y="17"/>
                    <a:pt x="23" y="19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0" y="3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4" y="0"/>
                    <a:pt x="24" y="0"/>
                    <a:pt x="26" y="0"/>
                  </a:cubicBezTo>
                  <a:cubicBezTo>
                    <a:pt x="26" y="4"/>
                    <a:pt x="28" y="14"/>
                    <a:pt x="28" y="17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41">
              <a:extLst>
                <a:ext uri="{FF2B5EF4-FFF2-40B4-BE49-F238E27FC236}">
                  <a16:creationId xmlns:a16="http://schemas.microsoft.com/office/drawing/2014/main" id="{1CBBE289-3172-4C66-C90B-7788CA174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2739"/>
              <a:ext cx="56" cy="64"/>
            </a:xfrm>
            <a:custGeom>
              <a:avLst/>
              <a:gdLst>
                <a:gd name="T0" fmla="*/ 31 w 34"/>
                <a:gd name="T1" fmla="*/ 24 h 39"/>
                <a:gd name="T2" fmla="*/ 34 w 34"/>
                <a:gd name="T3" fmla="*/ 30 h 39"/>
                <a:gd name="T4" fmla="*/ 23 w 34"/>
                <a:gd name="T5" fmla="*/ 35 h 39"/>
                <a:gd name="T6" fmla="*/ 3 w 34"/>
                <a:gd name="T7" fmla="*/ 25 h 39"/>
                <a:gd name="T8" fmla="*/ 13 w 34"/>
                <a:gd name="T9" fmla="*/ 4 h 39"/>
                <a:gd name="T10" fmla="*/ 23 w 34"/>
                <a:gd name="T11" fmla="*/ 0 h 39"/>
                <a:gd name="T12" fmla="*/ 24 w 34"/>
                <a:gd name="T13" fmla="*/ 7 h 39"/>
                <a:gd name="T14" fmla="*/ 23 w 34"/>
                <a:gd name="T15" fmla="*/ 7 h 39"/>
                <a:gd name="T16" fmla="*/ 13 w 34"/>
                <a:gd name="T17" fmla="*/ 7 h 39"/>
                <a:gd name="T18" fmla="*/ 10 w 34"/>
                <a:gd name="T19" fmla="*/ 22 h 39"/>
                <a:gd name="T20" fmla="*/ 23 w 34"/>
                <a:gd name="T21" fmla="*/ 31 h 39"/>
                <a:gd name="T22" fmla="*/ 25 w 34"/>
                <a:gd name="T23" fmla="*/ 27 h 39"/>
                <a:gd name="T24" fmla="*/ 24 w 34"/>
                <a:gd name="T25" fmla="*/ 24 h 39"/>
                <a:gd name="T26" fmla="*/ 21 w 34"/>
                <a:gd name="T27" fmla="*/ 19 h 39"/>
                <a:gd name="T28" fmla="*/ 21 w 34"/>
                <a:gd name="T29" fmla="*/ 19 h 39"/>
                <a:gd name="T30" fmla="*/ 25 w 34"/>
                <a:gd name="T31" fmla="*/ 18 h 39"/>
                <a:gd name="T32" fmla="*/ 29 w 34"/>
                <a:gd name="T33" fmla="*/ 16 h 39"/>
                <a:gd name="T34" fmla="*/ 31 w 34"/>
                <a:gd name="T3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9">
                  <a:moveTo>
                    <a:pt x="31" y="24"/>
                  </a:moveTo>
                  <a:cubicBezTo>
                    <a:pt x="32" y="25"/>
                    <a:pt x="32" y="28"/>
                    <a:pt x="34" y="30"/>
                  </a:cubicBezTo>
                  <a:cubicBezTo>
                    <a:pt x="29" y="32"/>
                    <a:pt x="27" y="34"/>
                    <a:pt x="23" y="35"/>
                  </a:cubicBezTo>
                  <a:cubicBezTo>
                    <a:pt x="13" y="39"/>
                    <a:pt x="7" y="36"/>
                    <a:pt x="3" y="25"/>
                  </a:cubicBezTo>
                  <a:cubicBezTo>
                    <a:pt x="0" y="18"/>
                    <a:pt x="0" y="9"/>
                    <a:pt x="13" y="4"/>
                  </a:cubicBezTo>
                  <a:cubicBezTo>
                    <a:pt x="16" y="2"/>
                    <a:pt x="21" y="1"/>
                    <a:pt x="23" y="0"/>
                  </a:cubicBezTo>
                  <a:cubicBezTo>
                    <a:pt x="23" y="3"/>
                    <a:pt x="23" y="5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17" y="5"/>
                    <a:pt x="13" y="7"/>
                  </a:cubicBezTo>
                  <a:cubicBezTo>
                    <a:pt x="7" y="9"/>
                    <a:pt x="7" y="15"/>
                    <a:pt x="10" y="22"/>
                  </a:cubicBezTo>
                  <a:cubicBezTo>
                    <a:pt x="13" y="32"/>
                    <a:pt x="18" y="33"/>
                    <a:pt x="23" y="31"/>
                  </a:cubicBezTo>
                  <a:cubicBezTo>
                    <a:pt x="26" y="30"/>
                    <a:pt x="26" y="29"/>
                    <a:pt x="25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3"/>
                    <a:pt x="23" y="21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4" y="18"/>
                    <a:pt x="25" y="18"/>
                  </a:cubicBezTo>
                  <a:cubicBezTo>
                    <a:pt x="27" y="17"/>
                    <a:pt x="27" y="17"/>
                    <a:pt x="29" y="16"/>
                  </a:cubicBezTo>
                  <a:cubicBezTo>
                    <a:pt x="29" y="18"/>
                    <a:pt x="30" y="21"/>
                    <a:pt x="31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42">
              <a:extLst>
                <a:ext uri="{FF2B5EF4-FFF2-40B4-BE49-F238E27FC236}">
                  <a16:creationId xmlns:a16="http://schemas.microsoft.com/office/drawing/2014/main" id="{C8C5CFD3-1701-C224-FCC7-D1545712F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" y="2705"/>
              <a:ext cx="62" cy="67"/>
            </a:xfrm>
            <a:custGeom>
              <a:avLst/>
              <a:gdLst>
                <a:gd name="T0" fmla="*/ 29 w 38"/>
                <a:gd name="T1" fmla="*/ 10 h 41"/>
                <a:gd name="T2" fmla="*/ 34 w 38"/>
                <a:gd name="T3" fmla="*/ 20 h 41"/>
                <a:gd name="T4" fmla="*/ 29 w 38"/>
                <a:gd name="T5" fmla="*/ 35 h 41"/>
                <a:gd name="T6" fmla="*/ 12 w 38"/>
                <a:gd name="T7" fmla="*/ 33 h 41"/>
                <a:gd name="T8" fmla="*/ 8 w 38"/>
                <a:gd name="T9" fmla="*/ 25 h 41"/>
                <a:gd name="T10" fmla="*/ 0 w 38"/>
                <a:gd name="T11" fmla="*/ 15 h 41"/>
                <a:gd name="T12" fmla="*/ 0 w 38"/>
                <a:gd name="T13" fmla="*/ 15 h 41"/>
                <a:gd name="T14" fmla="*/ 4 w 38"/>
                <a:gd name="T15" fmla="*/ 12 h 41"/>
                <a:gd name="T16" fmla="*/ 8 w 38"/>
                <a:gd name="T17" fmla="*/ 10 h 41"/>
                <a:gd name="T18" fmla="*/ 15 w 38"/>
                <a:gd name="T19" fmla="*/ 23 h 41"/>
                <a:gd name="T20" fmla="*/ 21 w 38"/>
                <a:gd name="T21" fmla="*/ 32 h 41"/>
                <a:gd name="T22" fmla="*/ 28 w 38"/>
                <a:gd name="T23" fmla="*/ 32 h 41"/>
                <a:gd name="T24" fmla="*/ 28 w 38"/>
                <a:gd name="T25" fmla="*/ 19 h 41"/>
                <a:gd name="T26" fmla="*/ 18 w 38"/>
                <a:gd name="T27" fmla="*/ 4 h 41"/>
                <a:gd name="T28" fmla="*/ 21 w 38"/>
                <a:gd name="T29" fmla="*/ 2 h 41"/>
                <a:gd name="T30" fmla="*/ 24 w 38"/>
                <a:gd name="T31" fmla="*/ 0 h 41"/>
                <a:gd name="T32" fmla="*/ 29 w 38"/>
                <a:gd name="T33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41">
                  <a:moveTo>
                    <a:pt x="29" y="10"/>
                  </a:moveTo>
                  <a:cubicBezTo>
                    <a:pt x="30" y="13"/>
                    <a:pt x="32" y="17"/>
                    <a:pt x="34" y="20"/>
                  </a:cubicBezTo>
                  <a:cubicBezTo>
                    <a:pt x="37" y="25"/>
                    <a:pt x="38" y="30"/>
                    <a:pt x="29" y="35"/>
                  </a:cubicBezTo>
                  <a:cubicBezTo>
                    <a:pt x="20" y="41"/>
                    <a:pt x="16" y="39"/>
                    <a:pt x="12" y="33"/>
                  </a:cubicBezTo>
                  <a:cubicBezTo>
                    <a:pt x="11" y="31"/>
                    <a:pt x="9" y="27"/>
                    <a:pt x="8" y="25"/>
                  </a:cubicBezTo>
                  <a:cubicBezTo>
                    <a:pt x="6" y="23"/>
                    <a:pt x="3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3" y="13"/>
                    <a:pt x="4" y="12"/>
                  </a:cubicBezTo>
                  <a:cubicBezTo>
                    <a:pt x="5" y="12"/>
                    <a:pt x="6" y="11"/>
                    <a:pt x="8" y="10"/>
                  </a:cubicBezTo>
                  <a:cubicBezTo>
                    <a:pt x="9" y="14"/>
                    <a:pt x="14" y="21"/>
                    <a:pt x="15" y="23"/>
                  </a:cubicBezTo>
                  <a:cubicBezTo>
                    <a:pt x="18" y="28"/>
                    <a:pt x="20" y="31"/>
                    <a:pt x="21" y="32"/>
                  </a:cubicBezTo>
                  <a:cubicBezTo>
                    <a:pt x="23" y="34"/>
                    <a:pt x="25" y="34"/>
                    <a:pt x="28" y="32"/>
                  </a:cubicBezTo>
                  <a:cubicBezTo>
                    <a:pt x="34" y="29"/>
                    <a:pt x="32" y="25"/>
                    <a:pt x="28" y="19"/>
                  </a:cubicBezTo>
                  <a:cubicBezTo>
                    <a:pt x="23" y="10"/>
                    <a:pt x="21" y="7"/>
                    <a:pt x="18" y="4"/>
                  </a:cubicBezTo>
                  <a:cubicBezTo>
                    <a:pt x="19" y="4"/>
                    <a:pt x="20" y="3"/>
                    <a:pt x="21" y="2"/>
                  </a:cubicBezTo>
                  <a:cubicBezTo>
                    <a:pt x="22" y="1"/>
                    <a:pt x="23" y="1"/>
                    <a:pt x="24" y="0"/>
                  </a:cubicBezTo>
                  <a:cubicBezTo>
                    <a:pt x="25" y="4"/>
                    <a:pt x="27" y="8"/>
                    <a:pt x="29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43">
              <a:extLst>
                <a:ext uri="{FF2B5EF4-FFF2-40B4-BE49-F238E27FC236}">
                  <a16:creationId xmlns:a16="http://schemas.microsoft.com/office/drawing/2014/main" id="{11E76C2C-73A4-8F44-8D2C-CA2DC0F64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" y="2675"/>
              <a:ext cx="65" cy="68"/>
            </a:xfrm>
            <a:custGeom>
              <a:avLst/>
              <a:gdLst>
                <a:gd name="T0" fmla="*/ 30 w 40"/>
                <a:gd name="T1" fmla="*/ 14 h 41"/>
                <a:gd name="T2" fmla="*/ 40 w 40"/>
                <a:gd name="T3" fmla="*/ 25 h 41"/>
                <a:gd name="T4" fmla="*/ 36 w 40"/>
                <a:gd name="T5" fmla="*/ 29 h 41"/>
                <a:gd name="T6" fmla="*/ 20 w 40"/>
                <a:gd name="T7" fmla="*/ 23 h 41"/>
                <a:gd name="T8" fmla="*/ 10 w 40"/>
                <a:gd name="T9" fmla="*/ 19 h 41"/>
                <a:gd name="T10" fmla="*/ 10 w 40"/>
                <a:gd name="T11" fmla="*/ 19 h 41"/>
                <a:gd name="T12" fmla="*/ 15 w 40"/>
                <a:gd name="T13" fmla="*/ 26 h 41"/>
                <a:gd name="T14" fmla="*/ 26 w 40"/>
                <a:gd name="T15" fmla="*/ 37 h 41"/>
                <a:gd name="T16" fmla="*/ 23 w 40"/>
                <a:gd name="T17" fmla="*/ 39 h 41"/>
                <a:gd name="T18" fmla="*/ 20 w 40"/>
                <a:gd name="T19" fmla="*/ 41 h 41"/>
                <a:gd name="T20" fmla="*/ 9 w 40"/>
                <a:gd name="T21" fmla="*/ 25 h 41"/>
                <a:gd name="T22" fmla="*/ 0 w 40"/>
                <a:gd name="T23" fmla="*/ 16 h 41"/>
                <a:gd name="T24" fmla="*/ 0 w 40"/>
                <a:gd name="T25" fmla="*/ 16 h 41"/>
                <a:gd name="T26" fmla="*/ 4 w 40"/>
                <a:gd name="T27" fmla="*/ 13 h 41"/>
                <a:gd name="T28" fmla="*/ 7 w 40"/>
                <a:gd name="T29" fmla="*/ 10 h 41"/>
                <a:gd name="T30" fmla="*/ 18 w 40"/>
                <a:gd name="T31" fmla="*/ 15 h 41"/>
                <a:gd name="T32" fmla="*/ 30 w 40"/>
                <a:gd name="T33" fmla="*/ 20 h 41"/>
                <a:gd name="T34" fmla="*/ 30 w 40"/>
                <a:gd name="T35" fmla="*/ 20 h 41"/>
                <a:gd name="T36" fmla="*/ 26 w 40"/>
                <a:gd name="T37" fmla="*/ 15 h 41"/>
                <a:gd name="T38" fmla="*/ 16 w 40"/>
                <a:gd name="T39" fmla="*/ 4 h 41"/>
                <a:gd name="T40" fmla="*/ 18 w 40"/>
                <a:gd name="T41" fmla="*/ 2 h 41"/>
                <a:gd name="T42" fmla="*/ 21 w 40"/>
                <a:gd name="T43" fmla="*/ 0 h 41"/>
                <a:gd name="T44" fmla="*/ 30 w 40"/>
                <a:gd name="T45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41">
                  <a:moveTo>
                    <a:pt x="30" y="14"/>
                  </a:moveTo>
                  <a:cubicBezTo>
                    <a:pt x="32" y="15"/>
                    <a:pt x="37" y="22"/>
                    <a:pt x="40" y="25"/>
                  </a:cubicBezTo>
                  <a:cubicBezTo>
                    <a:pt x="39" y="27"/>
                    <a:pt x="37" y="28"/>
                    <a:pt x="36" y="29"/>
                  </a:cubicBezTo>
                  <a:cubicBezTo>
                    <a:pt x="31" y="28"/>
                    <a:pt x="24" y="25"/>
                    <a:pt x="20" y="2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8"/>
                    <a:pt x="23" y="35"/>
                    <a:pt x="26" y="37"/>
                  </a:cubicBezTo>
                  <a:cubicBezTo>
                    <a:pt x="25" y="38"/>
                    <a:pt x="24" y="38"/>
                    <a:pt x="23" y="39"/>
                  </a:cubicBezTo>
                  <a:cubicBezTo>
                    <a:pt x="22" y="40"/>
                    <a:pt x="21" y="41"/>
                    <a:pt x="20" y="41"/>
                  </a:cubicBezTo>
                  <a:cubicBezTo>
                    <a:pt x="18" y="37"/>
                    <a:pt x="11" y="27"/>
                    <a:pt x="9" y="25"/>
                  </a:cubicBezTo>
                  <a:cubicBezTo>
                    <a:pt x="8" y="24"/>
                    <a:pt x="3" y="1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3" y="14"/>
                    <a:pt x="4" y="13"/>
                  </a:cubicBezTo>
                  <a:cubicBezTo>
                    <a:pt x="5" y="12"/>
                    <a:pt x="7" y="11"/>
                    <a:pt x="7" y="10"/>
                  </a:cubicBezTo>
                  <a:cubicBezTo>
                    <a:pt x="10" y="11"/>
                    <a:pt x="15" y="14"/>
                    <a:pt x="18" y="15"/>
                  </a:cubicBezTo>
                  <a:cubicBezTo>
                    <a:pt x="23" y="17"/>
                    <a:pt x="27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12"/>
                    <a:pt x="18" y="5"/>
                    <a:pt x="16" y="4"/>
                  </a:cubicBezTo>
                  <a:cubicBezTo>
                    <a:pt x="16" y="3"/>
                    <a:pt x="17" y="2"/>
                    <a:pt x="18" y="2"/>
                  </a:cubicBezTo>
                  <a:cubicBezTo>
                    <a:pt x="20" y="1"/>
                    <a:pt x="20" y="1"/>
                    <a:pt x="21" y="0"/>
                  </a:cubicBezTo>
                  <a:cubicBezTo>
                    <a:pt x="23" y="3"/>
                    <a:pt x="29" y="12"/>
                    <a:pt x="30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44">
              <a:extLst>
                <a:ext uri="{FF2B5EF4-FFF2-40B4-BE49-F238E27FC236}">
                  <a16:creationId xmlns:a16="http://schemas.microsoft.com/office/drawing/2014/main" id="{6F8A208A-537C-A3FA-7A34-42359831E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2659"/>
              <a:ext cx="48" cy="48"/>
            </a:xfrm>
            <a:custGeom>
              <a:avLst/>
              <a:gdLst>
                <a:gd name="T0" fmla="*/ 26 w 29"/>
                <a:gd name="T1" fmla="*/ 26 h 29"/>
                <a:gd name="T2" fmla="*/ 23 w 29"/>
                <a:gd name="T3" fmla="*/ 29 h 29"/>
                <a:gd name="T4" fmla="*/ 12 w 29"/>
                <a:gd name="T5" fmla="*/ 17 h 29"/>
                <a:gd name="T6" fmla="*/ 0 w 29"/>
                <a:gd name="T7" fmla="*/ 6 h 29"/>
                <a:gd name="T8" fmla="*/ 0 w 29"/>
                <a:gd name="T9" fmla="*/ 6 h 29"/>
                <a:gd name="T10" fmla="*/ 3 w 29"/>
                <a:gd name="T11" fmla="*/ 3 h 29"/>
                <a:gd name="T12" fmla="*/ 7 w 29"/>
                <a:gd name="T13" fmla="*/ 0 h 29"/>
                <a:gd name="T14" fmla="*/ 17 w 29"/>
                <a:gd name="T15" fmla="*/ 11 h 29"/>
                <a:gd name="T16" fmla="*/ 29 w 29"/>
                <a:gd name="T17" fmla="*/ 23 h 29"/>
                <a:gd name="T18" fmla="*/ 26 w 29"/>
                <a:gd name="T1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26" y="26"/>
                  </a:moveTo>
                  <a:cubicBezTo>
                    <a:pt x="25" y="27"/>
                    <a:pt x="25" y="28"/>
                    <a:pt x="23" y="29"/>
                  </a:cubicBezTo>
                  <a:cubicBezTo>
                    <a:pt x="20" y="25"/>
                    <a:pt x="15" y="20"/>
                    <a:pt x="12" y="17"/>
                  </a:cubicBezTo>
                  <a:cubicBezTo>
                    <a:pt x="9" y="13"/>
                    <a:pt x="4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9" y="3"/>
                    <a:pt x="15" y="10"/>
                    <a:pt x="17" y="11"/>
                  </a:cubicBezTo>
                  <a:cubicBezTo>
                    <a:pt x="19" y="13"/>
                    <a:pt x="25" y="19"/>
                    <a:pt x="29" y="23"/>
                  </a:cubicBezTo>
                  <a:cubicBezTo>
                    <a:pt x="28" y="24"/>
                    <a:pt x="27" y="25"/>
                    <a:pt x="26" y="2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45">
              <a:extLst>
                <a:ext uri="{FF2B5EF4-FFF2-40B4-BE49-F238E27FC236}">
                  <a16:creationId xmlns:a16="http://schemas.microsoft.com/office/drawing/2014/main" id="{4BF16D5F-3DC0-CE73-F185-90309A22F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" y="2621"/>
              <a:ext cx="57" cy="56"/>
            </a:xfrm>
            <a:custGeom>
              <a:avLst/>
              <a:gdLst>
                <a:gd name="T0" fmla="*/ 21 w 35"/>
                <a:gd name="T1" fmla="*/ 5 h 34"/>
                <a:gd name="T2" fmla="*/ 27 w 35"/>
                <a:gd name="T3" fmla="*/ 16 h 34"/>
                <a:gd name="T4" fmla="*/ 35 w 35"/>
                <a:gd name="T5" fmla="*/ 29 h 34"/>
                <a:gd name="T6" fmla="*/ 32 w 35"/>
                <a:gd name="T7" fmla="*/ 34 h 34"/>
                <a:gd name="T8" fmla="*/ 16 w 35"/>
                <a:gd name="T9" fmla="*/ 27 h 34"/>
                <a:gd name="T10" fmla="*/ 5 w 35"/>
                <a:gd name="T11" fmla="*/ 23 h 34"/>
                <a:gd name="T12" fmla="*/ 0 w 35"/>
                <a:gd name="T13" fmla="*/ 21 h 34"/>
                <a:gd name="T14" fmla="*/ 0 w 35"/>
                <a:gd name="T15" fmla="*/ 21 h 34"/>
                <a:gd name="T16" fmla="*/ 3 w 35"/>
                <a:gd name="T17" fmla="*/ 18 h 34"/>
                <a:gd name="T18" fmla="*/ 6 w 35"/>
                <a:gd name="T19" fmla="*/ 14 h 34"/>
                <a:gd name="T20" fmla="*/ 10 w 35"/>
                <a:gd name="T21" fmla="*/ 17 h 34"/>
                <a:gd name="T22" fmla="*/ 20 w 35"/>
                <a:gd name="T23" fmla="*/ 21 h 34"/>
                <a:gd name="T24" fmla="*/ 28 w 35"/>
                <a:gd name="T25" fmla="*/ 24 h 34"/>
                <a:gd name="T26" fmla="*/ 28 w 35"/>
                <a:gd name="T27" fmla="*/ 24 h 34"/>
                <a:gd name="T28" fmla="*/ 22 w 35"/>
                <a:gd name="T29" fmla="*/ 15 h 34"/>
                <a:gd name="T30" fmla="*/ 14 w 35"/>
                <a:gd name="T31" fmla="*/ 5 h 34"/>
                <a:gd name="T32" fmla="*/ 16 w 35"/>
                <a:gd name="T33" fmla="*/ 2 h 34"/>
                <a:gd name="T34" fmla="*/ 18 w 35"/>
                <a:gd name="T35" fmla="*/ 0 h 34"/>
                <a:gd name="T36" fmla="*/ 21 w 35"/>
                <a:gd name="T3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4">
                  <a:moveTo>
                    <a:pt x="21" y="5"/>
                  </a:moveTo>
                  <a:cubicBezTo>
                    <a:pt x="23" y="8"/>
                    <a:pt x="25" y="12"/>
                    <a:pt x="27" y="16"/>
                  </a:cubicBezTo>
                  <a:cubicBezTo>
                    <a:pt x="29" y="19"/>
                    <a:pt x="34" y="26"/>
                    <a:pt x="35" y="29"/>
                  </a:cubicBezTo>
                  <a:cubicBezTo>
                    <a:pt x="34" y="31"/>
                    <a:pt x="33" y="32"/>
                    <a:pt x="32" y="34"/>
                  </a:cubicBezTo>
                  <a:cubicBezTo>
                    <a:pt x="27" y="31"/>
                    <a:pt x="22" y="29"/>
                    <a:pt x="16" y="27"/>
                  </a:cubicBezTo>
                  <a:cubicBezTo>
                    <a:pt x="12" y="25"/>
                    <a:pt x="8" y="24"/>
                    <a:pt x="5" y="23"/>
                  </a:cubicBezTo>
                  <a:cubicBezTo>
                    <a:pt x="3" y="22"/>
                    <a:pt x="1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4" y="16"/>
                    <a:pt x="5" y="15"/>
                    <a:pt x="6" y="14"/>
                  </a:cubicBezTo>
                  <a:cubicBezTo>
                    <a:pt x="7" y="15"/>
                    <a:pt x="9" y="16"/>
                    <a:pt x="10" y="17"/>
                  </a:cubicBezTo>
                  <a:cubicBezTo>
                    <a:pt x="12" y="18"/>
                    <a:pt x="16" y="19"/>
                    <a:pt x="20" y="21"/>
                  </a:cubicBezTo>
                  <a:cubicBezTo>
                    <a:pt x="23" y="22"/>
                    <a:pt x="25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2"/>
                    <a:pt x="24" y="17"/>
                    <a:pt x="22" y="15"/>
                  </a:cubicBezTo>
                  <a:cubicBezTo>
                    <a:pt x="19" y="10"/>
                    <a:pt x="16" y="7"/>
                    <a:pt x="14" y="5"/>
                  </a:cubicBezTo>
                  <a:cubicBezTo>
                    <a:pt x="14" y="4"/>
                    <a:pt x="15" y="3"/>
                    <a:pt x="16" y="2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19" y="2"/>
                    <a:pt x="20" y="4"/>
                    <a:pt x="21" y="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46">
              <a:extLst>
                <a:ext uri="{FF2B5EF4-FFF2-40B4-BE49-F238E27FC236}">
                  <a16:creationId xmlns:a16="http://schemas.microsoft.com/office/drawing/2014/main" id="{5A97F8FF-D717-3069-9A37-6D9362E1A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2589"/>
              <a:ext cx="64" cy="59"/>
            </a:xfrm>
            <a:custGeom>
              <a:avLst/>
              <a:gdLst>
                <a:gd name="T0" fmla="*/ 39 w 39"/>
                <a:gd name="T1" fmla="*/ 19 h 36"/>
                <a:gd name="T2" fmla="*/ 33 w 39"/>
                <a:gd name="T3" fmla="*/ 28 h 36"/>
                <a:gd name="T4" fmla="*/ 27 w 39"/>
                <a:gd name="T5" fmla="*/ 36 h 36"/>
                <a:gd name="T6" fmla="*/ 14 w 39"/>
                <a:gd name="T7" fmla="*/ 26 h 36"/>
                <a:gd name="T8" fmla="*/ 0 w 39"/>
                <a:gd name="T9" fmla="*/ 18 h 36"/>
                <a:gd name="T10" fmla="*/ 0 w 39"/>
                <a:gd name="T11" fmla="*/ 18 h 36"/>
                <a:gd name="T12" fmla="*/ 6 w 39"/>
                <a:gd name="T13" fmla="*/ 9 h 36"/>
                <a:gd name="T14" fmla="*/ 12 w 39"/>
                <a:gd name="T15" fmla="*/ 0 h 36"/>
                <a:gd name="T16" fmla="*/ 15 w 39"/>
                <a:gd name="T17" fmla="*/ 4 h 36"/>
                <a:gd name="T18" fmla="*/ 15 w 39"/>
                <a:gd name="T19" fmla="*/ 4 h 36"/>
                <a:gd name="T20" fmla="*/ 8 w 39"/>
                <a:gd name="T21" fmla="*/ 13 h 36"/>
                <a:gd name="T22" fmla="*/ 17 w 39"/>
                <a:gd name="T23" fmla="*/ 19 h 36"/>
                <a:gd name="T24" fmla="*/ 21 w 39"/>
                <a:gd name="T25" fmla="*/ 11 h 36"/>
                <a:gd name="T26" fmla="*/ 24 w 39"/>
                <a:gd name="T27" fmla="*/ 14 h 36"/>
                <a:gd name="T28" fmla="*/ 19 w 39"/>
                <a:gd name="T29" fmla="*/ 21 h 36"/>
                <a:gd name="T30" fmla="*/ 24 w 39"/>
                <a:gd name="T31" fmla="*/ 24 h 36"/>
                <a:gd name="T32" fmla="*/ 31 w 39"/>
                <a:gd name="T33" fmla="*/ 25 h 36"/>
                <a:gd name="T34" fmla="*/ 35 w 39"/>
                <a:gd name="T35" fmla="*/ 15 h 36"/>
                <a:gd name="T36" fmla="*/ 35 w 39"/>
                <a:gd name="T37" fmla="*/ 15 h 36"/>
                <a:gd name="T38" fmla="*/ 39 w 39"/>
                <a:gd name="T3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36">
                  <a:moveTo>
                    <a:pt x="39" y="19"/>
                  </a:moveTo>
                  <a:cubicBezTo>
                    <a:pt x="36" y="22"/>
                    <a:pt x="34" y="25"/>
                    <a:pt x="33" y="28"/>
                  </a:cubicBezTo>
                  <a:cubicBezTo>
                    <a:pt x="31" y="30"/>
                    <a:pt x="30" y="31"/>
                    <a:pt x="27" y="36"/>
                  </a:cubicBezTo>
                  <a:cubicBezTo>
                    <a:pt x="23" y="32"/>
                    <a:pt x="20" y="30"/>
                    <a:pt x="14" y="26"/>
                  </a:cubicBezTo>
                  <a:cubicBezTo>
                    <a:pt x="9" y="23"/>
                    <a:pt x="3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5"/>
                    <a:pt x="5" y="11"/>
                    <a:pt x="6" y="9"/>
                  </a:cubicBezTo>
                  <a:cubicBezTo>
                    <a:pt x="8" y="8"/>
                    <a:pt x="10" y="4"/>
                    <a:pt x="12" y="0"/>
                  </a:cubicBezTo>
                  <a:cubicBezTo>
                    <a:pt x="13" y="1"/>
                    <a:pt x="14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5"/>
                    <a:pt x="10" y="9"/>
                    <a:pt x="8" y="13"/>
                  </a:cubicBezTo>
                  <a:cubicBezTo>
                    <a:pt x="10" y="15"/>
                    <a:pt x="14" y="18"/>
                    <a:pt x="17" y="19"/>
                  </a:cubicBezTo>
                  <a:cubicBezTo>
                    <a:pt x="18" y="17"/>
                    <a:pt x="20" y="14"/>
                    <a:pt x="21" y="11"/>
                  </a:cubicBezTo>
                  <a:cubicBezTo>
                    <a:pt x="22" y="12"/>
                    <a:pt x="23" y="14"/>
                    <a:pt x="24" y="14"/>
                  </a:cubicBezTo>
                  <a:cubicBezTo>
                    <a:pt x="22" y="17"/>
                    <a:pt x="20" y="19"/>
                    <a:pt x="19" y="21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8" y="27"/>
                    <a:pt x="29" y="27"/>
                    <a:pt x="31" y="25"/>
                  </a:cubicBezTo>
                  <a:cubicBezTo>
                    <a:pt x="33" y="21"/>
                    <a:pt x="35" y="18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7"/>
                    <a:pt x="38" y="18"/>
                    <a:pt x="39" y="1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47">
              <a:extLst>
                <a:ext uri="{FF2B5EF4-FFF2-40B4-BE49-F238E27FC236}">
                  <a16:creationId xmlns:a16="http://schemas.microsoft.com/office/drawing/2014/main" id="{014A9B79-5FC9-18A0-BFCB-1E2A750299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4" y="2552"/>
              <a:ext cx="67" cy="56"/>
            </a:xfrm>
            <a:custGeom>
              <a:avLst/>
              <a:gdLst>
                <a:gd name="T0" fmla="*/ 8 w 41"/>
                <a:gd name="T1" fmla="*/ 10 h 34"/>
                <a:gd name="T2" fmla="*/ 7 w 41"/>
                <a:gd name="T3" fmla="*/ 13 h 34"/>
                <a:gd name="T4" fmla="*/ 12 w 41"/>
                <a:gd name="T5" fmla="*/ 16 h 34"/>
                <a:gd name="T6" fmla="*/ 17 w 41"/>
                <a:gd name="T7" fmla="*/ 19 h 34"/>
                <a:gd name="T8" fmla="*/ 18 w 41"/>
                <a:gd name="T9" fmla="*/ 16 h 34"/>
                <a:gd name="T10" fmla="*/ 15 w 41"/>
                <a:gd name="T11" fmla="*/ 8 h 34"/>
                <a:gd name="T12" fmla="*/ 8 w 41"/>
                <a:gd name="T13" fmla="*/ 10 h 34"/>
                <a:gd name="T14" fmla="*/ 39 w 41"/>
                <a:gd name="T15" fmla="*/ 14 h 34"/>
                <a:gd name="T16" fmla="*/ 37 w 41"/>
                <a:gd name="T17" fmla="*/ 18 h 34"/>
                <a:gd name="T18" fmla="*/ 29 w 41"/>
                <a:gd name="T19" fmla="*/ 17 h 34"/>
                <a:gd name="T20" fmla="*/ 22 w 41"/>
                <a:gd name="T21" fmla="*/ 16 h 34"/>
                <a:gd name="T22" fmla="*/ 19 w 41"/>
                <a:gd name="T23" fmla="*/ 20 h 34"/>
                <a:gd name="T24" fmla="*/ 33 w 41"/>
                <a:gd name="T25" fmla="*/ 26 h 34"/>
                <a:gd name="T26" fmla="*/ 31 w 41"/>
                <a:gd name="T27" fmla="*/ 30 h 34"/>
                <a:gd name="T28" fmla="*/ 29 w 41"/>
                <a:gd name="T29" fmla="*/ 34 h 34"/>
                <a:gd name="T30" fmla="*/ 15 w 41"/>
                <a:gd name="T31" fmla="*/ 26 h 34"/>
                <a:gd name="T32" fmla="*/ 0 w 41"/>
                <a:gd name="T33" fmla="*/ 19 h 34"/>
                <a:gd name="T34" fmla="*/ 0 w 41"/>
                <a:gd name="T35" fmla="*/ 19 h 34"/>
                <a:gd name="T36" fmla="*/ 3 w 41"/>
                <a:gd name="T37" fmla="*/ 13 h 34"/>
                <a:gd name="T38" fmla="*/ 7 w 41"/>
                <a:gd name="T39" fmla="*/ 5 h 34"/>
                <a:gd name="T40" fmla="*/ 18 w 41"/>
                <a:gd name="T41" fmla="*/ 1 h 34"/>
                <a:gd name="T42" fmla="*/ 22 w 41"/>
                <a:gd name="T43" fmla="*/ 12 h 34"/>
                <a:gd name="T44" fmla="*/ 22 w 41"/>
                <a:gd name="T45" fmla="*/ 12 h 34"/>
                <a:gd name="T46" fmla="*/ 27 w 41"/>
                <a:gd name="T47" fmla="*/ 9 h 34"/>
                <a:gd name="T48" fmla="*/ 32 w 41"/>
                <a:gd name="T49" fmla="*/ 10 h 34"/>
                <a:gd name="T50" fmla="*/ 41 w 41"/>
                <a:gd name="T51" fmla="*/ 10 h 34"/>
                <a:gd name="T52" fmla="*/ 41 w 41"/>
                <a:gd name="T53" fmla="*/ 10 h 34"/>
                <a:gd name="T54" fmla="*/ 39 w 41"/>
                <a:gd name="T55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34">
                  <a:moveTo>
                    <a:pt x="8" y="10"/>
                  </a:moveTo>
                  <a:cubicBezTo>
                    <a:pt x="8" y="11"/>
                    <a:pt x="7" y="12"/>
                    <a:pt x="7" y="13"/>
                  </a:cubicBezTo>
                  <a:cubicBezTo>
                    <a:pt x="9" y="14"/>
                    <a:pt x="11" y="16"/>
                    <a:pt x="12" y="16"/>
                  </a:cubicBezTo>
                  <a:cubicBezTo>
                    <a:pt x="14" y="17"/>
                    <a:pt x="15" y="18"/>
                    <a:pt x="17" y="19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9" y="13"/>
                    <a:pt x="19" y="11"/>
                    <a:pt x="15" y="8"/>
                  </a:cubicBezTo>
                  <a:cubicBezTo>
                    <a:pt x="11" y="6"/>
                    <a:pt x="9" y="8"/>
                    <a:pt x="8" y="10"/>
                  </a:cubicBezTo>
                  <a:close/>
                  <a:moveTo>
                    <a:pt x="39" y="14"/>
                  </a:moveTo>
                  <a:cubicBezTo>
                    <a:pt x="38" y="16"/>
                    <a:pt x="38" y="17"/>
                    <a:pt x="37" y="18"/>
                  </a:cubicBezTo>
                  <a:cubicBezTo>
                    <a:pt x="35" y="18"/>
                    <a:pt x="32" y="17"/>
                    <a:pt x="29" y="17"/>
                  </a:cubicBezTo>
                  <a:cubicBezTo>
                    <a:pt x="26" y="16"/>
                    <a:pt x="23" y="16"/>
                    <a:pt x="22" y="16"/>
                  </a:cubicBezTo>
                  <a:cubicBezTo>
                    <a:pt x="21" y="17"/>
                    <a:pt x="20" y="18"/>
                    <a:pt x="19" y="20"/>
                  </a:cubicBezTo>
                  <a:cubicBezTo>
                    <a:pt x="22" y="21"/>
                    <a:pt x="30" y="25"/>
                    <a:pt x="33" y="26"/>
                  </a:cubicBezTo>
                  <a:cubicBezTo>
                    <a:pt x="32" y="27"/>
                    <a:pt x="32" y="29"/>
                    <a:pt x="31" y="30"/>
                  </a:cubicBezTo>
                  <a:cubicBezTo>
                    <a:pt x="30" y="31"/>
                    <a:pt x="30" y="33"/>
                    <a:pt x="29" y="34"/>
                  </a:cubicBezTo>
                  <a:cubicBezTo>
                    <a:pt x="25" y="31"/>
                    <a:pt x="17" y="27"/>
                    <a:pt x="15" y="26"/>
                  </a:cubicBezTo>
                  <a:cubicBezTo>
                    <a:pt x="11" y="23"/>
                    <a:pt x="3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7"/>
                    <a:pt x="2" y="15"/>
                    <a:pt x="3" y="13"/>
                  </a:cubicBezTo>
                  <a:cubicBezTo>
                    <a:pt x="5" y="10"/>
                    <a:pt x="6" y="8"/>
                    <a:pt x="7" y="5"/>
                  </a:cubicBezTo>
                  <a:cubicBezTo>
                    <a:pt x="10" y="0"/>
                    <a:pt x="14" y="0"/>
                    <a:pt x="18" y="1"/>
                  </a:cubicBezTo>
                  <a:cubicBezTo>
                    <a:pt x="21" y="3"/>
                    <a:pt x="23" y="7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5" y="9"/>
                    <a:pt x="27" y="9"/>
                  </a:cubicBezTo>
                  <a:cubicBezTo>
                    <a:pt x="28" y="9"/>
                    <a:pt x="29" y="9"/>
                    <a:pt x="32" y="10"/>
                  </a:cubicBezTo>
                  <a:cubicBezTo>
                    <a:pt x="35" y="10"/>
                    <a:pt x="39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2"/>
                    <a:pt x="40" y="13"/>
                    <a:pt x="39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48">
              <a:extLst>
                <a:ext uri="{FF2B5EF4-FFF2-40B4-BE49-F238E27FC236}">
                  <a16:creationId xmlns:a16="http://schemas.microsoft.com/office/drawing/2014/main" id="{A8D39B65-1D41-38BD-D965-EDF6172A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" y="2513"/>
              <a:ext cx="61" cy="49"/>
            </a:xfrm>
            <a:custGeom>
              <a:avLst/>
              <a:gdLst>
                <a:gd name="T0" fmla="*/ 33 w 37"/>
                <a:gd name="T1" fmla="*/ 22 h 30"/>
                <a:gd name="T2" fmla="*/ 29 w 37"/>
                <a:gd name="T3" fmla="*/ 30 h 30"/>
                <a:gd name="T4" fmla="*/ 24 w 37"/>
                <a:gd name="T5" fmla="*/ 28 h 30"/>
                <a:gd name="T6" fmla="*/ 24 w 37"/>
                <a:gd name="T7" fmla="*/ 27 h 30"/>
                <a:gd name="T8" fmla="*/ 30 w 37"/>
                <a:gd name="T9" fmla="*/ 21 h 30"/>
                <a:gd name="T10" fmla="*/ 28 w 37"/>
                <a:gd name="T11" fmla="*/ 15 h 30"/>
                <a:gd name="T12" fmla="*/ 24 w 37"/>
                <a:gd name="T13" fmla="*/ 15 h 30"/>
                <a:gd name="T14" fmla="*/ 16 w 37"/>
                <a:gd name="T15" fmla="*/ 21 h 30"/>
                <a:gd name="T16" fmla="*/ 7 w 37"/>
                <a:gd name="T17" fmla="*/ 22 h 30"/>
                <a:gd name="T18" fmla="*/ 4 w 37"/>
                <a:gd name="T19" fmla="*/ 7 h 30"/>
                <a:gd name="T20" fmla="*/ 7 w 37"/>
                <a:gd name="T21" fmla="*/ 0 h 30"/>
                <a:gd name="T22" fmla="*/ 12 w 37"/>
                <a:gd name="T23" fmla="*/ 3 h 30"/>
                <a:gd name="T24" fmla="*/ 12 w 37"/>
                <a:gd name="T25" fmla="*/ 3 h 30"/>
                <a:gd name="T26" fmla="*/ 7 w 37"/>
                <a:gd name="T27" fmla="*/ 9 h 30"/>
                <a:gd name="T28" fmla="*/ 8 w 37"/>
                <a:gd name="T29" fmla="*/ 15 h 30"/>
                <a:gd name="T30" fmla="*/ 17 w 37"/>
                <a:gd name="T31" fmla="*/ 12 h 30"/>
                <a:gd name="T32" fmla="*/ 29 w 37"/>
                <a:gd name="T33" fmla="*/ 8 h 30"/>
                <a:gd name="T34" fmla="*/ 33 w 37"/>
                <a:gd name="T35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0">
                  <a:moveTo>
                    <a:pt x="33" y="22"/>
                  </a:moveTo>
                  <a:cubicBezTo>
                    <a:pt x="32" y="24"/>
                    <a:pt x="31" y="28"/>
                    <a:pt x="29" y="30"/>
                  </a:cubicBezTo>
                  <a:cubicBezTo>
                    <a:pt x="28" y="29"/>
                    <a:pt x="26" y="28"/>
                    <a:pt x="24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6"/>
                    <a:pt x="29" y="24"/>
                    <a:pt x="30" y="21"/>
                  </a:cubicBezTo>
                  <a:cubicBezTo>
                    <a:pt x="31" y="18"/>
                    <a:pt x="31" y="16"/>
                    <a:pt x="28" y="15"/>
                  </a:cubicBezTo>
                  <a:cubicBezTo>
                    <a:pt x="27" y="14"/>
                    <a:pt x="25" y="14"/>
                    <a:pt x="24" y="15"/>
                  </a:cubicBezTo>
                  <a:cubicBezTo>
                    <a:pt x="21" y="17"/>
                    <a:pt x="19" y="19"/>
                    <a:pt x="16" y="21"/>
                  </a:cubicBezTo>
                  <a:cubicBezTo>
                    <a:pt x="12" y="23"/>
                    <a:pt x="10" y="23"/>
                    <a:pt x="7" y="22"/>
                  </a:cubicBezTo>
                  <a:cubicBezTo>
                    <a:pt x="4" y="21"/>
                    <a:pt x="0" y="17"/>
                    <a:pt x="4" y="7"/>
                  </a:cubicBezTo>
                  <a:cubicBezTo>
                    <a:pt x="4" y="5"/>
                    <a:pt x="6" y="2"/>
                    <a:pt x="7" y="0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4"/>
                    <a:pt x="8" y="5"/>
                    <a:pt x="7" y="9"/>
                  </a:cubicBezTo>
                  <a:cubicBezTo>
                    <a:pt x="5" y="12"/>
                    <a:pt x="6" y="14"/>
                    <a:pt x="8" y="15"/>
                  </a:cubicBezTo>
                  <a:cubicBezTo>
                    <a:pt x="11" y="16"/>
                    <a:pt x="12" y="16"/>
                    <a:pt x="17" y="12"/>
                  </a:cubicBezTo>
                  <a:cubicBezTo>
                    <a:pt x="24" y="6"/>
                    <a:pt x="26" y="7"/>
                    <a:pt x="29" y="8"/>
                  </a:cubicBezTo>
                  <a:cubicBezTo>
                    <a:pt x="32" y="9"/>
                    <a:pt x="37" y="13"/>
                    <a:pt x="33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49">
              <a:extLst>
                <a:ext uri="{FF2B5EF4-FFF2-40B4-BE49-F238E27FC236}">
                  <a16:creationId xmlns:a16="http://schemas.microsoft.com/office/drawing/2014/main" id="{D774C20E-EA30-7F9D-3001-CE977B9D9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" y="2492"/>
              <a:ext cx="56" cy="28"/>
            </a:xfrm>
            <a:custGeom>
              <a:avLst/>
              <a:gdLst>
                <a:gd name="T0" fmla="*/ 32 w 34"/>
                <a:gd name="T1" fmla="*/ 13 h 17"/>
                <a:gd name="T2" fmla="*/ 31 w 34"/>
                <a:gd name="T3" fmla="*/ 17 h 17"/>
                <a:gd name="T4" fmla="*/ 16 w 34"/>
                <a:gd name="T5" fmla="*/ 12 h 17"/>
                <a:gd name="T6" fmla="*/ 0 w 34"/>
                <a:gd name="T7" fmla="*/ 9 h 17"/>
                <a:gd name="T8" fmla="*/ 0 w 34"/>
                <a:gd name="T9" fmla="*/ 9 h 17"/>
                <a:gd name="T10" fmla="*/ 1 w 34"/>
                <a:gd name="T11" fmla="*/ 5 h 17"/>
                <a:gd name="T12" fmla="*/ 3 w 34"/>
                <a:gd name="T13" fmla="*/ 0 h 17"/>
                <a:gd name="T14" fmla="*/ 17 w 34"/>
                <a:gd name="T15" fmla="*/ 5 h 17"/>
                <a:gd name="T16" fmla="*/ 34 w 34"/>
                <a:gd name="T17" fmla="*/ 9 h 17"/>
                <a:gd name="T18" fmla="*/ 32 w 34"/>
                <a:gd name="T1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7">
                  <a:moveTo>
                    <a:pt x="32" y="13"/>
                  </a:moveTo>
                  <a:cubicBezTo>
                    <a:pt x="32" y="14"/>
                    <a:pt x="32" y="15"/>
                    <a:pt x="31" y="17"/>
                  </a:cubicBezTo>
                  <a:cubicBezTo>
                    <a:pt x="26" y="15"/>
                    <a:pt x="20" y="13"/>
                    <a:pt x="16" y="12"/>
                  </a:cubicBezTo>
                  <a:cubicBezTo>
                    <a:pt x="11" y="11"/>
                    <a:pt x="4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2" y="3"/>
                    <a:pt x="2" y="2"/>
                    <a:pt x="3" y="0"/>
                  </a:cubicBezTo>
                  <a:cubicBezTo>
                    <a:pt x="6" y="2"/>
                    <a:pt x="15" y="4"/>
                    <a:pt x="17" y="5"/>
                  </a:cubicBezTo>
                  <a:cubicBezTo>
                    <a:pt x="20" y="6"/>
                    <a:pt x="28" y="8"/>
                    <a:pt x="34" y="9"/>
                  </a:cubicBezTo>
                  <a:cubicBezTo>
                    <a:pt x="33" y="11"/>
                    <a:pt x="33" y="12"/>
                    <a:pt x="32" y="1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50">
              <a:extLst>
                <a:ext uri="{FF2B5EF4-FFF2-40B4-BE49-F238E27FC236}">
                  <a16:creationId xmlns:a16="http://schemas.microsoft.com/office/drawing/2014/main" id="{D96534B2-1EFB-A84B-FCEA-F9C6902F8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" y="2446"/>
              <a:ext cx="59" cy="44"/>
            </a:xfrm>
            <a:custGeom>
              <a:avLst/>
              <a:gdLst>
                <a:gd name="T0" fmla="*/ 10 w 36"/>
                <a:gd name="T1" fmla="*/ 2 h 27"/>
                <a:gd name="T2" fmla="*/ 10 w 36"/>
                <a:gd name="T3" fmla="*/ 2 h 27"/>
                <a:gd name="T4" fmla="*/ 7 w 36"/>
                <a:gd name="T5" fmla="*/ 10 h 27"/>
                <a:gd name="T6" fmla="*/ 21 w 36"/>
                <a:gd name="T7" fmla="*/ 13 h 27"/>
                <a:gd name="T8" fmla="*/ 36 w 36"/>
                <a:gd name="T9" fmla="*/ 15 h 27"/>
                <a:gd name="T10" fmla="*/ 35 w 36"/>
                <a:gd name="T11" fmla="*/ 20 h 27"/>
                <a:gd name="T12" fmla="*/ 34 w 36"/>
                <a:gd name="T13" fmla="*/ 24 h 27"/>
                <a:gd name="T14" fmla="*/ 18 w 36"/>
                <a:gd name="T15" fmla="*/ 20 h 27"/>
                <a:gd name="T16" fmla="*/ 5 w 36"/>
                <a:gd name="T17" fmla="*/ 18 h 27"/>
                <a:gd name="T18" fmla="*/ 5 w 36"/>
                <a:gd name="T19" fmla="*/ 27 h 27"/>
                <a:gd name="T20" fmla="*/ 5 w 36"/>
                <a:gd name="T21" fmla="*/ 27 h 27"/>
                <a:gd name="T22" fmla="*/ 0 w 36"/>
                <a:gd name="T23" fmla="*/ 26 h 27"/>
                <a:gd name="T24" fmla="*/ 3 w 36"/>
                <a:gd name="T25" fmla="*/ 13 h 27"/>
                <a:gd name="T26" fmla="*/ 5 w 36"/>
                <a:gd name="T27" fmla="*/ 0 h 27"/>
                <a:gd name="T28" fmla="*/ 10 w 36"/>
                <a:gd name="T2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27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8" y="6"/>
                    <a:pt x="7" y="10"/>
                  </a:cubicBezTo>
                  <a:cubicBezTo>
                    <a:pt x="8" y="11"/>
                    <a:pt x="14" y="12"/>
                    <a:pt x="21" y="13"/>
                  </a:cubicBezTo>
                  <a:cubicBezTo>
                    <a:pt x="27" y="15"/>
                    <a:pt x="34" y="15"/>
                    <a:pt x="36" y="15"/>
                  </a:cubicBezTo>
                  <a:cubicBezTo>
                    <a:pt x="35" y="17"/>
                    <a:pt x="35" y="18"/>
                    <a:pt x="35" y="20"/>
                  </a:cubicBezTo>
                  <a:cubicBezTo>
                    <a:pt x="34" y="21"/>
                    <a:pt x="34" y="22"/>
                    <a:pt x="34" y="24"/>
                  </a:cubicBezTo>
                  <a:cubicBezTo>
                    <a:pt x="30" y="22"/>
                    <a:pt x="21" y="21"/>
                    <a:pt x="18" y="20"/>
                  </a:cubicBezTo>
                  <a:cubicBezTo>
                    <a:pt x="15" y="19"/>
                    <a:pt x="8" y="18"/>
                    <a:pt x="5" y="18"/>
                  </a:cubicBezTo>
                  <a:cubicBezTo>
                    <a:pt x="5" y="21"/>
                    <a:pt x="4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1" y="26"/>
                    <a:pt x="0" y="26"/>
                  </a:cubicBezTo>
                  <a:cubicBezTo>
                    <a:pt x="1" y="21"/>
                    <a:pt x="2" y="18"/>
                    <a:pt x="3" y="13"/>
                  </a:cubicBezTo>
                  <a:cubicBezTo>
                    <a:pt x="4" y="9"/>
                    <a:pt x="5" y="4"/>
                    <a:pt x="5" y="0"/>
                  </a:cubicBezTo>
                  <a:cubicBezTo>
                    <a:pt x="6" y="1"/>
                    <a:pt x="8" y="1"/>
                    <a:pt x="10" y="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51">
              <a:extLst>
                <a:ext uri="{FF2B5EF4-FFF2-40B4-BE49-F238E27FC236}">
                  <a16:creationId xmlns:a16="http://schemas.microsoft.com/office/drawing/2014/main" id="{9A63A59B-869D-2BC7-4FE2-32E49235A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" y="2402"/>
              <a:ext cx="56" cy="49"/>
            </a:xfrm>
            <a:custGeom>
              <a:avLst/>
              <a:gdLst>
                <a:gd name="T0" fmla="*/ 6 w 34"/>
                <a:gd name="T1" fmla="*/ 3 h 30"/>
                <a:gd name="T2" fmla="*/ 21 w 34"/>
                <a:gd name="T3" fmla="*/ 13 h 30"/>
                <a:gd name="T4" fmla="*/ 28 w 34"/>
                <a:gd name="T5" fmla="*/ 13 h 30"/>
                <a:gd name="T6" fmla="*/ 34 w 34"/>
                <a:gd name="T7" fmla="*/ 13 h 30"/>
                <a:gd name="T8" fmla="*/ 34 w 34"/>
                <a:gd name="T9" fmla="*/ 17 h 30"/>
                <a:gd name="T10" fmla="*/ 33 w 34"/>
                <a:gd name="T11" fmla="*/ 22 h 30"/>
                <a:gd name="T12" fmla="*/ 27 w 34"/>
                <a:gd name="T13" fmla="*/ 21 h 30"/>
                <a:gd name="T14" fmla="*/ 20 w 34"/>
                <a:gd name="T15" fmla="*/ 20 h 30"/>
                <a:gd name="T16" fmla="*/ 4 w 34"/>
                <a:gd name="T17" fmla="*/ 27 h 30"/>
                <a:gd name="T18" fmla="*/ 0 w 34"/>
                <a:gd name="T19" fmla="*/ 30 h 30"/>
                <a:gd name="T20" fmla="*/ 0 w 34"/>
                <a:gd name="T21" fmla="*/ 30 h 30"/>
                <a:gd name="T22" fmla="*/ 1 w 34"/>
                <a:gd name="T23" fmla="*/ 24 h 30"/>
                <a:gd name="T24" fmla="*/ 1 w 34"/>
                <a:gd name="T25" fmla="*/ 19 h 30"/>
                <a:gd name="T26" fmla="*/ 5 w 34"/>
                <a:gd name="T27" fmla="*/ 19 h 30"/>
                <a:gd name="T28" fmla="*/ 16 w 34"/>
                <a:gd name="T29" fmla="*/ 14 h 30"/>
                <a:gd name="T30" fmla="*/ 16 w 34"/>
                <a:gd name="T31" fmla="*/ 14 h 30"/>
                <a:gd name="T32" fmla="*/ 6 w 34"/>
                <a:gd name="T33" fmla="*/ 9 h 30"/>
                <a:gd name="T34" fmla="*/ 2 w 34"/>
                <a:gd name="T35" fmla="*/ 7 h 30"/>
                <a:gd name="T36" fmla="*/ 3 w 34"/>
                <a:gd name="T37" fmla="*/ 4 h 30"/>
                <a:gd name="T38" fmla="*/ 3 w 34"/>
                <a:gd name="T39" fmla="*/ 0 h 30"/>
                <a:gd name="T40" fmla="*/ 6 w 34"/>
                <a:gd name="T4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0">
                  <a:moveTo>
                    <a:pt x="6" y="3"/>
                  </a:moveTo>
                  <a:cubicBezTo>
                    <a:pt x="9" y="5"/>
                    <a:pt x="11" y="7"/>
                    <a:pt x="21" y="13"/>
                  </a:cubicBezTo>
                  <a:cubicBezTo>
                    <a:pt x="24" y="13"/>
                    <a:pt x="25" y="13"/>
                    <a:pt x="28" y="13"/>
                  </a:cubicBezTo>
                  <a:cubicBezTo>
                    <a:pt x="30" y="13"/>
                    <a:pt x="33" y="13"/>
                    <a:pt x="34" y="13"/>
                  </a:cubicBezTo>
                  <a:cubicBezTo>
                    <a:pt x="34" y="15"/>
                    <a:pt x="34" y="16"/>
                    <a:pt x="34" y="17"/>
                  </a:cubicBezTo>
                  <a:cubicBezTo>
                    <a:pt x="34" y="19"/>
                    <a:pt x="33" y="19"/>
                    <a:pt x="33" y="22"/>
                  </a:cubicBezTo>
                  <a:cubicBezTo>
                    <a:pt x="32" y="21"/>
                    <a:pt x="29" y="21"/>
                    <a:pt x="27" y="21"/>
                  </a:cubicBezTo>
                  <a:cubicBezTo>
                    <a:pt x="25" y="20"/>
                    <a:pt x="23" y="20"/>
                    <a:pt x="20" y="20"/>
                  </a:cubicBezTo>
                  <a:cubicBezTo>
                    <a:pt x="12" y="23"/>
                    <a:pt x="6" y="26"/>
                    <a:pt x="4" y="27"/>
                  </a:cubicBezTo>
                  <a:cubicBezTo>
                    <a:pt x="3" y="28"/>
                    <a:pt x="1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6"/>
                    <a:pt x="1" y="24"/>
                  </a:cubicBezTo>
                  <a:cubicBezTo>
                    <a:pt x="1" y="23"/>
                    <a:pt x="1" y="21"/>
                    <a:pt x="1" y="19"/>
                  </a:cubicBezTo>
                  <a:cubicBezTo>
                    <a:pt x="2" y="19"/>
                    <a:pt x="4" y="19"/>
                    <a:pt x="5" y="19"/>
                  </a:cubicBezTo>
                  <a:cubicBezTo>
                    <a:pt x="7" y="18"/>
                    <a:pt x="11" y="17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3" y="12"/>
                    <a:pt x="9" y="10"/>
                    <a:pt x="6" y="9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4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52">
              <a:extLst>
                <a:ext uri="{FF2B5EF4-FFF2-40B4-BE49-F238E27FC236}">
                  <a16:creationId xmlns:a16="http://schemas.microsoft.com/office/drawing/2014/main" id="{5DB5BF0F-C52D-110D-B35E-748EB306A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" y="2131"/>
              <a:ext cx="116" cy="136"/>
            </a:xfrm>
            <a:custGeom>
              <a:avLst/>
              <a:gdLst>
                <a:gd name="T0" fmla="*/ 60 w 71"/>
                <a:gd name="T1" fmla="*/ 34 h 83"/>
                <a:gd name="T2" fmla="*/ 51 w 71"/>
                <a:gd name="T3" fmla="*/ 44 h 83"/>
                <a:gd name="T4" fmla="*/ 42 w 71"/>
                <a:gd name="T5" fmla="*/ 38 h 83"/>
                <a:gd name="T6" fmla="*/ 42 w 71"/>
                <a:gd name="T7" fmla="*/ 30 h 83"/>
                <a:gd name="T8" fmla="*/ 48 w 71"/>
                <a:gd name="T9" fmla="*/ 29 h 83"/>
                <a:gd name="T10" fmla="*/ 48 w 71"/>
                <a:gd name="T11" fmla="*/ 28 h 83"/>
                <a:gd name="T12" fmla="*/ 58 w 71"/>
                <a:gd name="T13" fmla="*/ 29 h 83"/>
                <a:gd name="T14" fmla="*/ 60 w 71"/>
                <a:gd name="T15" fmla="*/ 34 h 83"/>
                <a:gd name="T16" fmla="*/ 70 w 71"/>
                <a:gd name="T17" fmla="*/ 64 h 83"/>
                <a:gd name="T18" fmla="*/ 68 w 71"/>
                <a:gd name="T19" fmla="*/ 56 h 83"/>
                <a:gd name="T20" fmla="*/ 68 w 71"/>
                <a:gd name="T21" fmla="*/ 56 h 83"/>
                <a:gd name="T22" fmla="*/ 66 w 71"/>
                <a:gd name="T23" fmla="*/ 39 h 83"/>
                <a:gd name="T24" fmla="*/ 69 w 71"/>
                <a:gd name="T25" fmla="*/ 27 h 83"/>
                <a:gd name="T26" fmla="*/ 70 w 71"/>
                <a:gd name="T27" fmla="*/ 26 h 83"/>
                <a:gd name="T28" fmla="*/ 63 w 71"/>
                <a:gd name="T29" fmla="*/ 21 h 83"/>
                <a:gd name="T30" fmla="*/ 57 w 71"/>
                <a:gd name="T31" fmla="*/ 21 h 83"/>
                <a:gd name="T32" fmla="*/ 48 w 71"/>
                <a:gd name="T33" fmla="*/ 15 h 83"/>
                <a:gd name="T34" fmla="*/ 37 w 71"/>
                <a:gd name="T35" fmla="*/ 7 h 83"/>
                <a:gd name="T36" fmla="*/ 28 w 71"/>
                <a:gd name="T37" fmla="*/ 6 h 83"/>
                <a:gd name="T38" fmla="*/ 41 w 71"/>
                <a:gd name="T39" fmla="*/ 18 h 83"/>
                <a:gd name="T40" fmla="*/ 40 w 71"/>
                <a:gd name="T41" fmla="*/ 22 h 83"/>
                <a:gd name="T42" fmla="*/ 29 w 71"/>
                <a:gd name="T43" fmla="*/ 14 h 83"/>
                <a:gd name="T44" fmla="*/ 23 w 71"/>
                <a:gd name="T45" fmla="*/ 16 h 83"/>
                <a:gd name="T46" fmla="*/ 29 w 71"/>
                <a:gd name="T47" fmla="*/ 23 h 83"/>
                <a:gd name="T48" fmla="*/ 35 w 71"/>
                <a:gd name="T49" fmla="*/ 26 h 83"/>
                <a:gd name="T50" fmla="*/ 35 w 71"/>
                <a:gd name="T51" fmla="*/ 33 h 83"/>
                <a:gd name="T52" fmla="*/ 25 w 71"/>
                <a:gd name="T53" fmla="*/ 30 h 83"/>
                <a:gd name="T54" fmla="*/ 23 w 71"/>
                <a:gd name="T55" fmla="*/ 28 h 83"/>
                <a:gd name="T56" fmla="*/ 15 w 71"/>
                <a:gd name="T57" fmla="*/ 25 h 83"/>
                <a:gd name="T58" fmla="*/ 11 w 71"/>
                <a:gd name="T59" fmla="*/ 23 h 83"/>
                <a:gd name="T60" fmla="*/ 2 w 71"/>
                <a:gd name="T61" fmla="*/ 26 h 83"/>
                <a:gd name="T62" fmla="*/ 2 w 71"/>
                <a:gd name="T63" fmla="*/ 26 h 83"/>
                <a:gd name="T64" fmla="*/ 7 w 71"/>
                <a:gd name="T65" fmla="*/ 30 h 83"/>
                <a:gd name="T66" fmla="*/ 23 w 71"/>
                <a:gd name="T67" fmla="*/ 36 h 83"/>
                <a:gd name="T68" fmla="*/ 33 w 71"/>
                <a:gd name="T69" fmla="*/ 41 h 83"/>
                <a:gd name="T70" fmla="*/ 35 w 71"/>
                <a:gd name="T71" fmla="*/ 44 h 83"/>
                <a:gd name="T72" fmla="*/ 36 w 71"/>
                <a:gd name="T73" fmla="*/ 54 h 83"/>
                <a:gd name="T74" fmla="*/ 33 w 71"/>
                <a:gd name="T75" fmla="*/ 71 h 83"/>
                <a:gd name="T76" fmla="*/ 35 w 71"/>
                <a:gd name="T77" fmla="*/ 83 h 83"/>
                <a:gd name="T78" fmla="*/ 43 w 71"/>
                <a:gd name="T79" fmla="*/ 54 h 83"/>
                <a:gd name="T80" fmla="*/ 47 w 71"/>
                <a:gd name="T81" fmla="*/ 48 h 83"/>
                <a:gd name="T82" fmla="*/ 51 w 71"/>
                <a:gd name="T83" fmla="*/ 65 h 83"/>
                <a:gd name="T84" fmla="*/ 54 w 71"/>
                <a:gd name="T85" fmla="*/ 68 h 83"/>
                <a:gd name="T86" fmla="*/ 57 w 71"/>
                <a:gd name="T87" fmla="*/ 68 h 83"/>
                <a:gd name="T88" fmla="*/ 58 w 71"/>
                <a:gd name="T89" fmla="*/ 61 h 83"/>
                <a:gd name="T90" fmla="*/ 57 w 71"/>
                <a:gd name="T91" fmla="*/ 48 h 83"/>
                <a:gd name="T92" fmla="*/ 61 w 71"/>
                <a:gd name="T93" fmla="*/ 48 h 83"/>
                <a:gd name="T94" fmla="*/ 61 w 71"/>
                <a:gd name="T95" fmla="*/ 48 h 83"/>
                <a:gd name="T96" fmla="*/ 62 w 71"/>
                <a:gd name="T97" fmla="*/ 52 h 83"/>
                <a:gd name="T98" fmla="*/ 63 w 71"/>
                <a:gd name="T99" fmla="*/ 68 h 83"/>
                <a:gd name="T100" fmla="*/ 70 w 71"/>
                <a:gd name="T101" fmla="*/ 69 h 83"/>
                <a:gd name="T102" fmla="*/ 70 w 71"/>
                <a:gd name="T103" fmla="*/ 6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" h="83">
                  <a:moveTo>
                    <a:pt x="60" y="34"/>
                  </a:moveTo>
                  <a:cubicBezTo>
                    <a:pt x="60" y="38"/>
                    <a:pt x="55" y="42"/>
                    <a:pt x="51" y="44"/>
                  </a:cubicBezTo>
                  <a:cubicBezTo>
                    <a:pt x="47" y="46"/>
                    <a:pt x="42" y="41"/>
                    <a:pt x="42" y="38"/>
                  </a:cubicBezTo>
                  <a:cubicBezTo>
                    <a:pt x="41" y="36"/>
                    <a:pt x="41" y="31"/>
                    <a:pt x="42" y="30"/>
                  </a:cubicBezTo>
                  <a:cubicBezTo>
                    <a:pt x="44" y="29"/>
                    <a:pt x="46" y="30"/>
                    <a:pt x="48" y="29"/>
                  </a:cubicBezTo>
                  <a:cubicBezTo>
                    <a:pt x="48" y="29"/>
                    <a:pt x="48" y="28"/>
                    <a:pt x="48" y="28"/>
                  </a:cubicBezTo>
                  <a:cubicBezTo>
                    <a:pt x="47" y="23"/>
                    <a:pt x="54" y="26"/>
                    <a:pt x="58" y="29"/>
                  </a:cubicBezTo>
                  <a:cubicBezTo>
                    <a:pt x="59" y="30"/>
                    <a:pt x="60" y="33"/>
                    <a:pt x="60" y="34"/>
                  </a:cubicBezTo>
                  <a:close/>
                  <a:moveTo>
                    <a:pt x="70" y="64"/>
                  </a:moveTo>
                  <a:cubicBezTo>
                    <a:pt x="69" y="62"/>
                    <a:pt x="68" y="59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0"/>
                    <a:pt x="67" y="45"/>
                    <a:pt x="66" y="39"/>
                  </a:cubicBezTo>
                  <a:cubicBezTo>
                    <a:pt x="66" y="37"/>
                    <a:pt x="64" y="27"/>
                    <a:pt x="69" y="27"/>
                  </a:cubicBezTo>
                  <a:cubicBezTo>
                    <a:pt x="69" y="27"/>
                    <a:pt x="70" y="26"/>
                    <a:pt x="70" y="26"/>
                  </a:cubicBezTo>
                  <a:cubicBezTo>
                    <a:pt x="70" y="21"/>
                    <a:pt x="67" y="19"/>
                    <a:pt x="63" y="21"/>
                  </a:cubicBezTo>
                  <a:cubicBezTo>
                    <a:pt x="61" y="22"/>
                    <a:pt x="59" y="22"/>
                    <a:pt x="57" y="21"/>
                  </a:cubicBezTo>
                  <a:cubicBezTo>
                    <a:pt x="57" y="21"/>
                    <a:pt x="52" y="18"/>
                    <a:pt x="48" y="15"/>
                  </a:cubicBezTo>
                  <a:cubicBezTo>
                    <a:pt x="45" y="14"/>
                    <a:pt x="37" y="7"/>
                    <a:pt x="37" y="7"/>
                  </a:cubicBezTo>
                  <a:cubicBezTo>
                    <a:pt x="34" y="5"/>
                    <a:pt x="30" y="0"/>
                    <a:pt x="28" y="6"/>
                  </a:cubicBezTo>
                  <a:cubicBezTo>
                    <a:pt x="31" y="12"/>
                    <a:pt x="37" y="14"/>
                    <a:pt x="41" y="18"/>
                  </a:cubicBezTo>
                  <a:cubicBezTo>
                    <a:pt x="43" y="19"/>
                    <a:pt x="45" y="24"/>
                    <a:pt x="40" y="22"/>
                  </a:cubicBezTo>
                  <a:cubicBezTo>
                    <a:pt x="36" y="21"/>
                    <a:pt x="31" y="15"/>
                    <a:pt x="29" y="14"/>
                  </a:cubicBezTo>
                  <a:cubicBezTo>
                    <a:pt x="26" y="12"/>
                    <a:pt x="21" y="12"/>
                    <a:pt x="23" y="16"/>
                  </a:cubicBezTo>
                  <a:cubicBezTo>
                    <a:pt x="24" y="19"/>
                    <a:pt x="26" y="21"/>
                    <a:pt x="29" y="23"/>
                  </a:cubicBezTo>
                  <a:cubicBezTo>
                    <a:pt x="30" y="23"/>
                    <a:pt x="35" y="25"/>
                    <a:pt x="35" y="26"/>
                  </a:cubicBezTo>
                  <a:cubicBezTo>
                    <a:pt x="36" y="28"/>
                    <a:pt x="36" y="32"/>
                    <a:pt x="35" y="33"/>
                  </a:cubicBezTo>
                  <a:cubicBezTo>
                    <a:pt x="33" y="35"/>
                    <a:pt x="28" y="32"/>
                    <a:pt x="25" y="30"/>
                  </a:cubicBezTo>
                  <a:cubicBezTo>
                    <a:pt x="25" y="30"/>
                    <a:pt x="24" y="29"/>
                    <a:pt x="23" y="28"/>
                  </a:cubicBezTo>
                  <a:cubicBezTo>
                    <a:pt x="21" y="27"/>
                    <a:pt x="17" y="26"/>
                    <a:pt x="15" y="25"/>
                  </a:cubicBezTo>
                  <a:cubicBezTo>
                    <a:pt x="14" y="24"/>
                    <a:pt x="11" y="23"/>
                    <a:pt x="11" y="23"/>
                  </a:cubicBezTo>
                  <a:cubicBezTo>
                    <a:pt x="8" y="22"/>
                    <a:pt x="0" y="20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8"/>
                    <a:pt x="7" y="30"/>
                  </a:cubicBezTo>
                  <a:cubicBezTo>
                    <a:pt x="9" y="31"/>
                    <a:pt x="19" y="34"/>
                    <a:pt x="23" y="36"/>
                  </a:cubicBezTo>
                  <a:cubicBezTo>
                    <a:pt x="26" y="38"/>
                    <a:pt x="30" y="38"/>
                    <a:pt x="33" y="41"/>
                  </a:cubicBezTo>
                  <a:cubicBezTo>
                    <a:pt x="34" y="42"/>
                    <a:pt x="35" y="43"/>
                    <a:pt x="35" y="44"/>
                  </a:cubicBezTo>
                  <a:cubicBezTo>
                    <a:pt x="35" y="45"/>
                    <a:pt x="36" y="52"/>
                    <a:pt x="36" y="54"/>
                  </a:cubicBezTo>
                  <a:cubicBezTo>
                    <a:pt x="36" y="60"/>
                    <a:pt x="35" y="66"/>
                    <a:pt x="33" y="71"/>
                  </a:cubicBezTo>
                  <a:cubicBezTo>
                    <a:pt x="32" y="75"/>
                    <a:pt x="28" y="83"/>
                    <a:pt x="35" y="83"/>
                  </a:cubicBezTo>
                  <a:cubicBezTo>
                    <a:pt x="43" y="83"/>
                    <a:pt x="42" y="59"/>
                    <a:pt x="43" y="54"/>
                  </a:cubicBezTo>
                  <a:cubicBezTo>
                    <a:pt x="43" y="53"/>
                    <a:pt x="43" y="45"/>
                    <a:pt x="47" y="48"/>
                  </a:cubicBezTo>
                  <a:cubicBezTo>
                    <a:pt x="52" y="52"/>
                    <a:pt x="50" y="60"/>
                    <a:pt x="51" y="65"/>
                  </a:cubicBezTo>
                  <a:cubicBezTo>
                    <a:pt x="51" y="67"/>
                    <a:pt x="53" y="68"/>
                    <a:pt x="54" y="68"/>
                  </a:cubicBezTo>
                  <a:cubicBezTo>
                    <a:pt x="55" y="68"/>
                    <a:pt x="57" y="68"/>
                    <a:pt x="57" y="68"/>
                  </a:cubicBezTo>
                  <a:cubicBezTo>
                    <a:pt x="58" y="66"/>
                    <a:pt x="58" y="63"/>
                    <a:pt x="58" y="61"/>
                  </a:cubicBezTo>
                  <a:cubicBezTo>
                    <a:pt x="58" y="57"/>
                    <a:pt x="56" y="52"/>
                    <a:pt x="57" y="48"/>
                  </a:cubicBezTo>
                  <a:cubicBezTo>
                    <a:pt x="59" y="46"/>
                    <a:pt x="60" y="45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9"/>
                    <a:pt x="62" y="52"/>
                    <a:pt x="62" y="52"/>
                  </a:cubicBezTo>
                  <a:cubicBezTo>
                    <a:pt x="61" y="56"/>
                    <a:pt x="63" y="68"/>
                    <a:pt x="63" y="68"/>
                  </a:cubicBezTo>
                  <a:cubicBezTo>
                    <a:pt x="65" y="70"/>
                    <a:pt x="68" y="72"/>
                    <a:pt x="70" y="69"/>
                  </a:cubicBezTo>
                  <a:cubicBezTo>
                    <a:pt x="71" y="68"/>
                    <a:pt x="70" y="65"/>
                    <a:pt x="70" y="6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53">
              <a:extLst>
                <a:ext uri="{FF2B5EF4-FFF2-40B4-BE49-F238E27FC236}">
                  <a16:creationId xmlns:a16="http://schemas.microsoft.com/office/drawing/2014/main" id="{01612C89-85E4-E2EA-9024-110432A86F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9" y="2549"/>
              <a:ext cx="54" cy="40"/>
            </a:xfrm>
            <a:custGeom>
              <a:avLst/>
              <a:gdLst>
                <a:gd name="T0" fmla="*/ 25 w 33"/>
                <a:gd name="T1" fmla="*/ 9 h 24"/>
                <a:gd name="T2" fmla="*/ 24 w 33"/>
                <a:gd name="T3" fmla="*/ 10 h 24"/>
                <a:gd name="T4" fmla="*/ 9 w 33"/>
                <a:gd name="T5" fmla="*/ 10 h 24"/>
                <a:gd name="T6" fmla="*/ 8 w 33"/>
                <a:gd name="T7" fmla="*/ 9 h 24"/>
                <a:gd name="T8" fmla="*/ 8 w 33"/>
                <a:gd name="T9" fmla="*/ 5 h 24"/>
                <a:gd name="T10" fmla="*/ 9 w 33"/>
                <a:gd name="T11" fmla="*/ 4 h 24"/>
                <a:gd name="T12" fmla="*/ 9 w 33"/>
                <a:gd name="T13" fmla="*/ 4 h 24"/>
                <a:gd name="T14" fmla="*/ 24 w 33"/>
                <a:gd name="T15" fmla="*/ 4 h 24"/>
                <a:gd name="T16" fmla="*/ 25 w 33"/>
                <a:gd name="T17" fmla="*/ 5 h 24"/>
                <a:gd name="T18" fmla="*/ 25 w 33"/>
                <a:gd name="T19" fmla="*/ 9 h 24"/>
                <a:gd name="T20" fmla="*/ 29 w 33"/>
                <a:gd name="T21" fmla="*/ 0 h 24"/>
                <a:gd name="T22" fmla="*/ 4 w 33"/>
                <a:gd name="T23" fmla="*/ 0 h 24"/>
                <a:gd name="T24" fmla="*/ 0 w 33"/>
                <a:gd name="T25" fmla="*/ 3 h 24"/>
                <a:gd name="T26" fmla="*/ 0 w 33"/>
                <a:gd name="T27" fmla="*/ 11 h 24"/>
                <a:gd name="T28" fmla="*/ 4 w 33"/>
                <a:gd name="T29" fmla="*/ 14 h 24"/>
                <a:gd name="T30" fmla="*/ 14 w 33"/>
                <a:gd name="T31" fmla="*/ 14 h 24"/>
                <a:gd name="T32" fmla="*/ 24 w 33"/>
                <a:gd name="T33" fmla="*/ 14 h 24"/>
                <a:gd name="T34" fmla="*/ 25 w 33"/>
                <a:gd name="T35" fmla="*/ 16 h 24"/>
                <a:gd name="T36" fmla="*/ 25 w 33"/>
                <a:gd name="T37" fmla="*/ 18 h 24"/>
                <a:gd name="T38" fmla="*/ 24 w 33"/>
                <a:gd name="T39" fmla="*/ 19 h 24"/>
                <a:gd name="T40" fmla="*/ 9 w 33"/>
                <a:gd name="T41" fmla="*/ 19 h 24"/>
                <a:gd name="T42" fmla="*/ 8 w 33"/>
                <a:gd name="T43" fmla="*/ 19 h 24"/>
                <a:gd name="T44" fmla="*/ 0 w 33"/>
                <a:gd name="T45" fmla="*/ 19 h 24"/>
                <a:gd name="T46" fmla="*/ 0 w 33"/>
                <a:gd name="T47" fmla="*/ 20 h 24"/>
                <a:gd name="T48" fmla="*/ 4 w 33"/>
                <a:gd name="T49" fmla="*/ 24 h 24"/>
                <a:gd name="T50" fmla="*/ 29 w 33"/>
                <a:gd name="T51" fmla="*/ 24 h 24"/>
                <a:gd name="T52" fmla="*/ 33 w 33"/>
                <a:gd name="T53" fmla="*/ 20 h 24"/>
                <a:gd name="T54" fmla="*/ 33 w 33"/>
                <a:gd name="T55" fmla="*/ 3 h 24"/>
                <a:gd name="T56" fmla="*/ 29 w 33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24">
                  <a:moveTo>
                    <a:pt x="25" y="9"/>
                  </a:moveTo>
                  <a:cubicBezTo>
                    <a:pt x="25" y="9"/>
                    <a:pt x="25" y="10"/>
                    <a:pt x="2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close/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4"/>
                    <a:pt x="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5" y="19"/>
                    <a:pt x="2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3" y="22"/>
                    <a:pt x="33" y="2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1" y="0"/>
                    <a:pt x="29" y="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54">
              <a:extLst>
                <a:ext uri="{FF2B5EF4-FFF2-40B4-BE49-F238E27FC236}">
                  <a16:creationId xmlns:a16="http://schemas.microsoft.com/office/drawing/2014/main" id="{ADD4CB0C-5884-71B6-7CFC-6BCE2B3FB5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7" y="2549"/>
              <a:ext cx="53" cy="40"/>
            </a:xfrm>
            <a:custGeom>
              <a:avLst/>
              <a:gdLst>
                <a:gd name="T0" fmla="*/ 7 w 32"/>
                <a:gd name="T1" fmla="*/ 15 h 24"/>
                <a:gd name="T2" fmla="*/ 9 w 32"/>
                <a:gd name="T3" fmla="*/ 13 h 24"/>
                <a:gd name="T4" fmla="*/ 23 w 32"/>
                <a:gd name="T5" fmla="*/ 13 h 24"/>
                <a:gd name="T6" fmla="*/ 25 w 32"/>
                <a:gd name="T7" fmla="*/ 15 h 24"/>
                <a:gd name="T8" fmla="*/ 25 w 32"/>
                <a:gd name="T9" fmla="*/ 18 h 24"/>
                <a:gd name="T10" fmla="*/ 23 w 32"/>
                <a:gd name="T11" fmla="*/ 19 h 24"/>
                <a:gd name="T12" fmla="*/ 23 w 32"/>
                <a:gd name="T13" fmla="*/ 19 h 24"/>
                <a:gd name="T14" fmla="*/ 9 w 32"/>
                <a:gd name="T15" fmla="*/ 19 h 24"/>
                <a:gd name="T16" fmla="*/ 7 w 32"/>
                <a:gd name="T17" fmla="*/ 18 h 24"/>
                <a:gd name="T18" fmla="*/ 7 w 32"/>
                <a:gd name="T19" fmla="*/ 15 h 24"/>
                <a:gd name="T20" fmla="*/ 3 w 32"/>
                <a:gd name="T21" fmla="*/ 24 h 24"/>
                <a:gd name="T22" fmla="*/ 29 w 32"/>
                <a:gd name="T23" fmla="*/ 24 h 24"/>
                <a:gd name="T24" fmla="*/ 32 w 32"/>
                <a:gd name="T25" fmla="*/ 20 h 24"/>
                <a:gd name="T26" fmla="*/ 32 w 32"/>
                <a:gd name="T27" fmla="*/ 13 h 24"/>
                <a:gd name="T28" fmla="*/ 29 w 32"/>
                <a:gd name="T29" fmla="*/ 9 h 24"/>
                <a:gd name="T30" fmla="*/ 19 w 32"/>
                <a:gd name="T31" fmla="*/ 9 h 24"/>
                <a:gd name="T32" fmla="*/ 9 w 32"/>
                <a:gd name="T33" fmla="*/ 9 h 24"/>
                <a:gd name="T34" fmla="*/ 7 w 32"/>
                <a:gd name="T35" fmla="*/ 8 h 24"/>
                <a:gd name="T36" fmla="*/ 7 w 32"/>
                <a:gd name="T37" fmla="*/ 5 h 24"/>
                <a:gd name="T38" fmla="*/ 9 w 32"/>
                <a:gd name="T39" fmla="*/ 4 h 24"/>
                <a:gd name="T40" fmla="*/ 24 w 32"/>
                <a:gd name="T41" fmla="*/ 4 h 24"/>
                <a:gd name="T42" fmla="*/ 25 w 32"/>
                <a:gd name="T43" fmla="*/ 5 h 24"/>
                <a:gd name="T44" fmla="*/ 32 w 32"/>
                <a:gd name="T45" fmla="*/ 5 h 24"/>
                <a:gd name="T46" fmla="*/ 32 w 32"/>
                <a:gd name="T47" fmla="*/ 3 h 24"/>
                <a:gd name="T48" fmla="*/ 29 w 32"/>
                <a:gd name="T49" fmla="*/ 0 h 24"/>
                <a:gd name="T50" fmla="*/ 3 w 32"/>
                <a:gd name="T51" fmla="*/ 0 h 24"/>
                <a:gd name="T52" fmla="*/ 0 w 32"/>
                <a:gd name="T53" fmla="*/ 3 h 24"/>
                <a:gd name="T54" fmla="*/ 0 w 32"/>
                <a:gd name="T55" fmla="*/ 20 h 24"/>
                <a:gd name="T56" fmla="*/ 3 w 32"/>
                <a:gd name="T5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24">
                  <a:moveTo>
                    <a:pt x="7" y="15"/>
                  </a:moveTo>
                  <a:cubicBezTo>
                    <a:pt x="7" y="14"/>
                    <a:pt x="8" y="13"/>
                    <a:pt x="9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4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3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1"/>
                    <a:pt x="31" y="9"/>
                    <a:pt x="2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55">
              <a:extLst>
                <a:ext uri="{FF2B5EF4-FFF2-40B4-BE49-F238E27FC236}">
                  <a16:creationId xmlns:a16="http://schemas.microsoft.com/office/drawing/2014/main" id="{333C94B3-2AC4-80EB-89FB-C4EEA3266D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105"/>
              <a:ext cx="288" cy="387"/>
            </a:xfrm>
            <a:custGeom>
              <a:avLst/>
              <a:gdLst>
                <a:gd name="T0" fmla="*/ 84 w 288"/>
                <a:gd name="T1" fmla="*/ 33 h 387"/>
                <a:gd name="T2" fmla="*/ 94 w 288"/>
                <a:gd name="T3" fmla="*/ 41 h 387"/>
                <a:gd name="T4" fmla="*/ 113 w 288"/>
                <a:gd name="T5" fmla="*/ 59 h 387"/>
                <a:gd name="T6" fmla="*/ 128 w 288"/>
                <a:gd name="T7" fmla="*/ 83 h 387"/>
                <a:gd name="T8" fmla="*/ 138 w 288"/>
                <a:gd name="T9" fmla="*/ 123 h 387"/>
                <a:gd name="T10" fmla="*/ 139 w 288"/>
                <a:gd name="T11" fmla="*/ 185 h 387"/>
                <a:gd name="T12" fmla="*/ 143 w 288"/>
                <a:gd name="T13" fmla="*/ 216 h 387"/>
                <a:gd name="T14" fmla="*/ 154 w 288"/>
                <a:gd name="T15" fmla="*/ 231 h 387"/>
                <a:gd name="T16" fmla="*/ 170 w 288"/>
                <a:gd name="T17" fmla="*/ 238 h 387"/>
                <a:gd name="T18" fmla="*/ 190 w 288"/>
                <a:gd name="T19" fmla="*/ 231 h 387"/>
                <a:gd name="T20" fmla="*/ 203 w 288"/>
                <a:gd name="T21" fmla="*/ 208 h 387"/>
                <a:gd name="T22" fmla="*/ 208 w 288"/>
                <a:gd name="T23" fmla="*/ 187 h 387"/>
                <a:gd name="T24" fmla="*/ 192 w 288"/>
                <a:gd name="T25" fmla="*/ 167 h 387"/>
                <a:gd name="T26" fmla="*/ 215 w 288"/>
                <a:gd name="T27" fmla="*/ 149 h 387"/>
                <a:gd name="T28" fmla="*/ 229 w 288"/>
                <a:gd name="T29" fmla="*/ 147 h 387"/>
                <a:gd name="T30" fmla="*/ 236 w 288"/>
                <a:gd name="T31" fmla="*/ 136 h 387"/>
                <a:gd name="T32" fmla="*/ 247 w 288"/>
                <a:gd name="T33" fmla="*/ 133 h 387"/>
                <a:gd name="T34" fmla="*/ 273 w 288"/>
                <a:gd name="T35" fmla="*/ 119 h 387"/>
                <a:gd name="T36" fmla="*/ 283 w 288"/>
                <a:gd name="T37" fmla="*/ 106 h 387"/>
                <a:gd name="T38" fmla="*/ 288 w 288"/>
                <a:gd name="T39" fmla="*/ 93 h 387"/>
                <a:gd name="T40" fmla="*/ 286 w 288"/>
                <a:gd name="T41" fmla="*/ 70 h 387"/>
                <a:gd name="T42" fmla="*/ 282 w 288"/>
                <a:gd name="T43" fmla="*/ 59 h 387"/>
                <a:gd name="T44" fmla="*/ 267 w 288"/>
                <a:gd name="T45" fmla="*/ 64 h 387"/>
                <a:gd name="T46" fmla="*/ 224 w 288"/>
                <a:gd name="T47" fmla="*/ 90 h 387"/>
                <a:gd name="T48" fmla="*/ 210 w 288"/>
                <a:gd name="T49" fmla="*/ 108 h 387"/>
                <a:gd name="T50" fmla="*/ 198 w 288"/>
                <a:gd name="T51" fmla="*/ 108 h 387"/>
                <a:gd name="T52" fmla="*/ 188 w 288"/>
                <a:gd name="T53" fmla="*/ 103 h 387"/>
                <a:gd name="T54" fmla="*/ 185 w 288"/>
                <a:gd name="T55" fmla="*/ 90 h 387"/>
                <a:gd name="T56" fmla="*/ 187 w 288"/>
                <a:gd name="T57" fmla="*/ 59 h 387"/>
                <a:gd name="T58" fmla="*/ 197 w 288"/>
                <a:gd name="T59" fmla="*/ 42 h 387"/>
                <a:gd name="T60" fmla="*/ 195 w 288"/>
                <a:gd name="T61" fmla="*/ 33 h 387"/>
                <a:gd name="T62" fmla="*/ 179 w 288"/>
                <a:gd name="T63" fmla="*/ 19 h 387"/>
                <a:gd name="T64" fmla="*/ 143 w 288"/>
                <a:gd name="T65" fmla="*/ 3 h 387"/>
                <a:gd name="T66" fmla="*/ 118 w 288"/>
                <a:gd name="T67" fmla="*/ 0 h 387"/>
                <a:gd name="T68" fmla="*/ 105 w 288"/>
                <a:gd name="T69" fmla="*/ 6 h 387"/>
                <a:gd name="T70" fmla="*/ 90 w 288"/>
                <a:gd name="T71" fmla="*/ 10 h 387"/>
                <a:gd name="T72" fmla="*/ 23 w 288"/>
                <a:gd name="T73" fmla="*/ 308 h 387"/>
                <a:gd name="T74" fmla="*/ 36 w 288"/>
                <a:gd name="T75" fmla="*/ 313 h 387"/>
                <a:gd name="T76" fmla="*/ 43 w 288"/>
                <a:gd name="T77" fmla="*/ 316 h 387"/>
                <a:gd name="T78" fmla="*/ 90 w 288"/>
                <a:gd name="T79" fmla="*/ 287 h 387"/>
                <a:gd name="T80" fmla="*/ 143 w 288"/>
                <a:gd name="T81" fmla="*/ 265 h 387"/>
                <a:gd name="T82" fmla="*/ 182 w 288"/>
                <a:gd name="T83" fmla="*/ 254 h 387"/>
                <a:gd name="T84" fmla="*/ 239 w 288"/>
                <a:gd name="T85" fmla="*/ 224 h 387"/>
                <a:gd name="T86" fmla="*/ 265 w 288"/>
                <a:gd name="T87" fmla="*/ 213 h 387"/>
                <a:gd name="T88" fmla="*/ 275 w 288"/>
                <a:gd name="T89" fmla="*/ 216 h 387"/>
                <a:gd name="T90" fmla="*/ 286 w 288"/>
                <a:gd name="T91" fmla="*/ 226 h 387"/>
                <a:gd name="T92" fmla="*/ 282 w 288"/>
                <a:gd name="T93" fmla="*/ 234 h 387"/>
                <a:gd name="T94" fmla="*/ 257 w 288"/>
                <a:gd name="T95" fmla="*/ 257 h 387"/>
                <a:gd name="T96" fmla="*/ 247 w 288"/>
                <a:gd name="T97" fmla="*/ 272 h 387"/>
                <a:gd name="T98" fmla="*/ 246 w 288"/>
                <a:gd name="T99" fmla="*/ 288 h 387"/>
                <a:gd name="T100" fmla="*/ 237 w 288"/>
                <a:gd name="T101" fmla="*/ 288 h 387"/>
                <a:gd name="T102" fmla="*/ 219 w 288"/>
                <a:gd name="T103" fmla="*/ 280 h 387"/>
                <a:gd name="T104" fmla="*/ 203 w 288"/>
                <a:gd name="T105" fmla="*/ 283 h 387"/>
                <a:gd name="T106" fmla="*/ 138 w 288"/>
                <a:gd name="T107" fmla="*/ 320 h 387"/>
                <a:gd name="T108" fmla="*/ 92 w 288"/>
                <a:gd name="T109" fmla="*/ 356 h 387"/>
                <a:gd name="T110" fmla="*/ 76 w 288"/>
                <a:gd name="T111" fmla="*/ 374 h 387"/>
                <a:gd name="T112" fmla="*/ 54 w 288"/>
                <a:gd name="T113" fmla="*/ 387 h 387"/>
                <a:gd name="T114" fmla="*/ 41 w 288"/>
                <a:gd name="T115" fmla="*/ 383 h 387"/>
                <a:gd name="T116" fmla="*/ 17 w 288"/>
                <a:gd name="T117" fmla="*/ 362 h 387"/>
                <a:gd name="T118" fmla="*/ 2 w 288"/>
                <a:gd name="T119" fmla="*/ 341 h 387"/>
                <a:gd name="T120" fmla="*/ 2 w 288"/>
                <a:gd name="T121" fmla="*/ 323 h 387"/>
                <a:gd name="T122" fmla="*/ 15 w 288"/>
                <a:gd name="T123" fmla="*/ 308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" h="387">
                  <a:moveTo>
                    <a:pt x="82" y="18"/>
                  </a:moveTo>
                  <a:lnTo>
                    <a:pt x="82" y="18"/>
                  </a:lnTo>
                  <a:lnTo>
                    <a:pt x="82" y="21"/>
                  </a:lnTo>
                  <a:lnTo>
                    <a:pt x="82" y="24"/>
                  </a:lnTo>
                  <a:lnTo>
                    <a:pt x="82" y="28"/>
                  </a:lnTo>
                  <a:lnTo>
                    <a:pt x="82" y="29"/>
                  </a:lnTo>
                  <a:lnTo>
                    <a:pt x="84" y="31"/>
                  </a:lnTo>
                  <a:lnTo>
                    <a:pt x="84" y="33"/>
                  </a:lnTo>
                  <a:lnTo>
                    <a:pt x="84" y="34"/>
                  </a:lnTo>
                  <a:lnTo>
                    <a:pt x="85" y="36"/>
                  </a:lnTo>
                  <a:lnTo>
                    <a:pt x="87" y="37"/>
                  </a:lnTo>
                  <a:lnTo>
                    <a:pt x="89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4" y="41"/>
                  </a:lnTo>
                  <a:lnTo>
                    <a:pt x="95" y="42"/>
                  </a:lnTo>
                  <a:lnTo>
                    <a:pt x="97" y="44"/>
                  </a:lnTo>
                  <a:lnTo>
                    <a:pt x="100" y="46"/>
                  </a:lnTo>
                  <a:lnTo>
                    <a:pt x="102" y="47"/>
                  </a:lnTo>
                  <a:lnTo>
                    <a:pt x="105" y="51"/>
                  </a:lnTo>
                  <a:lnTo>
                    <a:pt x="107" y="52"/>
                  </a:lnTo>
                  <a:lnTo>
                    <a:pt x="110" y="55"/>
                  </a:lnTo>
                  <a:lnTo>
                    <a:pt x="113" y="59"/>
                  </a:lnTo>
                  <a:lnTo>
                    <a:pt x="116" y="64"/>
                  </a:lnTo>
                  <a:lnTo>
                    <a:pt x="120" y="65"/>
                  </a:lnTo>
                  <a:lnTo>
                    <a:pt x="120" y="67"/>
                  </a:lnTo>
                  <a:lnTo>
                    <a:pt x="121" y="69"/>
                  </a:lnTo>
                  <a:lnTo>
                    <a:pt x="123" y="72"/>
                  </a:lnTo>
                  <a:lnTo>
                    <a:pt x="125" y="75"/>
                  </a:lnTo>
                  <a:lnTo>
                    <a:pt x="126" y="78"/>
                  </a:lnTo>
                  <a:lnTo>
                    <a:pt x="128" y="83"/>
                  </a:lnTo>
                  <a:lnTo>
                    <a:pt x="129" y="87"/>
                  </a:lnTo>
                  <a:lnTo>
                    <a:pt x="131" y="92"/>
                  </a:lnTo>
                  <a:lnTo>
                    <a:pt x="133" y="96"/>
                  </a:lnTo>
                  <a:lnTo>
                    <a:pt x="134" y="103"/>
                  </a:lnTo>
                  <a:lnTo>
                    <a:pt x="136" y="108"/>
                  </a:lnTo>
                  <a:lnTo>
                    <a:pt x="138" y="115"/>
                  </a:lnTo>
                  <a:lnTo>
                    <a:pt x="138" y="119"/>
                  </a:lnTo>
                  <a:lnTo>
                    <a:pt x="138" y="123"/>
                  </a:lnTo>
                  <a:lnTo>
                    <a:pt x="139" y="126"/>
                  </a:lnTo>
                  <a:lnTo>
                    <a:pt x="139" y="129"/>
                  </a:lnTo>
                  <a:lnTo>
                    <a:pt x="139" y="133"/>
                  </a:lnTo>
                  <a:lnTo>
                    <a:pt x="139" y="146"/>
                  </a:lnTo>
                  <a:lnTo>
                    <a:pt x="139" y="157"/>
                  </a:lnTo>
                  <a:lnTo>
                    <a:pt x="139" y="169"/>
                  </a:lnTo>
                  <a:lnTo>
                    <a:pt x="139" y="180"/>
                  </a:lnTo>
                  <a:lnTo>
                    <a:pt x="139" y="185"/>
                  </a:lnTo>
                  <a:lnTo>
                    <a:pt x="139" y="190"/>
                  </a:lnTo>
                  <a:lnTo>
                    <a:pt x="139" y="195"/>
                  </a:lnTo>
                  <a:lnTo>
                    <a:pt x="139" y="200"/>
                  </a:lnTo>
                  <a:lnTo>
                    <a:pt x="141" y="203"/>
                  </a:lnTo>
                  <a:lnTo>
                    <a:pt x="141" y="206"/>
                  </a:lnTo>
                  <a:lnTo>
                    <a:pt x="141" y="210"/>
                  </a:lnTo>
                  <a:lnTo>
                    <a:pt x="143" y="213"/>
                  </a:lnTo>
                  <a:lnTo>
                    <a:pt x="143" y="216"/>
                  </a:lnTo>
                  <a:lnTo>
                    <a:pt x="144" y="218"/>
                  </a:lnTo>
                  <a:lnTo>
                    <a:pt x="146" y="219"/>
                  </a:lnTo>
                  <a:lnTo>
                    <a:pt x="147" y="223"/>
                  </a:lnTo>
                  <a:lnTo>
                    <a:pt x="147" y="224"/>
                  </a:lnTo>
                  <a:lnTo>
                    <a:pt x="149" y="226"/>
                  </a:lnTo>
                  <a:lnTo>
                    <a:pt x="151" y="228"/>
                  </a:lnTo>
                  <a:lnTo>
                    <a:pt x="152" y="231"/>
                  </a:lnTo>
                  <a:lnTo>
                    <a:pt x="154" y="231"/>
                  </a:lnTo>
                  <a:lnTo>
                    <a:pt x="156" y="233"/>
                  </a:lnTo>
                  <a:lnTo>
                    <a:pt x="157" y="234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9" y="238"/>
                  </a:lnTo>
                  <a:lnTo>
                    <a:pt x="170" y="238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9" y="238"/>
                  </a:lnTo>
                  <a:lnTo>
                    <a:pt x="180" y="236"/>
                  </a:lnTo>
                  <a:lnTo>
                    <a:pt x="182" y="236"/>
                  </a:lnTo>
                  <a:lnTo>
                    <a:pt x="185" y="234"/>
                  </a:lnTo>
                  <a:lnTo>
                    <a:pt x="187" y="233"/>
                  </a:lnTo>
                  <a:lnTo>
                    <a:pt x="190" y="231"/>
                  </a:lnTo>
                  <a:lnTo>
                    <a:pt x="192" y="229"/>
                  </a:lnTo>
                  <a:lnTo>
                    <a:pt x="193" y="228"/>
                  </a:lnTo>
                  <a:lnTo>
                    <a:pt x="195" y="226"/>
                  </a:lnTo>
                  <a:lnTo>
                    <a:pt x="197" y="223"/>
                  </a:lnTo>
                  <a:lnTo>
                    <a:pt x="198" y="221"/>
                  </a:lnTo>
                  <a:lnTo>
                    <a:pt x="200" y="218"/>
                  </a:lnTo>
                  <a:lnTo>
                    <a:pt x="201" y="215"/>
                  </a:lnTo>
                  <a:lnTo>
                    <a:pt x="203" y="208"/>
                  </a:lnTo>
                  <a:lnTo>
                    <a:pt x="206" y="203"/>
                  </a:lnTo>
                  <a:lnTo>
                    <a:pt x="208" y="198"/>
                  </a:lnTo>
                  <a:lnTo>
                    <a:pt x="208" y="195"/>
                  </a:lnTo>
                  <a:lnTo>
                    <a:pt x="208" y="193"/>
                  </a:lnTo>
                  <a:lnTo>
                    <a:pt x="208" y="192"/>
                  </a:lnTo>
                  <a:lnTo>
                    <a:pt x="208" y="190"/>
                  </a:lnTo>
                  <a:lnTo>
                    <a:pt x="208" y="188"/>
                  </a:lnTo>
                  <a:lnTo>
                    <a:pt x="208" y="187"/>
                  </a:lnTo>
                  <a:lnTo>
                    <a:pt x="208" y="185"/>
                  </a:lnTo>
                  <a:lnTo>
                    <a:pt x="206" y="183"/>
                  </a:lnTo>
                  <a:lnTo>
                    <a:pt x="205" y="182"/>
                  </a:lnTo>
                  <a:lnTo>
                    <a:pt x="203" y="180"/>
                  </a:lnTo>
                  <a:lnTo>
                    <a:pt x="200" y="177"/>
                  </a:lnTo>
                  <a:lnTo>
                    <a:pt x="198" y="174"/>
                  </a:lnTo>
                  <a:lnTo>
                    <a:pt x="195" y="172"/>
                  </a:lnTo>
                  <a:lnTo>
                    <a:pt x="192" y="167"/>
                  </a:lnTo>
                  <a:lnTo>
                    <a:pt x="190" y="165"/>
                  </a:lnTo>
                  <a:lnTo>
                    <a:pt x="192" y="146"/>
                  </a:lnTo>
                  <a:lnTo>
                    <a:pt x="193" y="147"/>
                  </a:lnTo>
                  <a:lnTo>
                    <a:pt x="197" y="147"/>
                  </a:lnTo>
                  <a:lnTo>
                    <a:pt x="201" y="149"/>
                  </a:lnTo>
                  <a:lnTo>
                    <a:pt x="208" y="149"/>
                  </a:lnTo>
                  <a:lnTo>
                    <a:pt x="211" y="149"/>
                  </a:lnTo>
                  <a:lnTo>
                    <a:pt x="215" y="149"/>
                  </a:lnTo>
                  <a:lnTo>
                    <a:pt x="218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9"/>
                  </a:lnTo>
                  <a:lnTo>
                    <a:pt x="226" y="149"/>
                  </a:lnTo>
                  <a:lnTo>
                    <a:pt x="226" y="147"/>
                  </a:lnTo>
                  <a:lnTo>
                    <a:pt x="228" y="147"/>
                  </a:lnTo>
                  <a:lnTo>
                    <a:pt x="229" y="147"/>
                  </a:lnTo>
                  <a:lnTo>
                    <a:pt x="231" y="146"/>
                  </a:lnTo>
                  <a:lnTo>
                    <a:pt x="231" y="146"/>
                  </a:lnTo>
                  <a:lnTo>
                    <a:pt x="233" y="142"/>
                  </a:lnTo>
                  <a:lnTo>
                    <a:pt x="234" y="142"/>
                  </a:lnTo>
                  <a:lnTo>
                    <a:pt x="236" y="141"/>
                  </a:lnTo>
                  <a:lnTo>
                    <a:pt x="236" y="139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4"/>
                  </a:lnTo>
                  <a:lnTo>
                    <a:pt x="237" y="134"/>
                  </a:lnTo>
                  <a:lnTo>
                    <a:pt x="239" y="134"/>
                  </a:lnTo>
                  <a:lnTo>
                    <a:pt x="242" y="134"/>
                  </a:lnTo>
                  <a:lnTo>
                    <a:pt x="246" y="134"/>
                  </a:lnTo>
                  <a:lnTo>
                    <a:pt x="247" y="133"/>
                  </a:lnTo>
                  <a:lnTo>
                    <a:pt x="250" y="133"/>
                  </a:lnTo>
                  <a:lnTo>
                    <a:pt x="254" y="131"/>
                  </a:lnTo>
                  <a:lnTo>
                    <a:pt x="257" y="129"/>
                  </a:lnTo>
                  <a:lnTo>
                    <a:pt x="260" y="128"/>
                  </a:lnTo>
                  <a:lnTo>
                    <a:pt x="264" y="126"/>
                  </a:lnTo>
                  <a:lnTo>
                    <a:pt x="267" y="124"/>
                  </a:lnTo>
                  <a:lnTo>
                    <a:pt x="270" y="123"/>
                  </a:lnTo>
                  <a:lnTo>
                    <a:pt x="273" y="119"/>
                  </a:lnTo>
                  <a:lnTo>
                    <a:pt x="275" y="118"/>
                  </a:lnTo>
                  <a:lnTo>
                    <a:pt x="278" y="116"/>
                  </a:lnTo>
                  <a:lnTo>
                    <a:pt x="280" y="113"/>
                  </a:lnTo>
                  <a:lnTo>
                    <a:pt x="282" y="111"/>
                  </a:lnTo>
                  <a:lnTo>
                    <a:pt x="282" y="110"/>
                  </a:lnTo>
                  <a:lnTo>
                    <a:pt x="283" y="108"/>
                  </a:lnTo>
                  <a:lnTo>
                    <a:pt x="283" y="108"/>
                  </a:lnTo>
                  <a:lnTo>
                    <a:pt x="283" y="106"/>
                  </a:lnTo>
                  <a:lnTo>
                    <a:pt x="283" y="105"/>
                  </a:lnTo>
                  <a:lnTo>
                    <a:pt x="283" y="103"/>
                  </a:lnTo>
                  <a:lnTo>
                    <a:pt x="285" y="101"/>
                  </a:lnTo>
                  <a:lnTo>
                    <a:pt x="285" y="100"/>
                  </a:lnTo>
                  <a:lnTo>
                    <a:pt x="285" y="98"/>
                  </a:lnTo>
                  <a:lnTo>
                    <a:pt x="286" y="95"/>
                  </a:lnTo>
                  <a:lnTo>
                    <a:pt x="286" y="93"/>
                  </a:lnTo>
                  <a:lnTo>
                    <a:pt x="288" y="93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88" y="88"/>
                  </a:lnTo>
                  <a:lnTo>
                    <a:pt x="288" y="85"/>
                  </a:lnTo>
                  <a:lnTo>
                    <a:pt x="288" y="83"/>
                  </a:lnTo>
                  <a:lnTo>
                    <a:pt x="288" y="80"/>
                  </a:lnTo>
                  <a:lnTo>
                    <a:pt x="288" y="75"/>
                  </a:lnTo>
                  <a:lnTo>
                    <a:pt x="286" y="70"/>
                  </a:lnTo>
                  <a:lnTo>
                    <a:pt x="286" y="69"/>
                  </a:lnTo>
                  <a:lnTo>
                    <a:pt x="286" y="67"/>
                  </a:lnTo>
                  <a:lnTo>
                    <a:pt x="285" y="65"/>
                  </a:lnTo>
                  <a:lnTo>
                    <a:pt x="285" y="64"/>
                  </a:lnTo>
                  <a:lnTo>
                    <a:pt x="285" y="62"/>
                  </a:lnTo>
                  <a:lnTo>
                    <a:pt x="283" y="60"/>
                  </a:lnTo>
                  <a:lnTo>
                    <a:pt x="283" y="59"/>
                  </a:lnTo>
                  <a:lnTo>
                    <a:pt x="282" y="59"/>
                  </a:lnTo>
                  <a:lnTo>
                    <a:pt x="280" y="59"/>
                  </a:lnTo>
                  <a:lnTo>
                    <a:pt x="280" y="59"/>
                  </a:lnTo>
                  <a:lnTo>
                    <a:pt x="278" y="59"/>
                  </a:lnTo>
                  <a:lnTo>
                    <a:pt x="277" y="59"/>
                  </a:lnTo>
                  <a:lnTo>
                    <a:pt x="275" y="59"/>
                  </a:lnTo>
                  <a:lnTo>
                    <a:pt x="273" y="60"/>
                  </a:lnTo>
                  <a:lnTo>
                    <a:pt x="270" y="62"/>
                  </a:lnTo>
                  <a:lnTo>
                    <a:pt x="267" y="64"/>
                  </a:lnTo>
                  <a:lnTo>
                    <a:pt x="260" y="67"/>
                  </a:lnTo>
                  <a:lnTo>
                    <a:pt x="254" y="72"/>
                  </a:lnTo>
                  <a:lnTo>
                    <a:pt x="246" y="77"/>
                  </a:lnTo>
                  <a:lnTo>
                    <a:pt x="239" y="82"/>
                  </a:lnTo>
                  <a:lnTo>
                    <a:pt x="233" y="85"/>
                  </a:lnTo>
                  <a:lnTo>
                    <a:pt x="228" y="88"/>
                  </a:lnTo>
                  <a:lnTo>
                    <a:pt x="226" y="90"/>
                  </a:lnTo>
                  <a:lnTo>
                    <a:pt x="224" y="90"/>
                  </a:lnTo>
                  <a:lnTo>
                    <a:pt x="223" y="92"/>
                  </a:lnTo>
                  <a:lnTo>
                    <a:pt x="221" y="93"/>
                  </a:lnTo>
                  <a:lnTo>
                    <a:pt x="218" y="98"/>
                  </a:lnTo>
                  <a:lnTo>
                    <a:pt x="215" y="101"/>
                  </a:lnTo>
                  <a:lnTo>
                    <a:pt x="213" y="103"/>
                  </a:lnTo>
                  <a:lnTo>
                    <a:pt x="211" y="105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08" y="108"/>
                  </a:lnTo>
                  <a:lnTo>
                    <a:pt x="206" y="110"/>
                  </a:lnTo>
                  <a:lnTo>
                    <a:pt x="206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1" y="108"/>
                  </a:lnTo>
                  <a:lnTo>
                    <a:pt x="198" y="108"/>
                  </a:lnTo>
                  <a:lnTo>
                    <a:pt x="197" y="108"/>
                  </a:lnTo>
                  <a:lnTo>
                    <a:pt x="195" y="108"/>
                  </a:lnTo>
                  <a:lnTo>
                    <a:pt x="193" y="106"/>
                  </a:lnTo>
                  <a:lnTo>
                    <a:pt x="192" y="106"/>
                  </a:lnTo>
                  <a:lnTo>
                    <a:pt x="190" y="105"/>
                  </a:lnTo>
                  <a:lnTo>
                    <a:pt x="190" y="105"/>
                  </a:lnTo>
                  <a:lnTo>
                    <a:pt x="188" y="103"/>
                  </a:lnTo>
                  <a:lnTo>
                    <a:pt x="188" y="103"/>
                  </a:lnTo>
                  <a:lnTo>
                    <a:pt x="188" y="101"/>
                  </a:lnTo>
                  <a:lnTo>
                    <a:pt x="187" y="101"/>
                  </a:lnTo>
                  <a:lnTo>
                    <a:pt x="187" y="100"/>
                  </a:lnTo>
                  <a:lnTo>
                    <a:pt x="187" y="98"/>
                  </a:lnTo>
                  <a:lnTo>
                    <a:pt x="187" y="98"/>
                  </a:lnTo>
                  <a:lnTo>
                    <a:pt x="185" y="96"/>
                  </a:lnTo>
                  <a:lnTo>
                    <a:pt x="185" y="93"/>
                  </a:lnTo>
                  <a:lnTo>
                    <a:pt x="185" y="90"/>
                  </a:lnTo>
                  <a:lnTo>
                    <a:pt x="187" y="82"/>
                  </a:lnTo>
                  <a:lnTo>
                    <a:pt x="187" y="77"/>
                  </a:lnTo>
                  <a:lnTo>
                    <a:pt x="187" y="72"/>
                  </a:lnTo>
                  <a:lnTo>
                    <a:pt x="187" y="67"/>
                  </a:lnTo>
                  <a:lnTo>
                    <a:pt x="187" y="64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9"/>
                  </a:lnTo>
                  <a:lnTo>
                    <a:pt x="187" y="57"/>
                  </a:lnTo>
                  <a:lnTo>
                    <a:pt x="188" y="55"/>
                  </a:lnTo>
                  <a:lnTo>
                    <a:pt x="190" y="52"/>
                  </a:lnTo>
                  <a:lnTo>
                    <a:pt x="192" y="49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5" y="44"/>
                  </a:lnTo>
                  <a:lnTo>
                    <a:pt x="197" y="42"/>
                  </a:lnTo>
                  <a:lnTo>
                    <a:pt x="197" y="41"/>
                  </a:lnTo>
                  <a:lnTo>
                    <a:pt x="197" y="39"/>
                  </a:lnTo>
                  <a:lnTo>
                    <a:pt x="197" y="37"/>
                  </a:lnTo>
                  <a:lnTo>
                    <a:pt x="197" y="36"/>
                  </a:lnTo>
                  <a:lnTo>
                    <a:pt x="197" y="36"/>
                  </a:lnTo>
                  <a:lnTo>
                    <a:pt x="197" y="34"/>
                  </a:lnTo>
                  <a:lnTo>
                    <a:pt x="197" y="34"/>
                  </a:lnTo>
                  <a:lnTo>
                    <a:pt x="195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3" y="29"/>
                  </a:lnTo>
                  <a:lnTo>
                    <a:pt x="193" y="29"/>
                  </a:lnTo>
                  <a:lnTo>
                    <a:pt x="192" y="28"/>
                  </a:lnTo>
                  <a:lnTo>
                    <a:pt x="190" y="28"/>
                  </a:lnTo>
                  <a:lnTo>
                    <a:pt x="185" y="24"/>
                  </a:lnTo>
                  <a:lnTo>
                    <a:pt x="179" y="19"/>
                  </a:lnTo>
                  <a:lnTo>
                    <a:pt x="170" y="16"/>
                  </a:lnTo>
                  <a:lnTo>
                    <a:pt x="164" y="11"/>
                  </a:lnTo>
                  <a:lnTo>
                    <a:pt x="161" y="10"/>
                  </a:lnTo>
                  <a:lnTo>
                    <a:pt x="156" y="8"/>
                  </a:lnTo>
                  <a:lnTo>
                    <a:pt x="152" y="6"/>
                  </a:lnTo>
                  <a:lnTo>
                    <a:pt x="149" y="5"/>
                  </a:lnTo>
                  <a:lnTo>
                    <a:pt x="146" y="3"/>
                  </a:lnTo>
                  <a:lnTo>
                    <a:pt x="143" y="3"/>
                  </a:lnTo>
                  <a:lnTo>
                    <a:pt x="139" y="1"/>
                  </a:lnTo>
                  <a:lnTo>
                    <a:pt x="138" y="1"/>
                  </a:lnTo>
                  <a:lnTo>
                    <a:pt x="133" y="1"/>
                  </a:lnTo>
                  <a:lnTo>
                    <a:pt x="129" y="1"/>
                  </a:lnTo>
                  <a:lnTo>
                    <a:pt x="126" y="0"/>
                  </a:lnTo>
                  <a:lnTo>
                    <a:pt x="123" y="0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6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11" y="3"/>
                  </a:lnTo>
                  <a:lnTo>
                    <a:pt x="110" y="5"/>
                  </a:lnTo>
                  <a:lnTo>
                    <a:pt x="107" y="5"/>
                  </a:lnTo>
                  <a:lnTo>
                    <a:pt x="105" y="6"/>
                  </a:lnTo>
                  <a:lnTo>
                    <a:pt x="102" y="6"/>
                  </a:lnTo>
                  <a:lnTo>
                    <a:pt x="98" y="8"/>
                  </a:lnTo>
                  <a:lnTo>
                    <a:pt x="97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2" y="8"/>
                  </a:lnTo>
                  <a:lnTo>
                    <a:pt x="90" y="8"/>
                  </a:lnTo>
                  <a:lnTo>
                    <a:pt x="90" y="10"/>
                  </a:lnTo>
                  <a:lnTo>
                    <a:pt x="87" y="11"/>
                  </a:lnTo>
                  <a:lnTo>
                    <a:pt x="85" y="13"/>
                  </a:lnTo>
                  <a:lnTo>
                    <a:pt x="84" y="16"/>
                  </a:lnTo>
                  <a:lnTo>
                    <a:pt x="82" y="18"/>
                  </a:lnTo>
                  <a:lnTo>
                    <a:pt x="82" y="18"/>
                  </a:lnTo>
                  <a:close/>
                  <a:moveTo>
                    <a:pt x="15" y="308"/>
                  </a:moveTo>
                  <a:lnTo>
                    <a:pt x="18" y="308"/>
                  </a:lnTo>
                  <a:lnTo>
                    <a:pt x="23" y="308"/>
                  </a:lnTo>
                  <a:lnTo>
                    <a:pt x="26" y="308"/>
                  </a:lnTo>
                  <a:lnTo>
                    <a:pt x="28" y="308"/>
                  </a:lnTo>
                  <a:lnTo>
                    <a:pt x="30" y="308"/>
                  </a:lnTo>
                  <a:lnTo>
                    <a:pt x="31" y="308"/>
                  </a:lnTo>
                  <a:lnTo>
                    <a:pt x="33" y="310"/>
                  </a:lnTo>
                  <a:lnTo>
                    <a:pt x="35" y="310"/>
                  </a:lnTo>
                  <a:lnTo>
                    <a:pt x="35" y="311"/>
                  </a:lnTo>
                  <a:lnTo>
                    <a:pt x="36" y="313"/>
                  </a:lnTo>
                  <a:lnTo>
                    <a:pt x="38" y="315"/>
                  </a:lnTo>
                  <a:lnTo>
                    <a:pt x="40" y="316"/>
                  </a:lnTo>
                  <a:lnTo>
                    <a:pt x="40" y="316"/>
                  </a:lnTo>
                  <a:lnTo>
                    <a:pt x="41" y="316"/>
                  </a:lnTo>
                  <a:lnTo>
                    <a:pt x="41" y="318"/>
                  </a:lnTo>
                  <a:lnTo>
                    <a:pt x="41" y="316"/>
                  </a:lnTo>
                  <a:lnTo>
                    <a:pt x="43" y="316"/>
                  </a:lnTo>
                  <a:lnTo>
                    <a:pt x="43" y="316"/>
                  </a:lnTo>
                  <a:lnTo>
                    <a:pt x="44" y="316"/>
                  </a:lnTo>
                  <a:lnTo>
                    <a:pt x="46" y="315"/>
                  </a:lnTo>
                  <a:lnTo>
                    <a:pt x="51" y="311"/>
                  </a:lnTo>
                  <a:lnTo>
                    <a:pt x="58" y="306"/>
                  </a:lnTo>
                  <a:lnTo>
                    <a:pt x="67" y="301"/>
                  </a:lnTo>
                  <a:lnTo>
                    <a:pt x="79" y="293"/>
                  </a:lnTo>
                  <a:lnTo>
                    <a:pt x="85" y="290"/>
                  </a:lnTo>
                  <a:lnTo>
                    <a:pt x="90" y="287"/>
                  </a:lnTo>
                  <a:lnTo>
                    <a:pt x="97" y="283"/>
                  </a:lnTo>
                  <a:lnTo>
                    <a:pt x="103" y="280"/>
                  </a:lnTo>
                  <a:lnTo>
                    <a:pt x="110" y="277"/>
                  </a:lnTo>
                  <a:lnTo>
                    <a:pt x="115" y="274"/>
                  </a:lnTo>
                  <a:lnTo>
                    <a:pt x="120" y="272"/>
                  </a:lnTo>
                  <a:lnTo>
                    <a:pt x="125" y="270"/>
                  </a:lnTo>
                  <a:lnTo>
                    <a:pt x="134" y="267"/>
                  </a:lnTo>
                  <a:lnTo>
                    <a:pt x="143" y="265"/>
                  </a:lnTo>
                  <a:lnTo>
                    <a:pt x="151" y="262"/>
                  </a:lnTo>
                  <a:lnTo>
                    <a:pt x="157" y="260"/>
                  </a:lnTo>
                  <a:lnTo>
                    <a:pt x="164" y="259"/>
                  </a:lnTo>
                  <a:lnTo>
                    <a:pt x="169" y="257"/>
                  </a:lnTo>
                  <a:lnTo>
                    <a:pt x="174" y="256"/>
                  </a:lnTo>
                  <a:lnTo>
                    <a:pt x="177" y="256"/>
                  </a:lnTo>
                  <a:lnTo>
                    <a:pt x="179" y="254"/>
                  </a:lnTo>
                  <a:lnTo>
                    <a:pt x="182" y="254"/>
                  </a:lnTo>
                  <a:lnTo>
                    <a:pt x="185" y="252"/>
                  </a:lnTo>
                  <a:lnTo>
                    <a:pt x="188" y="251"/>
                  </a:lnTo>
                  <a:lnTo>
                    <a:pt x="197" y="246"/>
                  </a:lnTo>
                  <a:lnTo>
                    <a:pt x="208" y="241"/>
                  </a:lnTo>
                  <a:lnTo>
                    <a:pt x="218" y="236"/>
                  </a:lnTo>
                  <a:lnTo>
                    <a:pt x="229" y="229"/>
                  </a:lnTo>
                  <a:lnTo>
                    <a:pt x="234" y="228"/>
                  </a:lnTo>
                  <a:lnTo>
                    <a:pt x="239" y="224"/>
                  </a:lnTo>
                  <a:lnTo>
                    <a:pt x="244" y="223"/>
                  </a:lnTo>
                  <a:lnTo>
                    <a:pt x="247" y="221"/>
                  </a:lnTo>
                  <a:lnTo>
                    <a:pt x="250" y="221"/>
                  </a:lnTo>
                  <a:lnTo>
                    <a:pt x="254" y="219"/>
                  </a:lnTo>
                  <a:lnTo>
                    <a:pt x="257" y="218"/>
                  </a:lnTo>
                  <a:lnTo>
                    <a:pt x="259" y="216"/>
                  </a:lnTo>
                  <a:lnTo>
                    <a:pt x="262" y="215"/>
                  </a:lnTo>
                  <a:lnTo>
                    <a:pt x="265" y="213"/>
                  </a:lnTo>
                  <a:lnTo>
                    <a:pt x="267" y="213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70" y="213"/>
                  </a:lnTo>
                  <a:lnTo>
                    <a:pt x="270" y="213"/>
                  </a:lnTo>
                  <a:lnTo>
                    <a:pt x="272" y="215"/>
                  </a:lnTo>
                  <a:lnTo>
                    <a:pt x="273" y="215"/>
                  </a:lnTo>
                  <a:lnTo>
                    <a:pt x="275" y="216"/>
                  </a:lnTo>
                  <a:lnTo>
                    <a:pt x="277" y="218"/>
                  </a:lnTo>
                  <a:lnTo>
                    <a:pt x="277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3" y="223"/>
                  </a:lnTo>
                  <a:lnTo>
                    <a:pt x="285" y="224"/>
                  </a:lnTo>
                  <a:lnTo>
                    <a:pt x="286" y="224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8"/>
                  </a:lnTo>
                  <a:lnTo>
                    <a:pt x="286" y="229"/>
                  </a:lnTo>
                  <a:lnTo>
                    <a:pt x="285" y="231"/>
                  </a:lnTo>
                  <a:lnTo>
                    <a:pt x="283" y="233"/>
                  </a:lnTo>
                  <a:lnTo>
                    <a:pt x="282" y="234"/>
                  </a:lnTo>
                  <a:lnTo>
                    <a:pt x="277" y="239"/>
                  </a:lnTo>
                  <a:lnTo>
                    <a:pt x="273" y="242"/>
                  </a:lnTo>
                  <a:lnTo>
                    <a:pt x="268" y="246"/>
                  </a:lnTo>
                  <a:lnTo>
                    <a:pt x="264" y="251"/>
                  </a:lnTo>
                  <a:lnTo>
                    <a:pt x="262" y="252"/>
                  </a:lnTo>
                  <a:lnTo>
                    <a:pt x="260" y="254"/>
                  </a:lnTo>
                  <a:lnTo>
                    <a:pt x="259" y="256"/>
                  </a:lnTo>
                  <a:lnTo>
                    <a:pt x="257" y="257"/>
                  </a:lnTo>
                  <a:lnTo>
                    <a:pt x="255" y="260"/>
                  </a:lnTo>
                  <a:lnTo>
                    <a:pt x="254" y="262"/>
                  </a:lnTo>
                  <a:lnTo>
                    <a:pt x="252" y="265"/>
                  </a:lnTo>
                  <a:lnTo>
                    <a:pt x="250" y="267"/>
                  </a:lnTo>
                  <a:lnTo>
                    <a:pt x="249" y="269"/>
                  </a:lnTo>
                  <a:lnTo>
                    <a:pt x="249" y="270"/>
                  </a:lnTo>
                  <a:lnTo>
                    <a:pt x="247" y="272"/>
                  </a:lnTo>
                  <a:lnTo>
                    <a:pt x="247" y="272"/>
                  </a:lnTo>
                  <a:lnTo>
                    <a:pt x="247" y="275"/>
                  </a:lnTo>
                  <a:lnTo>
                    <a:pt x="247" y="277"/>
                  </a:lnTo>
                  <a:lnTo>
                    <a:pt x="247" y="282"/>
                  </a:lnTo>
                  <a:lnTo>
                    <a:pt x="247" y="285"/>
                  </a:lnTo>
                  <a:lnTo>
                    <a:pt x="247" y="285"/>
                  </a:lnTo>
                  <a:lnTo>
                    <a:pt x="247" y="287"/>
                  </a:lnTo>
                  <a:lnTo>
                    <a:pt x="247" y="287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4" y="288"/>
                  </a:lnTo>
                  <a:lnTo>
                    <a:pt x="244" y="288"/>
                  </a:lnTo>
                  <a:lnTo>
                    <a:pt x="242" y="288"/>
                  </a:lnTo>
                  <a:lnTo>
                    <a:pt x="241" y="288"/>
                  </a:lnTo>
                  <a:lnTo>
                    <a:pt x="237" y="288"/>
                  </a:lnTo>
                  <a:lnTo>
                    <a:pt x="234" y="288"/>
                  </a:lnTo>
                  <a:lnTo>
                    <a:pt x="233" y="287"/>
                  </a:lnTo>
                  <a:lnTo>
                    <a:pt x="229" y="287"/>
                  </a:lnTo>
                  <a:lnTo>
                    <a:pt x="228" y="285"/>
                  </a:lnTo>
                  <a:lnTo>
                    <a:pt x="224" y="283"/>
                  </a:lnTo>
                  <a:lnTo>
                    <a:pt x="223" y="282"/>
                  </a:lnTo>
                  <a:lnTo>
                    <a:pt x="221" y="280"/>
                  </a:lnTo>
                  <a:lnTo>
                    <a:pt x="219" y="280"/>
                  </a:lnTo>
                  <a:lnTo>
                    <a:pt x="218" y="279"/>
                  </a:lnTo>
                  <a:lnTo>
                    <a:pt x="216" y="279"/>
                  </a:lnTo>
                  <a:lnTo>
                    <a:pt x="215" y="279"/>
                  </a:lnTo>
                  <a:lnTo>
                    <a:pt x="213" y="279"/>
                  </a:lnTo>
                  <a:lnTo>
                    <a:pt x="211" y="279"/>
                  </a:lnTo>
                  <a:lnTo>
                    <a:pt x="210" y="280"/>
                  </a:lnTo>
                  <a:lnTo>
                    <a:pt x="206" y="282"/>
                  </a:lnTo>
                  <a:lnTo>
                    <a:pt x="203" y="283"/>
                  </a:lnTo>
                  <a:lnTo>
                    <a:pt x="198" y="285"/>
                  </a:lnTo>
                  <a:lnTo>
                    <a:pt x="193" y="287"/>
                  </a:lnTo>
                  <a:lnTo>
                    <a:pt x="182" y="293"/>
                  </a:lnTo>
                  <a:lnTo>
                    <a:pt x="170" y="300"/>
                  </a:lnTo>
                  <a:lnTo>
                    <a:pt x="159" y="306"/>
                  </a:lnTo>
                  <a:lnTo>
                    <a:pt x="147" y="313"/>
                  </a:lnTo>
                  <a:lnTo>
                    <a:pt x="143" y="316"/>
                  </a:lnTo>
                  <a:lnTo>
                    <a:pt x="138" y="320"/>
                  </a:lnTo>
                  <a:lnTo>
                    <a:pt x="134" y="323"/>
                  </a:lnTo>
                  <a:lnTo>
                    <a:pt x="131" y="324"/>
                  </a:lnTo>
                  <a:lnTo>
                    <a:pt x="125" y="329"/>
                  </a:lnTo>
                  <a:lnTo>
                    <a:pt x="118" y="334"/>
                  </a:lnTo>
                  <a:lnTo>
                    <a:pt x="111" y="339"/>
                  </a:lnTo>
                  <a:lnTo>
                    <a:pt x="105" y="346"/>
                  </a:lnTo>
                  <a:lnTo>
                    <a:pt x="98" y="351"/>
                  </a:lnTo>
                  <a:lnTo>
                    <a:pt x="92" y="356"/>
                  </a:lnTo>
                  <a:lnTo>
                    <a:pt x="89" y="359"/>
                  </a:lnTo>
                  <a:lnTo>
                    <a:pt x="87" y="361"/>
                  </a:lnTo>
                  <a:lnTo>
                    <a:pt x="85" y="364"/>
                  </a:lnTo>
                  <a:lnTo>
                    <a:pt x="84" y="365"/>
                  </a:lnTo>
                  <a:lnTo>
                    <a:pt x="82" y="367"/>
                  </a:lnTo>
                  <a:lnTo>
                    <a:pt x="80" y="369"/>
                  </a:lnTo>
                  <a:lnTo>
                    <a:pt x="77" y="372"/>
                  </a:lnTo>
                  <a:lnTo>
                    <a:pt x="76" y="374"/>
                  </a:lnTo>
                  <a:lnTo>
                    <a:pt x="74" y="375"/>
                  </a:lnTo>
                  <a:lnTo>
                    <a:pt x="71" y="377"/>
                  </a:lnTo>
                  <a:lnTo>
                    <a:pt x="67" y="379"/>
                  </a:lnTo>
                  <a:lnTo>
                    <a:pt x="66" y="380"/>
                  </a:lnTo>
                  <a:lnTo>
                    <a:pt x="62" y="382"/>
                  </a:lnTo>
                  <a:lnTo>
                    <a:pt x="59" y="383"/>
                  </a:lnTo>
                  <a:lnTo>
                    <a:pt x="58" y="385"/>
                  </a:lnTo>
                  <a:lnTo>
                    <a:pt x="54" y="387"/>
                  </a:lnTo>
                  <a:lnTo>
                    <a:pt x="53" y="387"/>
                  </a:lnTo>
                  <a:lnTo>
                    <a:pt x="49" y="387"/>
                  </a:lnTo>
                  <a:lnTo>
                    <a:pt x="48" y="387"/>
                  </a:lnTo>
                  <a:lnTo>
                    <a:pt x="48" y="387"/>
                  </a:lnTo>
                  <a:lnTo>
                    <a:pt x="46" y="387"/>
                  </a:lnTo>
                  <a:lnTo>
                    <a:pt x="44" y="387"/>
                  </a:lnTo>
                  <a:lnTo>
                    <a:pt x="43" y="385"/>
                  </a:lnTo>
                  <a:lnTo>
                    <a:pt x="41" y="383"/>
                  </a:lnTo>
                  <a:lnTo>
                    <a:pt x="38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1" y="377"/>
                  </a:lnTo>
                  <a:lnTo>
                    <a:pt x="28" y="374"/>
                  </a:lnTo>
                  <a:lnTo>
                    <a:pt x="26" y="372"/>
                  </a:lnTo>
                  <a:lnTo>
                    <a:pt x="22" y="367"/>
                  </a:lnTo>
                  <a:lnTo>
                    <a:pt x="17" y="362"/>
                  </a:lnTo>
                  <a:lnTo>
                    <a:pt x="13" y="357"/>
                  </a:lnTo>
                  <a:lnTo>
                    <a:pt x="8" y="354"/>
                  </a:lnTo>
                  <a:lnTo>
                    <a:pt x="7" y="352"/>
                  </a:lnTo>
                  <a:lnTo>
                    <a:pt x="7" y="351"/>
                  </a:lnTo>
                  <a:lnTo>
                    <a:pt x="5" y="349"/>
                  </a:lnTo>
                  <a:lnTo>
                    <a:pt x="4" y="346"/>
                  </a:lnTo>
                  <a:lnTo>
                    <a:pt x="2" y="344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8"/>
                  </a:lnTo>
                  <a:lnTo>
                    <a:pt x="0" y="334"/>
                  </a:lnTo>
                  <a:lnTo>
                    <a:pt x="0" y="333"/>
                  </a:lnTo>
                  <a:lnTo>
                    <a:pt x="0" y="329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2" y="321"/>
                  </a:lnTo>
                  <a:lnTo>
                    <a:pt x="4" y="320"/>
                  </a:lnTo>
                  <a:lnTo>
                    <a:pt x="4" y="320"/>
                  </a:lnTo>
                  <a:lnTo>
                    <a:pt x="10" y="315"/>
                  </a:lnTo>
                  <a:lnTo>
                    <a:pt x="13" y="311"/>
                  </a:lnTo>
                  <a:lnTo>
                    <a:pt x="15" y="310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56">
              <a:extLst>
                <a:ext uri="{FF2B5EF4-FFF2-40B4-BE49-F238E27FC236}">
                  <a16:creationId xmlns:a16="http://schemas.microsoft.com/office/drawing/2014/main" id="{650C6EE6-64FD-4846-DD9B-A0AE02E87B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0" y="2078"/>
              <a:ext cx="355" cy="443"/>
            </a:xfrm>
            <a:custGeom>
              <a:avLst/>
              <a:gdLst>
                <a:gd name="T0" fmla="*/ 108 w 355"/>
                <a:gd name="T1" fmla="*/ 76 h 443"/>
                <a:gd name="T2" fmla="*/ 101 w 355"/>
                <a:gd name="T3" fmla="*/ 101 h 443"/>
                <a:gd name="T4" fmla="*/ 130 w 355"/>
                <a:gd name="T5" fmla="*/ 96 h 443"/>
                <a:gd name="T6" fmla="*/ 155 w 355"/>
                <a:gd name="T7" fmla="*/ 91 h 443"/>
                <a:gd name="T8" fmla="*/ 144 w 355"/>
                <a:gd name="T9" fmla="*/ 50 h 443"/>
                <a:gd name="T10" fmla="*/ 103 w 355"/>
                <a:gd name="T11" fmla="*/ 43 h 443"/>
                <a:gd name="T12" fmla="*/ 72 w 355"/>
                <a:gd name="T13" fmla="*/ 38 h 443"/>
                <a:gd name="T14" fmla="*/ 206 w 355"/>
                <a:gd name="T15" fmla="*/ 23 h 443"/>
                <a:gd name="T16" fmla="*/ 234 w 355"/>
                <a:gd name="T17" fmla="*/ 17 h 443"/>
                <a:gd name="T18" fmla="*/ 238 w 355"/>
                <a:gd name="T19" fmla="*/ 46 h 443"/>
                <a:gd name="T20" fmla="*/ 327 w 355"/>
                <a:gd name="T21" fmla="*/ 0 h 443"/>
                <a:gd name="T22" fmla="*/ 328 w 355"/>
                <a:gd name="T23" fmla="*/ 35 h 443"/>
                <a:gd name="T24" fmla="*/ 245 w 355"/>
                <a:gd name="T25" fmla="*/ 99 h 443"/>
                <a:gd name="T26" fmla="*/ 283 w 355"/>
                <a:gd name="T27" fmla="*/ 114 h 443"/>
                <a:gd name="T28" fmla="*/ 287 w 355"/>
                <a:gd name="T29" fmla="*/ 143 h 443"/>
                <a:gd name="T30" fmla="*/ 287 w 355"/>
                <a:gd name="T31" fmla="*/ 181 h 443"/>
                <a:gd name="T32" fmla="*/ 337 w 355"/>
                <a:gd name="T33" fmla="*/ 168 h 443"/>
                <a:gd name="T34" fmla="*/ 353 w 355"/>
                <a:gd name="T35" fmla="*/ 192 h 443"/>
                <a:gd name="T36" fmla="*/ 302 w 355"/>
                <a:gd name="T37" fmla="*/ 212 h 443"/>
                <a:gd name="T38" fmla="*/ 265 w 355"/>
                <a:gd name="T39" fmla="*/ 255 h 443"/>
                <a:gd name="T40" fmla="*/ 283 w 355"/>
                <a:gd name="T41" fmla="*/ 291 h 443"/>
                <a:gd name="T42" fmla="*/ 269 w 355"/>
                <a:gd name="T43" fmla="*/ 338 h 443"/>
                <a:gd name="T44" fmla="*/ 261 w 355"/>
                <a:gd name="T45" fmla="*/ 371 h 443"/>
                <a:gd name="T46" fmla="*/ 225 w 355"/>
                <a:gd name="T47" fmla="*/ 366 h 443"/>
                <a:gd name="T48" fmla="*/ 212 w 355"/>
                <a:gd name="T49" fmla="*/ 324 h 443"/>
                <a:gd name="T50" fmla="*/ 163 w 355"/>
                <a:gd name="T51" fmla="*/ 347 h 443"/>
                <a:gd name="T52" fmla="*/ 113 w 355"/>
                <a:gd name="T53" fmla="*/ 350 h 443"/>
                <a:gd name="T54" fmla="*/ 130 w 355"/>
                <a:gd name="T55" fmla="*/ 284 h 443"/>
                <a:gd name="T56" fmla="*/ 127 w 355"/>
                <a:gd name="T57" fmla="*/ 260 h 443"/>
                <a:gd name="T58" fmla="*/ 88 w 355"/>
                <a:gd name="T59" fmla="*/ 328 h 443"/>
                <a:gd name="T60" fmla="*/ 50 w 355"/>
                <a:gd name="T61" fmla="*/ 401 h 443"/>
                <a:gd name="T62" fmla="*/ 42 w 355"/>
                <a:gd name="T63" fmla="*/ 443 h 443"/>
                <a:gd name="T64" fmla="*/ 1 w 355"/>
                <a:gd name="T65" fmla="*/ 410 h 443"/>
                <a:gd name="T66" fmla="*/ 19 w 355"/>
                <a:gd name="T67" fmla="*/ 350 h 443"/>
                <a:gd name="T68" fmla="*/ 72 w 355"/>
                <a:gd name="T69" fmla="*/ 266 h 443"/>
                <a:gd name="T70" fmla="*/ 78 w 355"/>
                <a:gd name="T71" fmla="*/ 178 h 443"/>
                <a:gd name="T72" fmla="*/ 93 w 355"/>
                <a:gd name="T73" fmla="*/ 143 h 443"/>
                <a:gd name="T74" fmla="*/ 135 w 355"/>
                <a:gd name="T75" fmla="*/ 179 h 443"/>
                <a:gd name="T76" fmla="*/ 183 w 355"/>
                <a:gd name="T77" fmla="*/ 160 h 443"/>
                <a:gd name="T78" fmla="*/ 225 w 355"/>
                <a:gd name="T79" fmla="*/ 104 h 443"/>
                <a:gd name="T80" fmla="*/ 188 w 355"/>
                <a:gd name="T81" fmla="*/ 114 h 443"/>
                <a:gd name="T82" fmla="*/ 170 w 355"/>
                <a:gd name="T83" fmla="*/ 99 h 443"/>
                <a:gd name="T84" fmla="*/ 191 w 355"/>
                <a:gd name="T85" fmla="*/ 35 h 443"/>
                <a:gd name="T86" fmla="*/ 224 w 355"/>
                <a:gd name="T87" fmla="*/ 178 h 443"/>
                <a:gd name="T88" fmla="*/ 248 w 355"/>
                <a:gd name="T89" fmla="*/ 192 h 443"/>
                <a:gd name="T90" fmla="*/ 243 w 355"/>
                <a:gd name="T91" fmla="*/ 156 h 443"/>
                <a:gd name="T92" fmla="*/ 193 w 355"/>
                <a:gd name="T93" fmla="*/ 219 h 443"/>
                <a:gd name="T94" fmla="*/ 194 w 355"/>
                <a:gd name="T95" fmla="*/ 196 h 443"/>
                <a:gd name="T96" fmla="*/ 235 w 355"/>
                <a:gd name="T97" fmla="*/ 235 h 443"/>
                <a:gd name="T98" fmla="*/ 235 w 355"/>
                <a:gd name="T99" fmla="*/ 312 h 443"/>
                <a:gd name="T100" fmla="*/ 230 w 355"/>
                <a:gd name="T101" fmla="*/ 325 h 443"/>
                <a:gd name="T102" fmla="*/ 181 w 355"/>
                <a:gd name="T103" fmla="*/ 248 h 443"/>
                <a:gd name="T104" fmla="*/ 160 w 355"/>
                <a:gd name="T105" fmla="*/ 281 h 443"/>
                <a:gd name="T106" fmla="*/ 196 w 355"/>
                <a:gd name="T107" fmla="*/ 302 h 443"/>
                <a:gd name="T108" fmla="*/ 222 w 355"/>
                <a:gd name="T109" fmla="*/ 281 h 443"/>
                <a:gd name="T110" fmla="*/ 206 w 355"/>
                <a:gd name="T111" fmla="*/ 253 h 443"/>
                <a:gd name="T112" fmla="*/ 139 w 355"/>
                <a:gd name="T113" fmla="*/ 222 h 443"/>
                <a:gd name="T114" fmla="*/ 158 w 355"/>
                <a:gd name="T115" fmla="*/ 232 h 443"/>
                <a:gd name="T116" fmla="*/ 150 w 355"/>
                <a:gd name="T117" fmla="*/ 205 h 443"/>
                <a:gd name="T118" fmla="*/ 90 w 355"/>
                <a:gd name="T119" fmla="*/ 250 h 443"/>
                <a:gd name="T120" fmla="*/ 52 w 355"/>
                <a:gd name="T121" fmla="*/ 337 h 443"/>
                <a:gd name="T122" fmla="*/ 95 w 355"/>
                <a:gd name="T123" fmla="*/ 28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5" h="443">
                  <a:moveTo>
                    <a:pt x="72" y="43"/>
                  </a:moveTo>
                  <a:lnTo>
                    <a:pt x="73" y="45"/>
                  </a:lnTo>
                  <a:lnTo>
                    <a:pt x="73" y="46"/>
                  </a:lnTo>
                  <a:lnTo>
                    <a:pt x="75" y="50"/>
                  </a:lnTo>
                  <a:lnTo>
                    <a:pt x="75" y="51"/>
                  </a:lnTo>
                  <a:lnTo>
                    <a:pt x="77" y="55"/>
                  </a:lnTo>
                  <a:lnTo>
                    <a:pt x="78" y="56"/>
                  </a:lnTo>
                  <a:lnTo>
                    <a:pt x="80" y="58"/>
                  </a:lnTo>
                  <a:lnTo>
                    <a:pt x="81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6" y="66"/>
                  </a:lnTo>
                  <a:lnTo>
                    <a:pt x="88" y="68"/>
                  </a:lnTo>
                  <a:lnTo>
                    <a:pt x="91" y="71"/>
                  </a:lnTo>
                  <a:lnTo>
                    <a:pt x="95" y="73"/>
                  </a:lnTo>
                  <a:lnTo>
                    <a:pt x="96" y="74"/>
                  </a:lnTo>
                  <a:lnTo>
                    <a:pt x="98" y="74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4" y="76"/>
                  </a:lnTo>
                  <a:lnTo>
                    <a:pt x="108" y="76"/>
                  </a:lnTo>
                  <a:lnTo>
                    <a:pt x="109" y="76"/>
                  </a:lnTo>
                  <a:lnTo>
                    <a:pt x="109" y="76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09" y="81"/>
                  </a:lnTo>
                  <a:lnTo>
                    <a:pt x="109" y="82"/>
                  </a:lnTo>
                  <a:lnTo>
                    <a:pt x="106" y="87"/>
                  </a:lnTo>
                  <a:lnTo>
                    <a:pt x="104" y="91"/>
                  </a:lnTo>
                  <a:lnTo>
                    <a:pt x="103" y="92"/>
                  </a:lnTo>
                  <a:lnTo>
                    <a:pt x="103" y="94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1" y="99"/>
                  </a:lnTo>
                  <a:lnTo>
                    <a:pt x="101" y="101"/>
                  </a:lnTo>
                  <a:lnTo>
                    <a:pt x="101" y="101"/>
                  </a:lnTo>
                  <a:lnTo>
                    <a:pt x="101" y="102"/>
                  </a:lnTo>
                  <a:lnTo>
                    <a:pt x="101" y="102"/>
                  </a:lnTo>
                  <a:lnTo>
                    <a:pt x="103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8" y="104"/>
                  </a:lnTo>
                  <a:lnTo>
                    <a:pt x="109" y="102"/>
                  </a:lnTo>
                  <a:lnTo>
                    <a:pt x="111" y="102"/>
                  </a:lnTo>
                  <a:lnTo>
                    <a:pt x="114" y="101"/>
                  </a:lnTo>
                  <a:lnTo>
                    <a:pt x="119" y="97"/>
                  </a:lnTo>
                  <a:lnTo>
                    <a:pt x="121" y="97"/>
                  </a:lnTo>
                  <a:lnTo>
                    <a:pt x="122" y="96"/>
                  </a:lnTo>
                  <a:lnTo>
                    <a:pt x="124" y="96"/>
                  </a:lnTo>
                  <a:lnTo>
                    <a:pt x="126" y="94"/>
                  </a:lnTo>
                  <a:lnTo>
                    <a:pt x="127" y="94"/>
                  </a:lnTo>
                  <a:lnTo>
                    <a:pt x="129" y="94"/>
                  </a:lnTo>
                  <a:lnTo>
                    <a:pt x="129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4" y="97"/>
                  </a:lnTo>
                  <a:lnTo>
                    <a:pt x="137" y="99"/>
                  </a:lnTo>
                  <a:lnTo>
                    <a:pt x="139" y="99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2" y="102"/>
                  </a:lnTo>
                  <a:lnTo>
                    <a:pt x="144" y="102"/>
                  </a:lnTo>
                  <a:lnTo>
                    <a:pt x="145" y="102"/>
                  </a:lnTo>
                  <a:lnTo>
                    <a:pt x="147" y="102"/>
                  </a:lnTo>
                  <a:lnTo>
                    <a:pt x="148" y="102"/>
                  </a:lnTo>
                  <a:lnTo>
                    <a:pt x="148" y="102"/>
                  </a:lnTo>
                  <a:lnTo>
                    <a:pt x="150" y="102"/>
                  </a:lnTo>
                  <a:lnTo>
                    <a:pt x="150" y="102"/>
                  </a:lnTo>
                  <a:lnTo>
                    <a:pt x="152" y="101"/>
                  </a:lnTo>
                  <a:lnTo>
                    <a:pt x="152" y="101"/>
                  </a:lnTo>
                  <a:lnTo>
                    <a:pt x="152" y="99"/>
                  </a:lnTo>
                  <a:lnTo>
                    <a:pt x="153" y="99"/>
                  </a:lnTo>
                  <a:lnTo>
                    <a:pt x="153" y="97"/>
                  </a:lnTo>
                  <a:lnTo>
                    <a:pt x="155" y="96"/>
                  </a:lnTo>
                  <a:lnTo>
                    <a:pt x="155" y="92"/>
                  </a:lnTo>
                  <a:lnTo>
                    <a:pt x="155" y="91"/>
                  </a:lnTo>
                  <a:lnTo>
                    <a:pt x="157" y="87"/>
                  </a:lnTo>
                  <a:lnTo>
                    <a:pt x="157" y="84"/>
                  </a:lnTo>
                  <a:lnTo>
                    <a:pt x="157" y="82"/>
                  </a:lnTo>
                  <a:lnTo>
                    <a:pt x="158" y="79"/>
                  </a:lnTo>
                  <a:lnTo>
                    <a:pt x="158" y="76"/>
                  </a:lnTo>
                  <a:lnTo>
                    <a:pt x="158" y="74"/>
                  </a:lnTo>
                  <a:lnTo>
                    <a:pt x="158" y="71"/>
                  </a:lnTo>
                  <a:lnTo>
                    <a:pt x="157" y="69"/>
                  </a:lnTo>
                  <a:lnTo>
                    <a:pt x="157" y="66"/>
                  </a:lnTo>
                  <a:lnTo>
                    <a:pt x="157" y="64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0" y="58"/>
                  </a:lnTo>
                  <a:lnTo>
                    <a:pt x="148" y="56"/>
                  </a:lnTo>
                  <a:lnTo>
                    <a:pt x="147" y="53"/>
                  </a:lnTo>
                  <a:lnTo>
                    <a:pt x="144" y="50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0" y="46"/>
                  </a:lnTo>
                  <a:lnTo>
                    <a:pt x="139" y="45"/>
                  </a:lnTo>
                  <a:lnTo>
                    <a:pt x="137" y="45"/>
                  </a:lnTo>
                  <a:lnTo>
                    <a:pt x="134" y="43"/>
                  </a:lnTo>
                  <a:lnTo>
                    <a:pt x="134" y="43"/>
                  </a:lnTo>
                  <a:lnTo>
                    <a:pt x="132" y="43"/>
                  </a:lnTo>
                  <a:lnTo>
                    <a:pt x="130" y="43"/>
                  </a:lnTo>
                  <a:lnTo>
                    <a:pt x="129" y="43"/>
                  </a:lnTo>
                  <a:lnTo>
                    <a:pt x="126" y="45"/>
                  </a:lnTo>
                  <a:lnTo>
                    <a:pt x="121" y="45"/>
                  </a:lnTo>
                  <a:lnTo>
                    <a:pt x="117" y="45"/>
                  </a:lnTo>
                  <a:lnTo>
                    <a:pt x="113" y="46"/>
                  </a:lnTo>
                  <a:lnTo>
                    <a:pt x="111" y="46"/>
                  </a:lnTo>
                  <a:lnTo>
                    <a:pt x="109" y="46"/>
                  </a:lnTo>
                  <a:lnTo>
                    <a:pt x="109" y="46"/>
                  </a:lnTo>
                  <a:lnTo>
                    <a:pt x="108" y="45"/>
                  </a:lnTo>
                  <a:lnTo>
                    <a:pt x="106" y="45"/>
                  </a:lnTo>
                  <a:lnTo>
                    <a:pt x="104" y="45"/>
                  </a:lnTo>
                  <a:lnTo>
                    <a:pt x="103" y="43"/>
                  </a:lnTo>
                  <a:lnTo>
                    <a:pt x="101" y="43"/>
                  </a:lnTo>
                  <a:lnTo>
                    <a:pt x="98" y="40"/>
                  </a:lnTo>
                  <a:lnTo>
                    <a:pt x="95" y="38"/>
                  </a:lnTo>
                  <a:lnTo>
                    <a:pt x="91" y="37"/>
                  </a:lnTo>
                  <a:lnTo>
                    <a:pt x="88" y="35"/>
                  </a:lnTo>
                  <a:lnTo>
                    <a:pt x="88" y="33"/>
                  </a:lnTo>
                  <a:lnTo>
                    <a:pt x="86" y="33"/>
                  </a:lnTo>
                  <a:lnTo>
                    <a:pt x="85" y="32"/>
                  </a:lnTo>
                  <a:lnTo>
                    <a:pt x="83" y="32"/>
                  </a:lnTo>
                  <a:lnTo>
                    <a:pt x="81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7" y="32"/>
                  </a:lnTo>
                  <a:lnTo>
                    <a:pt x="77" y="32"/>
                  </a:lnTo>
                  <a:lnTo>
                    <a:pt x="75" y="33"/>
                  </a:lnTo>
                  <a:lnTo>
                    <a:pt x="75" y="33"/>
                  </a:lnTo>
                  <a:lnTo>
                    <a:pt x="73" y="33"/>
                  </a:lnTo>
                  <a:lnTo>
                    <a:pt x="73" y="35"/>
                  </a:lnTo>
                  <a:lnTo>
                    <a:pt x="73" y="35"/>
                  </a:lnTo>
                  <a:lnTo>
                    <a:pt x="73" y="37"/>
                  </a:lnTo>
                  <a:lnTo>
                    <a:pt x="72" y="38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2" y="43"/>
                  </a:lnTo>
                  <a:close/>
                  <a:moveTo>
                    <a:pt x="191" y="35"/>
                  </a:moveTo>
                  <a:lnTo>
                    <a:pt x="191" y="33"/>
                  </a:lnTo>
                  <a:lnTo>
                    <a:pt x="193" y="30"/>
                  </a:lnTo>
                  <a:lnTo>
                    <a:pt x="194" y="30"/>
                  </a:lnTo>
                  <a:lnTo>
                    <a:pt x="194" y="28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8" y="27"/>
                  </a:lnTo>
                  <a:lnTo>
                    <a:pt x="198" y="27"/>
                  </a:lnTo>
                  <a:lnTo>
                    <a:pt x="199" y="27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202" y="27"/>
                  </a:lnTo>
                  <a:lnTo>
                    <a:pt x="204" y="27"/>
                  </a:lnTo>
                  <a:lnTo>
                    <a:pt x="204" y="25"/>
                  </a:lnTo>
                  <a:lnTo>
                    <a:pt x="206" y="25"/>
                  </a:lnTo>
                  <a:lnTo>
                    <a:pt x="206" y="25"/>
                  </a:lnTo>
                  <a:lnTo>
                    <a:pt x="206" y="23"/>
                  </a:lnTo>
                  <a:lnTo>
                    <a:pt x="207" y="22"/>
                  </a:lnTo>
                  <a:lnTo>
                    <a:pt x="209" y="19"/>
                  </a:lnTo>
                  <a:lnTo>
                    <a:pt x="214" y="10"/>
                  </a:lnTo>
                  <a:lnTo>
                    <a:pt x="214" y="10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7" y="7"/>
                  </a:lnTo>
                  <a:lnTo>
                    <a:pt x="217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0" y="7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5" y="9"/>
                  </a:lnTo>
                  <a:lnTo>
                    <a:pt x="227" y="9"/>
                  </a:lnTo>
                  <a:lnTo>
                    <a:pt x="229" y="10"/>
                  </a:lnTo>
                  <a:lnTo>
                    <a:pt x="230" y="12"/>
                  </a:lnTo>
                  <a:lnTo>
                    <a:pt x="230" y="14"/>
                  </a:lnTo>
                  <a:lnTo>
                    <a:pt x="232" y="15"/>
                  </a:lnTo>
                  <a:lnTo>
                    <a:pt x="234" y="17"/>
                  </a:lnTo>
                  <a:lnTo>
                    <a:pt x="234" y="19"/>
                  </a:lnTo>
                  <a:lnTo>
                    <a:pt x="235" y="20"/>
                  </a:lnTo>
                  <a:lnTo>
                    <a:pt x="235" y="22"/>
                  </a:lnTo>
                  <a:lnTo>
                    <a:pt x="235" y="23"/>
                  </a:lnTo>
                  <a:lnTo>
                    <a:pt x="235" y="27"/>
                  </a:lnTo>
                  <a:lnTo>
                    <a:pt x="235" y="28"/>
                  </a:lnTo>
                  <a:lnTo>
                    <a:pt x="234" y="33"/>
                  </a:lnTo>
                  <a:lnTo>
                    <a:pt x="234" y="38"/>
                  </a:lnTo>
                  <a:lnTo>
                    <a:pt x="234" y="40"/>
                  </a:lnTo>
                  <a:lnTo>
                    <a:pt x="232" y="41"/>
                  </a:lnTo>
                  <a:lnTo>
                    <a:pt x="232" y="43"/>
                  </a:lnTo>
                  <a:lnTo>
                    <a:pt x="232" y="45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8" y="46"/>
                  </a:lnTo>
                  <a:lnTo>
                    <a:pt x="242" y="46"/>
                  </a:lnTo>
                  <a:lnTo>
                    <a:pt x="243" y="46"/>
                  </a:lnTo>
                  <a:lnTo>
                    <a:pt x="247" y="45"/>
                  </a:lnTo>
                  <a:lnTo>
                    <a:pt x="248" y="43"/>
                  </a:lnTo>
                  <a:lnTo>
                    <a:pt x="252" y="41"/>
                  </a:lnTo>
                  <a:lnTo>
                    <a:pt x="255" y="40"/>
                  </a:lnTo>
                  <a:lnTo>
                    <a:pt x="258" y="37"/>
                  </a:lnTo>
                  <a:lnTo>
                    <a:pt x="260" y="35"/>
                  </a:lnTo>
                  <a:lnTo>
                    <a:pt x="263" y="33"/>
                  </a:lnTo>
                  <a:lnTo>
                    <a:pt x="266" y="32"/>
                  </a:lnTo>
                  <a:lnTo>
                    <a:pt x="269" y="30"/>
                  </a:lnTo>
                  <a:lnTo>
                    <a:pt x="278" y="25"/>
                  </a:lnTo>
                  <a:lnTo>
                    <a:pt x="286" y="20"/>
                  </a:lnTo>
                  <a:lnTo>
                    <a:pt x="296" y="15"/>
                  </a:lnTo>
                  <a:lnTo>
                    <a:pt x="304" y="10"/>
                  </a:lnTo>
                  <a:lnTo>
                    <a:pt x="314" y="7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0"/>
                  </a:lnTo>
                  <a:lnTo>
                    <a:pt x="327" y="0"/>
                  </a:lnTo>
                  <a:lnTo>
                    <a:pt x="328" y="0"/>
                  </a:lnTo>
                  <a:lnTo>
                    <a:pt x="330" y="0"/>
                  </a:lnTo>
                  <a:lnTo>
                    <a:pt x="330" y="2"/>
                  </a:lnTo>
                  <a:lnTo>
                    <a:pt x="332" y="2"/>
                  </a:lnTo>
                  <a:lnTo>
                    <a:pt x="333" y="2"/>
                  </a:lnTo>
                  <a:lnTo>
                    <a:pt x="333" y="2"/>
                  </a:lnTo>
                  <a:lnTo>
                    <a:pt x="335" y="4"/>
                  </a:lnTo>
                  <a:lnTo>
                    <a:pt x="337" y="4"/>
                  </a:lnTo>
                  <a:lnTo>
                    <a:pt x="338" y="5"/>
                  </a:lnTo>
                  <a:lnTo>
                    <a:pt x="338" y="9"/>
                  </a:lnTo>
                  <a:lnTo>
                    <a:pt x="340" y="10"/>
                  </a:lnTo>
                  <a:lnTo>
                    <a:pt x="341" y="12"/>
                  </a:lnTo>
                  <a:lnTo>
                    <a:pt x="341" y="14"/>
                  </a:lnTo>
                  <a:lnTo>
                    <a:pt x="341" y="17"/>
                  </a:lnTo>
                  <a:lnTo>
                    <a:pt x="343" y="19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0" y="23"/>
                  </a:lnTo>
                  <a:lnTo>
                    <a:pt x="337" y="27"/>
                  </a:lnTo>
                  <a:lnTo>
                    <a:pt x="333" y="30"/>
                  </a:lnTo>
                  <a:lnTo>
                    <a:pt x="328" y="35"/>
                  </a:lnTo>
                  <a:lnTo>
                    <a:pt x="323" y="38"/>
                  </a:lnTo>
                  <a:lnTo>
                    <a:pt x="322" y="41"/>
                  </a:lnTo>
                  <a:lnTo>
                    <a:pt x="319" y="43"/>
                  </a:lnTo>
                  <a:lnTo>
                    <a:pt x="315" y="45"/>
                  </a:lnTo>
                  <a:lnTo>
                    <a:pt x="314" y="46"/>
                  </a:lnTo>
                  <a:lnTo>
                    <a:pt x="310" y="48"/>
                  </a:lnTo>
                  <a:lnTo>
                    <a:pt x="307" y="50"/>
                  </a:lnTo>
                  <a:lnTo>
                    <a:pt x="304" y="53"/>
                  </a:lnTo>
                  <a:lnTo>
                    <a:pt x="299" y="55"/>
                  </a:lnTo>
                  <a:lnTo>
                    <a:pt x="292" y="61"/>
                  </a:lnTo>
                  <a:lnTo>
                    <a:pt x="284" y="68"/>
                  </a:lnTo>
                  <a:lnTo>
                    <a:pt x="274" y="73"/>
                  </a:lnTo>
                  <a:lnTo>
                    <a:pt x="268" y="79"/>
                  </a:lnTo>
                  <a:lnTo>
                    <a:pt x="260" y="86"/>
                  </a:lnTo>
                  <a:lnTo>
                    <a:pt x="255" y="89"/>
                  </a:lnTo>
                  <a:lnTo>
                    <a:pt x="253" y="91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47" y="97"/>
                  </a:lnTo>
                  <a:lnTo>
                    <a:pt x="245" y="99"/>
                  </a:lnTo>
                  <a:lnTo>
                    <a:pt x="243" y="102"/>
                  </a:lnTo>
                  <a:lnTo>
                    <a:pt x="242" y="105"/>
                  </a:lnTo>
                  <a:lnTo>
                    <a:pt x="240" y="109"/>
                  </a:lnTo>
                  <a:lnTo>
                    <a:pt x="240" y="112"/>
                  </a:lnTo>
                  <a:lnTo>
                    <a:pt x="238" y="117"/>
                  </a:lnTo>
                  <a:lnTo>
                    <a:pt x="237" y="120"/>
                  </a:lnTo>
                  <a:lnTo>
                    <a:pt x="235" y="123"/>
                  </a:lnTo>
                  <a:lnTo>
                    <a:pt x="235" y="125"/>
                  </a:lnTo>
                  <a:lnTo>
                    <a:pt x="238" y="125"/>
                  </a:lnTo>
                  <a:lnTo>
                    <a:pt x="243" y="123"/>
                  </a:lnTo>
                  <a:lnTo>
                    <a:pt x="245" y="123"/>
                  </a:lnTo>
                  <a:lnTo>
                    <a:pt x="248" y="123"/>
                  </a:lnTo>
                  <a:lnTo>
                    <a:pt x="252" y="122"/>
                  </a:lnTo>
                  <a:lnTo>
                    <a:pt x="255" y="120"/>
                  </a:lnTo>
                  <a:lnTo>
                    <a:pt x="258" y="120"/>
                  </a:lnTo>
                  <a:lnTo>
                    <a:pt x="263" y="119"/>
                  </a:lnTo>
                  <a:lnTo>
                    <a:pt x="266" y="117"/>
                  </a:lnTo>
                  <a:lnTo>
                    <a:pt x="271" y="117"/>
                  </a:lnTo>
                  <a:lnTo>
                    <a:pt x="276" y="115"/>
                  </a:lnTo>
                  <a:lnTo>
                    <a:pt x="279" y="114"/>
                  </a:lnTo>
                  <a:lnTo>
                    <a:pt x="283" y="114"/>
                  </a:lnTo>
                  <a:lnTo>
                    <a:pt x="284" y="114"/>
                  </a:lnTo>
                  <a:lnTo>
                    <a:pt x="286" y="114"/>
                  </a:lnTo>
                  <a:lnTo>
                    <a:pt x="287" y="114"/>
                  </a:lnTo>
                  <a:lnTo>
                    <a:pt x="289" y="114"/>
                  </a:lnTo>
                  <a:lnTo>
                    <a:pt x="289" y="114"/>
                  </a:lnTo>
                  <a:lnTo>
                    <a:pt x="291" y="114"/>
                  </a:lnTo>
                  <a:lnTo>
                    <a:pt x="291" y="114"/>
                  </a:lnTo>
                  <a:lnTo>
                    <a:pt x="291" y="115"/>
                  </a:lnTo>
                  <a:lnTo>
                    <a:pt x="292" y="115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2" y="120"/>
                  </a:lnTo>
                  <a:lnTo>
                    <a:pt x="292" y="123"/>
                  </a:lnTo>
                  <a:lnTo>
                    <a:pt x="292" y="125"/>
                  </a:lnTo>
                  <a:lnTo>
                    <a:pt x="292" y="128"/>
                  </a:lnTo>
                  <a:lnTo>
                    <a:pt x="291" y="132"/>
                  </a:lnTo>
                  <a:lnTo>
                    <a:pt x="291" y="133"/>
                  </a:lnTo>
                  <a:lnTo>
                    <a:pt x="289" y="137"/>
                  </a:lnTo>
                  <a:lnTo>
                    <a:pt x="289" y="140"/>
                  </a:lnTo>
                  <a:lnTo>
                    <a:pt x="287" y="143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4" y="151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1" y="160"/>
                  </a:lnTo>
                  <a:lnTo>
                    <a:pt x="281" y="161"/>
                  </a:lnTo>
                  <a:lnTo>
                    <a:pt x="281" y="164"/>
                  </a:lnTo>
                  <a:lnTo>
                    <a:pt x="279" y="166"/>
                  </a:lnTo>
                  <a:lnTo>
                    <a:pt x="279" y="169"/>
                  </a:lnTo>
                  <a:lnTo>
                    <a:pt x="279" y="171"/>
                  </a:lnTo>
                  <a:lnTo>
                    <a:pt x="279" y="173"/>
                  </a:lnTo>
                  <a:lnTo>
                    <a:pt x="281" y="174"/>
                  </a:lnTo>
                  <a:lnTo>
                    <a:pt x="281" y="176"/>
                  </a:lnTo>
                  <a:lnTo>
                    <a:pt x="281" y="178"/>
                  </a:lnTo>
                  <a:lnTo>
                    <a:pt x="283" y="179"/>
                  </a:lnTo>
                  <a:lnTo>
                    <a:pt x="283" y="179"/>
                  </a:lnTo>
                  <a:lnTo>
                    <a:pt x="284" y="181"/>
                  </a:lnTo>
                  <a:lnTo>
                    <a:pt x="286" y="181"/>
                  </a:lnTo>
                  <a:lnTo>
                    <a:pt x="286" y="181"/>
                  </a:lnTo>
                  <a:lnTo>
                    <a:pt x="287" y="181"/>
                  </a:lnTo>
                  <a:lnTo>
                    <a:pt x="287" y="181"/>
                  </a:lnTo>
                  <a:lnTo>
                    <a:pt x="289" y="181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2" y="179"/>
                  </a:lnTo>
                  <a:lnTo>
                    <a:pt x="296" y="178"/>
                  </a:lnTo>
                  <a:lnTo>
                    <a:pt x="297" y="176"/>
                  </a:lnTo>
                  <a:lnTo>
                    <a:pt x="301" y="174"/>
                  </a:lnTo>
                  <a:lnTo>
                    <a:pt x="304" y="173"/>
                  </a:lnTo>
                  <a:lnTo>
                    <a:pt x="305" y="173"/>
                  </a:lnTo>
                  <a:lnTo>
                    <a:pt x="307" y="171"/>
                  </a:lnTo>
                  <a:lnTo>
                    <a:pt x="309" y="171"/>
                  </a:lnTo>
                  <a:lnTo>
                    <a:pt x="312" y="171"/>
                  </a:lnTo>
                  <a:lnTo>
                    <a:pt x="315" y="169"/>
                  </a:lnTo>
                  <a:lnTo>
                    <a:pt x="320" y="169"/>
                  </a:lnTo>
                  <a:lnTo>
                    <a:pt x="323" y="169"/>
                  </a:lnTo>
                  <a:lnTo>
                    <a:pt x="328" y="169"/>
                  </a:lnTo>
                  <a:lnTo>
                    <a:pt x="333" y="168"/>
                  </a:lnTo>
                  <a:lnTo>
                    <a:pt x="335" y="168"/>
                  </a:lnTo>
                  <a:lnTo>
                    <a:pt x="337" y="168"/>
                  </a:lnTo>
                  <a:lnTo>
                    <a:pt x="338" y="168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41" y="169"/>
                  </a:lnTo>
                  <a:lnTo>
                    <a:pt x="343" y="169"/>
                  </a:lnTo>
                  <a:lnTo>
                    <a:pt x="343" y="169"/>
                  </a:lnTo>
                  <a:lnTo>
                    <a:pt x="346" y="171"/>
                  </a:lnTo>
                  <a:lnTo>
                    <a:pt x="348" y="173"/>
                  </a:lnTo>
                  <a:lnTo>
                    <a:pt x="350" y="174"/>
                  </a:lnTo>
                  <a:lnTo>
                    <a:pt x="350" y="176"/>
                  </a:lnTo>
                  <a:lnTo>
                    <a:pt x="351" y="178"/>
                  </a:lnTo>
                  <a:lnTo>
                    <a:pt x="353" y="179"/>
                  </a:lnTo>
                  <a:lnTo>
                    <a:pt x="353" y="179"/>
                  </a:lnTo>
                  <a:lnTo>
                    <a:pt x="355" y="181"/>
                  </a:lnTo>
                  <a:lnTo>
                    <a:pt x="355" y="183"/>
                  </a:lnTo>
                  <a:lnTo>
                    <a:pt x="355" y="184"/>
                  </a:lnTo>
                  <a:lnTo>
                    <a:pt x="355" y="186"/>
                  </a:lnTo>
                  <a:lnTo>
                    <a:pt x="355" y="189"/>
                  </a:lnTo>
                  <a:lnTo>
                    <a:pt x="353" y="191"/>
                  </a:lnTo>
                  <a:lnTo>
                    <a:pt x="353" y="191"/>
                  </a:lnTo>
                  <a:lnTo>
                    <a:pt x="353" y="192"/>
                  </a:lnTo>
                  <a:lnTo>
                    <a:pt x="351" y="194"/>
                  </a:lnTo>
                  <a:lnTo>
                    <a:pt x="351" y="194"/>
                  </a:lnTo>
                  <a:lnTo>
                    <a:pt x="351" y="196"/>
                  </a:lnTo>
                  <a:lnTo>
                    <a:pt x="350" y="196"/>
                  </a:lnTo>
                  <a:lnTo>
                    <a:pt x="348" y="197"/>
                  </a:lnTo>
                  <a:lnTo>
                    <a:pt x="346" y="199"/>
                  </a:lnTo>
                  <a:lnTo>
                    <a:pt x="343" y="201"/>
                  </a:lnTo>
                  <a:lnTo>
                    <a:pt x="340" y="204"/>
                  </a:lnTo>
                  <a:lnTo>
                    <a:pt x="335" y="205"/>
                  </a:lnTo>
                  <a:lnTo>
                    <a:pt x="333" y="207"/>
                  </a:lnTo>
                  <a:lnTo>
                    <a:pt x="332" y="207"/>
                  </a:lnTo>
                  <a:lnTo>
                    <a:pt x="328" y="209"/>
                  </a:lnTo>
                  <a:lnTo>
                    <a:pt x="327" y="209"/>
                  </a:lnTo>
                  <a:lnTo>
                    <a:pt x="323" y="209"/>
                  </a:lnTo>
                  <a:lnTo>
                    <a:pt x="320" y="210"/>
                  </a:lnTo>
                  <a:lnTo>
                    <a:pt x="317" y="210"/>
                  </a:lnTo>
                  <a:lnTo>
                    <a:pt x="314" y="210"/>
                  </a:lnTo>
                  <a:lnTo>
                    <a:pt x="310" y="210"/>
                  </a:lnTo>
                  <a:lnTo>
                    <a:pt x="307" y="210"/>
                  </a:lnTo>
                  <a:lnTo>
                    <a:pt x="305" y="212"/>
                  </a:lnTo>
                  <a:lnTo>
                    <a:pt x="302" y="212"/>
                  </a:lnTo>
                  <a:lnTo>
                    <a:pt x="301" y="214"/>
                  </a:lnTo>
                  <a:lnTo>
                    <a:pt x="297" y="214"/>
                  </a:lnTo>
                  <a:lnTo>
                    <a:pt x="296" y="215"/>
                  </a:lnTo>
                  <a:lnTo>
                    <a:pt x="294" y="217"/>
                  </a:lnTo>
                  <a:lnTo>
                    <a:pt x="291" y="220"/>
                  </a:lnTo>
                  <a:lnTo>
                    <a:pt x="286" y="224"/>
                  </a:lnTo>
                  <a:lnTo>
                    <a:pt x="284" y="225"/>
                  </a:lnTo>
                  <a:lnTo>
                    <a:pt x="283" y="227"/>
                  </a:lnTo>
                  <a:lnTo>
                    <a:pt x="279" y="228"/>
                  </a:lnTo>
                  <a:lnTo>
                    <a:pt x="278" y="230"/>
                  </a:lnTo>
                  <a:lnTo>
                    <a:pt x="276" y="232"/>
                  </a:lnTo>
                  <a:lnTo>
                    <a:pt x="273" y="233"/>
                  </a:lnTo>
                  <a:lnTo>
                    <a:pt x="271" y="235"/>
                  </a:lnTo>
                  <a:lnTo>
                    <a:pt x="269" y="237"/>
                  </a:lnTo>
                  <a:lnTo>
                    <a:pt x="268" y="240"/>
                  </a:lnTo>
                  <a:lnTo>
                    <a:pt x="268" y="242"/>
                  </a:lnTo>
                  <a:lnTo>
                    <a:pt x="266" y="245"/>
                  </a:lnTo>
                  <a:lnTo>
                    <a:pt x="266" y="246"/>
                  </a:lnTo>
                  <a:lnTo>
                    <a:pt x="265" y="250"/>
                  </a:lnTo>
                  <a:lnTo>
                    <a:pt x="265" y="251"/>
                  </a:lnTo>
                  <a:lnTo>
                    <a:pt x="265" y="255"/>
                  </a:lnTo>
                  <a:lnTo>
                    <a:pt x="265" y="256"/>
                  </a:lnTo>
                  <a:lnTo>
                    <a:pt x="265" y="260"/>
                  </a:lnTo>
                  <a:lnTo>
                    <a:pt x="265" y="261"/>
                  </a:lnTo>
                  <a:lnTo>
                    <a:pt x="266" y="263"/>
                  </a:lnTo>
                  <a:lnTo>
                    <a:pt x="266" y="266"/>
                  </a:lnTo>
                  <a:lnTo>
                    <a:pt x="266" y="268"/>
                  </a:lnTo>
                  <a:lnTo>
                    <a:pt x="268" y="269"/>
                  </a:lnTo>
                  <a:lnTo>
                    <a:pt x="268" y="271"/>
                  </a:lnTo>
                  <a:lnTo>
                    <a:pt x="268" y="273"/>
                  </a:lnTo>
                  <a:lnTo>
                    <a:pt x="269" y="274"/>
                  </a:lnTo>
                  <a:lnTo>
                    <a:pt x="271" y="274"/>
                  </a:lnTo>
                  <a:lnTo>
                    <a:pt x="271" y="276"/>
                  </a:lnTo>
                  <a:lnTo>
                    <a:pt x="273" y="278"/>
                  </a:lnTo>
                  <a:lnTo>
                    <a:pt x="278" y="283"/>
                  </a:lnTo>
                  <a:lnTo>
                    <a:pt x="281" y="286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9"/>
                  </a:lnTo>
                  <a:lnTo>
                    <a:pt x="283" y="289"/>
                  </a:lnTo>
                  <a:lnTo>
                    <a:pt x="283" y="291"/>
                  </a:lnTo>
                  <a:lnTo>
                    <a:pt x="281" y="291"/>
                  </a:lnTo>
                  <a:lnTo>
                    <a:pt x="281" y="292"/>
                  </a:lnTo>
                  <a:lnTo>
                    <a:pt x="279" y="292"/>
                  </a:lnTo>
                  <a:lnTo>
                    <a:pt x="279" y="294"/>
                  </a:lnTo>
                  <a:lnTo>
                    <a:pt x="278" y="296"/>
                  </a:lnTo>
                  <a:lnTo>
                    <a:pt x="276" y="297"/>
                  </a:lnTo>
                  <a:lnTo>
                    <a:pt x="273" y="299"/>
                  </a:lnTo>
                  <a:lnTo>
                    <a:pt x="269" y="301"/>
                  </a:lnTo>
                  <a:lnTo>
                    <a:pt x="266" y="302"/>
                  </a:lnTo>
                  <a:lnTo>
                    <a:pt x="266" y="302"/>
                  </a:lnTo>
                  <a:lnTo>
                    <a:pt x="266" y="304"/>
                  </a:lnTo>
                  <a:lnTo>
                    <a:pt x="266" y="307"/>
                  </a:lnTo>
                  <a:lnTo>
                    <a:pt x="266" y="312"/>
                  </a:lnTo>
                  <a:lnTo>
                    <a:pt x="266" y="319"/>
                  </a:lnTo>
                  <a:lnTo>
                    <a:pt x="266" y="322"/>
                  </a:lnTo>
                  <a:lnTo>
                    <a:pt x="266" y="325"/>
                  </a:lnTo>
                  <a:lnTo>
                    <a:pt x="266" y="328"/>
                  </a:lnTo>
                  <a:lnTo>
                    <a:pt x="266" y="332"/>
                  </a:lnTo>
                  <a:lnTo>
                    <a:pt x="268" y="335"/>
                  </a:lnTo>
                  <a:lnTo>
                    <a:pt x="268" y="337"/>
                  </a:lnTo>
                  <a:lnTo>
                    <a:pt x="269" y="338"/>
                  </a:lnTo>
                  <a:lnTo>
                    <a:pt x="269" y="338"/>
                  </a:lnTo>
                  <a:lnTo>
                    <a:pt x="271" y="340"/>
                  </a:lnTo>
                  <a:lnTo>
                    <a:pt x="271" y="340"/>
                  </a:lnTo>
                  <a:lnTo>
                    <a:pt x="271" y="342"/>
                  </a:lnTo>
                  <a:lnTo>
                    <a:pt x="273" y="342"/>
                  </a:lnTo>
                  <a:lnTo>
                    <a:pt x="273" y="342"/>
                  </a:lnTo>
                  <a:lnTo>
                    <a:pt x="273" y="343"/>
                  </a:lnTo>
                  <a:lnTo>
                    <a:pt x="273" y="343"/>
                  </a:lnTo>
                  <a:lnTo>
                    <a:pt x="273" y="345"/>
                  </a:lnTo>
                  <a:lnTo>
                    <a:pt x="274" y="345"/>
                  </a:lnTo>
                  <a:lnTo>
                    <a:pt x="274" y="347"/>
                  </a:lnTo>
                  <a:lnTo>
                    <a:pt x="273" y="348"/>
                  </a:lnTo>
                  <a:lnTo>
                    <a:pt x="273" y="350"/>
                  </a:lnTo>
                  <a:lnTo>
                    <a:pt x="273" y="351"/>
                  </a:lnTo>
                  <a:lnTo>
                    <a:pt x="271" y="353"/>
                  </a:lnTo>
                  <a:lnTo>
                    <a:pt x="269" y="356"/>
                  </a:lnTo>
                  <a:lnTo>
                    <a:pt x="266" y="361"/>
                  </a:lnTo>
                  <a:lnTo>
                    <a:pt x="265" y="365"/>
                  </a:lnTo>
                  <a:lnTo>
                    <a:pt x="261" y="369"/>
                  </a:lnTo>
                  <a:lnTo>
                    <a:pt x="261" y="369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60" y="373"/>
                  </a:lnTo>
                  <a:lnTo>
                    <a:pt x="258" y="373"/>
                  </a:lnTo>
                  <a:lnTo>
                    <a:pt x="258" y="374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5" y="374"/>
                  </a:lnTo>
                  <a:lnTo>
                    <a:pt x="252" y="376"/>
                  </a:lnTo>
                  <a:lnTo>
                    <a:pt x="250" y="376"/>
                  </a:lnTo>
                  <a:lnTo>
                    <a:pt x="248" y="376"/>
                  </a:lnTo>
                  <a:lnTo>
                    <a:pt x="245" y="376"/>
                  </a:lnTo>
                  <a:lnTo>
                    <a:pt x="243" y="374"/>
                  </a:lnTo>
                  <a:lnTo>
                    <a:pt x="240" y="374"/>
                  </a:lnTo>
                  <a:lnTo>
                    <a:pt x="238" y="373"/>
                  </a:lnTo>
                  <a:lnTo>
                    <a:pt x="235" y="373"/>
                  </a:lnTo>
                  <a:lnTo>
                    <a:pt x="234" y="371"/>
                  </a:lnTo>
                  <a:lnTo>
                    <a:pt x="230" y="369"/>
                  </a:lnTo>
                  <a:lnTo>
                    <a:pt x="229" y="369"/>
                  </a:lnTo>
                  <a:lnTo>
                    <a:pt x="227" y="368"/>
                  </a:lnTo>
                  <a:lnTo>
                    <a:pt x="225" y="368"/>
                  </a:lnTo>
                  <a:lnTo>
                    <a:pt x="225" y="366"/>
                  </a:lnTo>
                  <a:lnTo>
                    <a:pt x="224" y="366"/>
                  </a:lnTo>
                  <a:lnTo>
                    <a:pt x="222" y="365"/>
                  </a:lnTo>
                  <a:lnTo>
                    <a:pt x="222" y="363"/>
                  </a:lnTo>
                  <a:lnTo>
                    <a:pt x="222" y="361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19" y="355"/>
                  </a:lnTo>
                  <a:lnTo>
                    <a:pt x="219" y="351"/>
                  </a:lnTo>
                  <a:lnTo>
                    <a:pt x="217" y="348"/>
                  </a:lnTo>
                  <a:lnTo>
                    <a:pt x="217" y="345"/>
                  </a:lnTo>
                  <a:lnTo>
                    <a:pt x="217" y="342"/>
                  </a:lnTo>
                  <a:lnTo>
                    <a:pt x="217" y="338"/>
                  </a:lnTo>
                  <a:lnTo>
                    <a:pt x="217" y="337"/>
                  </a:lnTo>
                  <a:lnTo>
                    <a:pt x="217" y="332"/>
                  </a:lnTo>
                  <a:lnTo>
                    <a:pt x="217" y="332"/>
                  </a:lnTo>
                  <a:lnTo>
                    <a:pt x="217" y="330"/>
                  </a:lnTo>
                  <a:lnTo>
                    <a:pt x="217" y="328"/>
                  </a:lnTo>
                  <a:lnTo>
                    <a:pt x="216" y="327"/>
                  </a:lnTo>
                  <a:lnTo>
                    <a:pt x="214" y="325"/>
                  </a:lnTo>
                  <a:lnTo>
                    <a:pt x="212" y="325"/>
                  </a:lnTo>
                  <a:lnTo>
                    <a:pt x="212" y="324"/>
                  </a:lnTo>
                  <a:lnTo>
                    <a:pt x="211" y="324"/>
                  </a:lnTo>
                  <a:lnTo>
                    <a:pt x="209" y="322"/>
                  </a:lnTo>
                  <a:lnTo>
                    <a:pt x="209" y="322"/>
                  </a:lnTo>
                  <a:lnTo>
                    <a:pt x="207" y="322"/>
                  </a:lnTo>
                  <a:lnTo>
                    <a:pt x="206" y="322"/>
                  </a:lnTo>
                  <a:lnTo>
                    <a:pt x="204" y="322"/>
                  </a:lnTo>
                  <a:lnTo>
                    <a:pt x="201" y="324"/>
                  </a:lnTo>
                  <a:lnTo>
                    <a:pt x="196" y="325"/>
                  </a:lnTo>
                  <a:lnTo>
                    <a:pt x="191" y="327"/>
                  </a:lnTo>
                  <a:lnTo>
                    <a:pt x="186" y="330"/>
                  </a:lnTo>
                  <a:lnTo>
                    <a:pt x="181" y="332"/>
                  </a:lnTo>
                  <a:lnTo>
                    <a:pt x="176" y="335"/>
                  </a:lnTo>
                  <a:lnTo>
                    <a:pt x="175" y="337"/>
                  </a:lnTo>
                  <a:lnTo>
                    <a:pt x="171" y="338"/>
                  </a:lnTo>
                  <a:lnTo>
                    <a:pt x="170" y="340"/>
                  </a:lnTo>
                  <a:lnTo>
                    <a:pt x="170" y="342"/>
                  </a:lnTo>
                  <a:lnTo>
                    <a:pt x="168" y="342"/>
                  </a:lnTo>
                  <a:lnTo>
                    <a:pt x="168" y="343"/>
                  </a:lnTo>
                  <a:lnTo>
                    <a:pt x="166" y="343"/>
                  </a:lnTo>
                  <a:lnTo>
                    <a:pt x="165" y="345"/>
                  </a:lnTo>
                  <a:lnTo>
                    <a:pt x="163" y="347"/>
                  </a:lnTo>
                  <a:lnTo>
                    <a:pt x="160" y="347"/>
                  </a:lnTo>
                  <a:lnTo>
                    <a:pt x="157" y="348"/>
                  </a:lnTo>
                  <a:lnTo>
                    <a:pt x="152" y="350"/>
                  </a:lnTo>
                  <a:lnTo>
                    <a:pt x="148" y="351"/>
                  </a:lnTo>
                  <a:lnTo>
                    <a:pt x="144" y="351"/>
                  </a:lnTo>
                  <a:lnTo>
                    <a:pt x="140" y="353"/>
                  </a:lnTo>
                  <a:lnTo>
                    <a:pt x="135" y="353"/>
                  </a:lnTo>
                  <a:lnTo>
                    <a:pt x="132" y="353"/>
                  </a:lnTo>
                  <a:lnTo>
                    <a:pt x="129" y="355"/>
                  </a:lnTo>
                  <a:lnTo>
                    <a:pt x="126" y="355"/>
                  </a:lnTo>
                  <a:lnTo>
                    <a:pt x="122" y="355"/>
                  </a:lnTo>
                  <a:lnTo>
                    <a:pt x="121" y="355"/>
                  </a:lnTo>
                  <a:lnTo>
                    <a:pt x="119" y="353"/>
                  </a:lnTo>
                  <a:lnTo>
                    <a:pt x="117" y="353"/>
                  </a:lnTo>
                  <a:lnTo>
                    <a:pt x="116" y="353"/>
                  </a:lnTo>
                  <a:lnTo>
                    <a:pt x="116" y="353"/>
                  </a:lnTo>
                  <a:lnTo>
                    <a:pt x="114" y="353"/>
                  </a:lnTo>
                  <a:lnTo>
                    <a:pt x="114" y="351"/>
                  </a:lnTo>
                  <a:lnTo>
                    <a:pt x="114" y="351"/>
                  </a:lnTo>
                  <a:lnTo>
                    <a:pt x="113" y="350"/>
                  </a:lnTo>
                  <a:lnTo>
                    <a:pt x="113" y="350"/>
                  </a:lnTo>
                  <a:lnTo>
                    <a:pt x="113" y="348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2"/>
                  </a:lnTo>
                  <a:lnTo>
                    <a:pt x="113" y="340"/>
                  </a:lnTo>
                  <a:lnTo>
                    <a:pt x="114" y="337"/>
                  </a:lnTo>
                  <a:lnTo>
                    <a:pt x="114" y="335"/>
                  </a:lnTo>
                  <a:lnTo>
                    <a:pt x="116" y="332"/>
                  </a:lnTo>
                  <a:lnTo>
                    <a:pt x="117" y="330"/>
                  </a:lnTo>
                  <a:lnTo>
                    <a:pt x="119" y="325"/>
                  </a:lnTo>
                  <a:lnTo>
                    <a:pt x="121" y="322"/>
                  </a:lnTo>
                  <a:lnTo>
                    <a:pt x="121" y="320"/>
                  </a:lnTo>
                  <a:lnTo>
                    <a:pt x="122" y="317"/>
                  </a:lnTo>
                  <a:lnTo>
                    <a:pt x="122" y="315"/>
                  </a:lnTo>
                  <a:lnTo>
                    <a:pt x="124" y="312"/>
                  </a:lnTo>
                  <a:lnTo>
                    <a:pt x="124" y="306"/>
                  </a:lnTo>
                  <a:lnTo>
                    <a:pt x="126" y="299"/>
                  </a:lnTo>
                  <a:lnTo>
                    <a:pt x="127" y="292"/>
                  </a:lnTo>
                  <a:lnTo>
                    <a:pt x="129" y="287"/>
                  </a:lnTo>
                  <a:lnTo>
                    <a:pt x="130" y="284"/>
                  </a:lnTo>
                  <a:lnTo>
                    <a:pt x="130" y="281"/>
                  </a:lnTo>
                  <a:lnTo>
                    <a:pt x="132" y="279"/>
                  </a:lnTo>
                  <a:lnTo>
                    <a:pt x="134" y="278"/>
                  </a:lnTo>
                  <a:lnTo>
                    <a:pt x="135" y="276"/>
                  </a:lnTo>
                  <a:lnTo>
                    <a:pt x="135" y="274"/>
                  </a:lnTo>
                  <a:lnTo>
                    <a:pt x="137" y="273"/>
                  </a:lnTo>
                  <a:lnTo>
                    <a:pt x="137" y="269"/>
                  </a:lnTo>
                  <a:lnTo>
                    <a:pt x="137" y="268"/>
                  </a:lnTo>
                  <a:lnTo>
                    <a:pt x="139" y="268"/>
                  </a:lnTo>
                  <a:lnTo>
                    <a:pt x="139" y="266"/>
                  </a:lnTo>
                  <a:lnTo>
                    <a:pt x="139" y="265"/>
                  </a:lnTo>
                  <a:lnTo>
                    <a:pt x="139" y="263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0"/>
                  </a:lnTo>
                  <a:lnTo>
                    <a:pt x="135" y="260"/>
                  </a:lnTo>
                  <a:lnTo>
                    <a:pt x="134" y="260"/>
                  </a:lnTo>
                  <a:lnTo>
                    <a:pt x="132" y="260"/>
                  </a:lnTo>
                  <a:lnTo>
                    <a:pt x="130" y="260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7" y="260"/>
                  </a:lnTo>
                  <a:lnTo>
                    <a:pt x="126" y="261"/>
                  </a:lnTo>
                  <a:lnTo>
                    <a:pt x="124" y="263"/>
                  </a:lnTo>
                  <a:lnTo>
                    <a:pt x="124" y="263"/>
                  </a:lnTo>
                  <a:lnTo>
                    <a:pt x="122" y="265"/>
                  </a:lnTo>
                  <a:lnTo>
                    <a:pt x="122" y="266"/>
                  </a:lnTo>
                  <a:lnTo>
                    <a:pt x="121" y="268"/>
                  </a:lnTo>
                  <a:lnTo>
                    <a:pt x="119" y="271"/>
                  </a:lnTo>
                  <a:lnTo>
                    <a:pt x="119" y="274"/>
                  </a:lnTo>
                  <a:lnTo>
                    <a:pt x="117" y="278"/>
                  </a:lnTo>
                  <a:lnTo>
                    <a:pt x="117" y="279"/>
                  </a:lnTo>
                  <a:lnTo>
                    <a:pt x="116" y="281"/>
                  </a:lnTo>
                  <a:lnTo>
                    <a:pt x="114" y="284"/>
                  </a:lnTo>
                  <a:lnTo>
                    <a:pt x="113" y="286"/>
                  </a:lnTo>
                  <a:lnTo>
                    <a:pt x="109" y="294"/>
                  </a:lnTo>
                  <a:lnTo>
                    <a:pt x="104" y="301"/>
                  </a:lnTo>
                  <a:lnTo>
                    <a:pt x="101" y="307"/>
                  </a:lnTo>
                  <a:lnTo>
                    <a:pt x="96" y="314"/>
                  </a:lnTo>
                  <a:lnTo>
                    <a:pt x="93" y="320"/>
                  </a:lnTo>
                  <a:lnTo>
                    <a:pt x="91" y="325"/>
                  </a:lnTo>
                  <a:lnTo>
                    <a:pt x="88" y="328"/>
                  </a:lnTo>
                  <a:lnTo>
                    <a:pt x="85" y="335"/>
                  </a:lnTo>
                  <a:lnTo>
                    <a:pt x="81" y="343"/>
                  </a:lnTo>
                  <a:lnTo>
                    <a:pt x="77" y="351"/>
                  </a:lnTo>
                  <a:lnTo>
                    <a:pt x="72" y="360"/>
                  </a:lnTo>
                  <a:lnTo>
                    <a:pt x="67" y="368"/>
                  </a:lnTo>
                  <a:lnTo>
                    <a:pt x="63" y="371"/>
                  </a:lnTo>
                  <a:lnTo>
                    <a:pt x="62" y="374"/>
                  </a:lnTo>
                  <a:lnTo>
                    <a:pt x="60" y="378"/>
                  </a:lnTo>
                  <a:lnTo>
                    <a:pt x="59" y="381"/>
                  </a:lnTo>
                  <a:lnTo>
                    <a:pt x="55" y="384"/>
                  </a:lnTo>
                  <a:lnTo>
                    <a:pt x="52" y="388"/>
                  </a:lnTo>
                  <a:lnTo>
                    <a:pt x="52" y="389"/>
                  </a:lnTo>
                  <a:lnTo>
                    <a:pt x="52" y="391"/>
                  </a:lnTo>
                  <a:lnTo>
                    <a:pt x="52" y="391"/>
                  </a:lnTo>
                  <a:lnTo>
                    <a:pt x="52" y="392"/>
                  </a:lnTo>
                  <a:lnTo>
                    <a:pt x="52" y="392"/>
                  </a:lnTo>
                  <a:lnTo>
                    <a:pt x="52" y="396"/>
                  </a:lnTo>
                  <a:lnTo>
                    <a:pt x="52" y="396"/>
                  </a:lnTo>
                  <a:lnTo>
                    <a:pt x="50" y="397"/>
                  </a:lnTo>
                  <a:lnTo>
                    <a:pt x="50" y="399"/>
                  </a:lnTo>
                  <a:lnTo>
                    <a:pt x="50" y="401"/>
                  </a:lnTo>
                  <a:lnTo>
                    <a:pt x="49" y="402"/>
                  </a:lnTo>
                  <a:lnTo>
                    <a:pt x="49" y="404"/>
                  </a:lnTo>
                  <a:lnTo>
                    <a:pt x="49" y="407"/>
                  </a:lnTo>
                  <a:lnTo>
                    <a:pt x="49" y="409"/>
                  </a:lnTo>
                  <a:lnTo>
                    <a:pt x="47" y="414"/>
                  </a:lnTo>
                  <a:lnTo>
                    <a:pt x="47" y="417"/>
                  </a:lnTo>
                  <a:lnTo>
                    <a:pt x="47" y="422"/>
                  </a:lnTo>
                  <a:lnTo>
                    <a:pt x="49" y="427"/>
                  </a:lnTo>
                  <a:lnTo>
                    <a:pt x="49" y="432"/>
                  </a:lnTo>
                  <a:lnTo>
                    <a:pt x="49" y="437"/>
                  </a:lnTo>
                  <a:lnTo>
                    <a:pt x="49" y="437"/>
                  </a:lnTo>
                  <a:lnTo>
                    <a:pt x="49" y="438"/>
                  </a:lnTo>
                  <a:lnTo>
                    <a:pt x="49" y="438"/>
                  </a:lnTo>
                  <a:lnTo>
                    <a:pt x="49" y="440"/>
                  </a:lnTo>
                  <a:lnTo>
                    <a:pt x="47" y="440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5" y="443"/>
                  </a:lnTo>
                  <a:lnTo>
                    <a:pt x="44" y="443"/>
                  </a:lnTo>
                  <a:lnTo>
                    <a:pt x="42" y="443"/>
                  </a:lnTo>
                  <a:lnTo>
                    <a:pt x="41" y="443"/>
                  </a:lnTo>
                  <a:lnTo>
                    <a:pt x="34" y="442"/>
                  </a:lnTo>
                  <a:lnTo>
                    <a:pt x="26" y="440"/>
                  </a:lnTo>
                  <a:lnTo>
                    <a:pt x="26" y="440"/>
                  </a:lnTo>
                  <a:lnTo>
                    <a:pt x="24" y="440"/>
                  </a:lnTo>
                  <a:lnTo>
                    <a:pt x="24" y="438"/>
                  </a:lnTo>
                  <a:lnTo>
                    <a:pt x="23" y="438"/>
                  </a:lnTo>
                  <a:lnTo>
                    <a:pt x="21" y="437"/>
                  </a:lnTo>
                  <a:lnTo>
                    <a:pt x="19" y="435"/>
                  </a:lnTo>
                  <a:lnTo>
                    <a:pt x="18" y="433"/>
                  </a:lnTo>
                  <a:lnTo>
                    <a:pt x="16" y="432"/>
                  </a:lnTo>
                  <a:lnTo>
                    <a:pt x="14" y="430"/>
                  </a:lnTo>
                  <a:lnTo>
                    <a:pt x="13" y="427"/>
                  </a:lnTo>
                  <a:lnTo>
                    <a:pt x="11" y="424"/>
                  </a:lnTo>
                  <a:lnTo>
                    <a:pt x="8" y="419"/>
                  </a:lnTo>
                  <a:lnTo>
                    <a:pt x="6" y="415"/>
                  </a:lnTo>
                  <a:lnTo>
                    <a:pt x="5" y="414"/>
                  </a:lnTo>
                  <a:lnTo>
                    <a:pt x="5" y="412"/>
                  </a:lnTo>
                  <a:lnTo>
                    <a:pt x="3" y="410"/>
                  </a:lnTo>
                  <a:lnTo>
                    <a:pt x="3" y="410"/>
                  </a:lnTo>
                  <a:lnTo>
                    <a:pt x="1" y="410"/>
                  </a:lnTo>
                  <a:lnTo>
                    <a:pt x="1" y="409"/>
                  </a:lnTo>
                  <a:lnTo>
                    <a:pt x="1" y="409"/>
                  </a:lnTo>
                  <a:lnTo>
                    <a:pt x="0" y="407"/>
                  </a:lnTo>
                  <a:lnTo>
                    <a:pt x="0" y="404"/>
                  </a:lnTo>
                  <a:lnTo>
                    <a:pt x="0" y="402"/>
                  </a:lnTo>
                  <a:lnTo>
                    <a:pt x="0" y="401"/>
                  </a:lnTo>
                  <a:lnTo>
                    <a:pt x="1" y="399"/>
                  </a:lnTo>
                  <a:lnTo>
                    <a:pt x="1" y="397"/>
                  </a:lnTo>
                  <a:lnTo>
                    <a:pt x="1" y="392"/>
                  </a:lnTo>
                  <a:lnTo>
                    <a:pt x="3" y="391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5" y="386"/>
                  </a:lnTo>
                  <a:lnTo>
                    <a:pt x="6" y="381"/>
                  </a:lnTo>
                  <a:lnTo>
                    <a:pt x="8" y="376"/>
                  </a:lnTo>
                  <a:lnTo>
                    <a:pt x="11" y="368"/>
                  </a:lnTo>
                  <a:lnTo>
                    <a:pt x="13" y="365"/>
                  </a:lnTo>
                  <a:lnTo>
                    <a:pt x="14" y="361"/>
                  </a:lnTo>
                  <a:lnTo>
                    <a:pt x="16" y="358"/>
                  </a:lnTo>
                  <a:lnTo>
                    <a:pt x="18" y="353"/>
                  </a:lnTo>
                  <a:lnTo>
                    <a:pt x="19" y="350"/>
                  </a:lnTo>
                  <a:lnTo>
                    <a:pt x="21" y="348"/>
                  </a:lnTo>
                  <a:lnTo>
                    <a:pt x="23" y="345"/>
                  </a:lnTo>
                  <a:lnTo>
                    <a:pt x="26" y="343"/>
                  </a:lnTo>
                  <a:lnTo>
                    <a:pt x="27" y="342"/>
                  </a:lnTo>
                  <a:lnTo>
                    <a:pt x="29" y="338"/>
                  </a:lnTo>
                  <a:lnTo>
                    <a:pt x="31" y="335"/>
                  </a:lnTo>
                  <a:lnTo>
                    <a:pt x="32" y="332"/>
                  </a:lnTo>
                  <a:lnTo>
                    <a:pt x="37" y="324"/>
                  </a:lnTo>
                  <a:lnTo>
                    <a:pt x="44" y="315"/>
                  </a:lnTo>
                  <a:lnTo>
                    <a:pt x="49" y="306"/>
                  </a:lnTo>
                  <a:lnTo>
                    <a:pt x="54" y="297"/>
                  </a:lnTo>
                  <a:lnTo>
                    <a:pt x="57" y="292"/>
                  </a:lnTo>
                  <a:lnTo>
                    <a:pt x="59" y="287"/>
                  </a:lnTo>
                  <a:lnTo>
                    <a:pt x="62" y="284"/>
                  </a:lnTo>
                  <a:lnTo>
                    <a:pt x="63" y="281"/>
                  </a:lnTo>
                  <a:lnTo>
                    <a:pt x="65" y="279"/>
                  </a:lnTo>
                  <a:lnTo>
                    <a:pt x="67" y="278"/>
                  </a:lnTo>
                  <a:lnTo>
                    <a:pt x="68" y="276"/>
                  </a:lnTo>
                  <a:lnTo>
                    <a:pt x="68" y="274"/>
                  </a:lnTo>
                  <a:lnTo>
                    <a:pt x="70" y="269"/>
                  </a:lnTo>
                  <a:lnTo>
                    <a:pt x="72" y="266"/>
                  </a:lnTo>
                  <a:lnTo>
                    <a:pt x="73" y="261"/>
                  </a:lnTo>
                  <a:lnTo>
                    <a:pt x="75" y="256"/>
                  </a:lnTo>
                  <a:lnTo>
                    <a:pt x="75" y="251"/>
                  </a:lnTo>
                  <a:lnTo>
                    <a:pt x="77" y="246"/>
                  </a:lnTo>
                  <a:lnTo>
                    <a:pt x="78" y="237"/>
                  </a:lnTo>
                  <a:lnTo>
                    <a:pt x="78" y="227"/>
                  </a:lnTo>
                  <a:lnTo>
                    <a:pt x="80" y="224"/>
                  </a:lnTo>
                  <a:lnTo>
                    <a:pt x="80" y="219"/>
                  </a:lnTo>
                  <a:lnTo>
                    <a:pt x="81" y="214"/>
                  </a:lnTo>
                  <a:lnTo>
                    <a:pt x="83" y="210"/>
                  </a:lnTo>
                  <a:lnTo>
                    <a:pt x="83" y="207"/>
                  </a:lnTo>
                  <a:lnTo>
                    <a:pt x="85" y="204"/>
                  </a:lnTo>
                  <a:lnTo>
                    <a:pt x="85" y="201"/>
                  </a:lnTo>
                  <a:lnTo>
                    <a:pt x="85" y="197"/>
                  </a:lnTo>
                  <a:lnTo>
                    <a:pt x="85" y="194"/>
                  </a:lnTo>
                  <a:lnTo>
                    <a:pt x="85" y="191"/>
                  </a:lnTo>
                  <a:lnTo>
                    <a:pt x="83" y="187"/>
                  </a:lnTo>
                  <a:lnTo>
                    <a:pt x="81" y="186"/>
                  </a:lnTo>
                  <a:lnTo>
                    <a:pt x="81" y="183"/>
                  </a:lnTo>
                  <a:lnTo>
                    <a:pt x="80" y="181"/>
                  </a:lnTo>
                  <a:lnTo>
                    <a:pt x="78" y="178"/>
                  </a:lnTo>
                  <a:lnTo>
                    <a:pt x="78" y="176"/>
                  </a:lnTo>
                  <a:lnTo>
                    <a:pt x="75" y="173"/>
                  </a:lnTo>
                  <a:lnTo>
                    <a:pt x="72" y="168"/>
                  </a:lnTo>
                  <a:lnTo>
                    <a:pt x="72" y="166"/>
                  </a:lnTo>
                  <a:lnTo>
                    <a:pt x="70" y="164"/>
                  </a:lnTo>
                  <a:lnTo>
                    <a:pt x="70" y="164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0" y="161"/>
                  </a:lnTo>
                  <a:lnTo>
                    <a:pt x="72" y="160"/>
                  </a:lnTo>
                  <a:lnTo>
                    <a:pt x="73" y="160"/>
                  </a:lnTo>
                  <a:lnTo>
                    <a:pt x="75" y="156"/>
                  </a:lnTo>
                  <a:lnTo>
                    <a:pt x="78" y="155"/>
                  </a:lnTo>
                  <a:lnTo>
                    <a:pt x="80" y="153"/>
                  </a:lnTo>
                  <a:lnTo>
                    <a:pt x="81" y="151"/>
                  </a:lnTo>
                  <a:lnTo>
                    <a:pt x="85" y="150"/>
                  </a:lnTo>
                  <a:lnTo>
                    <a:pt x="86" y="148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91" y="143"/>
                  </a:lnTo>
                  <a:lnTo>
                    <a:pt x="93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6" y="143"/>
                  </a:lnTo>
                  <a:lnTo>
                    <a:pt x="96" y="143"/>
                  </a:lnTo>
                  <a:lnTo>
                    <a:pt x="98" y="145"/>
                  </a:lnTo>
                  <a:lnTo>
                    <a:pt x="99" y="146"/>
                  </a:lnTo>
                  <a:lnTo>
                    <a:pt x="101" y="150"/>
                  </a:lnTo>
                  <a:lnTo>
                    <a:pt x="103" y="150"/>
                  </a:lnTo>
                  <a:lnTo>
                    <a:pt x="103" y="151"/>
                  </a:lnTo>
                  <a:lnTo>
                    <a:pt x="104" y="153"/>
                  </a:lnTo>
                  <a:lnTo>
                    <a:pt x="106" y="155"/>
                  </a:lnTo>
                  <a:lnTo>
                    <a:pt x="109" y="156"/>
                  </a:lnTo>
                  <a:lnTo>
                    <a:pt x="114" y="160"/>
                  </a:lnTo>
                  <a:lnTo>
                    <a:pt x="117" y="161"/>
                  </a:lnTo>
                  <a:lnTo>
                    <a:pt x="121" y="164"/>
                  </a:lnTo>
                  <a:lnTo>
                    <a:pt x="126" y="168"/>
                  </a:lnTo>
                  <a:lnTo>
                    <a:pt x="129" y="171"/>
                  </a:lnTo>
                  <a:lnTo>
                    <a:pt x="130" y="174"/>
                  </a:lnTo>
                  <a:lnTo>
                    <a:pt x="134" y="178"/>
                  </a:lnTo>
                  <a:lnTo>
                    <a:pt x="135" y="179"/>
                  </a:lnTo>
                  <a:lnTo>
                    <a:pt x="135" y="179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9" y="181"/>
                  </a:lnTo>
                  <a:lnTo>
                    <a:pt x="139" y="181"/>
                  </a:lnTo>
                  <a:lnTo>
                    <a:pt x="140" y="181"/>
                  </a:lnTo>
                  <a:lnTo>
                    <a:pt x="140" y="181"/>
                  </a:lnTo>
                  <a:lnTo>
                    <a:pt x="145" y="181"/>
                  </a:lnTo>
                  <a:lnTo>
                    <a:pt x="152" y="179"/>
                  </a:lnTo>
                  <a:lnTo>
                    <a:pt x="153" y="179"/>
                  </a:lnTo>
                  <a:lnTo>
                    <a:pt x="157" y="178"/>
                  </a:lnTo>
                  <a:lnTo>
                    <a:pt x="158" y="176"/>
                  </a:lnTo>
                  <a:lnTo>
                    <a:pt x="160" y="176"/>
                  </a:lnTo>
                  <a:lnTo>
                    <a:pt x="165" y="173"/>
                  </a:lnTo>
                  <a:lnTo>
                    <a:pt x="170" y="169"/>
                  </a:lnTo>
                  <a:lnTo>
                    <a:pt x="173" y="166"/>
                  </a:lnTo>
                  <a:lnTo>
                    <a:pt x="178" y="163"/>
                  </a:lnTo>
                  <a:lnTo>
                    <a:pt x="180" y="161"/>
                  </a:lnTo>
                  <a:lnTo>
                    <a:pt x="181" y="160"/>
                  </a:lnTo>
                  <a:lnTo>
                    <a:pt x="181" y="160"/>
                  </a:lnTo>
                  <a:lnTo>
                    <a:pt x="183" y="160"/>
                  </a:lnTo>
                  <a:lnTo>
                    <a:pt x="184" y="160"/>
                  </a:lnTo>
                  <a:lnTo>
                    <a:pt x="186" y="158"/>
                  </a:lnTo>
                  <a:lnTo>
                    <a:pt x="188" y="158"/>
                  </a:lnTo>
                  <a:lnTo>
                    <a:pt x="189" y="156"/>
                  </a:lnTo>
                  <a:lnTo>
                    <a:pt x="191" y="155"/>
                  </a:lnTo>
                  <a:lnTo>
                    <a:pt x="194" y="151"/>
                  </a:lnTo>
                  <a:lnTo>
                    <a:pt x="199" y="146"/>
                  </a:lnTo>
                  <a:lnTo>
                    <a:pt x="201" y="145"/>
                  </a:lnTo>
                  <a:lnTo>
                    <a:pt x="201" y="143"/>
                  </a:lnTo>
                  <a:lnTo>
                    <a:pt x="202" y="142"/>
                  </a:lnTo>
                  <a:lnTo>
                    <a:pt x="204" y="138"/>
                  </a:lnTo>
                  <a:lnTo>
                    <a:pt x="207" y="133"/>
                  </a:lnTo>
                  <a:lnTo>
                    <a:pt x="211" y="128"/>
                  </a:lnTo>
                  <a:lnTo>
                    <a:pt x="214" y="122"/>
                  </a:lnTo>
                  <a:lnTo>
                    <a:pt x="217" y="117"/>
                  </a:lnTo>
                  <a:lnTo>
                    <a:pt x="222" y="110"/>
                  </a:lnTo>
                  <a:lnTo>
                    <a:pt x="224" y="109"/>
                  </a:lnTo>
                  <a:lnTo>
                    <a:pt x="224" y="105"/>
                  </a:lnTo>
                  <a:lnTo>
                    <a:pt x="224" y="105"/>
                  </a:lnTo>
                  <a:lnTo>
                    <a:pt x="225" y="104"/>
                  </a:lnTo>
                  <a:lnTo>
                    <a:pt x="225" y="104"/>
                  </a:lnTo>
                  <a:lnTo>
                    <a:pt x="225" y="102"/>
                  </a:lnTo>
                  <a:lnTo>
                    <a:pt x="225" y="102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99"/>
                  </a:lnTo>
                  <a:lnTo>
                    <a:pt x="222" y="99"/>
                  </a:lnTo>
                  <a:lnTo>
                    <a:pt x="220" y="99"/>
                  </a:lnTo>
                  <a:lnTo>
                    <a:pt x="220" y="97"/>
                  </a:lnTo>
                  <a:lnTo>
                    <a:pt x="219" y="97"/>
                  </a:lnTo>
                  <a:lnTo>
                    <a:pt x="217" y="97"/>
                  </a:lnTo>
                  <a:lnTo>
                    <a:pt x="216" y="97"/>
                  </a:lnTo>
                  <a:lnTo>
                    <a:pt x="214" y="97"/>
                  </a:lnTo>
                  <a:lnTo>
                    <a:pt x="214" y="99"/>
                  </a:lnTo>
                  <a:lnTo>
                    <a:pt x="212" y="101"/>
                  </a:lnTo>
                  <a:lnTo>
                    <a:pt x="209" y="102"/>
                  </a:lnTo>
                  <a:lnTo>
                    <a:pt x="204" y="105"/>
                  </a:lnTo>
                  <a:lnTo>
                    <a:pt x="199" y="109"/>
                  </a:lnTo>
                  <a:lnTo>
                    <a:pt x="194" y="112"/>
                  </a:lnTo>
                  <a:lnTo>
                    <a:pt x="191" y="112"/>
                  </a:lnTo>
                  <a:lnTo>
                    <a:pt x="188" y="114"/>
                  </a:lnTo>
                  <a:lnTo>
                    <a:pt x="186" y="115"/>
                  </a:lnTo>
                  <a:lnTo>
                    <a:pt x="183" y="115"/>
                  </a:lnTo>
                  <a:lnTo>
                    <a:pt x="183" y="117"/>
                  </a:lnTo>
                  <a:lnTo>
                    <a:pt x="181" y="117"/>
                  </a:lnTo>
                  <a:lnTo>
                    <a:pt x="180" y="117"/>
                  </a:lnTo>
                  <a:lnTo>
                    <a:pt x="180" y="117"/>
                  </a:lnTo>
                  <a:lnTo>
                    <a:pt x="178" y="117"/>
                  </a:lnTo>
                  <a:lnTo>
                    <a:pt x="178" y="117"/>
                  </a:lnTo>
                  <a:lnTo>
                    <a:pt x="176" y="115"/>
                  </a:lnTo>
                  <a:lnTo>
                    <a:pt x="176" y="115"/>
                  </a:lnTo>
                  <a:lnTo>
                    <a:pt x="175" y="115"/>
                  </a:lnTo>
                  <a:lnTo>
                    <a:pt x="175" y="115"/>
                  </a:lnTo>
                  <a:lnTo>
                    <a:pt x="175" y="114"/>
                  </a:lnTo>
                  <a:lnTo>
                    <a:pt x="173" y="114"/>
                  </a:lnTo>
                  <a:lnTo>
                    <a:pt x="173" y="112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1" y="107"/>
                  </a:lnTo>
                  <a:lnTo>
                    <a:pt x="170" y="105"/>
                  </a:lnTo>
                  <a:lnTo>
                    <a:pt x="170" y="104"/>
                  </a:lnTo>
                  <a:lnTo>
                    <a:pt x="170" y="99"/>
                  </a:lnTo>
                  <a:lnTo>
                    <a:pt x="170" y="96"/>
                  </a:lnTo>
                  <a:lnTo>
                    <a:pt x="168" y="92"/>
                  </a:lnTo>
                  <a:lnTo>
                    <a:pt x="170" y="91"/>
                  </a:lnTo>
                  <a:lnTo>
                    <a:pt x="170" y="87"/>
                  </a:lnTo>
                  <a:lnTo>
                    <a:pt x="170" y="86"/>
                  </a:lnTo>
                  <a:lnTo>
                    <a:pt x="171" y="84"/>
                  </a:lnTo>
                  <a:lnTo>
                    <a:pt x="171" y="81"/>
                  </a:lnTo>
                  <a:lnTo>
                    <a:pt x="173" y="79"/>
                  </a:lnTo>
                  <a:lnTo>
                    <a:pt x="173" y="76"/>
                  </a:lnTo>
                  <a:lnTo>
                    <a:pt x="176" y="73"/>
                  </a:lnTo>
                  <a:lnTo>
                    <a:pt x="178" y="69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1" y="63"/>
                  </a:lnTo>
                  <a:lnTo>
                    <a:pt x="183" y="61"/>
                  </a:lnTo>
                  <a:lnTo>
                    <a:pt x="184" y="56"/>
                  </a:lnTo>
                  <a:lnTo>
                    <a:pt x="186" y="51"/>
                  </a:lnTo>
                  <a:lnTo>
                    <a:pt x="188" y="46"/>
                  </a:lnTo>
                  <a:lnTo>
                    <a:pt x="189" y="41"/>
                  </a:lnTo>
                  <a:lnTo>
                    <a:pt x="191" y="35"/>
                  </a:lnTo>
                  <a:lnTo>
                    <a:pt x="191" y="35"/>
                  </a:lnTo>
                  <a:close/>
                  <a:moveTo>
                    <a:pt x="242" y="156"/>
                  </a:moveTo>
                  <a:lnTo>
                    <a:pt x="237" y="158"/>
                  </a:lnTo>
                  <a:lnTo>
                    <a:pt x="232" y="160"/>
                  </a:lnTo>
                  <a:lnTo>
                    <a:pt x="227" y="161"/>
                  </a:lnTo>
                  <a:lnTo>
                    <a:pt x="224" y="161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4"/>
                  </a:lnTo>
                  <a:lnTo>
                    <a:pt x="219" y="164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8"/>
                  </a:lnTo>
                  <a:lnTo>
                    <a:pt x="219" y="168"/>
                  </a:lnTo>
                  <a:lnTo>
                    <a:pt x="219" y="169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2" y="176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7" y="183"/>
                  </a:lnTo>
                  <a:lnTo>
                    <a:pt x="229" y="186"/>
                  </a:lnTo>
                  <a:lnTo>
                    <a:pt x="230" y="187"/>
                  </a:lnTo>
                  <a:lnTo>
                    <a:pt x="232" y="191"/>
                  </a:lnTo>
                  <a:lnTo>
                    <a:pt x="234" y="192"/>
                  </a:lnTo>
                  <a:lnTo>
                    <a:pt x="235" y="196"/>
                  </a:lnTo>
                  <a:lnTo>
                    <a:pt x="237" y="197"/>
                  </a:lnTo>
                  <a:lnTo>
                    <a:pt x="237" y="199"/>
                  </a:lnTo>
                  <a:lnTo>
                    <a:pt x="238" y="199"/>
                  </a:lnTo>
                  <a:lnTo>
                    <a:pt x="238" y="201"/>
                  </a:lnTo>
                  <a:lnTo>
                    <a:pt x="240" y="201"/>
                  </a:lnTo>
                  <a:lnTo>
                    <a:pt x="242" y="201"/>
                  </a:lnTo>
                  <a:lnTo>
                    <a:pt x="242" y="201"/>
                  </a:lnTo>
                  <a:lnTo>
                    <a:pt x="243" y="201"/>
                  </a:lnTo>
                  <a:lnTo>
                    <a:pt x="243" y="199"/>
                  </a:lnTo>
                  <a:lnTo>
                    <a:pt x="245" y="199"/>
                  </a:lnTo>
                  <a:lnTo>
                    <a:pt x="245" y="197"/>
                  </a:lnTo>
                  <a:lnTo>
                    <a:pt x="247" y="196"/>
                  </a:lnTo>
                  <a:lnTo>
                    <a:pt x="248" y="194"/>
                  </a:lnTo>
                  <a:lnTo>
                    <a:pt x="248" y="192"/>
                  </a:lnTo>
                  <a:lnTo>
                    <a:pt x="250" y="191"/>
                  </a:lnTo>
                  <a:lnTo>
                    <a:pt x="250" y="187"/>
                  </a:lnTo>
                  <a:lnTo>
                    <a:pt x="252" y="184"/>
                  </a:lnTo>
                  <a:lnTo>
                    <a:pt x="253" y="179"/>
                  </a:lnTo>
                  <a:lnTo>
                    <a:pt x="253" y="176"/>
                  </a:lnTo>
                  <a:lnTo>
                    <a:pt x="253" y="173"/>
                  </a:lnTo>
                  <a:lnTo>
                    <a:pt x="255" y="169"/>
                  </a:lnTo>
                  <a:lnTo>
                    <a:pt x="255" y="166"/>
                  </a:lnTo>
                  <a:lnTo>
                    <a:pt x="253" y="166"/>
                  </a:lnTo>
                  <a:lnTo>
                    <a:pt x="253" y="164"/>
                  </a:lnTo>
                  <a:lnTo>
                    <a:pt x="253" y="163"/>
                  </a:lnTo>
                  <a:lnTo>
                    <a:pt x="253" y="161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2" y="160"/>
                  </a:lnTo>
                  <a:lnTo>
                    <a:pt x="250" y="158"/>
                  </a:lnTo>
                  <a:lnTo>
                    <a:pt x="250" y="158"/>
                  </a:lnTo>
                  <a:lnTo>
                    <a:pt x="248" y="158"/>
                  </a:lnTo>
                  <a:lnTo>
                    <a:pt x="247" y="156"/>
                  </a:lnTo>
                  <a:lnTo>
                    <a:pt x="247" y="156"/>
                  </a:lnTo>
                  <a:lnTo>
                    <a:pt x="243" y="156"/>
                  </a:lnTo>
                  <a:lnTo>
                    <a:pt x="242" y="156"/>
                  </a:lnTo>
                  <a:lnTo>
                    <a:pt x="242" y="156"/>
                  </a:lnTo>
                  <a:close/>
                  <a:moveTo>
                    <a:pt x="194" y="196"/>
                  </a:moveTo>
                  <a:lnTo>
                    <a:pt x="193" y="196"/>
                  </a:lnTo>
                  <a:lnTo>
                    <a:pt x="193" y="197"/>
                  </a:lnTo>
                  <a:lnTo>
                    <a:pt x="191" y="199"/>
                  </a:lnTo>
                  <a:lnTo>
                    <a:pt x="189" y="201"/>
                  </a:lnTo>
                  <a:lnTo>
                    <a:pt x="188" y="202"/>
                  </a:lnTo>
                  <a:lnTo>
                    <a:pt x="188" y="204"/>
                  </a:lnTo>
                  <a:lnTo>
                    <a:pt x="186" y="205"/>
                  </a:lnTo>
                  <a:lnTo>
                    <a:pt x="186" y="207"/>
                  </a:lnTo>
                  <a:lnTo>
                    <a:pt x="186" y="207"/>
                  </a:lnTo>
                  <a:lnTo>
                    <a:pt x="186" y="209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8" y="212"/>
                  </a:lnTo>
                  <a:lnTo>
                    <a:pt x="189" y="214"/>
                  </a:lnTo>
                  <a:lnTo>
                    <a:pt x="191" y="217"/>
                  </a:lnTo>
                  <a:lnTo>
                    <a:pt x="191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4" y="219"/>
                  </a:lnTo>
                  <a:lnTo>
                    <a:pt x="194" y="217"/>
                  </a:lnTo>
                  <a:lnTo>
                    <a:pt x="196" y="217"/>
                  </a:lnTo>
                  <a:lnTo>
                    <a:pt x="196" y="215"/>
                  </a:lnTo>
                  <a:lnTo>
                    <a:pt x="198" y="214"/>
                  </a:lnTo>
                  <a:lnTo>
                    <a:pt x="199" y="210"/>
                  </a:lnTo>
                  <a:lnTo>
                    <a:pt x="199" y="209"/>
                  </a:lnTo>
                  <a:lnTo>
                    <a:pt x="201" y="207"/>
                  </a:lnTo>
                  <a:lnTo>
                    <a:pt x="201" y="205"/>
                  </a:lnTo>
                  <a:lnTo>
                    <a:pt x="201" y="204"/>
                  </a:lnTo>
                  <a:lnTo>
                    <a:pt x="202" y="202"/>
                  </a:lnTo>
                  <a:lnTo>
                    <a:pt x="202" y="201"/>
                  </a:lnTo>
                  <a:lnTo>
                    <a:pt x="202" y="199"/>
                  </a:lnTo>
                  <a:lnTo>
                    <a:pt x="202" y="196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194" y="196"/>
                  </a:lnTo>
                  <a:lnTo>
                    <a:pt x="194" y="196"/>
                  </a:lnTo>
                  <a:close/>
                  <a:moveTo>
                    <a:pt x="229" y="224"/>
                  </a:moveTo>
                  <a:lnTo>
                    <a:pt x="225" y="225"/>
                  </a:lnTo>
                  <a:lnTo>
                    <a:pt x="224" y="227"/>
                  </a:lnTo>
                  <a:lnTo>
                    <a:pt x="222" y="228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2"/>
                  </a:lnTo>
                  <a:lnTo>
                    <a:pt x="220" y="232"/>
                  </a:lnTo>
                  <a:lnTo>
                    <a:pt x="222" y="232"/>
                  </a:lnTo>
                  <a:lnTo>
                    <a:pt x="222" y="233"/>
                  </a:lnTo>
                  <a:lnTo>
                    <a:pt x="224" y="233"/>
                  </a:lnTo>
                  <a:lnTo>
                    <a:pt x="225" y="233"/>
                  </a:lnTo>
                  <a:lnTo>
                    <a:pt x="229" y="235"/>
                  </a:lnTo>
                  <a:lnTo>
                    <a:pt x="230" y="235"/>
                  </a:lnTo>
                  <a:lnTo>
                    <a:pt x="232" y="235"/>
                  </a:lnTo>
                  <a:lnTo>
                    <a:pt x="234" y="235"/>
                  </a:lnTo>
                  <a:lnTo>
                    <a:pt x="234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3"/>
                  </a:lnTo>
                  <a:lnTo>
                    <a:pt x="237" y="233"/>
                  </a:lnTo>
                  <a:lnTo>
                    <a:pt x="237" y="232"/>
                  </a:lnTo>
                  <a:lnTo>
                    <a:pt x="235" y="230"/>
                  </a:lnTo>
                  <a:lnTo>
                    <a:pt x="235" y="228"/>
                  </a:lnTo>
                  <a:lnTo>
                    <a:pt x="235" y="227"/>
                  </a:lnTo>
                  <a:lnTo>
                    <a:pt x="235" y="225"/>
                  </a:lnTo>
                  <a:lnTo>
                    <a:pt x="235" y="225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2" y="224"/>
                  </a:lnTo>
                  <a:lnTo>
                    <a:pt x="232" y="224"/>
                  </a:lnTo>
                  <a:lnTo>
                    <a:pt x="230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close/>
                  <a:moveTo>
                    <a:pt x="235" y="312"/>
                  </a:moveTo>
                  <a:lnTo>
                    <a:pt x="232" y="312"/>
                  </a:lnTo>
                  <a:lnTo>
                    <a:pt x="230" y="312"/>
                  </a:lnTo>
                  <a:lnTo>
                    <a:pt x="229" y="312"/>
                  </a:lnTo>
                  <a:lnTo>
                    <a:pt x="229" y="312"/>
                  </a:lnTo>
                  <a:lnTo>
                    <a:pt x="227" y="312"/>
                  </a:lnTo>
                  <a:lnTo>
                    <a:pt x="225" y="312"/>
                  </a:lnTo>
                  <a:lnTo>
                    <a:pt x="225" y="312"/>
                  </a:lnTo>
                  <a:lnTo>
                    <a:pt x="224" y="314"/>
                  </a:lnTo>
                  <a:lnTo>
                    <a:pt x="222" y="314"/>
                  </a:lnTo>
                  <a:lnTo>
                    <a:pt x="222" y="314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7"/>
                  </a:lnTo>
                  <a:lnTo>
                    <a:pt x="224" y="319"/>
                  </a:lnTo>
                  <a:lnTo>
                    <a:pt x="225" y="322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7" y="324"/>
                  </a:lnTo>
                  <a:lnTo>
                    <a:pt x="229" y="325"/>
                  </a:lnTo>
                  <a:lnTo>
                    <a:pt x="230" y="325"/>
                  </a:lnTo>
                  <a:lnTo>
                    <a:pt x="230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4" y="325"/>
                  </a:lnTo>
                  <a:lnTo>
                    <a:pt x="234" y="324"/>
                  </a:lnTo>
                  <a:lnTo>
                    <a:pt x="235" y="324"/>
                  </a:lnTo>
                  <a:lnTo>
                    <a:pt x="235" y="322"/>
                  </a:lnTo>
                  <a:lnTo>
                    <a:pt x="237" y="320"/>
                  </a:lnTo>
                  <a:lnTo>
                    <a:pt x="237" y="320"/>
                  </a:lnTo>
                  <a:lnTo>
                    <a:pt x="237" y="319"/>
                  </a:lnTo>
                  <a:lnTo>
                    <a:pt x="237" y="319"/>
                  </a:lnTo>
                  <a:lnTo>
                    <a:pt x="237" y="317"/>
                  </a:lnTo>
                  <a:lnTo>
                    <a:pt x="235" y="315"/>
                  </a:lnTo>
                  <a:lnTo>
                    <a:pt x="235" y="314"/>
                  </a:lnTo>
                  <a:lnTo>
                    <a:pt x="235" y="314"/>
                  </a:lnTo>
                  <a:lnTo>
                    <a:pt x="235" y="312"/>
                  </a:lnTo>
                  <a:lnTo>
                    <a:pt x="235" y="312"/>
                  </a:lnTo>
                  <a:close/>
                  <a:moveTo>
                    <a:pt x="193" y="246"/>
                  </a:moveTo>
                  <a:lnTo>
                    <a:pt x="186" y="248"/>
                  </a:lnTo>
                  <a:lnTo>
                    <a:pt x="181" y="248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78" y="251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6" y="253"/>
                  </a:lnTo>
                  <a:lnTo>
                    <a:pt x="176" y="255"/>
                  </a:lnTo>
                  <a:lnTo>
                    <a:pt x="176" y="256"/>
                  </a:lnTo>
                  <a:lnTo>
                    <a:pt x="176" y="258"/>
                  </a:lnTo>
                  <a:lnTo>
                    <a:pt x="175" y="260"/>
                  </a:lnTo>
                  <a:lnTo>
                    <a:pt x="175" y="260"/>
                  </a:lnTo>
                  <a:lnTo>
                    <a:pt x="173" y="261"/>
                  </a:lnTo>
                  <a:lnTo>
                    <a:pt x="171" y="265"/>
                  </a:lnTo>
                  <a:lnTo>
                    <a:pt x="170" y="266"/>
                  </a:lnTo>
                  <a:lnTo>
                    <a:pt x="166" y="269"/>
                  </a:lnTo>
                  <a:lnTo>
                    <a:pt x="165" y="269"/>
                  </a:lnTo>
                  <a:lnTo>
                    <a:pt x="165" y="273"/>
                  </a:lnTo>
                  <a:lnTo>
                    <a:pt x="163" y="274"/>
                  </a:lnTo>
                  <a:lnTo>
                    <a:pt x="162" y="276"/>
                  </a:lnTo>
                  <a:lnTo>
                    <a:pt x="160" y="281"/>
                  </a:lnTo>
                  <a:lnTo>
                    <a:pt x="158" y="286"/>
                  </a:lnTo>
                  <a:lnTo>
                    <a:pt x="157" y="291"/>
                  </a:lnTo>
                  <a:lnTo>
                    <a:pt x="155" y="297"/>
                  </a:lnTo>
                  <a:lnTo>
                    <a:pt x="155" y="299"/>
                  </a:lnTo>
                  <a:lnTo>
                    <a:pt x="153" y="302"/>
                  </a:lnTo>
                  <a:lnTo>
                    <a:pt x="153" y="304"/>
                  </a:lnTo>
                  <a:lnTo>
                    <a:pt x="153" y="306"/>
                  </a:lnTo>
                  <a:lnTo>
                    <a:pt x="153" y="306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62" y="309"/>
                  </a:lnTo>
                  <a:lnTo>
                    <a:pt x="166" y="307"/>
                  </a:lnTo>
                  <a:lnTo>
                    <a:pt x="173" y="307"/>
                  </a:lnTo>
                  <a:lnTo>
                    <a:pt x="181" y="306"/>
                  </a:lnTo>
                  <a:lnTo>
                    <a:pt x="188" y="304"/>
                  </a:lnTo>
                  <a:lnTo>
                    <a:pt x="196" y="302"/>
                  </a:lnTo>
                  <a:lnTo>
                    <a:pt x="198" y="301"/>
                  </a:lnTo>
                  <a:lnTo>
                    <a:pt x="201" y="301"/>
                  </a:lnTo>
                  <a:lnTo>
                    <a:pt x="204" y="299"/>
                  </a:lnTo>
                  <a:lnTo>
                    <a:pt x="206" y="299"/>
                  </a:lnTo>
                  <a:lnTo>
                    <a:pt x="209" y="297"/>
                  </a:lnTo>
                  <a:lnTo>
                    <a:pt x="212" y="294"/>
                  </a:lnTo>
                  <a:lnTo>
                    <a:pt x="214" y="294"/>
                  </a:lnTo>
                  <a:lnTo>
                    <a:pt x="217" y="292"/>
                  </a:lnTo>
                  <a:lnTo>
                    <a:pt x="217" y="292"/>
                  </a:lnTo>
                  <a:lnTo>
                    <a:pt x="219" y="291"/>
                  </a:lnTo>
                  <a:lnTo>
                    <a:pt x="220" y="289"/>
                  </a:lnTo>
                  <a:lnTo>
                    <a:pt x="222" y="287"/>
                  </a:lnTo>
                  <a:lnTo>
                    <a:pt x="222" y="287"/>
                  </a:lnTo>
                  <a:lnTo>
                    <a:pt x="224" y="286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3"/>
                  </a:lnTo>
                  <a:lnTo>
                    <a:pt x="222" y="283"/>
                  </a:lnTo>
                  <a:lnTo>
                    <a:pt x="222" y="281"/>
                  </a:lnTo>
                  <a:lnTo>
                    <a:pt x="222" y="281"/>
                  </a:lnTo>
                  <a:lnTo>
                    <a:pt x="222" y="279"/>
                  </a:lnTo>
                  <a:lnTo>
                    <a:pt x="220" y="279"/>
                  </a:lnTo>
                  <a:lnTo>
                    <a:pt x="219" y="278"/>
                  </a:lnTo>
                  <a:lnTo>
                    <a:pt x="217" y="276"/>
                  </a:lnTo>
                  <a:lnTo>
                    <a:pt x="217" y="276"/>
                  </a:lnTo>
                  <a:lnTo>
                    <a:pt x="214" y="276"/>
                  </a:lnTo>
                  <a:lnTo>
                    <a:pt x="212" y="274"/>
                  </a:lnTo>
                  <a:lnTo>
                    <a:pt x="212" y="274"/>
                  </a:lnTo>
                  <a:lnTo>
                    <a:pt x="211" y="274"/>
                  </a:lnTo>
                  <a:lnTo>
                    <a:pt x="211" y="273"/>
                  </a:lnTo>
                  <a:lnTo>
                    <a:pt x="209" y="273"/>
                  </a:lnTo>
                  <a:lnTo>
                    <a:pt x="209" y="271"/>
                  </a:lnTo>
                  <a:lnTo>
                    <a:pt x="207" y="271"/>
                  </a:lnTo>
                  <a:lnTo>
                    <a:pt x="207" y="269"/>
                  </a:lnTo>
                  <a:lnTo>
                    <a:pt x="207" y="266"/>
                  </a:lnTo>
                  <a:lnTo>
                    <a:pt x="206" y="263"/>
                  </a:lnTo>
                  <a:lnTo>
                    <a:pt x="206" y="260"/>
                  </a:lnTo>
                  <a:lnTo>
                    <a:pt x="206" y="258"/>
                  </a:lnTo>
                  <a:lnTo>
                    <a:pt x="206" y="256"/>
                  </a:lnTo>
                  <a:lnTo>
                    <a:pt x="206" y="255"/>
                  </a:lnTo>
                  <a:lnTo>
                    <a:pt x="206" y="253"/>
                  </a:lnTo>
                  <a:lnTo>
                    <a:pt x="206" y="251"/>
                  </a:lnTo>
                  <a:lnTo>
                    <a:pt x="204" y="250"/>
                  </a:lnTo>
                  <a:lnTo>
                    <a:pt x="204" y="248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1" y="246"/>
                  </a:lnTo>
                  <a:lnTo>
                    <a:pt x="199" y="246"/>
                  </a:lnTo>
                  <a:lnTo>
                    <a:pt x="199" y="245"/>
                  </a:lnTo>
                  <a:lnTo>
                    <a:pt x="198" y="245"/>
                  </a:lnTo>
                  <a:lnTo>
                    <a:pt x="198" y="245"/>
                  </a:lnTo>
                  <a:lnTo>
                    <a:pt x="194" y="245"/>
                  </a:lnTo>
                  <a:lnTo>
                    <a:pt x="193" y="246"/>
                  </a:lnTo>
                  <a:lnTo>
                    <a:pt x="193" y="246"/>
                  </a:lnTo>
                  <a:close/>
                  <a:moveTo>
                    <a:pt x="148" y="205"/>
                  </a:moveTo>
                  <a:lnTo>
                    <a:pt x="147" y="209"/>
                  </a:lnTo>
                  <a:lnTo>
                    <a:pt x="144" y="214"/>
                  </a:lnTo>
                  <a:lnTo>
                    <a:pt x="142" y="215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40" y="220"/>
                  </a:lnTo>
                  <a:lnTo>
                    <a:pt x="139" y="222"/>
                  </a:lnTo>
                  <a:lnTo>
                    <a:pt x="139" y="224"/>
                  </a:lnTo>
                  <a:lnTo>
                    <a:pt x="139" y="224"/>
                  </a:lnTo>
                  <a:lnTo>
                    <a:pt x="139" y="225"/>
                  </a:lnTo>
                  <a:lnTo>
                    <a:pt x="139" y="227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30"/>
                  </a:lnTo>
                  <a:lnTo>
                    <a:pt x="144" y="232"/>
                  </a:lnTo>
                  <a:lnTo>
                    <a:pt x="147" y="233"/>
                  </a:lnTo>
                  <a:lnTo>
                    <a:pt x="147" y="235"/>
                  </a:lnTo>
                  <a:lnTo>
                    <a:pt x="148" y="235"/>
                  </a:lnTo>
                  <a:lnTo>
                    <a:pt x="150" y="237"/>
                  </a:lnTo>
                  <a:lnTo>
                    <a:pt x="150" y="237"/>
                  </a:lnTo>
                  <a:lnTo>
                    <a:pt x="152" y="237"/>
                  </a:lnTo>
                  <a:lnTo>
                    <a:pt x="153" y="237"/>
                  </a:lnTo>
                  <a:lnTo>
                    <a:pt x="153" y="237"/>
                  </a:lnTo>
                  <a:lnTo>
                    <a:pt x="155" y="237"/>
                  </a:lnTo>
                  <a:lnTo>
                    <a:pt x="155" y="235"/>
                  </a:lnTo>
                  <a:lnTo>
                    <a:pt x="157" y="235"/>
                  </a:lnTo>
                  <a:lnTo>
                    <a:pt x="158" y="233"/>
                  </a:lnTo>
                  <a:lnTo>
                    <a:pt x="158" y="232"/>
                  </a:lnTo>
                  <a:lnTo>
                    <a:pt x="162" y="225"/>
                  </a:lnTo>
                  <a:lnTo>
                    <a:pt x="165" y="220"/>
                  </a:lnTo>
                  <a:lnTo>
                    <a:pt x="165" y="219"/>
                  </a:lnTo>
                  <a:lnTo>
                    <a:pt x="165" y="217"/>
                  </a:lnTo>
                  <a:lnTo>
                    <a:pt x="165" y="217"/>
                  </a:lnTo>
                  <a:lnTo>
                    <a:pt x="165" y="215"/>
                  </a:lnTo>
                  <a:lnTo>
                    <a:pt x="165" y="214"/>
                  </a:lnTo>
                  <a:lnTo>
                    <a:pt x="163" y="214"/>
                  </a:lnTo>
                  <a:lnTo>
                    <a:pt x="163" y="212"/>
                  </a:lnTo>
                  <a:lnTo>
                    <a:pt x="162" y="210"/>
                  </a:lnTo>
                  <a:lnTo>
                    <a:pt x="162" y="209"/>
                  </a:lnTo>
                  <a:lnTo>
                    <a:pt x="160" y="209"/>
                  </a:lnTo>
                  <a:lnTo>
                    <a:pt x="160" y="207"/>
                  </a:lnTo>
                  <a:lnTo>
                    <a:pt x="158" y="207"/>
                  </a:lnTo>
                  <a:lnTo>
                    <a:pt x="157" y="205"/>
                  </a:lnTo>
                  <a:lnTo>
                    <a:pt x="157" y="205"/>
                  </a:lnTo>
                  <a:lnTo>
                    <a:pt x="155" y="205"/>
                  </a:lnTo>
                  <a:lnTo>
                    <a:pt x="153" y="205"/>
                  </a:lnTo>
                  <a:lnTo>
                    <a:pt x="152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48" y="205"/>
                  </a:lnTo>
                  <a:lnTo>
                    <a:pt x="148" y="205"/>
                  </a:lnTo>
                  <a:close/>
                  <a:moveTo>
                    <a:pt x="124" y="217"/>
                  </a:moveTo>
                  <a:lnTo>
                    <a:pt x="121" y="217"/>
                  </a:lnTo>
                  <a:lnTo>
                    <a:pt x="119" y="215"/>
                  </a:lnTo>
                  <a:lnTo>
                    <a:pt x="117" y="215"/>
                  </a:lnTo>
                  <a:lnTo>
                    <a:pt x="117" y="215"/>
                  </a:lnTo>
                  <a:lnTo>
                    <a:pt x="116" y="215"/>
                  </a:lnTo>
                  <a:lnTo>
                    <a:pt x="114" y="215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09" y="219"/>
                  </a:lnTo>
                  <a:lnTo>
                    <a:pt x="108" y="220"/>
                  </a:lnTo>
                  <a:lnTo>
                    <a:pt x="106" y="224"/>
                  </a:lnTo>
                  <a:lnTo>
                    <a:pt x="104" y="225"/>
                  </a:lnTo>
                  <a:lnTo>
                    <a:pt x="103" y="228"/>
                  </a:lnTo>
                  <a:lnTo>
                    <a:pt x="96" y="238"/>
                  </a:lnTo>
                  <a:lnTo>
                    <a:pt x="90" y="250"/>
                  </a:lnTo>
                  <a:lnTo>
                    <a:pt x="81" y="265"/>
                  </a:lnTo>
                  <a:lnTo>
                    <a:pt x="75" y="279"/>
                  </a:lnTo>
                  <a:lnTo>
                    <a:pt x="70" y="286"/>
                  </a:lnTo>
                  <a:lnTo>
                    <a:pt x="67" y="292"/>
                  </a:lnTo>
                  <a:lnTo>
                    <a:pt x="63" y="299"/>
                  </a:lnTo>
                  <a:lnTo>
                    <a:pt x="60" y="306"/>
                  </a:lnTo>
                  <a:lnTo>
                    <a:pt x="59" y="310"/>
                  </a:lnTo>
                  <a:lnTo>
                    <a:pt x="57" y="315"/>
                  </a:lnTo>
                  <a:lnTo>
                    <a:pt x="55" y="317"/>
                  </a:lnTo>
                  <a:lnTo>
                    <a:pt x="55" y="319"/>
                  </a:lnTo>
                  <a:lnTo>
                    <a:pt x="55" y="320"/>
                  </a:lnTo>
                  <a:lnTo>
                    <a:pt x="55" y="320"/>
                  </a:lnTo>
                  <a:lnTo>
                    <a:pt x="55" y="322"/>
                  </a:lnTo>
                  <a:lnTo>
                    <a:pt x="55" y="324"/>
                  </a:lnTo>
                  <a:lnTo>
                    <a:pt x="54" y="325"/>
                  </a:lnTo>
                  <a:lnTo>
                    <a:pt x="54" y="327"/>
                  </a:lnTo>
                  <a:lnTo>
                    <a:pt x="54" y="330"/>
                  </a:lnTo>
                  <a:lnTo>
                    <a:pt x="52" y="333"/>
                  </a:lnTo>
                  <a:lnTo>
                    <a:pt x="52" y="333"/>
                  </a:lnTo>
                  <a:lnTo>
                    <a:pt x="52" y="335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4" y="337"/>
                  </a:lnTo>
                  <a:lnTo>
                    <a:pt x="54" y="337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59" y="335"/>
                  </a:lnTo>
                  <a:lnTo>
                    <a:pt x="60" y="335"/>
                  </a:lnTo>
                  <a:lnTo>
                    <a:pt x="60" y="333"/>
                  </a:lnTo>
                  <a:lnTo>
                    <a:pt x="63" y="332"/>
                  </a:lnTo>
                  <a:lnTo>
                    <a:pt x="65" y="328"/>
                  </a:lnTo>
                  <a:lnTo>
                    <a:pt x="68" y="327"/>
                  </a:lnTo>
                  <a:lnTo>
                    <a:pt x="70" y="324"/>
                  </a:lnTo>
                  <a:lnTo>
                    <a:pt x="73" y="320"/>
                  </a:lnTo>
                  <a:lnTo>
                    <a:pt x="77" y="317"/>
                  </a:lnTo>
                  <a:lnTo>
                    <a:pt x="81" y="309"/>
                  </a:lnTo>
                  <a:lnTo>
                    <a:pt x="86" y="301"/>
                  </a:lnTo>
                  <a:lnTo>
                    <a:pt x="91" y="294"/>
                  </a:lnTo>
                  <a:lnTo>
                    <a:pt x="95" y="286"/>
                  </a:lnTo>
                  <a:lnTo>
                    <a:pt x="98" y="281"/>
                  </a:lnTo>
                  <a:lnTo>
                    <a:pt x="101" y="274"/>
                  </a:lnTo>
                  <a:lnTo>
                    <a:pt x="104" y="269"/>
                  </a:lnTo>
                  <a:lnTo>
                    <a:pt x="108" y="266"/>
                  </a:lnTo>
                  <a:lnTo>
                    <a:pt x="109" y="263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3" y="256"/>
                  </a:lnTo>
                  <a:lnTo>
                    <a:pt x="114" y="253"/>
                  </a:lnTo>
                  <a:lnTo>
                    <a:pt x="114" y="251"/>
                  </a:lnTo>
                  <a:lnTo>
                    <a:pt x="116" y="248"/>
                  </a:lnTo>
                  <a:lnTo>
                    <a:pt x="116" y="246"/>
                  </a:lnTo>
                  <a:lnTo>
                    <a:pt x="117" y="240"/>
                  </a:lnTo>
                  <a:lnTo>
                    <a:pt x="119" y="235"/>
                  </a:lnTo>
                  <a:lnTo>
                    <a:pt x="121" y="230"/>
                  </a:lnTo>
                  <a:lnTo>
                    <a:pt x="121" y="225"/>
                  </a:lnTo>
                  <a:lnTo>
                    <a:pt x="122" y="222"/>
                  </a:lnTo>
                  <a:lnTo>
                    <a:pt x="122" y="219"/>
                  </a:lnTo>
                  <a:lnTo>
                    <a:pt x="122" y="217"/>
                  </a:lnTo>
                  <a:lnTo>
                    <a:pt x="124" y="21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57">
              <a:extLst>
                <a:ext uri="{FF2B5EF4-FFF2-40B4-BE49-F238E27FC236}">
                  <a16:creationId xmlns:a16="http://schemas.microsoft.com/office/drawing/2014/main" id="{DE100882-D61B-0426-10E6-2C245E3D1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7" y="2072"/>
              <a:ext cx="289" cy="397"/>
            </a:xfrm>
            <a:custGeom>
              <a:avLst/>
              <a:gdLst>
                <a:gd name="T0" fmla="*/ 132 w 289"/>
                <a:gd name="T1" fmla="*/ 29 h 397"/>
                <a:gd name="T2" fmla="*/ 121 w 289"/>
                <a:gd name="T3" fmla="*/ 5 h 397"/>
                <a:gd name="T4" fmla="*/ 131 w 289"/>
                <a:gd name="T5" fmla="*/ 0 h 397"/>
                <a:gd name="T6" fmla="*/ 168 w 289"/>
                <a:gd name="T7" fmla="*/ 10 h 397"/>
                <a:gd name="T8" fmla="*/ 181 w 289"/>
                <a:gd name="T9" fmla="*/ 10 h 397"/>
                <a:gd name="T10" fmla="*/ 185 w 289"/>
                <a:gd name="T11" fmla="*/ 39 h 397"/>
                <a:gd name="T12" fmla="*/ 198 w 289"/>
                <a:gd name="T13" fmla="*/ 47 h 397"/>
                <a:gd name="T14" fmla="*/ 226 w 289"/>
                <a:gd name="T15" fmla="*/ 38 h 397"/>
                <a:gd name="T16" fmla="*/ 255 w 289"/>
                <a:gd name="T17" fmla="*/ 31 h 397"/>
                <a:gd name="T18" fmla="*/ 268 w 289"/>
                <a:gd name="T19" fmla="*/ 39 h 397"/>
                <a:gd name="T20" fmla="*/ 245 w 289"/>
                <a:gd name="T21" fmla="*/ 62 h 397"/>
                <a:gd name="T22" fmla="*/ 209 w 289"/>
                <a:gd name="T23" fmla="*/ 80 h 397"/>
                <a:gd name="T24" fmla="*/ 183 w 289"/>
                <a:gd name="T25" fmla="*/ 84 h 397"/>
                <a:gd name="T26" fmla="*/ 157 w 289"/>
                <a:gd name="T27" fmla="*/ 77 h 397"/>
                <a:gd name="T28" fmla="*/ 118 w 289"/>
                <a:gd name="T29" fmla="*/ 98 h 397"/>
                <a:gd name="T30" fmla="*/ 82 w 289"/>
                <a:gd name="T31" fmla="*/ 110 h 397"/>
                <a:gd name="T32" fmla="*/ 60 w 289"/>
                <a:gd name="T33" fmla="*/ 111 h 397"/>
                <a:gd name="T34" fmla="*/ 59 w 289"/>
                <a:gd name="T35" fmla="*/ 97 h 397"/>
                <a:gd name="T36" fmla="*/ 69 w 289"/>
                <a:gd name="T37" fmla="*/ 79 h 397"/>
                <a:gd name="T38" fmla="*/ 103 w 289"/>
                <a:gd name="T39" fmla="*/ 72 h 397"/>
                <a:gd name="T40" fmla="*/ 109 w 289"/>
                <a:gd name="T41" fmla="*/ 123 h 397"/>
                <a:gd name="T42" fmla="*/ 72 w 289"/>
                <a:gd name="T43" fmla="*/ 159 h 397"/>
                <a:gd name="T44" fmla="*/ 62 w 289"/>
                <a:gd name="T45" fmla="*/ 177 h 397"/>
                <a:gd name="T46" fmla="*/ 73 w 289"/>
                <a:gd name="T47" fmla="*/ 185 h 397"/>
                <a:gd name="T48" fmla="*/ 105 w 289"/>
                <a:gd name="T49" fmla="*/ 174 h 397"/>
                <a:gd name="T50" fmla="*/ 154 w 289"/>
                <a:gd name="T51" fmla="*/ 154 h 397"/>
                <a:gd name="T52" fmla="*/ 191 w 289"/>
                <a:gd name="T53" fmla="*/ 149 h 397"/>
                <a:gd name="T54" fmla="*/ 212 w 289"/>
                <a:gd name="T55" fmla="*/ 144 h 397"/>
                <a:gd name="T56" fmla="*/ 219 w 289"/>
                <a:gd name="T57" fmla="*/ 126 h 397"/>
                <a:gd name="T58" fmla="*/ 204 w 289"/>
                <a:gd name="T59" fmla="*/ 107 h 397"/>
                <a:gd name="T60" fmla="*/ 173 w 289"/>
                <a:gd name="T61" fmla="*/ 120 h 397"/>
                <a:gd name="T62" fmla="*/ 137 w 289"/>
                <a:gd name="T63" fmla="*/ 128 h 397"/>
                <a:gd name="T64" fmla="*/ 101 w 289"/>
                <a:gd name="T65" fmla="*/ 198 h 397"/>
                <a:gd name="T66" fmla="*/ 127 w 289"/>
                <a:gd name="T67" fmla="*/ 216 h 397"/>
                <a:gd name="T68" fmla="*/ 142 w 289"/>
                <a:gd name="T69" fmla="*/ 203 h 397"/>
                <a:gd name="T70" fmla="*/ 154 w 289"/>
                <a:gd name="T71" fmla="*/ 189 h 397"/>
                <a:gd name="T72" fmla="*/ 190 w 289"/>
                <a:gd name="T73" fmla="*/ 218 h 397"/>
                <a:gd name="T74" fmla="*/ 216 w 289"/>
                <a:gd name="T75" fmla="*/ 328 h 397"/>
                <a:gd name="T76" fmla="*/ 232 w 289"/>
                <a:gd name="T77" fmla="*/ 351 h 397"/>
                <a:gd name="T78" fmla="*/ 273 w 289"/>
                <a:gd name="T79" fmla="*/ 361 h 397"/>
                <a:gd name="T80" fmla="*/ 273 w 289"/>
                <a:gd name="T81" fmla="*/ 380 h 397"/>
                <a:gd name="T82" fmla="*/ 242 w 289"/>
                <a:gd name="T83" fmla="*/ 394 h 397"/>
                <a:gd name="T84" fmla="*/ 204 w 289"/>
                <a:gd name="T85" fmla="*/ 395 h 397"/>
                <a:gd name="T86" fmla="*/ 181 w 289"/>
                <a:gd name="T87" fmla="*/ 367 h 397"/>
                <a:gd name="T88" fmla="*/ 160 w 289"/>
                <a:gd name="T89" fmla="*/ 330 h 397"/>
                <a:gd name="T90" fmla="*/ 145 w 289"/>
                <a:gd name="T91" fmla="*/ 289 h 397"/>
                <a:gd name="T92" fmla="*/ 140 w 289"/>
                <a:gd name="T93" fmla="*/ 285 h 397"/>
                <a:gd name="T94" fmla="*/ 105 w 289"/>
                <a:gd name="T95" fmla="*/ 323 h 397"/>
                <a:gd name="T96" fmla="*/ 55 w 289"/>
                <a:gd name="T97" fmla="*/ 357 h 397"/>
                <a:gd name="T98" fmla="*/ 8 w 289"/>
                <a:gd name="T99" fmla="*/ 390 h 397"/>
                <a:gd name="T100" fmla="*/ 0 w 289"/>
                <a:gd name="T101" fmla="*/ 372 h 397"/>
                <a:gd name="T102" fmla="*/ 11 w 289"/>
                <a:gd name="T103" fmla="*/ 356 h 397"/>
                <a:gd name="T104" fmla="*/ 72 w 289"/>
                <a:gd name="T105" fmla="*/ 310 h 397"/>
                <a:gd name="T106" fmla="*/ 98 w 289"/>
                <a:gd name="T107" fmla="*/ 275 h 397"/>
                <a:gd name="T108" fmla="*/ 109 w 289"/>
                <a:gd name="T109" fmla="*/ 246 h 397"/>
                <a:gd name="T110" fmla="*/ 106 w 289"/>
                <a:gd name="T111" fmla="*/ 233 h 397"/>
                <a:gd name="T112" fmla="*/ 90 w 289"/>
                <a:gd name="T113" fmla="*/ 223 h 397"/>
                <a:gd name="T114" fmla="*/ 91 w 289"/>
                <a:gd name="T115" fmla="*/ 20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9" h="397">
                  <a:moveTo>
                    <a:pt x="137" y="51"/>
                  </a:moveTo>
                  <a:lnTo>
                    <a:pt x="137" y="47"/>
                  </a:lnTo>
                  <a:lnTo>
                    <a:pt x="137" y="44"/>
                  </a:lnTo>
                  <a:lnTo>
                    <a:pt x="137" y="41"/>
                  </a:lnTo>
                  <a:lnTo>
                    <a:pt x="137" y="38"/>
                  </a:lnTo>
                  <a:lnTo>
                    <a:pt x="137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3"/>
                  </a:lnTo>
                  <a:lnTo>
                    <a:pt x="134" y="31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1" y="25"/>
                  </a:lnTo>
                  <a:lnTo>
                    <a:pt x="127" y="21"/>
                  </a:lnTo>
                  <a:lnTo>
                    <a:pt x="126" y="18"/>
                  </a:lnTo>
                  <a:lnTo>
                    <a:pt x="124" y="15"/>
                  </a:lnTo>
                  <a:lnTo>
                    <a:pt x="124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1" y="8"/>
                  </a:lnTo>
                  <a:lnTo>
                    <a:pt x="121" y="6"/>
                  </a:lnTo>
                  <a:lnTo>
                    <a:pt x="121" y="5"/>
                  </a:lnTo>
                  <a:lnTo>
                    <a:pt x="121" y="3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23" y="2"/>
                  </a:lnTo>
                  <a:lnTo>
                    <a:pt x="123" y="2"/>
                  </a:lnTo>
                  <a:lnTo>
                    <a:pt x="124" y="2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6" y="0"/>
                  </a:lnTo>
                  <a:lnTo>
                    <a:pt x="139" y="0"/>
                  </a:lnTo>
                  <a:lnTo>
                    <a:pt x="142" y="2"/>
                  </a:lnTo>
                  <a:lnTo>
                    <a:pt x="144" y="2"/>
                  </a:lnTo>
                  <a:lnTo>
                    <a:pt x="147" y="3"/>
                  </a:lnTo>
                  <a:lnTo>
                    <a:pt x="154" y="5"/>
                  </a:lnTo>
                  <a:lnTo>
                    <a:pt x="158" y="6"/>
                  </a:lnTo>
                  <a:lnTo>
                    <a:pt x="163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2" y="8"/>
                  </a:lnTo>
                  <a:lnTo>
                    <a:pt x="173" y="8"/>
                  </a:lnTo>
                  <a:lnTo>
                    <a:pt x="175" y="8"/>
                  </a:lnTo>
                  <a:lnTo>
                    <a:pt x="176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80" y="8"/>
                  </a:lnTo>
                  <a:lnTo>
                    <a:pt x="180" y="10"/>
                  </a:lnTo>
                  <a:lnTo>
                    <a:pt x="181" y="10"/>
                  </a:lnTo>
                  <a:lnTo>
                    <a:pt x="181" y="11"/>
                  </a:lnTo>
                  <a:lnTo>
                    <a:pt x="183" y="13"/>
                  </a:lnTo>
                  <a:lnTo>
                    <a:pt x="183" y="15"/>
                  </a:lnTo>
                  <a:lnTo>
                    <a:pt x="183" y="18"/>
                  </a:lnTo>
                  <a:lnTo>
                    <a:pt x="185" y="20"/>
                  </a:lnTo>
                  <a:lnTo>
                    <a:pt x="185" y="21"/>
                  </a:lnTo>
                  <a:lnTo>
                    <a:pt x="185" y="26"/>
                  </a:lnTo>
                  <a:lnTo>
                    <a:pt x="185" y="31"/>
                  </a:lnTo>
                  <a:lnTo>
                    <a:pt x="185" y="34"/>
                  </a:lnTo>
                  <a:lnTo>
                    <a:pt x="185" y="38"/>
                  </a:lnTo>
                  <a:lnTo>
                    <a:pt x="185" y="39"/>
                  </a:lnTo>
                  <a:lnTo>
                    <a:pt x="185" y="39"/>
                  </a:lnTo>
                  <a:lnTo>
                    <a:pt x="186" y="41"/>
                  </a:lnTo>
                  <a:lnTo>
                    <a:pt x="186" y="43"/>
                  </a:lnTo>
                  <a:lnTo>
                    <a:pt x="188" y="43"/>
                  </a:lnTo>
                  <a:lnTo>
                    <a:pt x="188" y="44"/>
                  </a:lnTo>
                  <a:lnTo>
                    <a:pt x="190" y="44"/>
                  </a:lnTo>
                  <a:lnTo>
                    <a:pt x="191" y="46"/>
                  </a:lnTo>
                  <a:lnTo>
                    <a:pt x="191" y="46"/>
                  </a:lnTo>
                  <a:lnTo>
                    <a:pt x="194" y="47"/>
                  </a:lnTo>
                  <a:lnTo>
                    <a:pt x="196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203" y="47"/>
                  </a:lnTo>
                  <a:lnTo>
                    <a:pt x="204" y="47"/>
                  </a:lnTo>
                  <a:lnTo>
                    <a:pt x="206" y="47"/>
                  </a:lnTo>
                  <a:lnTo>
                    <a:pt x="208" y="46"/>
                  </a:lnTo>
                  <a:lnTo>
                    <a:pt x="209" y="46"/>
                  </a:lnTo>
                  <a:lnTo>
                    <a:pt x="212" y="44"/>
                  </a:lnTo>
                  <a:lnTo>
                    <a:pt x="216" y="43"/>
                  </a:lnTo>
                  <a:lnTo>
                    <a:pt x="217" y="41"/>
                  </a:lnTo>
                  <a:lnTo>
                    <a:pt x="221" y="39"/>
                  </a:lnTo>
                  <a:lnTo>
                    <a:pt x="226" y="38"/>
                  </a:lnTo>
                  <a:lnTo>
                    <a:pt x="230" y="34"/>
                  </a:lnTo>
                  <a:lnTo>
                    <a:pt x="234" y="33"/>
                  </a:lnTo>
                  <a:lnTo>
                    <a:pt x="235" y="33"/>
                  </a:lnTo>
                  <a:lnTo>
                    <a:pt x="237" y="31"/>
                  </a:lnTo>
                  <a:lnTo>
                    <a:pt x="240" y="31"/>
                  </a:lnTo>
                  <a:lnTo>
                    <a:pt x="242" y="29"/>
                  </a:lnTo>
                  <a:lnTo>
                    <a:pt x="245" y="29"/>
                  </a:lnTo>
                  <a:lnTo>
                    <a:pt x="247" y="29"/>
                  </a:lnTo>
                  <a:lnTo>
                    <a:pt x="250" y="29"/>
                  </a:lnTo>
                  <a:lnTo>
                    <a:pt x="253" y="29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60" y="31"/>
                  </a:lnTo>
                  <a:lnTo>
                    <a:pt x="262" y="33"/>
                  </a:lnTo>
                  <a:lnTo>
                    <a:pt x="263" y="33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68" y="38"/>
                  </a:lnTo>
                  <a:lnTo>
                    <a:pt x="268" y="38"/>
                  </a:lnTo>
                  <a:lnTo>
                    <a:pt x="268" y="39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6" y="43"/>
                  </a:lnTo>
                  <a:lnTo>
                    <a:pt x="263" y="46"/>
                  </a:lnTo>
                  <a:lnTo>
                    <a:pt x="262" y="49"/>
                  </a:lnTo>
                  <a:lnTo>
                    <a:pt x="258" y="52"/>
                  </a:lnTo>
                  <a:lnTo>
                    <a:pt x="253" y="56"/>
                  </a:lnTo>
                  <a:lnTo>
                    <a:pt x="252" y="57"/>
                  </a:lnTo>
                  <a:lnTo>
                    <a:pt x="250" y="59"/>
                  </a:lnTo>
                  <a:lnTo>
                    <a:pt x="247" y="61"/>
                  </a:lnTo>
                  <a:lnTo>
                    <a:pt x="245" y="62"/>
                  </a:lnTo>
                  <a:lnTo>
                    <a:pt x="244" y="64"/>
                  </a:lnTo>
                  <a:lnTo>
                    <a:pt x="240" y="64"/>
                  </a:lnTo>
                  <a:lnTo>
                    <a:pt x="239" y="66"/>
                  </a:lnTo>
                  <a:lnTo>
                    <a:pt x="235" y="67"/>
                  </a:lnTo>
                  <a:lnTo>
                    <a:pt x="232" y="67"/>
                  </a:lnTo>
                  <a:lnTo>
                    <a:pt x="230" y="69"/>
                  </a:lnTo>
                  <a:lnTo>
                    <a:pt x="227" y="70"/>
                  </a:lnTo>
                  <a:lnTo>
                    <a:pt x="224" y="72"/>
                  </a:lnTo>
                  <a:lnTo>
                    <a:pt x="219" y="75"/>
                  </a:lnTo>
                  <a:lnTo>
                    <a:pt x="212" y="79"/>
                  </a:lnTo>
                  <a:lnTo>
                    <a:pt x="209" y="80"/>
                  </a:lnTo>
                  <a:lnTo>
                    <a:pt x="206" y="82"/>
                  </a:lnTo>
                  <a:lnTo>
                    <a:pt x="203" y="82"/>
                  </a:lnTo>
                  <a:lnTo>
                    <a:pt x="199" y="84"/>
                  </a:lnTo>
                  <a:lnTo>
                    <a:pt x="198" y="84"/>
                  </a:lnTo>
                  <a:lnTo>
                    <a:pt x="194" y="85"/>
                  </a:lnTo>
                  <a:lnTo>
                    <a:pt x="193" y="85"/>
                  </a:lnTo>
                  <a:lnTo>
                    <a:pt x="191" y="85"/>
                  </a:lnTo>
                  <a:lnTo>
                    <a:pt x="190" y="85"/>
                  </a:lnTo>
                  <a:lnTo>
                    <a:pt x="188" y="84"/>
                  </a:lnTo>
                  <a:lnTo>
                    <a:pt x="186" y="84"/>
                  </a:lnTo>
                  <a:lnTo>
                    <a:pt x="183" y="84"/>
                  </a:lnTo>
                  <a:lnTo>
                    <a:pt x="180" y="82"/>
                  </a:lnTo>
                  <a:lnTo>
                    <a:pt x="178" y="82"/>
                  </a:lnTo>
                  <a:lnTo>
                    <a:pt x="173" y="80"/>
                  </a:lnTo>
                  <a:lnTo>
                    <a:pt x="170" y="79"/>
                  </a:lnTo>
                  <a:lnTo>
                    <a:pt x="168" y="77"/>
                  </a:lnTo>
                  <a:lnTo>
                    <a:pt x="165" y="77"/>
                  </a:lnTo>
                  <a:lnTo>
                    <a:pt x="163" y="77"/>
                  </a:lnTo>
                  <a:lnTo>
                    <a:pt x="162" y="77"/>
                  </a:lnTo>
                  <a:lnTo>
                    <a:pt x="160" y="77"/>
                  </a:lnTo>
                  <a:lnTo>
                    <a:pt x="158" y="77"/>
                  </a:lnTo>
                  <a:lnTo>
                    <a:pt x="157" y="77"/>
                  </a:lnTo>
                  <a:lnTo>
                    <a:pt x="154" y="77"/>
                  </a:lnTo>
                  <a:lnTo>
                    <a:pt x="152" y="77"/>
                  </a:lnTo>
                  <a:lnTo>
                    <a:pt x="150" y="79"/>
                  </a:lnTo>
                  <a:lnTo>
                    <a:pt x="147" y="80"/>
                  </a:lnTo>
                  <a:lnTo>
                    <a:pt x="144" y="82"/>
                  </a:lnTo>
                  <a:lnTo>
                    <a:pt x="137" y="85"/>
                  </a:lnTo>
                  <a:lnTo>
                    <a:pt x="132" y="88"/>
                  </a:lnTo>
                  <a:lnTo>
                    <a:pt x="126" y="92"/>
                  </a:lnTo>
                  <a:lnTo>
                    <a:pt x="121" y="95"/>
                  </a:lnTo>
                  <a:lnTo>
                    <a:pt x="119" y="97"/>
                  </a:lnTo>
                  <a:lnTo>
                    <a:pt x="118" y="98"/>
                  </a:lnTo>
                  <a:lnTo>
                    <a:pt x="116" y="98"/>
                  </a:lnTo>
                  <a:lnTo>
                    <a:pt x="114" y="100"/>
                  </a:lnTo>
                  <a:lnTo>
                    <a:pt x="111" y="102"/>
                  </a:lnTo>
                  <a:lnTo>
                    <a:pt x="106" y="103"/>
                  </a:lnTo>
                  <a:lnTo>
                    <a:pt x="101" y="105"/>
                  </a:lnTo>
                  <a:lnTo>
                    <a:pt x="96" y="107"/>
                  </a:lnTo>
                  <a:lnTo>
                    <a:pt x="93" y="108"/>
                  </a:lnTo>
                  <a:lnTo>
                    <a:pt x="91" y="108"/>
                  </a:lnTo>
                  <a:lnTo>
                    <a:pt x="88" y="110"/>
                  </a:lnTo>
                  <a:lnTo>
                    <a:pt x="87" y="110"/>
                  </a:lnTo>
                  <a:lnTo>
                    <a:pt x="82" y="110"/>
                  </a:lnTo>
                  <a:lnTo>
                    <a:pt x="77" y="111"/>
                  </a:lnTo>
                  <a:lnTo>
                    <a:pt x="75" y="111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69" y="113"/>
                  </a:lnTo>
                  <a:lnTo>
                    <a:pt x="65" y="113"/>
                  </a:lnTo>
                  <a:lnTo>
                    <a:pt x="64" y="113"/>
                  </a:lnTo>
                  <a:lnTo>
                    <a:pt x="64" y="113"/>
                  </a:lnTo>
                  <a:lnTo>
                    <a:pt x="62" y="113"/>
                  </a:lnTo>
                  <a:lnTo>
                    <a:pt x="62" y="113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0"/>
                  </a:lnTo>
                  <a:lnTo>
                    <a:pt x="59" y="110"/>
                  </a:lnTo>
                  <a:lnTo>
                    <a:pt x="59" y="108"/>
                  </a:lnTo>
                  <a:lnTo>
                    <a:pt x="59" y="108"/>
                  </a:lnTo>
                  <a:lnTo>
                    <a:pt x="59" y="107"/>
                  </a:lnTo>
                  <a:lnTo>
                    <a:pt x="59" y="105"/>
                  </a:lnTo>
                  <a:lnTo>
                    <a:pt x="59" y="102"/>
                  </a:lnTo>
                  <a:lnTo>
                    <a:pt x="59" y="100"/>
                  </a:lnTo>
                  <a:lnTo>
                    <a:pt x="59" y="97"/>
                  </a:lnTo>
                  <a:lnTo>
                    <a:pt x="59" y="95"/>
                  </a:lnTo>
                  <a:lnTo>
                    <a:pt x="59" y="92"/>
                  </a:lnTo>
                  <a:lnTo>
                    <a:pt x="60" y="90"/>
                  </a:lnTo>
                  <a:lnTo>
                    <a:pt x="60" y="88"/>
                  </a:lnTo>
                  <a:lnTo>
                    <a:pt x="62" y="85"/>
                  </a:lnTo>
                  <a:lnTo>
                    <a:pt x="62" y="84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5" y="80"/>
                  </a:lnTo>
                  <a:lnTo>
                    <a:pt x="67" y="79"/>
                  </a:lnTo>
                  <a:lnTo>
                    <a:pt x="69" y="79"/>
                  </a:lnTo>
                  <a:lnTo>
                    <a:pt x="70" y="77"/>
                  </a:lnTo>
                  <a:lnTo>
                    <a:pt x="72" y="77"/>
                  </a:lnTo>
                  <a:lnTo>
                    <a:pt x="75" y="77"/>
                  </a:lnTo>
                  <a:lnTo>
                    <a:pt x="77" y="77"/>
                  </a:lnTo>
                  <a:lnTo>
                    <a:pt x="78" y="77"/>
                  </a:lnTo>
                  <a:lnTo>
                    <a:pt x="80" y="77"/>
                  </a:lnTo>
                  <a:lnTo>
                    <a:pt x="82" y="77"/>
                  </a:lnTo>
                  <a:lnTo>
                    <a:pt x="85" y="77"/>
                  </a:lnTo>
                  <a:lnTo>
                    <a:pt x="90" y="75"/>
                  </a:lnTo>
                  <a:lnTo>
                    <a:pt x="95" y="74"/>
                  </a:lnTo>
                  <a:lnTo>
                    <a:pt x="103" y="72"/>
                  </a:lnTo>
                  <a:lnTo>
                    <a:pt x="109" y="69"/>
                  </a:lnTo>
                  <a:lnTo>
                    <a:pt x="116" y="67"/>
                  </a:lnTo>
                  <a:lnTo>
                    <a:pt x="121" y="66"/>
                  </a:lnTo>
                  <a:lnTo>
                    <a:pt x="127" y="64"/>
                  </a:lnTo>
                  <a:lnTo>
                    <a:pt x="131" y="62"/>
                  </a:lnTo>
                  <a:lnTo>
                    <a:pt x="132" y="61"/>
                  </a:lnTo>
                  <a:lnTo>
                    <a:pt x="134" y="61"/>
                  </a:lnTo>
                  <a:lnTo>
                    <a:pt x="137" y="51"/>
                  </a:lnTo>
                  <a:lnTo>
                    <a:pt x="137" y="51"/>
                  </a:lnTo>
                  <a:close/>
                  <a:moveTo>
                    <a:pt x="111" y="121"/>
                  </a:moveTo>
                  <a:lnTo>
                    <a:pt x="109" y="123"/>
                  </a:lnTo>
                  <a:lnTo>
                    <a:pt x="106" y="128"/>
                  </a:lnTo>
                  <a:lnTo>
                    <a:pt x="103" y="131"/>
                  </a:lnTo>
                  <a:lnTo>
                    <a:pt x="98" y="134"/>
                  </a:lnTo>
                  <a:lnTo>
                    <a:pt x="95" y="139"/>
                  </a:lnTo>
                  <a:lnTo>
                    <a:pt x="90" y="144"/>
                  </a:lnTo>
                  <a:lnTo>
                    <a:pt x="85" y="148"/>
                  </a:lnTo>
                  <a:lnTo>
                    <a:pt x="80" y="151"/>
                  </a:lnTo>
                  <a:lnTo>
                    <a:pt x="77" y="154"/>
                  </a:lnTo>
                  <a:lnTo>
                    <a:pt x="73" y="156"/>
                  </a:lnTo>
                  <a:lnTo>
                    <a:pt x="73" y="157"/>
                  </a:lnTo>
                  <a:lnTo>
                    <a:pt x="72" y="159"/>
                  </a:lnTo>
                  <a:lnTo>
                    <a:pt x="70" y="161"/>
                  </a:lnTo>
                  <a:lnTo>
                    <a:pt x="69" y="161"/>
                  </a:lnTo>
                  <a:lnTo>
                    <a:pt x="67" y="162"/>
                  </a:lnTo>
                  <a:lnTo>
                    <a:pt x="67" y="164"/>
                  </a:lnTo>
                  <a:lnTo>
                    <a:pt x="65" y="167"/>
                  </a:lnTo>
                  <a:lnTo>
                    <a:pt x="64" y="169"/>
                  </a:lnTo>
                  <a:lnTo>
                    <a:pt x="64" y="170"/>
                  </a:lnTo>
                  <a:lnTo>
                    <a:pt x="62" y="172"/>
                  </a:lnTo>
                  <a:lnTo>
                    <a:pt x="62" y="174"/>
                  </a:lnTo>
                  <a:lnTo>
                    <a:pt x="62" y="175"/>
                  </a:lnTo>
                  <a:lnTo>
                    <a:pt x="62" y="177"/>
                  </a:lnTo>
                  <a:lnTo>
                    <a:pt x="62" y="179"/>
                  </a:lnTo>
                  <a:lnTo>
                    <a:pt x="62" y="180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4" y="184"/>
                  </a:lnTo>
                  <a:lnTo>
                    <a:pt x="65" y="184"/>
                  </a:lnTo>
                  <a:lnTo>
                    <a:pt x="65" y="184"/>
                  </a:lnTo>
                  <a:lnTo>
                    <a:pt x="67" y="185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3" y="185"/>
                  </a:lnTo>
                  <a:lnTo>
                    <a:pt x="75" y="185"/>
                  </a:lnTo>
                  <a:lnTo>
                    <a:pt x="77" y="185"/>
                  </a:lnTo>
                  <a:lnTo>
                    <a:pt x="80" y="184"/>
                  </a:lnTo>
                  <a:lnTo>
                    <a:pt x="82" y="184"/>
                  </a:lnTo>
                  <a:lnTo>
                    <a:pt x="83" y="184"/>
                  </a:lnTo>
                  <a:lnTo>
                    <a:pt x="87" y="182"/>
                  </a:lnTo>
                  <a:lnTo>
                    <a:pt x="88" y="182"/>
                  </a:lnTo>
                  <a:lnTo>
                    <a:pt x="90" y="180"/>
                  </a:lnTo>
                  <a:lnTo>
                    <a:pt x="95" y="179"/>
                  </a:lnTo>
                  <a:lnTo>
                    <a:pt x="100" y="177"/>
                  </a:lnTo>
                  <a:lnTo>
                    <a:pt x="105" y="174"/>
                  </a:lnTo>
                  <a:lnTo>
                    <a:pt x="111" y="172"/>
                  </a:lnTo>
                  <a:lnTo>
                    <a:pt x="118" y="169"/>
                  </a:lnTo>
                  <a:lnTo>
                    <a:pt x="123" y="167"/>
                  </a:lnTo>
                  <a:lnTo>
                    <a:pt x="127" y="166"/>
                  </a:lnTo>
                  <a:lnTo>
                    <a:pt x="132" y="162"/>
                  </a:lnTo>
                  <a:lnTo>
                    <a:pt x="137" y="161"/>
                  </a:lnTo>
                  <a:lnTo>
                    <a:pt x="140" y="159"/>
                  </a:lnTo>
                  <a:lnTo>
                    <a:pt x="145" y="157"/>
                  </a:lnTo>
                  <a:lnTo>
                    <a:pt x="150" y="156"/>
                  </a:lnTo>
                  <a:lnTo>
                    <a:pt x="152" y="154"/>
                  </a:lnTo>
                  <a:lnTo>
                    <a:pt x="154" y="154"/>
                  </a:lnTo>
                  <a:lnTo>
                    <a:pt x="157" y="152"/>
                  </a:lnTo>
                  <a:lnTo>
                    <a:pt x="158" y="152"/>
                  </a:lnTo>
                  <a:lnTo>
                    <a:pt x="162" y="152"/>
                  </a:lnTo>
                  <a:lnTo>
                    <a:pt x="165" y="152"/>
                  </a:lnTo>
                  <a:lnTo>
                    <a:pt x="170" y="152"/>
                  </a:lnTo>
                  <a:lnTo>
                    <a:pt x="175" y="151"/>
                  </a:lnTo>
                  <a:lnTo>
                    <a:pt x="176" y="151"/>
                  </a:lnTo>
                  <a:lnTo>
                    <a:pt x="180" y="151"/>
                  </a:lnTo>
                  <a:lnTo>
                    <a:pt x="183" y="151"/>
                  </a:lnTo>
                  <a:lnTo>
                    <a:pt x="186" y="149"/>
                  </a:lnTo>
                  <a:lnTo>
                    <a:pt x="191" y="149"/>
                  </a:lnTo>
                  <a:lnTo>
                    <a:pt x="193" y="148"/>
                  </a:lnTo>
                  <a:lnTo>
                    <a:pt x="196" y="148"/>
                  </a:lnTo>
                  <a:lnTo>
                    <a:pt x="199" y="148"/>
                  </a:lnTo>
                  <a:lnTo>
                    <a:pt x="203" y="148"/>
                  </a:lnTo>
                  <a:lnTo>
                    <a:pt x="206" y="148"/>
                  </a:lnTo>
                  <a:lnTo>
                    <a:pt x="208" y="148"/>
                  </a:lnTo>
                  <a:lnTo>
                    <a:pt x="208" y="148"/>
                  </a:lnTo>
                  <a:lnTo>
                    <a:pt x="209" y="148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2" y="144"/>
                  </a:lnTo>
                  <a:lnTo>
                    <a:pt x="214" y="143"/>
                  </a:lnTo>
                  <a:lnTo>
                    <a:pt x="214" y="141"/>
                  </a:lnTo>
                  <a:lnTo>
                    <a:pt x="217" y="136"/>
                  </a:lnTo>
                  <a:lnTo>
                    <a:pt x="219" y="134"/>
                  </a:lnTo>
                  <a:lnTo>
                    <a:pt x="219" y="133"/>
                  </a:lnTo>
                  <a:lnTo>
                    <a:pt x="219" y="131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19" y="128"/>
                  </a:lnTo>
                  <a:lnTo>
                    <a:pt x="219" y="126"/>
                  </a:lnTo>
                  <a:lnTo>
                    <a:pt x="219" y="126"/>
                  </a:lnTo>
                  <a:lnTo>
                    <a:pt x="217" y="125"/>
                  </a:lnTo>
                  <a:lnTo>
                    <a:pt x="216" y="121"/>
                  </a:lnTo>
                  <a:lnTo>
                    <a:pt x="212" y="118"/>
                  </a:lnTo>
                  <a:lnTo>
                    <a:pt x="211" y="116"/>
                  </a:lnTo>
                  <a:lnTo>
                    <a:pt x="209" y="115"/>
                  </a:lnTo>
                  <a:lnTo>
                    <a:pt x="208" y="113"/>
                  </a:lnTo>
                  <a:lnTo>
                    <a:pt x="208" y="111"/>
                  </a:lnTo>
                  <a:lnTo>
                    <a:pt x="206" y="110"/>
                  </a:lnTo>
                  <a:lnTo>
                    <a:pt x="206" y="108"/>
                  </a:lnTo>
                  <a:lnTo>
                    <a:pt x="206" y="108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3" y="108"/>
                  </a:lnTo>
                  <a:lnTo>
                    <a:pt x="198" y="108"/>
                  </a:lnTo>
                  <a:lnTo>
                    <a:pt x="191" y="111"/>
                  </a:lnTo>
                  <a:lnTo>
                    <a:pt x="188" y="111"/>
                  </a:lnTo>
                  <a:lnTo>
                    <a:pt x="185" y="113"/>
                  </a:lnTo>
                  <a:lnTo>
                    <a:pt x="181" y="115"/>
                  </a:lnTo>
                  <a:lnTo>
                    <a:pt x="180" y="116"/>
                  </a:lnTo>
                  <a:lnTo>
                    <a:pt x="176" y="118"/>
                  </a:lnTo>
                  <a:lnTo>
                    <a:pt x="173" y="118"/>
                  </a:lnTo>
                  <a:lnTo>
                    <a:pt x="173" y="120"/>
                  </a:lnTo>
                  <a:lnTo>
                    <a:pt x="172" y="120"/>
                  </a:lnTo>
                  <a:lnTo>
                    <a:pt x="170" y="120"/>
                  </a:lnTo>
                  <a:lnTo>
                    <a:pt x="168" y="121"/>
                  </a:lnTo>
                  <a:lnTo>
                    <a:pt x="167" y="121"/>
                  </a:lnTo>
                  <a:lnTo>
                    <a:pt x="165" y="121"/>
                  </a:lnTo>
                  <a:lnTo>
                    <a:pt x="162" y="123"/>
                  </a:lnTo>
                  <a:lnTo>
                    <a:pt x="158" y="123"/>
                  </a:lnTo>
                  <a:lnTo>
                    <a:pt x="152" y="125"/>
                  </a:lnTo>
                  <a:lnTo>
                    <a:pt x="145" y="125"/>
                  </a:lnTo>
                  <a:lnTo>
                    <a:pt x="140" y="126"/>
                  </a:lnTo>
                  <a:lnTo>
                    <a:pt x="137" y="128"/>
                  </a:lnTo>
                  <a:lnTo>
                    <a:pt x="134" y="128"/>
                  </a:lnTo>
                  <a:lnTo>
                    <a:pt x="131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3" y="120"/>
                  </a:lnTo>
                  <a:lnTo>
                    <a:pt x="111" y="121"/>
                  </a:lnTo>
                  <a:lnTo>
                    <a:pt x="111" y="121"/>
                  </a:lnTo>
                  <a:close/>
                  <a:moveTo>
                    <a:pt x="95" y="197"/>
                  </a:moveTo>
                  <a:lnTo>
                    <a:pt x="96" y="197"/>
                  </a:lnTo>
                  <a:lnTo>
                    <a:pt x="100" y="198"/>
                  </a:lnTo>
                  <a:lnTo>
                    <a:pt x="101" y="198"/>
                  </a:lnTo>
                  <a:lnTo>
                    <a:pt x="103" y="200"/>
                  </a:lnTo>
                  <a:lnTo>
                    <a:pt x="108" y="203"/>
                  </a:lnTo>
                  <a:lnTo>
                    <a:pt x="113" y="207"/>
                  </a:lnTo>
                  <a:lnTo>
                    <a:pt x="118" y="210"/>
                  </a:lnTo>
                  <a:lnTo>
                    <a:pt x="121" y="211"/>
                  </a:lnTo>
                  <a:lnTo>
                    <a:pt x="124" y="213"/>
                  </a:lnTo>
                  <a:lnTo>
                    <a:pt x="124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29" y="215"/>
                  </a:lnTo>
                  <a:lnTo>
                    <a:pt x="131" y="215"/>
                  </a:lnTo>
                  <a:lnTo>
                    <a:pt x="132" y="215"/>
                  </a:lnTo>
                  <a:lnTo>
                    <a:pt x="132" y="213"/>
                  </a:lnTo>
                  <a:lnTo>
                    <a:pt x="134" y="211"/>
                  </a:lnTo>
                  <a:lnTo>
                    <a:pt x="136" y="210"/>
                  </a:lnTo>
                  <a:lnTo>
                    <a:pt x="137" y="208"/>
                  </a:lnTo>
                  <a:lnTo>
                    <a:pt x="139" y="205"/>
                  </a:lnTo>
                  <a:lnTo>
                    <a:pt x="142" y="203"/>
                  </a:lnTo>
                  <a:lnTo>
                    <a:pt x="142" y="200"/>
                  </a:lnTo>
                  <a:lnTo>
                    <a:pt x="144" y="198"/>
                  </a:lnTo>
                  <a:lnTo>
                    <a:pt x="145" y="197"/>
                  </a:lnTo>
                  <a:lnTo>
                    <a:pt x="147" y="193"/>
                  </a:lnTo>
                  <a:lnTo>
                    <a:pt x="147" y="190"/>
                  </a:lnTo>
                  <a:lnTo>
                    <a:pt x="149" y="190"/>
                  </a:lnTo>
                  <a:lnTo>
                    <a:pt x="149" y="189"/>
                  </a:lnTo>
                  <a:lnTo>
                    <a:pt x="150" y="189"/>
                  </a:lnTo>
                  <a:lnTo>
                    <a:pt x="150" y="189"/>
                  </a:lnTo>
                  <a:lnTo>
                    <a:pt x="152" y="189"/>
                  </a:lnTo>
                  <a:lnTo>
                    <a:pt x="154" y="189"/>
                  </a:lnTo>
                  <a:lnTo>
                    <a:pt x="155" y="190"/>
                  </a:lnTo>
                  <a:lnTo>
                    <a:pt x="157" y="190"/>
                  </a:lnTo>
                  <a:lnTo>
                    <a:pt x="160" y="192"/>
                  </a:lnTo>
                  <a:lnTo>
                    <a:pt x="162" y="193"/>
                  </a:lnTo>
                  <a:lnTo>
                    <a:pt x="165" y="195"/>
                  </a:lnTo>
                  <a:lnTo>
                    <a:pt x="168" y="198"/>
                  </a:lnTo>
                  <a:lnTo>
                    <a:pt x="173" y="202"/>
                  </a:lnTo>
                  <a:lnTo>
                    <a:pt x="178" y="207"/>
                  </a:lnTo>
                  <a:lnTo>
                    <a:pt x="183" y="211"/>
                  </a:lnTo>
                  <a:lnTo>
                    <a:pt x="188" y="215"/>
                  </a:lnTo>
                  <a:lnTo>
                    <a:pt x="190" y="218"/>
                  </a:lnTo>
                  <a:lnTo>
                    <a:pt x="191" y="220"/>
                  </a:lnTo>
                  <a:lnTo>
                    <a:pt x="168" y="249"/>
                  </a:lnTo>
                  <a:lnTo>
                    <a:pt x="168" y="269"/>
                  </a:lnTo>
                  <a:lnTo>
                    <a:pt x="172" y="272"/>
                  </a:lnTo>
                  <a:lnTo>
                    <a:pt x="176" y="277"/>
                  </a:lnTo>
                  <a:lnTo>
                    <a:pt x="183" y="287"/>
                  </a:lnTo>
                  <a:lnTo>
                    <a:pt x="191" y="297"/>
                  </a:lnTo>
                  <a:lnTo>
                    <a:pt x="201" y="308"/>
                  </a:lnTo>
                  <a:lnTo>
                    <a:pt x="209" y="318"/>
                  </a:lnTo>
                  <a:lnTo>
                    <a:pt x="212" y="323"/>
                  </a:lnTo>
                  <a:lnTo>
                    <a:pt x="216" y="328"/>
                  </a:lnTo>
                  <a:lnTo>
                    <a:pt x="217" y="331"/>
                  </a:lnTo>
                  <a:lnTo>
                    <a:pt x="219" y="334"/>
                  </a:lnTo>
                  <a:lnTo>
                    <a:pt x="221" y="336"/>
                  </a:lnTo>
                  <a:lnTo>
                    <a:pt x="222" y="339"/>
                  </a:lnTo>
                  <a:lnTo>
                    <a:pt x="222" y="341"/>
                  </a:lnTo>
                  <a:lnTo>
                    <a:pt x="224" y="343"/>
                  </a:lnTo>
                  <a:lnTo>
                    <a:pt x="226" y="344"/>
                  </a:lnTo>
                  <a:lnTo>
                    <a:pt x="227" y="346"/>
                  </a:lnTo>
                  <a:lnTo>
                    <a:pt x="229" y="348"/>
                  </a:lnTo>
                  <a:lnTo>
                    <a:pt x="230" y="349"/>
                  </a:lnTo>
                  <a:lnTo>
                    <a:pt x="232" y="351"/>
                  </a:lnTo>
                  <a:lnTo>
                    <a:pt x="235" y="351"/>
                  </a:lnTo>
                  <a:lnTo>
                    <a:pt x="237" y="353"/>
                  </a:lnTo>
                  <a:lnTo>
                    <a:pt x="239" y="353"/>
                  </a:lnTo>
                  <a:lnTo>
                    <a:pt x="240" y="354"/>
                  </a:lnTo>
                  <a:lnTo>
                    <a:pt x="244" y="354"/>
                  </a:lnTo>
                  <a:lnTo>
                    <a:pt x="245" y="354"/>
                  </a:lnTo>
                  <a:lnTo>
                    <a:pt x="247" y="356"/>
                  </a:lnTo>
                  <a:lnTo>
                    <a:pt x="252" y="356"/>
                  </a:lnTo>
                  <a:lnTo>
                    <a:pt x="258" y="357"/>
                  </a:lnTo>
                  <a:lnTo>
                    <a:pt x="266" y="359"/>
                  </a:lnTo>
                  <a:lnTo>
                    <a:pt x="273" y="361"/>
                  </a:lnTo>
                  <a:lnTo>
                    <a:pt x="279" y="362"/>
                  </a:lnTo>
                  <a:lnTo>
                    <a:pt x="284" y="364"/>
                  </a:lnTo>
                  <a:lnTo>
                    <a:pt x="289" y="366"/>
                  </a:lnTo>
                  <a:lnTo>
                    <a:pt x="289" y="366"/>
                  </a:lnTo>
                  <a:lnTo>
                    <a:pt x="289" y="367"/>
                  </a:lnTo>
                  <a:lnTo>
                    <a:pt x="286" y="369"/>
                  </a:lnTo>
                  <a:lnTo>
                    <a:pt x="284" y="371"/>
                  </a:lnTo>
                  <a:lnTo>
                    <a:pt x="283" y="374"/>
                  </a:lnTo>
                  <a:lnTo>
                    <a:pt x="279" y="375"/>
                  </a:lnTo>
                  <a:lnTo>
                    <a:pt x="276" y="377"/>
                  </a:lnTo>
                  <a:lnTo>
                    <a:pt x="273" y="380"/>
                  </a:lnTo>
                  <a:lnTo>
                    <a:pt x="270" y="382"/>
                  </a:lnTo>
                  <a:lnTo>
                    <a:pt x="266" y="385"/>
                  </a:lnTo>
                  <a:lnTo>
                    <a:pt x="262" y="387"/>
                  </a:lnTo>
                  <a:lnTo>
                    <a:pt x="260" y="389"/>
                  </a:lnTo>
                  <a:lnTo>
                    <a:pt x="257" y="389"/>
                  </a:lnTo>
                  <a:lnTo>
                    <a:pt x="255" y="390"/>
                  </a:lnTo>
                  <a:lnTo>
                    <a:pt x="252" y="390"/>
                  </a:lnTo>
                  <a:lnTo>
                    <a:pt x="250" y="392"/>
                  </a:lnTo>
                  <a:lnTo>
                    <a:pt x="247" y="392"/>
                  </a:lnTo>
                  <a:lnTo>
                    <a:pt x="244" y="394"/>
                  </a:lnTo>
                  <a:lnTo>
                    <a:pt x="242" y="394"/>
                  </a:lnTo>
                  <a:lnTo>
                    <a:pt x="232" y="395"/>
                  </a:lnTo>
                  <a:lnTo>
                    <a:pt x="224" y="397"/>
                  </a:lnTo>
                  <a:lnTo>
                    <a:pt x="221" y="397"/>
                  </a:lnTo>
                  <a:lnTo>
                    <a:pt x="219" y="397"/>
                  </a:lnTo>
                  <a:lnTo>
                    <a:pt x="216" y="397"/>
                  </a:lnTo>
                  <a:lnTo>
                    <a:pt x="214" y="397"/>
                  </a:lnTo>
                  <a:lnTo>
                    <a:pt x="212" y="397"/>
                  </a:lnTo>
                  <a:lnTo>
                    <a:pt x="211" y="397"/>
                  </a:lnTo>
                  <a:lnTo>
                    <a:pt x="209" y="397"/>
                  </a:lnTo>
                  <a:lnTo>
                    <a:pt x="208" y="395"/>
                  </a:lnTo>
                  <a:lnTo>
                    <a:pt x="204" y="395"/>
                  </a:lnTo>
                  <a:lnTo>
                    <a:pt x="203" y="394"/>
                  </a:lnTo>
                  <a:lnTo>
                    <a:pt x="201" y="392"/>
                  </a:lnTo>
                  <a:lnTo>
                    <a:pt x="198" y="389"/>
                  </a:lnTo>
                  <a:lnTo>
                    <a:pt x="196" y="387"/>
                  </a:lnTo>
                  <a:lnTo>
                    <a:pt x="194" y="384"/>
                  </a:lnTo>
                  <a:lnTo>
                    <a:pt x="191" y="382"/>
                  </a:lnTo>
                  <a:lnTo>
                    <a:pt x="190" y="379"/>
                  </a:lnTo>
                  <a:lnTo>
                    <a:pt x="186" y="377"/>
                  </a:lnTo>
                  <a:lnTo>
                    <a:pt x="185" y="374"/>
                  </a:lnTo>
                  <a:lnTo>
                    <a:pt x="183" y="371"/>
                  </a:lnTo>
                  <a:lnTo>
                    <a:pt x="181" y="367"/>
                  </a:lnTo>
                  <a:lnTo>
                    <a:pt x="180" y="366"/>
                  </a:lnTo>
                  <a:lnTo>
                    <a:pt x="178" y="362"/>
                  </a:lnTo>
                  <a:lnTo>
                    <a:pt x="176" y="359"/>
                  </a:lnTo>
                  <a:lnTo>
                    <a:pt x="175" y="356"/>
                  </a:lnTo>
                  <a:lnTo>
                    <a:pt x="172" y="351"/>
                  </a:lnTo>
                  <a:lnTo>
                    <a:pt x="168" y="344"/>
                  </a:lnTo>
                  <a:lnTo>
                    <a:pt x="168" y="343"/>
                  </a:lnTo>
                  <a:lnTo>
                    <a:pt x="167" y="339"/>
                  </a:lnTo>
                  <a:lnTo>
                    <a:pt x="165" y="336"/>
                  </a:lnTo>
                  <a:lnTo>
                    <a:pt x="163" y="334"/>
                  </a:lnTo>
                  <a:lnTo>
                    <a:pt x="160" y="330"/>
                  </a:lnTo>
                  <a:lnTo>
                    <a:pt x="158" y="325"/>
                  </a:lnTo>
                  <a:lnTo>
                    <a:pt x="155" y="320"/>
                  </a:lnTo>
                  <a:lnTo>
                    <a:pt x="152" y="316"/>
                  </a:lnTo>
                  <a:lnTo>
                    <a:pt x="150" y="313"/>
                  </a:lnTo>
                  <a:lnTo>
                    <a:pt x="150" y="312"/>
                  </a:lnTo>
                  <a:lnTo>
                    <a:pt x="149" y="308"/>
                  </a:lnTo>
                  <a:lnTo>
                    <a:pt x="149" y="307"/>
                  </a:lnTo>
                  <a:lnTo>
                    <a:pt x="147" y="302"/>
                  </a:lnTo>
                  <a:lnTo>
                    <a:pt x="147" y="297"/>
                  </a:lnTo>
                  <a:lnTo>
                    <a:pt x="145" y="292"/>
                  </a:lnTo>
                  <a:lnTo>
                    <a:pt x="145" y="289"/>
                  </a:lnTo>
                  <a:lnTo>
                    <a:pt x="145" y="287"/>
                  </a:lnTo>
                  <a:lnTo>
                    <a:pt x="144" y="287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0" y="285"/>
                  </a:lnTo>
                  <a:lnTo>
                    <a:pt x="140" y="285"/>
                  </a:lnTo>
                  <a:lnTo>
                    <a:pt x="137" y="287"/>
                  </a:lnTo>
                  <a:lnTo>
                    <a:pt x="136" y="289"/>
                  </a:lnTo>
                  <a:lnTo>
                    <a:pt x="134" y="290"/>
                  </a:lnTo>
                  <a:lnTo>
                    <a:pt x="132" y="293"/>
                  </a:lnTo>
                  <a:lnTo>
                    <a:pt x="129" y="297"/>
                  </a:lnTo>
                  <a:lnTo>
                    <a:pt x="124" y="302"/>
                  </a:lnTo>
                  <a:lnTo>
                    <a:pt x="118" y="310"/>
                  </a:lnTo>
                  <a:lnTo>
                    <a:pt x="114" y="313"/>
                  </a:lnTo>
                  <a:lnTo>
                    <a:pt x="111" y="316"/>
                  </a:lnTo>
                  <a:lnTo>
                    <a:pt x="108" y="320"/>
                  </a:lnTo>
                  <a:lnTo>
                    <a:pt x="105" y="323"/>
                  </a:lnTo>
                  <a:lnTo>
                    <a:pt x="101" y="326"/>
                  </a:lnTo>
                  <a:lnTo>
                    <a:pt x="98" y="330"/>
                  </a:lnTo>
                  <a:lnTo>
                    <a:pt x="95" y="331"/>
                  </a:lnTo>
                  <a:lnTo>
                    <a:pt x="91" y="333"/>
                  </a:lnTo>
                  <a:lnTo>
                    <a:pt x="88" y="334"/>
                  </a:lnTo>
                  <a:lnTo>
                    <a:pt x="85" y="336"/>
                  </a:lnTo>
                  <a:lnTo>
                    <a:pt x="82" y="339"/>
                  </a:lnTo>
                  <a:lnTo>
                    <a:pt x="78" y="341"/>
                  </a:lnTo>
                  <a:lnTo>
                    <a:pt x="70" y="348"/>
                  </a:lnTo>
                  <a:lnTo>
                    <a:pt x="64" y="353"/>
                  </a:lnTo>
                  <a:lnTo>
                    <a:pt x="55" y="357"/>
                  </a:lnTo>
                  <a:lnTo>
                    <a:pt x="49" y="364"/>
                  </a:lnTo>
                  <a:lnTo>
                    <a:pt x="46" y="366"/>
                  </a:lnTo>
                  <a:lnTo>
                    <a:pt x="44" y="367"/>
                  </a:lnTo>
                  <a:lnTo>
                    <a:pt x="41" y="371"/>
                  </a:lnTo>
                  <a:lnTo>
                    <a:pt x="37" y="371"/>
                  </a:lnTo>
                  <a:lnTo>
                    <a:pt x="33" y="374"/>
                  </a:lnTo>
                  <a:lnTo>
                    <a:pt x="28" y="377"/>
                  </a:lnTo>
                  <a:lnTo>
                    <a:pt x="21" y="380"/>
                  </a:lnTo>
                  <a:lnTo>
                    <a:pt x="16" y="384"/>
                  </a:lnTo>
                  <a:lnTo>
                    <a:pt x="11" y="387"/>
                  </a:lnTo>
                  <a:lnTo>
                    <a:pt x="8" y="390"/>
                  </a:lnTo>
                  <a:lnTo>
                    <a:pt x="6" y="392"/>
                  </a:lnTo>
                  <a:lnTo>
                    <a:pt x="5" y="392"/>
                  </a:lnTo>
                  <a:lnTo>
                    <a:pt x="5" y="392"/>
                  </a:lnTo>
                  <a:lnTo>
                    <a:pt x="3" y="389"/>
                  </a:lnTo>
                  <a:lnTo>
                    <a:pt x="3" y="387"/>
                  </a:lnTo>
                  <a:lnTo>
                    <a:pt x="1" y="385"/>
                  </a:lnTo>
                  <a:lnTo>
                    <a:pt x="1" y="382"/>
                  </a:lnTo>
                  <a:lnTo>
                    <a:pt x="1" y="380"/>
                  </a:lnTo>
                  <a:lnTo>
                    <a:pt x="0" y="379"/>
                  </a:lnTo>
                  <a:lnTo>
                    <a:pt x="0" y="375"/>
                  </a:lnTo>
                  <a:lnTo>
                    <a:pt x="0" y="372"/>
                  </a:lnTo>
                  <a:lnTo>
                    <a:pt x="0" y="371"/>
                  </a:lnTo>
                  <a:lnTo>
                    <a:pt x="0" y="369"/>
                  </a:lnTo>
                  <a:lnTo>
                    <a:pt x="1" y="367"/>
                  </a:lnTo>
                  <a:lnTo>
                    <a:pt x="1" y="367"/>
                  </a:lnTo>
                  <a:lnTo>
                    <a:pt x="1" y="366"/>
                  </a:lnTo>
                  <a:lnTo>
                    <a:pt x="3" y="364"/>
                  </a:lnTo>
                  <a:lnTo>
                    <a:pt x="3" y="362"/>
                  </a:lnTo>
                  <a:lnTo>
                    <a:pt x="5" y="362"/>
                  </a:lnTo>
                  <a:lnTo>
                    <a:pt x="5" y="361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5" y="354"/>
                  </a:lnTo>
                  <a:lnTo>
                    <a:pt x="19" y="351"/>
                  </a:lnTo>
                  <a:lnTo>
                    <a:pt x="28" y="344"/>
                  </a:lnTo>
                  <a:lnTo>
                    <a:pt x="37" y="338"/>
                  </a:lnTo>
                  <a:lnTo>
                    <a:pt x="47" y="331"/>
                  </a:lnTo>
                  <a:lnTo>
                    <a:pt x="57" y="325"/>
                  </a:lnTo>
                  <a:lnTo>
                    <a:pt x="60" y="321"/>
                  </a:lnTo>
                  <a:lnTo>
                    <a:pt x="64" y="318"/>
                  </a:lnTo>
                  <a:lnTo>
                    <a:pt x="67" y="316"/>
                  </a:lnTo>
                  <a:lnTo>
                    <a:pt x="69" y="313"/>
                  </a:lnTo>
                  <a:lnTo>
                    <a:pt x="72" y="310"/>
                  </a:lnTo>
                  <a:lnTo>
                    <a:pt x="75" y="307"/>
                  </a:lnTo>
                  <a:lnTo>
                    <a:pt x="77" y="305"/>
                  </a:lnTo>
                  <a:lnTo>
                    <a:pt x="78" y="303"/>
                  </a:lnTo>
                  <a:lnTo>
                    <a:pt x="82" y="300"/>
                  </a:lnTo>
                  <a:lnTo>
                    <a:pt x="83" y="297"/>
                  </a:lnTo>
                  <a:lnTo>
                    <a:pt x="87" y="292"/>
                  </a:lnTo>
                  <a:lnTo>
                    <a:pt x="91" y="287"/>
                  </a:lnTo>
                  <a:lnTo>
                    <a:pt x="93" y="284"/>
                  </a:lnTo>
                  <a:lnTo>
                    <a:pt x="95" y="282"/>
                  </a:lnTo>
                  <a:lnTo>
                    <a:pt x="96" y="279"/>
                  </a:lnTo>
                  <a:lnTo>
                    <a:pt x="98" y="275"/>
                  </a:lnTo>
                  <a:lnTo>
                    <a:pt x="100" y="274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3" y="266"/>
                  </a:lnTo>
                  <a:lnTo>
                    <a:pt x="105" y="262"/>
                  </a:lnTo>
                  <a:lnTo>
                    <a:pt x="106" y="257"/>
                  </a:lnTo>
                  <a:lnTo>
                    <a:pt x="106" y="254"/>
                  </a:lnTo>
                  <a:lnTo>
                    <a:pt x="108" y="251"/>
                  </a:lnTo>
                  <a:lnTo>
                    <a:pt x="108" y="248"/>
                  </a:lnTo>
                  <a:lnTo>
                    <a:pt x="108" y="246"/>
                  </a:lnTo>
                  <a:lnTo>
                    <a:pt x="109" y="246"/>
                  </a:lnTo>
                  <a:lnTo>
                    <a:pt x="109" y="244"/>
                  </a:lnTo>
                  <a:lnTo>
                    <a:pt x="111" y="241"/>
                  </a:lnTo>
                  <a:lnTo>
                    <a:pt x="113" y="239"/>
                  </a:lnTo>
                  <a:lnTo>
                    <a:pt x="113" y="239"/>
                  </a:lnTo>
                  <a:lnTo>
                    <a:pt x="113" y="238"/>
                  </a:lnTo>
                  <a:lnTo>
                    <a:pt x="113" y="238"/>
                  </a:lnTo>
                  <a:lnTo>
                    <a:pt x="111" y="236"/>
                  </a:lnTo>
                  <a:lnTo>
                    <a:pt x="111" y="236"/>
                  </a:lnTo>
                  <a:lnTo>
                    <a:pt x="109" y="234"/>
                  </a:lnTo>
                  <a:lnTo>
                    <a:pt x="108" y="233"/>
                  </a:lnTo>
                  <a:lnTo>
                    <a:pt x="106" y="233"/>
                  </a:lnTo>
                  <a:lnTo>
                    <a:pt x="103" y="231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98" y="228"/>
                  </a:lnTo>
                  <a:lnTo>
                    <a:pt x="95" y="228"/>
                  </a:lnTo>
                  <a:lnTo>
                    <a:pt x="93" y="226"/>
                  </a:lnTo>
                  <a:lnTo>
                    <a:pt x="91" y="226"/>
                  </a:lnTo>
                  <a:lnTo>
                    <a:pt x="91" y="226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3"/>
                  </a:lnTo>
                  <a:lnTo>
                    <a:pt x="88" y="223"/>
                  </a:lnTo>
                  <a:lnTo>
                    <a:pt x="88" y="221"/>
                  </a:lnTo>
                  <a:lnTo>
                    <a:pt x="88" y="220"/>
                  </a:lnTo>
                  <a:lnTo>
                    <a:pt x="88" y="215"/>
                  </a:lnTo>
                  <a:lnTo>
                    <a:pt x="87" y="213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8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1" y="202"/>
                  </a:lnTo>
                  <a:lnTo>
                    <a:pt x="93" y="200"/>
                  </a:lnTo>
                  <a:lnTo>
                    <a:pt x="95" y="198"/>
                  </a:lnTo>
                  <a:lnTo>
                    <a:pt x="95" y="198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58">
              <a:extLst>
                <a:ext uri="{FF2B5EF4-FFF2-40B4-BE49-F238E27FC236}">
                  <a16:creationId xmlns:a16="http://schemas.microsoft.com/office/drawing/2014/main" id="{311DAF73-CF4D-3CF6-BEE2-6531D0A901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4" y="2047"/>
              <a:ext cx="319" cy="437"/>
            </a:xfrm>
            <a:custGeom>
              <a:avLst/>
              <a:gdLst>
                <a:gd name="T0" fmla="*/ 121 w 319"/>
                <a:gd name="T1" fmla="*/ 138 h 437"/>
                <a:gd name="T2" fmla="*/ 160 w 319"/>
                <a:gd name="T3" fmla="*/ 84 h 437"/>
                <a:gd name="T4" fmla="*/ 176 w 319"/>
                <a:gd name="T5" fmla="*/ 56 h 437"/>
                <a:gd name="T6" fmla="*/ 173 w 319"/>
                <a:gd name="T7" fmla="*/ 91 h 437"/>
                <a:gd name="T8" fmla="*/ 168 w 319"/>
                <a:gd name="T9" fmla="*/ 135 h 437"/>
                <a:gd name="T10" fmla="*/ 181 w 319"/>
                <a:gd name="T11" fmla="*/ 145 h 437"/>
                <a:gd name="T12" fmla="*/ 209 w 319"/>
                <a:gd name="T13" fmla="*/ 125 h 437"/>
                <a:gd name="T14" fmla="*/ 204 w 319"/>
                <a:gd name="T15" fmla="*/ 100 h 437"/>
                <a:gd name="T16" fmla="*/ 212 w 319"/>
                <a:gd name="T17" fmla="*/ 61 h 437"/>
                <a:gd name="T18" fmla="*/ 240 w 319"/>
                <a:gd name="T19" fmla="*/ 22 h 437"/>
                <a:gd name="T20" fmla="*/ 216 w 319"/>
                <a:gd name="T21" fmla="*/ 2 h 437"/>
                <a:gd name="T22" fmla="*/ 176 w 319"/>
                <a:gd name="T23" fmla="*/ 28 h 437"/>
                <a:gd name="T24" fmla="*/ 108 w 319"/>
                <a:gd name="T25" fmla="*/ 102 h 437"/>
                <a:gd name="T26" fmla="*/ 64 w 319"/>
                <a:gd name="T27" fmla="*/ 153 h 437"/>
                <a:gd name="T28" fmla="*/ 75 w 319"/>
                <a:gd name="T29" fmla="*/ 264 h 437"/>
                <a:gd name="T30" fmla="*/ 91 w 319"/>
                <a:gd name="T31" fmla="*/ 292 h 437"/>
                <a:gd name="T32" fmla="*/ 68 w 319"/>
                <a:gd name="T33" fmla="*/ 300 h 437"/>
                <a:gd name="T34" fmla="*/ 55 w 319"/>
                <a:gd name="T35" fmla="*/ 263 h 437"/>
                <a:gd name="T36" fmla="*/ 83 w 319"/>
                <a:gd name="T37" fmla="*/ 333 h 437"/>
                <a:gd name="T38" fmla="*/ 104 w 319"/>
                <a:gd name="T39" fmla="*/ 350 h 437"/>
                <a:gd name="T40" fmla="*/ 99 w 319"/>
                <a:gd name="T41" fmla="*/ 332 h 437"/>
                <a:gd name="T42" fmla="*/ 73 w 319"/>
                <a:gd name="T43" fmla="*/ 359 h 437"/>
                <a:gd name="T44" fmla="*/ 191 w 319"/>
                <a:gd name="T45" fmla="*/ 373 h 437"/>
                <a:gd name="T46" fmla="*/ 265 w 319"/>
                <a:gd name="T47" fmla="*/ 374 h 437"/>
                <a:gd name="T48" fmla="*/ 312 w 319"/>
                <a:gd name="T49" fmla="*/ 359 h 437"/>
                <a:gd name="T50" fmla="*/ 315 w 319"/>
                <a:gd name="T51" fmla="*/ 369 h 437"/>
                <a:gd name="T52" fmla="*/ 260 w 319"/>
                <a:gd name="T53" fmla="*/ 433 h 437"/>
                <a:gd name="T54" fmla="*/ 235 w 319"/>
                <a:gd name="T55" fmla="*/ 430 h 437"/>
                <a:gd name="T56" fmla="*/ 129 w 319"/>
                <a:gd name="T57" fmla="*/ 394 h 437"/>
                <a:gd name="T58" fmla="*/ 52 w 319"/>
                <a:gd name="T59" fmla="*/ 379 h 437"/>
                <a:gd name="T60" fmla="*/ 13 w 319"/>
                <a:gd name="T61" fmla="*/ 373 h 437"/>
                <a:gd name="T62" fmla="*/ 28 w 319"/>
                <a:gd name="T63" fmla="*/ 332 h 437"/>
                <a:gd name="T64" fmla="*/ 135 w 319"/>
                <a:gd name="T65" fmla="*/ 220 h 437"/>
                <a:gd name="T66" fmla="*/ 150 w 319"/>
                <a:gd name="T67" fmla="*/ 204 h 437"/>
                <a:gd name="T68" fmla="*/ 186 w 319"/>
                <a:gd name="T69" fmla="*/ 164 h 437"/>
                <a:gd name="T70" fmla="*/ 230 w 319"/>
                <a:gd name="T71" fmla="*/ 145 h 437"/>
                <a:gd name="T72" fmla="*/ 242 w 319"/>
                <a:gd name="T73" fmla="*/ 158 h 437"/>
                <a:gd name="T74" fmla="*/ 234 w 319"/>
                <a:gd name="T75" fmla="*/ 251 h 437"/>
                <a:gd name="T76" fmla="*/ 242 w 319"/>
                <a:gd name="T77" fmla="*/ 338 h 437"/>
                <a:gd name="T78" fmla="*/ 222 w 319"/>
                <a:gd name="T79" fmla="*/ 350 h 437"/>
                <a:gd name="T80" fmla="*/ 186 w 319"/>
                <a:gd name="T81" fmla="*/ 335 h 437"/>
                <a:gd name="T82" fmla="*/ 175 w 319"/>
                <a:gd name="T83" fmla="*/ 312 h 437"/>
                <a:gd name="T84" fmla="*/ 160 w 319"/>
                <a:gd name="T85" fmla="*/ 286 h 437"/>
                <a:gd name="T86" fmla="*/ 153 w 319"/>
                <a:gd name="T87" fmla="*/ 327 h 437"/>
                <a:gd name="T88" fmla="*/ 132 w 319"/>
                <a:gd name="T89" fmla="*/ 330 h 437"/>
                <a:gd name="T90" fmla="*/ 116 w 319"/>
                <a:gd name="T91" fmla="*/ 309 h 437"/>
                <a:gd name="T92" fmla="*/ 119 w 319"/>
                <a:gd name="T93" fmla="*/ 274 h 437"/>
                <a:gd name="T94" fmla="*/ 121 w 319"/>
                <a:gd name="T95" fmla="*/ 235 h 437"/>
                <a:gd name="T96" fmla="*/ 145 w 319"/>
                <a:gd name="T97" fmla="*/ 263 h 437"/>
                <a:gd name="T98" fmla="*/ 167 w 319"/>
                <a:gd name="T99" fmla="*/ 251 h 437"/>
                <a:gd name="T100" fmla="*/ 201 w 319"/>
                <a:gd name="T101" fmla="*/ 179 h 437"/>
                <a:gd name="T102" fmla="*/ 178 w 319"/>
                <a:gd name="T103" fmla="*/ 197 h 437"/>
                <a:gd name="T104" fmla="*/ 191 w 319"/>
                <a:gd name="T105" fmla="*/ 233 h 437"/>
                <a:gd name="T106" fmla="*/ 206 w 319"/>
                <a:gd name="T107" fmla="*/ 232 h 437"/>
                <a:gd name="T108" fmla="*/ 209 w 319"/>
                <a:gd name="T109" fmla="*/ 189 h 437"/>
                <a:gd name="T110" fmla="*/ 201 w 319"/>
                <a:gd name="T111" fmla="*/ 255 h 437"/>
                <a:gd name="T112" fmla="*/ 194 w 319"/>
                <a:gd name="T113" fmla="*/ 296 h 437"/>
                <a:gd name="T114" fmla="*/ 207 w 319"/>
                <a:gd name="T115" fmla="*/ 325 h 437"/>
                <a:gd name="T116" fmla="*/ 219 w 319"/>
                <a:gd name="T117" fmla="*/ 300 h 437"/>
                <a:gd name="T118" fmla="*/ 212 w 319"/>
                <a:gd name="T119" fmla="*/ 25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437">
                  <a:moveTo>
                    <a:pt x="68" y="166"/>
                  </a:moveTo>
                  <a:lnTo>
                    <a:pt x="72" y="164"/>
                  </a:lnTo>
                  <a:lnTo>
                    <a:pt x="77" y="163"/>
                  </a:lnTo>
                  <a:lnTo>
                    <a:pt x="80" y="161"/>
                  </a:lnTo>
                  <a:lnTo>
                    <a:pt x="85" y="159"/>
                  </a:lnTo>
                  <a:lnTo>
                    <a:pt x="93" y="156"/>
                  </a:lnTo>
                  <a:lnTo>
                    <a:pt x="99" y="153"/>
                  </a:lnTo>
                  <a:lnTo>
                    <a:pt x="104" y="151"/>
                  </a:lnTo>
                  <a:lnTo>
                    <a:pt x="108" y="150"/>
                  </a:lnTo>
                  <a:lnTo>
                    <a:pt x="111" y="148"/>
                  </a:lnTo>
                  <a:lnTo>
                    <a:pt x="114" y="145"/>
                  </a:lnTo>
                  <a:lnTo>
                    <a:pt x="116" y="145"/>
                  </a:lnTo>
                  <a:lnTo>
                    <a:pt x="116" y="143"/>
                  </a:lnTo>
                  <a:lnTo>
                    <a:pt x="117" y="141"/>
                  </a:lnTo>
                  <a:lnTo>
                    <a:pt x="119" y="140"/>
                  </a:lnTo>
                  <a:lnTo>
                    <a:pt x="121" y="138"/>
                  </a:lnTo>
                  <a:lnTo>
                    <a:pt x="122" y="136"/>
                  </a:lnTo>
                  <a:lnTo>
                    <a:pt x="122" y="135"/>
                  </a:lnTo>
                  <a:lnTo>
                    <a:pt x="124" y="133"/>
                  </a:lnTo>
                  <a:lnTo>
                    <a:pt x="126" y="130"/>
                  </a:lnTo>
                  <a:lnTo>
                    <a:pt x="129" y="125"/>
                  </a:lnTo>
                  <a:lnTo>
                    <a:pt x="132" y="122"/>
                  </a:lnTo>
                  <a:lnTo>
                    <a:pt x="134" y="118"/>
                  </a:lnTo>
                  <a:lnTo>
                    <a:pt x="140" y="112"/>
                  </a:lnTo>
                  <a:lnTo>
                    <a:pt x="145" y="105"/>
                  </a:lnTo>
                  <a:lnTo>
                    <a:pt x="149" y="102"/>
                  </a:lnTo>
                  <a:lnTo>
                    <a:pt x="150" y="99"/>
                  </a:lnTo>
                  <a:lnTo>
                    <a:pt x="153" y="95"/>
                  </a:lnTo>
                  <a:lnTo>
                    <a:pt x="155" y="92"/>
                  </a:lnTo>
                  <a:lnTo>
                    <a:pt x="157" y="91"/>
                  </a:lnTo>
                  <a:lnTo>
                    <a:pt x="158" y="87"/>
                  </a:lnTo>
                  <a:lnTo>
                    <a:pt x="160" y="84"/>
                  </a:lnTo>
                  <a:lnTo>
                    <a:pt x="162" y="81"/>
                  </a:lnTo>
                  <a:lnTo>
                    <a:pt x="163" y="76"/>
                  </a:lnTo>
                  <a:lnTo>
                    <a:pt x="163" y="71"/>
                  </a:lnTo>
                  <a:lnTo>
                    <a:pt x="165" y="66"/>
                  </a:lnTo>
                  <a:lnTo>
                    <a:pt x="167" y="63"/>
                  </a:lnTo>
                  <a:lnTo>
                    <a:pt x="167" y="61"/>
                  </a:lnTo>
                  <a:lnTo>
                    <a:pt x="168" y="59"/>
                  </a:lnTo>
                  <a:lnTo>
                    <a:pt x="168" y="58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73" y="56"/>
                  </a:lnTo>
                  <a:lnTo>
                    <a:pt x="175" y="56"/>
                  </a:lnTo>
                  <a:lnTo>
                    <a:pt x="176" y="56"/>
                  </a:lnTo>
                  <a:lnTo>
                    <a:pt x="178" y="58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81" y="61"/>
                  </a:lnTo>
                  <a:lnTo>
                    <a:pt x="183" y="63"/>
                  </a:lnTo>
                  <a:lnTo>
                    <a:pt x="183" y="63"/>
                  </a:lnTo>
                  <a:lnTo>
                    <a:pt x="185" y="64"/>
                  </a:lnTo>
                  <a:lnTo>
                    <a:pt x="186" y="69"/>
                  </a:lnTo>
                  <a:lnTo>
                    <a:pt x="188" y="71"/>
                  </a:lnTo>
                  <a:lnTo>
                    <a:pt x="188" y="71"/>
                  </a:lnTo>
                  <a:lnTo>
                    <a:pt x="186" y="72"/>
                  </a:lnTo>
                  <a:lnTo>
                    <a:pt x="183" y="76"/>
                  </a:lnTo>
                  <a:lnTo>
                    <a:pt x="180" y="79"/>
                  </a:lnTo>
                  <a:lnTo>
                    <a:pt x="178" y="84"/>
                  </a:lnTo>
                  <a:lnTo>
                    <a:pt x="175" y="87"/>
                  </a:lnTo>
                  <a:lnTo>
                    <a:pt x="173" y="91"/>
                  </a:lnTo>
                  <a:lnTo>
                    <a:pt x="171" y="92"/>
                  </a:lnTo>
                  <a:lnTo>
                    <a:pt x="171" y="95"/>
                  </a:lnTo>
                  <a:lnTo>
                    <a:pt x="170" y="97"/>
                  </a:lnTo>
                  <a:lnTo>
                    <a:pt x="170" y="100"/>
                  </a:lnTo>
                  <a:lnTo>
                    <a:pt x="168" y="102"/>
                  </a:lnTo>
                  <a:lnTo>
                    <a:pt x="168" y="104"/>
                  </a:lnTo>
                  <a:lnTo>
                    <a:pt x="168" y="107"/>
                  </a:lnTo>
                  <a:lnTo>
                    <a:pt x="168" y="110"/>
                  </a:lnTo>
                  <a:lnTo>
                    <a:pt x="168" y="113"/>
                  </a:lnTo>
                  <a:lnTo>
                    <a:pt x="168" y="117"/>
                  </a:lnTo>
                  <a:lnTo>
                    <a:pt x="168" y="120"/>
                  </a:lnTo>
                  <a:lnTo>
                    <a:pt x="168" y="125"/>
                  </a:lnTo>
                  <a:lnTo>
                    <a:pt x="168" y="128"/>
                  </a:lnTo>
                  <a:lnTo>
                    <a:pt x="168" y="130"/>
                  </a:lnTo>
                  <a:lnTo>
                    <a:pt x="168" y="133"/>
                  </a:lnTo>
                  <a:lnTo>
                    <a:pt x="168" y="135"/>
                  </a:lnTo>
                  <a:lnTo>
                    <a:pt x="167" y="136"/>
                  </a:lnTo>
                  <a:lnTo>
                    <a:pt x="167" y="138"/>
                  </a:lnTo>
                  <a:lnTo>
                    <a:pt x="167" y="140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7" y="141"/>
                  </a:lnTo>
                  <a:lnTo>
                    <a:pt x="167" y="143"/>
                  </a:lnTo>
                  <a:lnTo>
                    <a:pt x="168" y="143"/>
                  </a:lnTo>
                  <a:lnTo>
                    <a:pt x="168" y="143"/>
                  </a:lnTo>
                  <a:lnTo>
                    <a:pt x="171" y="145"/>
                  </a:lnTo>
                  <a:lnTo>
                    <a:pt x="173" y="145"/>
                  </a:lnTo>
                  <a:lnTo>
                    <a:pt x="175" y="145"/>
                  </a:lnTo>
                  <a:lnTo>
                    <a:pt x="175" y="145"/>
                  </a:lnTo>
                  <a:lnTo>
                    <a:pt x="176" y="145"/>
                  </a:lnTo>
                  <a:lnTo>
                    <a:pt x="178" y="145"/>
                  </a:lnTo>
                  <a:lnTo>
                    <a:pt x="181" y="145"/>
                  </a:lnTo>
                  <a:lnTo>
                    <a:pt x="185" y="145"/>
                  </a:lnTo>
                  <a:lnTo>
                    <a:pt x="188" y="143"/>
                  </a:lnTo>
                  <a:lnTo>
                    <a:pt x="191" y="143"/>
                  </a:lnTo>
                  <a:lnTo>
                    <a:pt x="193" y="141"/>
                  </a:lnTo>
                  <a:lnTo>
                    <a:pt x="196" y="140"/>
                  </a:lnTo>
                  <a:lnTo>
                    <a:pt x="199" y="138"/>
                  </a:lnTo>
                  <a:lnTo>
                    <a:pt x="201" y="135"/>
                  </a:lnTo>
                  <a:lnTo>
                    <a:pt x="203" y="135"/>
                  </a:lnTo>
                  <a:lnTo>
                    <a:pt x="204" y="133"/>
                  </a:lnTo>
                  <a:lnTo>
                    <a:pt x="204" y="132"/>
                  </a:lnTo>
                  <a:lnTo>
                    <a:pt x="206" y="132"/>
                  </a:lnTo>
                  <a:lnTo>
                    <a:pt x="207" y="130"/>
                  </a:lnTo>
                  <a:lnTo>
                    <a:pt x="207" y="128"/>
                  </a:lnTo>
                  <a:lnTo>
                    <a:pt x="207" y="127"/>
                  </a:lnTo>
                  <a:lnTo>
                    <a:pt x="209" y="125"/>
                  </a:lnTo>
                  <a:lnTo>
                    <a:pt x="209" y="125"/>
                  </a:lnTo>
                  <a:lnTo>
                    <a:pt x="209" y="123"/>
                  </a:lnTo>
                  <a:lnTo>
                    <a:pt x="209" y="122"/>
                  </a:lnTo>
                  <a:lnTo>
                    <a:pt x="209" y="120"/>
                  </a:lnTo>
                  <a:lnTo>
                    <a:pt x="209" y="117"/>
                  </a:lnTo>
                  <a:lnTo>
                    <a:pt x="209" y="115"/>
                  </a:lnTo>
                  <a:lnTo>
                    <a:pt x="209" y="113"/>
                  </a:lnTo>
                  <a:lnTo>
                    <a:pt x="209" y="112"/>
                  </a:lnTo>
                  <a:lnTo>
                    <a:pt x="209" y="110"/>
                  </a:lnTo>
                  <a:lnTo>
                    <a:pt x="209" y="109"/>
                  </a:lnTo>
                  <a:lnTo>
                    <a:pt x="209" y="109"/>
                  </a:lnTo>
                  <a:lnTo>
                    <a:pt x="207" y="107"/>
                  </a:lnTo>
                  <a:lnTo>
                    <a:pt x="207" y="107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4" y="100"/>
                  </a:lnTo>
                  <a:lnTo>
                    <a:pt x="204" y="97"/>
                  </a:lnTo>
                  <a:lnTo>
                    <a:pt x="204" y="95"/>
                  </a:lnTo>
                  <a:lnTo>
                    <a:pt x="203" y="92"/>
                  </a:lnTo>
                  <a:lnTo>
                    <a:pt x="203" y="91"/>
                  </a:lnTo>
                  <a:lnTo>
                    <a:pt x="203" y="87"/>
                  </a:lnTo>
                  <a:lnTo>
                    <a:pt x="203" y="86"/>
                  </a:lnTo>
                  <a:lnTo>
                    <a:pt x="203" y="84"/>
                  </a:lnTo>
                  <a:lnTo>
                    <a:pt x="203" y="81"/>
                  </a:lnTo>
                  <a:lnTo>
                    <a:pt x="203" y="79"/>
                  </a:lnTo>
                  <a:lnTo>
                    <a:pt x="204" y="76"/>
                  </a:lnTo>
                  <a:lnTo>
                    <a:pt x="204" y="74"/>
                  </a:lnTo>
                  <a:lnTo>
                    <a:pt x="206" y="72"/>
                  </a:lnTo>
                  <a:lnTo>
                    <a:pt x="206" y="69"/>
                  </a:lnTo>
                  <a:lnTo>
                    <a:pt x="207" y="68"/>
                  </a:lnTo>
                  <a:lnTo>
                    <a:pt x="209" y="64"/>
                  </a:lnTo>
                  <a:lnTo>
                    <a:pt x="212" y="61"/>
                  </a:lnTo>
                  <a:lnTo>
                    <a:pt x="214" y="59"/>
                  </a:lnTo>
                  <a:lnTo>
                    <a:pt x="219" y="53"/>
                  </a:lnTo>
                  <a:lnTo>
                    <a:pt x="224" y="48"/>
                  </a:lnTo>
                  <a:lnTo>
                    <a:pt x="229" y="45"/>
                  </a:lnTo>
                  <a:lnTo>
                    <a:pt x="234" y="40"/>
                  </a:lnTo>
                  <a:lnTo>
                    <a:pt x="235" y="36"/>
                  </a:lnTo>
                  <a:lnTo>
                    <a:pt x="237" y="35"/>
                  </a:lnTo>
                  <a:lnTo>
                    <a:pt x="238" y="33"/>
                  </a:lnTo>
                  <a:lnTo>
                    <a:pt x="240" y="30"/>
                  </a:lnTo>
                  <a:lnTo>
                    <a:pt x="240" y="28"/>
                  </a:lnTo>
                  <a:lnTo>
                    <a:pt x="240" y="28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0" y="25"/>
                  </a:lnTo>
                  <a:lnTo>
                    <a:pt x="240" y="23"/>
                  </a:lnTo>
                  <a:lnTo>
                    <a:pt x="240" y="22"/>
                  </a:lnTo>
                  <a:lnTo>
                    <a:pt x="238" y="20"/>
                  </a:lnTo>
                  <a:lnTo>
                    <a:pt x="237" y="15"/>
                  </a:lnTo>
                  <a:lnTo>
                    <a:pt x="235" y="12"/>
                  </a:lnTo>
                  <a:lnTo>
                    <a:pt x="234" y="10"/>
                  </a:lnTo>
                  <a:lnTo>
                    <a:pt x="234" y="9"/>
                  </a:lnTo>
                  <a:lnTo>
                    <a:pt x="232" y="7"/>
                  </a:lnTo>
                  <a:lnTo>
                    <a:pt x="230" y="5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7" y="2"/>
                  </a:lnTo>
                  <a:lnTo>
                    <a:pt x="225" y="2"/>
                  </a:lnTo>
                  <a:lnTo>
                    <a:pt x="224" y="2"/>
                  </a:lnTo>
                  <a:lnTo>
                    <a:pt x="224" y="2"/>
                  </a:lnTo>
                  <a:lnTo>
                    <a:pt x="222" y="0"/>
                  </a:lnTo>
                  <a:lnTo>
                    <a:pt x="220" y="2"/>
                  </a:lnTo>
                  <a:lnTo>
                    <a:pt x="216" y="2"/>
                  </a:lnTo>
                  <a:lnTo>
                    <a:pt x="211" y="4"/>
                  </a:lnTo>
                  <a:lnTo>
                    <a:pt x="209" y="4"/>
                  </a:lnTo>
                  <a:lnTo>
                    <a:pt x="206" y="5"/>
                  </a:lnTo>
                  <a:lnTo>
                    <a:pt x="203" y="5"/>
                  </a:lnTo>
                  <a:lnTo>
                    <a:pt x="201" y="7"/>
                  </a:lnTo>
                  <a:lnTo>
                    <a:pt x="198" y="9"/>
                  </a:lnTo>
                  <a:lnTo>
                    <a:pt x="194" y="10"/>
                  </a:lnTo>
                  <a:lnTo>
                    <a:pt x="193" y="12"/>
                  </a:lnTo>
                  <a:lnTo>
                    <a:pt x="189" y="13"/>
                  </a:lnTo>
                  <a:lnTo>
                    <a:pt x="188" y="15"/>
                  </a:lnTo>
                  <a:lnTo>
                    <a:pt x="185" y="17"/>
                  </a:lnTo>
                  <a:lnTo>
                    <a:pt x="183" y="18"/>
                  </a:lnTo>
                  <a:lnTo>
                    <a:pt x="181" y="20"/>
                  </a:lnTo>
                  <a:lnTo>
                    <a:pt x="180" y="23"/>
                  </a:lnTo>
                  <a:lnTo>
                    <a:pt x="178" y="25"/>
                  </a:lnTo>
                  <a:lnTo>
                    <a:pt x="176" y="28"/>
                  </a:lnTo>
                  <a:lnTo>
                    <a:pt x="173" y="31"/>
                  </a:lnTo>
                  <a:lnTo>
                    <a:pt x="168" y="36"/>
                  </a:lnTo>
                  <a:lnTo>
                    <a:pt x="162" y="43"/>
                  </a:lnTo>
                  <a:lnTo>
                    <a:pt x="155" y="50"/>
                  </a:lnTo>
                  <a:lnTo>
                    <a:pt x="149" y="56"/>
                  </a:lnTo>
                  <a:lnTo>
                    <a:pt x="145" y="59"/>
                  </a:lnTo>
                  <a:lnTo>
                    <a:pt x="142" y="63"/>
                  </a:lnTo>
                  <a:lnTo>
                    <a:pt x="140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2" y="76"/>
                  </a:lnTo>
                  <a:lnTo>
                    <a:pt x="129" y="79"/>
                  </a:lnTo>
                  <a:lnTo>
                    <a:pt x="126" y="82"/>
                  </a:lnTo>
                  <a:lnTo>
                    <a:pt x="121" y="89"/>
                  </a:lnTo>
                  <a:lnTo>
                    <a:pt x="114" y="95"/>
                  </a:lnTo>
                  <a:lnTo>
                    <a:pt x="108" y="102"/>
                  </a:lnTo>
                  <a:lnTo>
                    <a:pt x="103" y="107"/>
                  </a:lnTo>
                  <a:lnTo>
                    <a:pt x="96" y="112"/>
                  </a:lnTo>
                  <a:lnTo>
                    <a:pt x="91" y="117"/>
                  </a:lnTo>
                  <a:lnTo>
                    <a:pt x="88" y="120"/>
                  </a:lnTo>
                  <a:lnTo>
                    <a:pt x="83" y="125"/>
                  </a:lnTo>
                  <a:lnTo>
                    <a:pt x="80" y="128"/>
                  </a:lnTo>
                  <a:lnTo>
                    <a:pt x="77" y="132"/>
                  </a:lnTo>
                  <a:lnTo>
                    <a:pt x="73" y="135"/>
                  </a:lnTo>
                  <a:lnTo>
                    <a:pt x="70" y="138"/>
                  </a:lnTo>
                  <a:lnTo>
                    <a:pt x="68" y="140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5" y="146"/>
                  </a:lnTo>
                  <a:lnTo>
                    <a:pt x="64" y="148"/>
                  </a:lnTo>
                  <a:lnTo>
                    <a:pt x="64" y="151"/>
                  </a:lnTo>
                  <a:lnTo>
                    <a:pt x="64" y="153"/>
                  </a:lnTo>
                  <a:lnTo>
                    <a:pt x="64" y="154"/>
                  </a:lnTo>
                  <a:lnTo>
                    <a:pt x="64" y="156"/>
                  </a:lnTo>
                  <a:lnTo>
                    <a:pt x="64" y="158"/>
                  </a:lnTo>
                  <a:lnTo>
                    <a:pt x="64" y="159"/>
                  </a:lnTo>
                  <a:lnTo>
                    <a:pt x="65" y="161"/>
                  </a:lnTo>
                  <a:lnTo>
                    <a:pt x="65" y="163"/>
                  </a:lnTo>
                  <a:lnTo>
                    <a:pt x="67" y="164"/>
                  </a:lnTo>
                  <a:lnTo>
                    <a:pt x="68" y="166"/>
                  </a:lnTo>
                  <a:lnTo>
                    <a:pt x="68" y="166"/>
                  </a:lnTo>
                  <a:lnTo>
                    <a:pt x="68" y="166"/>
                  </a:lnTo>
                  <a:close/>
                  <a:moveTo>
                    <a:pt x="64" y="256"/>
                  </a:moveTo>
                  <a:lnTo>
                    <a:pt x="65" y="256"/>
                  </a:lnTo>
                  <a:lnTo>
                    <a:pt x="68" y="258"/>
                  </a:lnTo>
                  <a:lnTo>
                    <a:pt x="70" y="259"/>
                  </a:lnTo>
                  <a:lnTo>
                    <a:pt x="72" y="261"/>
                  </a:lnTo>
                  <a:lnTo>
                    <a:pt x="75" y="264"/>
                  </a:lnTo>
                  <a:lnTo>
                    <a:pt x="80" y="268"/>
                  </a:lnTo>
                  <a:lnTo>
                    <a:pt x="85" y="274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9"/>
                  </a:lnTo>
                  <a:lnTo>
                    <a:pt x="90" y="281"/>
                  </a:lnTo>
                  <a:lnTo>
                    <a:pt x="91" y="284"/>
                  </a:lnTo>
                  <a:lnTo>
                    <a:pt x="91" y="286"/>
                  </a:lnTo>
                  <a:lnTo>
                    <a:pt x="93" y="286"/>
                  </a:lnTo>
                  <a:lnTo>
                    <a:pt x="93" y="287"/>
                  </a:lnTo>
                  <a:lnTo>
                    <a:pt x="93" y="289"/>
                  </a:lnTo>
                  <a:lnTo>
                    <a:pt x="93" y="291"/>
                  </a:lnTo>
                  <a:lnTo>
                    <a:pt x="93" y="291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6" y="296"/>
                  </a:lnTo>
                  <a:lnTo>
                    <a:pt x="85" y="297"/>
                  </a:lnTo>
                  <a:lnTo>
                    <a:pt x="83" y="299"/>
                  </a:lnTo>
                  <a:lnTo>
                    <a:pt x="81" y="300"/>
                  </a:lnTo>
                  <a:lnTo>
                    <a:pt x="80" y="302"/>
                  </a:lnTo>
                  <a:lnTo>
                    <a:pt x="78" y="304"/>
                  </a:lnTo>
                  <a:lnTo>
                    <a:pt x="78" y="304"/>
                  </a:lnTo>
                  <a:lnTo>
                    <a:pt x="77" y="304"/>
                  </a:lnTo>
                  <a:lnTo>
                    <a:pt x="75" y="305"/>
                  </a:lnTo>
                  <a:lnTo>
                    <a:pt x="73" y="305"/>
                  </a:lnTo>
                  <a:lnTo>
                    <a:pt x="73" y="304"/>
                  </a:lnTo>
                  <a:lnTo>
                    <a:pt x="72" y="304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4" y="297"/>
                  </a:lnTo>
                  <a:lnTo>
                    <a:pt x="64" y="296"/>
                  </a:lnTo>
                  <a:lnTo>
                    <a:pt x="62" y="292"/>
                  </a:lnTo>
                  <a:lnTo>
                    <a:pt x="60" y="289"/>
                  </a:lnTo>
                  <a:lnTo>
                    <a:pt x="59" y="284"/>
                  </a:lnTo>
                  <a:lnTo>
                    <a:pt x="59" y="281"/>
                  </a:lnTo>
                  <a:lnTo>
                    <a:pt x="57" y="277"/>
                  </a:lnTo>
                  <a:lnTo>
                    <a:pt x="57" y="276"/>
                  </a:lnTo>
                  <a:lnTo>
                    <a:pt x="55" y="273"/>
                  </a:lnTo>
                  <a:lnTo>
                    <a:pt x="55" y="269"/>
                  </a:lnTo>
                  <a:lnTo>
                    <a:pt x="55" y="266"/>
                  </a:lnTo>
                  <a:lnTo>
                    <a:pt x="55" y="263"/>
                  </a:lnTo>
                  <a:lnTo>
                    <a:pt x="55" y="261"/>
                  </a:lnTo>
                  <a:lnTo>
                    <a:pt x="55" y="259"/>
                  </a:lnTo>
                  <a:lnTo>
                    <a:pt x="55" y="259"/>
                  </a:lnTo>
                  <a:lnTo>
                    <a:pt x="64" y="256"/>
                  </a:lnTo>
                  <a:lnTo>
                    <a:pt x="64" y="256"/>
                  </a:lnTo>
                  <a:close/>
                  <a:moveTo>
                    <a:pt x="90" y="330"/>
                  </a:moveTo>
                  <a:lnTo>
                    <a:pt x="90" y="328"/>
                  </a:lnTo>
                  <a:lnTo>
                    <a:pt x="88" y="328"/>
                  </a:lnTo>
                  <a:lnTo>
                    <a:pt x="86" y="328"/>
                  </a:lnTo>
                  <a:lnTo>
                    <a:pt x="86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3" y="330"/>
                  </a:lnTo>
                  <a:lnTo>
                    <a:pt x="83" y="332"/>
                  </a:lnTo>
                  <a:lnTo>
                    <a:pt x="83" y="333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5" y="338"/>
                  </a:lnTo>
                  <a:lnTo>
                    <a:pt x="86" y="343"/>
                  </a:lnTo>
                  <a:lnTo>
                    <a:pt x="88" y="343"/>
                  </a:lnTo>
                  <a:lnTo>
                    <a:pt x="88" y="345"/>
                  </a:lnTo>
                  <a:lnTo>
                    <a:pt x="90" y="346"/>
                  </a:lnTo>
                  <a:lnTo>
                    <a:pt x="91" y="346"/>
                  </a:lnTo>
                  <a:lnTo>
                    <a:pt x="93" y="348"/>
                  </a:lnTo>
                  <a:lnTo>
                    <a:pt x="93" y="348"/>
                  </a:lnTo>
                  <a:lnTo>
                    <a:pt x="95" y="348"/>
                  </a:lnTo>
                  <a:lnTo>
                    <a:pt x="96" y="350"/>
                  </a:lnTo>
                  <a:lnTo>
                    <a:pt x="99" y="350"/>
                  </a:lnTo>
                  <a:lnTo>
                    <a:pt x="101" y="350"/>
                  </a:lnTo>
                  <a:lnTo>
                    <a:pt x="103" y="350"/>
                  </a:lnTo>
                  <a:lnTo>
                    <a:pt x="104" y="350"/>
                  </a:lnTo>
                  <a:lnTo>
                    <a:pt x="104" y="350"/>
                  </a:lnTo>
                  <a:lnTo>
                    <a:pt x="106" y="350"/>
                  </a:lnTo>
                  <a:lnTo>
                    <a:pt x="106" y="348"/>
                  </a:lnTo>
                  <a:lnTo>
                    <a:pt x="108" y="348"/>
                  </a:lnTo>
                  <a:lnTo>
                    <a:pt x="108" y="348"/>
                  </a:lnTo>
                  <a:lnTo>
                    <a:pt x="108" y="346"/>
                  </a:lnTo>
                  <a:lnTo>
                    <a:pt x="108" y="345"/>
                  </a:lnTo>
                  <a:lnTo>
                    <a:pt x="108" y="345"/>
                  </a:lnTo>
                  <a:lnTo>
                    <a:pt x="108" y="341"/>
                  </a:lnTo>
                  <a:lnTo>
                    <a:pt x="106" y="340"/>
                  </a:lnTo>
                  <a:lnTo>
                    <a:pt x="106" y="338"/>
                  </a:lnTo>
                  <a:lnTo>
                    <a:pt x="104" y="337"/>
                  </a:lnTo>
                  <a:lnTo>
                    <a:pt x="103" y="335"/>
                  </a:lnTo>
                  <a:lnTo>
                    <a:pt x="103" y="333"/>
                  </a:lnTo>
                  <a:lnTo>
                    <a:pt x="101" y="333"/>
                  </a:lnTo>
                  <a:lnTo>
                    <a:pt x="99" y="332"/>
                  </a:lnTo>
                  <a:lnTo>
                    <a:pt x="98" y="332"/>
                  </a:lnTo>
                  <a:lnTo>
                    <a:pt x="96" y="330"/>
                  </a:lnTo>
                  <a:lnTo>
                    <a:pt x="95" y="330"/>
                  </a:lnTo>
                  <a:lnTo>
                    <a:pt x="91" y="330"/>
                  </a:lnTo>
                  <a:lnTo>
                    <a:pt x="91" y="330"/>
                  </a:lnTo>
                  <a:lnTo>
                    <a:pt x="90" y="330"/>
                  </a:lnTo>
                  <a:lnTo>
                    <a:pt x="90" y="330"/>
                  </a:lnTo>
                  <a:close/>
                  <a:moveTo>
                    <a:pt x="28" y="333"/>
                  </a:moveTo>
                  <a:lnTo>
                    <a:pt x="29" y="333"/>
                  </a:lnTo>
                  <a:lnTo>
                    <a:pt x="34" y="337"/>
                  </a:lnTo>
                  <a:lnTo>
                    <a:pt x="41" y="341"/>
                  </a:lnTo>
                  <a:lnTo>
                    <a:pt x="49" y="346"/>
                  </a:lnTo>
                  <a:lnTo>
                    <a:pt x="57" y="351"/>
                  </a:lnTo>
                  <a:lnTo>
                    <a:pt x="65" y="355"/>
                  </a:lnTo>
                  <a:lnTo>
                    <a:pt x="70" y="358"/>
                  </a:lnTo>
                  <a:lnTo>
                    <a:pt x="73" y="359"/>
                  </a:lnTo>
                  <a:lnTo>
                    <a:pt x="77" y="359"/>
                  </a:lnTo>
                  <a:lnTo>
                    <a:pt x="78" y="361"/>
                  </a:lnTo>
                  <a:lnTo>
                    <a:pt x="81" y="361"/>
                  </a:lnTo>
                  <a:lnTo>
                    <a:pt x="86" y="363"/>
                  </a:lnTo>
                  <a:lnTo>
                    <a:pt x="93" y="363"/>
                  </a:lnTo>
                  <a:lnTo>
                    <a:pt x="99" y="364"/>
                  </a:lnTo>
                  <a:lnTo>
                    <a:pt x="108" y="364"/>
                  </a:lnTo>
                  <a:lnTo>
                    <a:pt x="117" y="366"/>
                  </a:lnTo>
                  <a:lnTo>
                    <a:pt x="127" y="368"/>
                  </a:lnTo>
                  <a:lnTo>
                    <a:pt x="137" y="368"/>
                  </a:lnTo>
                  <a:lnTo>
                    <a:pt x="147" y="369"/>
                  </a:lnTo>
                  <a:lnTo>
                    <a:pt x="157" y="371"/>
                  </a:lnTo>
                  <a:lnTo>
                    <a:pt x="167" y="371"/>
                  </a:lnTo>
                  <a:lnTo>
                    <a:pt x="176" y="373"/>
                  </a:lnTo>
                  <a:lnTo>
                    <a:pt x="185" y="373"/>
                  </a:lnTo>
                  <a:lnTo>
                    <a:pt x="191" y="373"/>
                  </a:lnTo>
                  <a:lnTo>
                    <a:pt x="198" y="373"/>
                  </a:lnTo>
                  <a:lnTo>
                    <a:pt x="203" y="373"/>
                  </a:lnTo>
                  <a:lnTo>
                    <a:pt x="206" y="373"/>
                  </a:lnTo>
                  <a:lnTo>
                    <a:pt x="209" y="373"/>
                  </a:lnTo>
                  <a:lnTo>
                    <a:pt x="212" y="373"/>
                  </a:lnTo>
                  <a:lnTo>
                    <a:pt x="216" y="373"/>
                  </a:lnTo>
                  <a:lnTo>
                    <a:pt x="222" y="374"/>
                  </a:lnTo>
                  <a:lnTo>
                    <a:pt x="227" y="374"/>
                  </a:lnTo>
                  <a:lnTo>
                    <a:pt x="232" y="376"/>
                  </a:lnTo>
                  <a:lnTo>
                    <a:pt x="237" y="376"/>
                  </a:lnTo>
                  <a:lnTo>
                    <a:pt x="240" y="376"/>
                  </a:lnTo>
                  <a:lnTo>
                    <a:pt x="243" y="376"/>
                  </a:lnTo>
                  <a:lnTo>
                    <a:pt x="247" y="376"/>
                  </a:lnTo>
                  <a:lnTo>
                    <a:pt x="250" y="376"/>
                  </a:lnTo>
                  <a:lnTo>
                    <a:pt x="256" y="374"/>
                  </a:lnTo>
                  <a:lnTo>
                    <a:pt x="265" y="374"/>
                  </a:lnTo>
                  <a:lnTo>
                    <a:pt x="273" y="373"/>
                  </a:lnTo>
                  <a:lnTo>
                    <a:pt x="281" y="373"/>
                  </a:lnTo>
                  <a:lnTo>
                    <a:pt x="286" y="371"/>
                  </a:lnTo>
                  <a:lnTo>
                    <a:pt x="289" y="371"/>
                  </a:lnTo>
                  <a:lnTo>
                    <a:pt x="292" y="369"/>
                  </a:lnTo>
                  <a:lnTo>
                    <a:pt x="296" y="369"/>
                  </a:lnTo>
                  <a:lnTo>
                    <a:pt x="299" y="368"/>
                  </a:lnTo>
                  <a:lnTo>
                    <a:pt x="302" y="366"/>
                  </a:lnTo>
                  <a:lnTo>
                    <a:pt x="302" y="366"/>
                  </a:lnTo>
                  <a:lnTo>
                    <a:pt x="304" y="366"/>
                  </a:lnTo>
                  <a:lnTo>
                    <a:pt x="306" y="364"/>
                  </a:lnTo>
                  <a:lnTo>
                    <a:pt x="306" y="364"/>
                  </a:lnTo>
                  <a:lnTo>
                    <a:pt x="307" y="363"/>
                  </a:lnTo>
                  <a:lnTo>
                    <a:pt x="309" y="361"/>
                  </a:lnTo>
                  <a:lnTo>
                    <a:pt x="310" y="359"/>
                  </a:lnTo>
                  <a:lnTo>
                    <a:pt x="312" y="359"/>
                  </a:lnTo>
                  <a:lnTo>
                    <a:pt x="314" y="359"/>
                  </a:lnTo>
                  <a:lnTo>
                    <a:pt x="314" y="359"/>
                  </a:lnTo>
                  <a:lnTo>
                    <a:pt x="315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9" y="35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3"/>
                  </a:lnTo>
                  <a:lnTo>
                    <a:pt x="319" y="364"/>
                  </a:lnTo>
                  <a:lnTo>
                    <a:pt x="317" y="366"/>
                  </a:lnTo>
                  <a:lnTo>
                    <a:pt x="317" y="368"/>
                  </a:lnTo>
                  <a:lnTo>
                    <a:pt x="315" y="369"/>
                  </a:lnTo>
                  <a:lnTo>
                    <a:pt x="310" y="374"/>
                  </a:lnTo>
                  <a:lnTo>
                    <a:pt x="306" y="379"/>
                  </a:lnTo>
                  <a:lnTo>
                    <a:pt x="299" y="384"/>
                  </a:lnTo>
                  <a:lnTo>
                    <a:pt x="292" y="391"/>
                  </a:lnTo>
                  <a:lnTo>
                    <a:pt x="288" y="396"/>
                  </a:lnTo>
                  <a:lnTo>
                    <a:pt x="281" y="400"/>
                  </a:lnTo>
                  <a:lnTo>
                    <a:pt x="276" y="407"/>
                  </a:lnTo>
                  <a:lnTo>
                    <a:pt x="271" y="412"/>
                  </a:lnTo>
                  <a:lnTo>
                    <a:pt x="270" y="414"/>
                  </a:lnTo>
                  <a:lnTo>
                    <a:pt x="268" y="415"/>
                  </a:lnTo>
                  <a:lnTo>
                    <a:pt x="268" y="419"/>
                  </a:lnTo>
                  <a:lnTo>
                    <a:pt x="266" y="420"/>
                  </a:lnTo>
                  <a:lnTo>
                    <a:pt x="265" y="425"/>
                  </a:lnTo>
                  <a:lnTo>
                    <a:pt x="263" y="430"/>
                  </a:lnTo>
                  <a:lnTo>
                    <a:pt x="261" y="432"/>
                  </a:lnTo>
                  <a:lnTo>
                    <a:pt x="260" y="433"/>
                  </a:lnTo>
                  <a:lnTo>
                    <a:pt x="260" y="433"/>
                  </a:lnTo>
                  <a:lnTo>
                    <a:pt x="260" y="435"/>
                  </a:lnTo>
                  <a:lnTo>
                    <a:pt x="258" y="435"/>
                  </a:lnTo>
                  <a:lnTo>
                    <a:pt x="258" y="437"/>
                  </a:lnTo>
                  <a:lnTo>
                    <a:pt x="256" y="437"/>
                  </a:lnTo>
                  <a:lnTo>
                    <a:pt x="256" y="437"/>
                  </a:lnTo>
                  <a:lnTo>
                    <a:pt x="255" y="437"/>
                  </a:lnTo>
                  <a:lnTo>
                    <a:pt x="255" y="437"/>
                  </a:lnTo>
                  <a:lnTo>
                    <a:pt x="253" y="437"/>
                  </a:lnTo>
                  <a:lnTo>
                    <a:pt x="252" y="437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47" y="435"/>
                  </a:lnTo>
                  <a:lnTo>
                    <a:pt x="243" y="433"/>
                  </a:lnTo>
                  <a:lnTo>
                    <a:pt x="238" y="432"/>
                  </a:lnTo>
                  <a:lnTo>
                    <a:pt x="235" y="430"/>
                  </a:lnTo>
                  <a:lnTo>
                    <a:pt x="225" y="425"/>
                  </a:lnTo>
                  <a:lnTo>
                    <a:pt x="216" y="420"/>
                  </a:lnTo>
                  <a:lnTo>
                    <a:pt x="206" y="415"/>
                  </a:lnTo>
                  <a:lnTo>
                    <a:pt x="194" y="410"/>
                  </a:lnTo>
                  <a:lnTo>
                    <a:pt x="189" y="407"/>
                  </a:lnTo>
                  <a:lnTo>
                    <a:pt x="185" y="405"/>
                  </a:lnTo>
                  <a:lnTo>
                    <a:pt x="180" y="404"/>
                  </a:lnTo>
                  <a:lnTo>
                    <a:pt x="175" y="402"/>
                  </a:lnTo>
                  <a:lnTo>
                    <a:pt x="167" y="400"/>
                  </a:lnTo>
                  <a:lnTo>
                    <a:pt x="158" y="399"/>
                  </a:lnTo>
                  <a:lnTo>
                    <a:pt x="153" y="397"/>
                  </a:lnTo>
                  <a:lnTo>
                    <a:pt x="149" y="396"/>
                  </a:lnTo>
                  <a:lnTo>
                    <a:pt x="144" y="396"/>
                  </a:lnTo>
                  <a:lnTo>
                    <a:pt x="139" y="396"/>
                  </a:lnTo>
                  <a:lnTo>
                    <a:pt x="134" y="394"/>
                  </a:lnTo>
                  <a:lnTo>
                    <a:pt x="129" y="394"/>
                  </a:lnTo>
                  <a:lnTo>
                    <a:pt x="122" y="392"/>
                  </a:lnTo>
                  <a:lnTo>
                    <a:pt x="117" y="391"/>
                  </a:lnTo>
                  <a:lnTo>
                    <a:pt x="111" y="391"/>
                  </a:lnTo>
                  <a:lnTo>
                    <a:pt x="104" y="389"/>
                  </a:lnTo>
                  <a:lnTo>
                    <a:pt x="98" y="387"/>
                  </a:lnTo>
                  <a:lnTo>
                    <a:pt x="91" y="386"/>
                  </a:lnTo>
                  <a:lnTo>
                    <a:pt x="85" y="384"/>
                  </a:lnTo>
                  <a:lnTo>
                    <a:pt x="78" y="382"/>
                  </a:lnTo>
                  <a:lnTo>
                    <a:pt x="72" y="381"/>
                  </a:lnTo>
                  <a:lnTo>
                    <a:pt x="67" y="381"/>
                  </a:lnTo>
                  <a:lnTo>
                    <a:pt x="62" y="379"/>
                  </a:lnTo>
                  <a:lnTo>
                    <a:pt x="59" y="379"/>
                  </a:lnTo>
                  <a:lnTo>
                    <a:pt x="55" y="379"/>
                  </a:lnTo>
                  <a:lnTo>
                    <a:pt x="54" y="379"/>
                  </a:lnTo>
                  <a:lnTo>
                    <a:pt x="52" y="379"/>
                  </a:lnTo>
                  <a:lnTo>
                    <a:pt x="52" y="379"/>
                  </a:lnTo>
                  <a:lnTo>
                    <a:pt x="28" y="392"/>
                  </a:lnTo>
                  <a:lnTo>
                    <a:pt x="28" y="392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3" y="389"/>
                  </a:lnTo>
                  <a:lnTo>
                    <a:pt x="21" y="389"/>
                  </a:lnTo>
                  <a:lnTo>
                    <a:pt x="19" y="387"/>
                  </a:lnTo>
                  <a:lnTo>
                    <a:pt x="18" y="386"/>
                  </a:lnTo>
                  <a:lnTo>
                    <a:pt x="18" y="384"/>
                  </a:lnTo>
                  <a:lnTo>
                    <a:pt x="16" y="382"/>
                  </a:lnTo>
                  <a:lnTo>
                    <a:pt x="14" y="381"/>
                  </a:lnTo>
                  <a:lnTo>
                    <a:pt x="14" y="378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3" y="371"/>
                  </a:lnTo>
                  <a:lnTo>
                    <a:pt x="11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8" y="363"/>
                  </a:lnTo>
                  <a:lnTo>
                    <a:pt x="6" y="361"/>
                  </a:lnTo>
                  <a:lnTo>
                    <a:pt x="6" y="359"/>
                  </a:lnTo>
                  <a:lnTo>
                    <a:pt x="3" y="356"/>
                  </a:lnTo>
                  <a:lnTo>
                    <a:pt x="1" y="355"/>
                  </a:lnTo>
                  <a:lnTo>
                    <a:pt x="1" y="355"/>
                  </a:lnTo>
                  <a:lnTo>
                    <a:pt x="0" y="353"/>
                  </a:lnTo>
                  <a:lnTo>
                    <a:pt x="19" y="338"/>
                  </a:lnTo>
                  <a:lnTo>
                    <a:pt x="21" y="338"/>
                  </a:lnTo>
                  <a:lnTo>
                    <a:pt x="24" y="335"/>
                  </a:lnTo>
                  <a:lnTo>
                    <a:pt x="26" y="333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9" y="332"/>
                  </a:lnTo>
                  <a:lnTo>
                    <a:pt x="28" y="333"/>
                  </a:lnTo>
                  <a:lnTo>
                    <a:pt x="28" y="333"/>
                  </a:lnTo>
                  <a:close/>
                  <a:moveTo>
                    <a:pt x="119" y="230"/>
                  </a:moveTo>
                  <a:lnTo>
                    <a:pt x="121" y="228"/>
                  </a:lnTo>
                  <a:lnTo>
                    <a:pt x="121" y="228"/>
                  </a:lnTo>
                  <a:lnTo>
                    <a:pt x="122" y="227"/>
                  </a:lnTo>
                  <a:lnTo>
                    <a:pt x="126" y="225"/>
                  </a:lnTo>
                  <a:lnTo>
                    <a:pt x="126" y="223"/>
                  </a:lnTo>
                  <a:lnTo>
                    <a:pt x="127" y="223"/>
                  </a:lnTo>
                  <a:lnTo>
                    <a:pt x="129" y="222"/>
                  </a:lnTo>
                  <a:lnTo>
                    <a:pt x="132" y="222"/>
                  </a:lnTo>
                  <a:lnTo>
                    <a:pt x="134" y="222"/>
                  </a:lnTo>
                  <a:lnTo>
                    <a:pt x="135" y="220"/>
                  </a:lnTo>
                  <a:lnTo>
                    <a:pt x="139" y="220"/>
                  </a:lnTo>
                  <a:lnTo>
                    <a:pt x="140" y="220"/>
                  </a:lnTo>
                  <a:lnTo>
                    <a:pt x="142" y="220"/>
                  </a:lnTo>
                  <a:lnTo>
                    <a:pt x="145" y="220"/>
                  </a:lnTo>
                  <a:lnTo>
                    <a:pt x="145" y="220"/>
                  </a:lnTo>
                  <a:lnTo>
                    <a:pt x="147" y="220"/>
                  </a:lnTo>
                  <a:lnTo>
                    <a:pt x="149" y="220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5"/>
                  </a:lnTo>
                  <a:lnTo>
                    <a:pt x="147" y="210"/>
                  </a:lnTo>
                  <a:lnTo>
                    <a:pt x="149" y="209"/>
                  </a:lnTo>
                  <a:lnTo>
                    <a:pt x="149" y="207"/>
                  </a:lnTo>
                  <a:lnTo>
                    <a:pt x="149" y="205"/>
                  </a:lnTo>
                  <a:lnTo>
                    <a:pt x="150" y="204"/>
                  </a:lnTo>
                  <a:lnTo>
                    <a:pt x="152" y="204"/>
                  </a:lnTo>
                  <a:lnTo>
                    <a:pt x="152" y="202"/>
                  </a:lnTo>
                  <a:lnTo>
                    <a:pt x="153" y="200"/>
                  </a:lnTo>
                  <a:lnTo>
                    <a:pt x="155" y="199"/>
                  </a:lnTo>
                  <a:lnTo>
                    <a:pt x="158" y="195"/>
                  </a:lnTo>
                  <a:lnTo>
                    <a:pt x="162" y="192"/>
                  </a:lnTo>
                  <a:lnTo>
                    <a:pt x="163" y="191"/>
                  </a:lnTo>
                  <a:lnTo>
                    <a:pt x="165" y="189"/>
                  </a:lnTo>
                  <a:lnTo>
                    <a:pt x="167" y="187"/>
                  </a:lnTo>
                  <a:lnTo>
                    <a:pt x="167" y="186"/>
                  </a:lnTo>
                  <a:lnTo>
                    <a:pt x="170" y="182"/>
                  </a:lnTo>
                  <a:lnTo>
                    <a:pt x="171" y="179"/>
                  </a:lnTo>
                  <a:lnTo>
                    <a:pt x="175" y="176"/>
                  </a:lnTo>
                  <a:lnTo>
                    <a:pt x="178" y="173"/>
                  </a:lnTo>
                  <a:lnTo>
                    <a:pt x="181" y="169"/>
                  </a:lnTo>
                  <a:lnTo>
                    <a:pt x="186" y="164"/>
                  </a:lnTo>
                  <a:lnTo>
                    <a:pt x="189" y="161"/>
                  </a:lnTo>
                  <a:lnTo>
                    <a:pt x="194" y="156"/>
                  </a:lnTo>
                  <a:lnTo>
                    <a:pt x="198" y="154"/>
                  </a:lnTo>
                  <a:lnTo>
                    <a:pt x="199" y="153"/>
                  </a:lnTo>
                  <a:lnTo>
                    <a:pt x="203" y="151"/>
                  </a:lnTo>
                  <a:lnTo>
                    <a:pt x="204" y="150"/>
                  </a:lnTo>
                  <a:lnTo>
                    <a:pt x="207" y="148"/>
                  </a:lnTo>
                  <a:lnTo>
                    <a:pt x="211" y="148"/>
                  </a:lnTo>
                  <a:lnTo>
                    <a:pt x="212" y="146"/>
                  </a:lnTo>
                  <a:lnTo>
                    <a:pt x="216" y="146"/>
                  </a:lnTo>
                  <a:lnTo>
                    <a:pt x="217" y="145"/>
                  </a:lnTo>
                  <a:lnTo>
                    <a:pt x="220" y="145"/>
                  </a:lnTo>
                  <a:lnTo>
                    <a:pt x="222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30" y="145"/>
                  </a:lnTo>
                  <a:lnTo>
                    <a:pt x="232" y="145"/>
                  </a:lnTo>
                  <a:lnTo>
                    <a:pt x="235" y="145"/>
                  </a:lnTo>
                  <a:lnTo>
                    <a:pt x="235" y="145"/>
                  </a:lnTo>
                  <a:lnTo>
                    <a:pt x="237" y="145"/>
                  </a:lnTo>
                  <a:lnTo>
                    <a:pt x="238" y="146"/>
                  </a:lnTo>
                  <a:lnTo>
                    <a:pt x="238" y="146"/>
                  </a:lnTo>
                  <a:lnTo>
                    <a:pt x="240" y="146"/>
                  </a:lnTo>
                  <a:lnTo>
                    <a:pt x="240" y="148"/>
                  </a:lnTo>
                  <a:lnTo>
                    <a:pt x="240" y="148"/>
                  </a:lnTo>
                  <a:lnTo>
                    <a:pt x="242" y="150"/>
                  </a:lnTo>
                  <a:lnTo>
                    <a:pt x="242" y="150"/>
                  </a:lnTo>
                  <a:lnTo>
                    <a:pt x="242" y="151"/>
                  </a:lnTo>
                  <a:lnTo>
                    <a:pt x="242" y="151"/>
                  </a:lnTo>
                  <a:lnTo>
                    <a:pt x="242" y="153"/>
                  </a:lnTo>
                  <a:lnTo>
                    <a:pt x="242" y="156"/>
                  </a:lnTo>
                  <a:lnTo>
                    <a:pt x="242" y="158"/>
                  </a:lnTo>
                  <a:lnTo>
                    <a:pt x="242" y="164"/>
                  </a:lnTo>
                  <a:lnTo>
                    <a:pt x="242" y="169"/>
                  </a:lnTo>
                  <a:lnTo>
                    <a:pt x="240" y="177"/>
                  </a:lnTo>
                  <a:lnTo>
                    <a:pt x="238" y="184"/>
                  </a:lnTo>
                  <a:lnTo>
                    <a:pt x="238" y="191"/>
                  </a:lnTo>
                  <a:lnTo>
                    <a:pt x="238" y="197"/>
                  </a:lnTo>
                  <a:lnTo>
                    <a:pt x="237" y="205"/>
                  </a:lnTo>
                  <a:lnTo>
                    <a:pt x="237" y="214"/>
                  </a:lnTo>
                  <a:lnTo>
                    <a:pt x="237" y="222"/>
                  </a:lnTo>
                  <a:lnTo>
                    <a:pt x="235" y="228"/>
                  </a:lnTo>
                  <a:lnTo>
                    <a:pt x="235" y="236"/>
                  </a:lnTo>
                  <a:lnTo>
                    <a:pt x="234" y="245"/>
                  </a:lnTo>
                  <a:lnTo>
                    <a:pt x="234" y="246"/>
                  </a:lnTo>
                  <a:lnTo>
                    <a:pt x="234" y="248"/>
                  </a:lnTo>
                  <a:lnTo>
                    <a:pt x="234" y="250"/>
                  </a:lnTo>
                  <a:lnTo>
                    <a:pt x="234" y="251"/>
                  </a:lnTo>
                  <a:lnTo>
                    <a:pt x="234" y="256"/>
                  </a:lnTo>
                  <a:lnTo>
                    <a:pt x="234" y="261"/>
                  </a:lnTo>
                  <a:lnTo>
                    <a:pt x="234" y="268"/>
                  </a:lnTo>
                  <a:lnTo>
                    <a:pt x="235" y="273"/>
                  </a:lnTo>
                  <a:lnTo>
                    <a:pt x="235" y="277"/>
                  </a:lnTo>
                  <a:lnTo>
                    <a:pt x="237" y="284"/>
                  </a:lnTo>
                  <a:lnTo>
                    <a:pt x="238" y="294"/>
                  </a:lnTo>
                  <a:lnTo>
                    <a:pt x="240" y="305"/>
                  </a:lnTo>
                  <a:lnTo>
                    <a:pt x="242" y="309"/>
                  </a:lnTo>
                  <a:lnTo>
                    <a:pt x="242" y="314"/>
                  </a:lnTo>
                  <a:lnTo>
                    <a:pt x="242" y="317"/>
                  </a:lnTo>
                  <a:lnTo>
                    <a:pt x="242" y="322"/>
                  </a:lnTo>
                  <a:lnTo>
                    <a:pt x="242" y="327"/>
                  </a:lnTo>
                  <a:lnTo>
                    <a:pt x="242" y="332"/>
                  </a:lnTo>
                  <a:lnTo>
                    <a:pt x="242" y="335"/>
                  </a:lnTo>
                  <a:lnTo>
                    <a:pt x="242" y="338"/>
                  </a:lnTo>
                  <a:lnTo>
                    <a:pt x="240" y="340"/>
                  </a:lnTo>
                  <a:lnTo>
                    <a:pt x="240" y="341"/>
                  </a:lnTo>
                  <a:lnTo>
                    <a:pt x="240" y="343"/>
                  </a:lnTo>
                  <a:lnTo>
                    <a:pt x="238" y="345"/>
                  </a:lnTo>
                  <a:lnTo>
                    <a:pt x="238" y="346"/>
                  </a:lnTo>
                  <a:lnTo>
                    <a:pt x="237" y="346"/>
                  </a:lnTo>
                  <a:lnTo>
                    <a:pt x="237" y="348"/>
                  </a:lnTo>
                  <a:lnTo>
                    <a:pt x="235" y="350"/>
                  </a:lnTo>
                  <a:lnTo>
                    <a:pt x="234" y="350"/>
                  </a:lnTo>
                  <a:lnTo>
                    <a:pt x="232" y="351"/>
                  </a:lnTo>
                  <a:lnTo>
                    <a:pt x="230" y="351"/>
                  </a:lnTo>
                  <a:lnTo>
                    <a:pt x="229" y="351"/>
                  </a:lnTo>
                  <a:lnTo>
                    <a:pt x="227" y="351"/>
                  </a:lnTo>
                  <a:lnTo>
                    <a:pt x="225" y="351"/>
                  </a:lnTo>
                  <a:lnTo>
                    <a:pt x="224" y="350"/>
                  </a:lnTo>
                  <a:lnTo>
                    <a:pt x="222" y="350"/>
                  </a:lnTo>
                  <a:lnTo>
                    <a:pt x="220" y="348"/>
                  </a:lnTo>
                  <a:lnTo>
                    <a:pt x="219" y="348"/>
                  </a:lnTo>
                  <a:lnTo>
                    <a:pt x="217" y="346"/>
                  </a:lnTo>
                  <a:lnTo>
                    <a:pt x="216" y="345"/>
                  </a:lnTo>
                  <a:lnTo>
                    <a:pt x="212" y="343"/>
                  </a:lnTo>
                  <a:lnTo>
                    <a:pt x="207" y="340"/>
                  </a:lnTo>
                  <a:lnTo>
                    <a:pt x="204" y="338"/>
                  </a:lnTo>
                  <a:lnTo>
                    <a:pt x="203" y="337"/>
                  </a:lnTo>
                  <a:lnTo>
                    <a:pt x="201" y="335"/>
                  </a:lnTo>
                  <a:lnTo>
                    <a:pt x="199" y="335"/>
                  </a:lnTo>
                  <a:lnTo>
                    <a:pt x="198" y="335"/>
                  </a:lnTo>
                  <a:lnTo>
                    <a:pt x="198" y="335"/>
                  </a:lnTo>
                  <a:lnTo>
                    <a:pt x="194" y="335"/>
                  </a:lnTo>
                  <a:lnTo>
                    <a:pt x="193" y="335"/>
                  </a:lnTo>
                  <a:lnTo>
                    <a:pt x="189" y="335"/>
                  </a:lnTo>
                  <a:lnTo>
                    <a:pt x="186" y="335"/>
                  </a:lnTo>
                  <a:lnTo>
                    <a:pt x="185" y="337"/>
                  </a:lnTo>
                  <a:lnTo>
                    <a:pt x="183" y="337"/>
                  </a:lnTo>
                  <a:lnTo>
                    <a:pt x="181" y="335"/>
                  </a:lnTo>
                  <a:lnTo>
                    <a:pt x="180" y="335"/>
                  </a:lnTo>
                  <a:lnTo>
                    <a:pt x="180" y="335"/>
                  </a:lnTo>
                  <a:lnTo>
                    <a:pt x="178" y="333"/>
                  </a:lnTo>
                  <a:lnTo>
                    <a:pt x="178" y="332"/>
                  </a:lnTo>
                  <a:lnTo>
                    <a:pt x="176" y="332"/>
                  </a:lnTo>
                  <a:lnTo>
                    <a:pt x="176" y="330"/>
                  </a:lnTo>
                  <a:lnTo>
                    <a:pt x="176" y="328"/>
                  </a:lnTo>
                  <a:lnTo>
                    <a:pt x="176" y="327"/>
                  </a:lnTo>
                  <a:lnTo>
                    <a:pt x="176" y="325"/>
                  </a:lnTo>
                  <a:lnTo>
                    <a:pt x="176" y="320"/>
                  </a:lnTo>
                  <a:lnTo>
                    <a:pt x="176" y="317"/>
                  </a:lnTo>
                  <a:lnTo>
                    <a:pt x="176" y="314"/>
                  </a:lnTo>
                  <a:lnTo>
                    <a:pt x="175" y="312"/>
                  </a:lnTo>
                  <a:lnTo>
                    <a:pt x="175" y="310"/>
                  </a:lnTo>
                  <a:lnTo>
                    <a:pt x="175" y="309"/>
                  </a:lnTo>
                  <a:lnTo>
                    <a:pt x="173" y="305"/>
                  </a:lnTo>
                  <a:lnTo>
                    <a:pt x="173" y="304"/>
                  </a:lnTo>
                  <a:lnTo>
                    <a:pt x="173" y="302"/>
                  </a:lnTo>
                  <a:lnTo>
                    <a:pt x="171" y="300"/>
                  </a:lnTo>
                  <a:lnTo>
                    <a:pt x="170" y="297"/>
                  </a:lnTo>
                  <a:lnTo>
                    <a:pt x="167" y="292"/>
                  </a:lnTo>
                  <a:lnTo>
                    <a:pt x="165" y="291"/>
                  </a:lnTo>
                  <a:lnTo>
                    <a:pt x="163" y="287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58" y="286"/>
                  </a:lnTo>
                  <a:lnTo>
                    <a:pt x="158" y="287"/>
                  </a:lnTo>
                  <a:lnTo>
                    <a:pt x="158" y="289"/>
                  </a:lnTo>
                  <a:lnTo>
                    <a:pt x="158" y="291"/>
                  </a:lnTo>
                  <a:lnTo>
                    <a:pt x="157" y="292"/>
                  </a:lnTo>
                  <a:lnTo>
                    <a:pt x="157" y="296"/>
                  </a:lnTo>
                  <a:lnTo>
                    <a:pt x="157" y="300"/>
                  </a:lnTo>
                  <a:lnTo>
                    <a:pt x="157" y="305"/>
                  </a:lnTo>
                  <a:lnTo>
                    <a:pt x="157" y="309"/>
                  </a:lnTo>
                  <a:lnTo>
                    <a:pt x="157" y="312"/>
                  </a:lnTo>
                  <a:lnTo>
                    <a:pt x="157" y="315"/>
                  </a:lnTo>
                  <a:lnTo>
                    <a:pt x="157" y="318"/>
                  </a:lnTo>
                  <a:lnTo>
                    <a:pt x="155" y="322"/>
                  </a:lnTo>
                  <a:lnTo>
                    <a:pt x="155" y="323"/>
                  </a:lnTo>
                  <a:lnTo>
                    <a:pt x="153" y="327"/>
                  </a:lnTo>
                  <a:lnTo>
                    <a:pt x="153" y="330"/>
                  </a:lnTo>
                  <a:lnTo>
                    <a:pt x="150" y="335"/>
                  </a:lnTo>
                  <a:lnTo>
                    <a:pt x="150" y="335"/>
                  </a:lnTo>
                  <a:lnTo>
                    <a:pt x="150" y="337"/>
                  </a:lnTo>
                  <a:lnTo>
                    <a:pt x="149" y="337"/>
                  </a:lnTo>
                  <a:lnTo>
                    <a:pt x="149" y="337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5" y="338"/>
                  </a:lnTo>
                  <a:lnTo>
                    <a:pt x="144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0" y="337"/>
                  </a:lnTo>
                  <a:lnTo>
                    <a:pt x="135" y="333"/>
                  </a:lnTo>
                  <a:lnTo>
                    <a:pt x="132" y="330"/>
                  </a:lnTo>
                  <a:lnTo>
                    <a:pt x="131" y="330"/>
                  </a:lnTo>
                  <a:lnTo>
                    <a:pt x="129" y="328"/>
                  </a:lnTo>
                  <a:lnTo>
                    <a:pt x="126" y="327"/>
                  </a:lnTo>
                  <a:lnTo>
                    <a:pt x="124" y="325"/>
                  </a:lnTo>
                  <a:lnTo>
                    <a:pt x="122" y="325"/>
                  </a:lnTo>
                  <a:lnTo>
                    <a:pt x="122" y="323"/>
                  </a:lnTo>
                  <a:lnTo>
                    <a:pt x="121" y="323"/>
                  </a:lnTo>
                  <a:lnTo>
                    <a:pt x="121" y="323"/>
                  </a:lnTo>
                  <a:lnTo>
                    <a:pt x="119" y="322"/>
                  </a:lnTo>
                  <a:lnTo>
                    <a:pt x="119" y="320"/>
                  </a:lnTo>
                  <a:lnTo>
                    <a:pt x="119" y="320"/>
                  </a:lnTo>
                  <a:lnTo>
                    <a:pt x="117" y="318"/>
                  </a:lnTo>
                  <a:lnTo>
                    <a:pt x="117" y="317"/>
                  </a:lnTo>
                  <a:lnTo>
                    <a:pt x="116" y="314"/>
                  </a:lnTo>
                  <a:lnTo>
                    <a:pt x="116" y="312"/>
                  </a:lnTo>
                  <a:lnTo>
                    <a:pt x="116" y="309"/>
                  </a:lnTo>
                  <a:lnTo>
                    <a:pt x="114" y="304"/>
                  </a:lnTo>
                  <a:lnTo>
                    <a:pt x="114" y="299"/>
                  </a:lnTo>
                  <a:lnTo>
                    <a:pt x="114" y="297"/>
                  </a:lnTo>
                  <a:lnTo>
                    <a:pt x="114" y="294"/>
                  </a:lnTo>
                  <a:lnTo>
                    <a:pt x="113" y="292"/>
                  </a:lnTo>
                  <a:lnTo>
                    <a:pt x="113" y="291"/>
                  </a:lnTo>
                  <a:lnTo>
                    <a:pt x="111" y="287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11" y="284"/>
                  </a:lnTo>
                  <a:lnTo>
                    <a:pt x="113" y="282"/>
                  </a:lnTo>
                  <a:lnTo>
                    <a:pt x="113" y="281"/>
                  </a:lnTo>
                  <a:lnTo>
                    <a:pt x="114" y="281"/>
                  </a:lnTo>
                  <a:lnTo>
                    <a:pt x="116" y="279"/>
                  </a:lnTo>
                  <a:lnTo>
                    <a:pt x="117" y="277"/>
                  </a:lnTo>
                  <a:lnTo>
                    <a:pt x="119" y="274"/>
                  </a:lnTo>
                  <a:lnTo>
                    <a:pt x="121" y="274"/>
                  </a:lnTo>
                  <a:lnTo>
                    <a:pt x="122" y="273"/>
                  </a:lnTo>
                  <a:lnTo>
                    <a:pt x="124" y="271"/>
                  </a:lnTo>
                  <a:lnTo>
                    <a:pt x="124" y="269"/>
                  </a:lnTo>
                  <a:lnTo>
                    <a:pt x="124" y="268"/>
                  </a:lnTo>
                  <a:lnTo>
                    <a:pt x="126" y="266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4" y="256"/>
                  </a:lnTo>
                  <a:lnTo>
                    <a:pt x="124" y="253"/>
                  </a:lnTo>
                  <a:lnTo>
                    <a:pt x="124" y="251"/>
                  </a:lnTo>
                  <a:lnTo>
                    <a:pt x="122" y="245"/>
                  </a:lnTo>
                  <a:lnTo>
                    <a:pt x="121" y="240"/>
                  </a:lnTo>
                  <a:lnTo>
                    <a:pt x="121" y="236"/>
                  </a:lnTo>
                  <a:lnTo>
                    <a:pt x="121" y="235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30"/>
                  </a:lnTo>
                  <a:close/>
                  <a:moveTo>
                    <a:pt x="160" y="225"/>
                  </a:moveTo>
                  <a:lnTo>
                    <a:pt x="150" y="228"/>
                  </a:lnTo>
                  <a:lnTo>
                    <a:pt x="150" y="228"/>
                  </a:lnTo>
                  <a:lnTo>
                    <a:pt x="149" y="232"/>
                  </a:lnTo>
                  <a:lnTo>
                    <a:pt x="149" y="235"/>
                  </a:lnTo>
                  <a:lnTo>
                    <a:pt x="147" y="240"/>
                  </a:lnTo>
                  <a:lnTo>
                    <a:pt x="145" y="243"/>
                  </a:lnTo>
                  <a:lnTo>
                    <a:pt x="145" y="250"/>
                  </a:lnTo>
                  <a:lnTo>
                    <a:pt x="144" y="253"/>
                  </a:lnTo>
                  <a:lnTo>
                    <a:pt x="144" y="256"/>
                  </a:lnTo>
                  <a:lnTo>
                    <a:pt x="144" y="258"/>
                  </a:lnTo>
                  <a:lnTo>
                    <a:pt x="145" y="261"/>
                  </a:lnTo>
                  <a:lnTo>
                    <a:pt x="145" y="263"/>
                  </a:lnTo>
                  <a:lnTo>
                    <a:pt x="145" y="264"/>
                  </a:lnTo>
                  <a:lnTo>
                    <a:pt x="147" y="266"/>
                  </a:lnTo>
                  <a:lnTo>
                    <a:pt x="147" y="268"/>
                  </a:lnTo>
                  <a:lnTo>
                    <a:pt x="149" y="269"/>
                  </a:lnTo>
                  <a:lnTo>
                    <a:pt x="149" y="269"/>
                  </a:lnTo>
                  <a:lnTo>
                    <a:pt x="150" y="271"/>
                  </a:lnTo>
                  <a:lnTo>
                    <a:pt x="150" y="271"/>
                  </a:lnTo>
                  <a:lnTo>
                    <a:pt x="152" y="273"/>
                  </a:lnTo>
                  <a:lnTo>
                    <a:pt x="152" y="273"/>
                  </a:lnTo>
                  <a:lnTo>
                    <a:pt x="153" y="269"/>
                  </a:lnTo>
                  <a:lnTo>
                    <a:pt x="158" y="264"/>
                  </a:lnTo>
                  <a:lnTo>
                    <a:pt x="162" y="261"/>
                  </a:lnTo>
                  <a:lnTo>
                    <a:pt x="163" y="258"/>
                  </a:lnTo>
                  <a:lnTo>
                    <a:pt x="165" y="255"/>
                  </a:lnTo>
                  <a:lnTo>
                    <a:pt x="165" y="253"/>
                  </a:lnTo>
                  <a:lnTo>
                    <a:pt x="167" y="251"/>
                  </a:lnTo>
                  <a:lnTo>
                    <a:pt x="167" y="250"/>
                  </a:lnTo>
                  <a:lnTo>
                    <a:pt x="168" y="248"/>
                  </a:lnTo>
                  <a:lnTo>
                    <a:pt x="168" y="246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8" y="243"/>
                  </a:lnTo>
                  <a:lnTo>
                    <a:pt x="168" y="241"/>
                  </a:lnTo>
                  <a:lnTo>
                    <a:pt x="168" y="240"/>
                  </a:lnTo>
                  <a:lnTo>
                    <a:pt x="167" y="238"/>
                  </a:lnTo>
                  <a:lnTo>
                    <a:pt x="167" y="235"/>
                  </a:lnTo>
                  <a:lnTo>
                    <a:pt x="165" y="232"/>
                  </a:lnTo>
                  <a:lnTo>
                    <a:pt x="162" y="228"/>
                  </a:lnTo>
                  <a:lnTo>
                    <a:pt x="160" y="225"/>
                  </a:lnTo>
                  <a:lnTo>
                    <a:pt x="160" y="225"/>
                  </a:lnTo>
                  <a:close/>
                  <a:moveTo>
                    <a:pt x="203" y="179"/>
                  </a:moveTo>
                  <a:lnTo>
                    <a:pt x="201" y="179"/>
                  </a:lnTo>
                  <a:lnTo>
                    <a:pt x="199" y="181"/>
                  </a:lnTo>
                  <a:lnTo>
                    <a:pt x="198" y="181"/>
                  </a:lnTo>
                  <a:lnTo>
                    <a:pt x="196" y="181"/>
                  </a:lnTo>
                  <a:lnTo>
                    <a:pt x="193" y="181"/>
                  </a:lnTo>
                  <a:lnTo>
                    <a:pt x="189" y="182"/>
                  </a:lnTo>
                  <a:lnTo>
                    <a:pt x="188" y="182"/>
                  </a:lnTo>
                  <a:lnTo>
                    <a:pt x="188" y="182"/>
                  </a:lnTo>
                  <a:lnTo>
                    <a:pt x="186" y="184"/>
                  </a:lnTo>
                  <a:lnTo>
                    <a:pt x="185" y="184"/>
                  </a:lnTo>
                  <a:lnTo>
                    <a:pt x="183" y="186"/>
                  </a:lnTo>
                  <a:lnTo>
                    <a:pt x="183" y="187"/>
                  </a:lnTo>
                  <a:lnTo>
                    <a:pt x="181" y="189"/>
                  </a:lnTo>
                  <a:lnTo>
                    <a:pt x="180" y="191"/>
                  </a:lnTo>
                  <a:lnTo>
                    <a:pt x="180" y="192"/>
                  </a:lnTo>
                  <a:lnTo>
                    <a:pt x="178" y="195"/>
                  </a:lnTo>
                  <a:lnTo>
                    <a:pt x="178" y="197"/>
                  </a:lnTo>
                  <a:lnTo>
                    <a:pt x="178" y="199"/>
                  </a:lnTo>
                  <a:lnTo>
                    <a:pt x="178" y="200"/>
                  </a:lnTo>
                  <a:lnTo>
                    <a:pt x="178" y="202"/>
                  </a:lnTo>
                  <a:lnTo>
                    <a:pt x="178" y="204"/>
                  </a:lnTo>
                  <a:lnTo>
                    <a:pt x="178" y="205"/>
                  </a:lnTo>
                  <a:lnTo>
                    <a:pt x="180" y="209"/>
                  </a:lnTo>
                  <a:lnTo>
                    <a:pt x="181" y="210"/>
                  </a:lnTo>
                  <a:lnTo>
                    <a:pt x="181" y="214"/>
                  </a:lnTo>
                  <a:lnTo>
                    <a:pt x="183" y="215"/>
                  </a:lnTo>
                  <a:lnTo>
                    <a:pt x="185" y="218"/>
                  </a:lnTo>
                  <a:lnTo>
                    <a:pt x="186" y="222"/>
                  </a:lnTo>
                  <a:lnTo>
                    <a:pt x="188" y="227"/>
                  </a:lnTo>
                  <a:lnTo>
                    <a:pt x="189" y="230"/>
                  </a:lnTo>
                  <a:lnTo>
                    <a:pt x="189" y="232"/>
                  </a:lnTo>
                  <a:lnTo>
                    <a:pt x="191" y="233"/>
                  </a:lnTo>
                  <a:lnTo>
                    <a:pt x="191" y="233"/>
                  </a:lnTo>
                  <a:lnTo>
                    <a:pt x="193" y="235"/>
                  </a:lnTo>
                  <a:lnTo>
                    <a:pt x="194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8" y="236"/>
                  </a:lnTo>
                  <a:lnTo>
                    <a:pt x="198" y="236"/>
                  </a:lnTo>
                  <a:lnTo>
                    <a:pt x="201" y="236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6" y="232"/>
                  </a:lnTo>
                  <a:lnTo>
                    <a:pt x="207" y="228"/>
                  </a:lnTo>
                  <a:lnTo>
                    <a:pt x="207" y="225"/>
                  </a:lnTo>
                  <a:lnTo>
                    <a:pt x="207" y="222"/>
                  </a:lnTo>
                  <a:lnTo>
                    <a:pt x="209" y="220"/>
                  </a:lnTo>
                  <a:lnTo>
                    <a:pt x="209" y="218"/>
                  </a:lnTo>
                  <a:lnTo>
                    <a:pt x="207" y="217"/>
                  </a:lnTo>
                  <a:lnTo>
                    <a:pt x="207" y="215"/>
                  </a:lnTo>
                  <a:lnTo>
                    <a:pt x="207" y="212"/>
                  </a:lnTo>
                  <a:lnTo>
                    <a:pt x="207" y="209"/>
                  </a:lnTo>
                  <a:lnTo>
                    <a:pt x="206" y="207"/>
                  </a:lnTo>
                  <a:lnTo>
                    <a:pt x="206" y="204"/>
                  </a:lnTo>
                  <a:lnTo>
                    <a:pt x="206" y="202"/>
                  </a:lnTo>
                  <a:lnTo>
                    <a:pt x="207" y="200"/>
                  </a:lnTo>
                  <a:lnTo>
                    <a:pt x="207" y="195"/>
                  </a:lnTo>
                  <a:lnTo>
                    <a:pt x="207" y="192"/>
                  </a:lnTo>
                  <a:lnTo>
                    <a:pt x="209" y="189"/>
                  </a:lnTo>
                  <a:lnTo>
                    <a:pt x="209" y="186"/>
                  </a:lnTo>
                  <a:lnTo>
                    <a:pt x="203" y="179"/>
                  </a:lnTo>
                  <a:lnTo>
                    <a:pt x="203" y="179"/>
                  </a:lnTo>
                  <a:close/>
                  <a:moveTo>
                    <a:pt x="212" y="255"/>
                  </a:moveTo>
                  <a:lnTo>
                    <a:pt x="212" y="255"/>
                  </a:lnTo>
                  <a:lnTo>
                    <a:pt x="212" y="253"/>
                  </a:lnTo>
                  <a:lnTo>
                    <a:pt x="211" y="253"/>
                  </a:lnTo>
                  <a:lnTo>
                    <a:pt x="211" y="253"/>
                  </a:lnTo>
                  <a:lnTo>
                    <a:pt x="209" y="251"/>
                  </a:lnTo>
                  <a:lnTo>
                    <a:pt x="209" y="251"/>
                  </a:lnTo>
                  <a:lnTo>
                    <a:pt x="207" y="251"/>
                  </a:lnTo>
                  <a:lnTo>
                    <a:pt x="206" y="251"/>
                  </a:lnTo>
                  <a:lnTo>
                    <a:pt x="206" y="251"/>
                  </a:lnTo>
                  <a:lnTo>
                    <a:pt x="204" y="253"/>
                  </a:lnTo>
                  <a:lnTo>
                    <a:pt x="203" y="253"/>
                  </a:lnTo>
                  <a:lnTo>
                    <a:pt x="201" y="255"/>
                  </a:lnTo>
                  <a:lnTo>
                    <a:pt x="199" y="256"/>
                  </a:lnTo>
                  <a:lnTo>
                    <a:pt x="198" y="259"/>
                  </a:lnTo>
                  <a:lnTo>
                    <a:pt x="194" y="263"/>
                  </a:lnTo>
                  <a:lnTo>
                    <a:pt x="193" y="266"/>
                  </a:lnTo>
                  <a:lnTo>
                    <a:pt x="191" y="268"/>
                  </a:lnTo>
                  <a:lnTo>
                    <a:pt x="191" y="269"/>
                  </a:lnTo>
                  <a:lnTo>
                    <a:pt x="191" y="269"/>
                  </a:lnTo>
                  <a:lnTo>
                    <a:pt x="189" y="271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9" y="274"/>
                  </a:lnTo>
                  <a:lnTo>
                    <a:pt x="189" y="276"/>
                  </a:lnTo>
                  <a:lnTo>
                    <a:pt x="191" y="281"/>
                  </a:lnTo>
                  <a:lnTo>
                    <a:pt x="193" y="286"/>
                  </a:lnTo>
                  <a:lnTo>
                    <a:pt x="193" y="291"/>
                  </a:lnTo>
                  <a:lnTo>
                    <a:pt x="194" y="296"/>
                  </a:lnTo>
                  <a:lnTo>
                    <a:pt x="194" y="299"/>
                  </a:lnTo>
                  <a:lnTo>
                    <a:pt x="196" y="302"/>
                  </a:lnTo>
                  <a:lnTo>
                    <a:pt x="196" y="305"/>
                  </a:lnTo>
                  <a:lnTo>
                    <a:pt x="196" y="307"/>
                  </a:lnTo>
                  <a:lnTo>
                    <a:pt x="198" y="309"/>
                  </a:lnTo>
                  <a:lnTo>
                    <a:pt x="198" y="312"/>
                  </a:lnTo>
                  <a:lnTo>
                    <a:pt x="199" y="315"/>
                  </a:lnTo>
                  <a:lnTo>
                    <a:pt x="201" y="318"/>
                  </a:lnTo>
                  <a:lnTo>
                    <a:pt x="201" y="320"/>
                  </a:lnTo>
                  <a:lnTo>
                    <a:pt x="203" y="322"/>
                  </a:lnTo>
                  <a:lnTo>
                    <a:pt x="203" y="322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6" y="325"/>
                  </a:lnTo>
                  <a:lnTo>
                    <a:pt x="206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9" y="325"/>
                  </a:lnTo>
                  <a:lnTo>
                    <a:pt x="209" y="325"/>
                  </a:lnTo>
                  <a:lnTo>
                    <a:pt x="211" y="323"/>
                  </a:lnTo>
                  <a:lnTo>
                    <a:pt x="211" y="322"/>
                  </a:lnTo>
                  <a:lnTo>
                    <a:pt x="214" y="318"/>
                  </a:lnTo>
                  <a:lnTo>
                    <a:pt x="216" y="315"/>
                  </a:lnTo>
                  <a:lnTo>
                    <a:pt x="216" y="314"/>
                  </a:lnTo>
                  <a:lnTo>
                    <a:pt x="217" y="312"/>
                  </a:lnTo>
                  <a:lnTo>
                    <a:pt x="217" y="310"/>
                  </a:lnTo>
                  <a:lnTo>
                    <a:pt x="219" y="309"/>
                  </a:lnTo>
                  <a:lnTo>
                    <a:pt x="219" y="305"/>
                  </a:lnTo>
                  <a:lnTo>
                    <a:pt x="219" y="304"/>
                  </a:lnTo>
                  <a:lnTo>
                    <a:pt x="219" y="302"/>
                  </a:lnTo>
                  <a:lnTo>
                    <a:pt x="219" y="300"/>
                  </a:lnTo>
                  <a:lnTo>
                    <a:pt x="219" y="297"/>
                  </a:lnTo>
                  <a:lnTo>
                    <a:pt x="219" y="296"/>
                  </a:lnTo>
                  <a:lnTo>
                    <a:pt x="219" y="294"/>
                  </a:lnTo>
                  <a:lnTo>
                    <a:pt x="219" y="291"/>
                  </a:lnTo>
                  <a:lnTo>
                    <a:pt x="217" y="287"/>
                  </a:lnTo>
                  <a:lnTo>
                    <a:pt x="217" y="284"/>
                  </a:lnTo>
                  <a:lnTo>
                    <a:pt x="216" y="282"/>
                  </a:lnTo>
                  <a:lnTo>
                    <a:pt x="216" y="281"/>
                  </a:lnTo>
                  <a:lnTo>
                    <a:pt x="216" y="279"/>
                  </a:lnTo>
                  <a:lnTo>
                    <a:pt x="214" y="277"/>
                  </a:lnTo>
                  <a:lnTo>
                    <a:pt x="214" y="276"/>
                  </a:lnTo>
                  <a:lnTo>
                    <a:pt x="214" y="274"/>
                  </a:lnTo>
                  <a:lnTo>
                    <a:pt x="214" y="268"/>
                  </a:lnTo>
                  <a:lnTo>
                    <a:pt x="214" y="261"/>
                  </a:lnTo>
                  <a:lnTo>
                    <a:pt x="212" y="256"/>
                  </a:lnTo>
                  <a:lnTo>
                    <a:pt x="212" y="25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59">
              <a:extLst>
                <a:ext uri="{FF2B5EF4-FFF2-40B4-BE49-F238E27FC236}">
                  <a16:creationId xmlns:a16="http://schemas.microsoft.com/office/drawing/2014/main" id="{ED8C55E8-C036-6D06-AF18-2C5CAD83E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2070"/>
              <a:ext cx="324" cy="392"/>
            </a:xfrm>
            <a:custGeom>
              <a:avLst/>
              <a:gdLst>
                <a:gd name="T0" fmla="*/ 132 w 324"/>
                <a:gd name="T1" fmla="*/ 140 h 392"/>
                <a:gd name="T2" fmla="*/ 152 w 324"/>
                <a:gd name="T3" fmla="*/ 138 h 392"/>
                <a:gd name="T4" fmla="*/ 170 w 324"/>
                <a:gd name="T5" fmla="*/ 131 h 392"/>
                <a:gd name="T6" fmla="*/ 177 w 324"/>
                <a:gd name="T7" fmla="*/ 125 h 392"/>
                <a:gd name="T8" fmla="*/ 193 w 324"/>
                <a:gd name="T9" fmla="*/ 64 h 392"/>
                <a:gd name="T10" fmla="*/ 203 w 324"/>
                <a:gd name="T11" fmla="*/ 43 h 392"/>
                <a:gd name="T12" fmla="*/ 213 w 324"/>
                <a:gd name="T13" fmla="*/ 8 h 392"/>
                <a:gd name="T14" fmla="*/ 218 w 324"/>
                <a:gd name="T15" fmla="*/ 2 h 392"/>
                <a:gd name="T16" fmla="*/ 232 w 324"/>
                <a:gd name="T17" fmla="*/ 0 h 392"/>
                <a:gd name="T18" fmla="*/ 244 w 324"/>
                <a:gd name="T19" fmla="*/ 10 h 392"/>
                <a:gd name="T20" fmla="*/ 255 w 324"/>
                <a:gd name="T21" fmla="*/ 30 h 392"/>
                <a:gd name="T22" fmla="*/ 252 w 324"/>
                <a:gd name="T23" fmla="*/ 45 h 392"/>
                <a:gd name="T24" fmla="*/ 237 w 324"/>
                <a:gd name="T25" fmla="*/ 69 h 392"/>
                <a:gd name="T26" fmla="*/ 226 w 324"/>
                <a:gd name="T27" fmla="*/ 97 h 392"/>
                <a:gd name="T28" fmla="*/ 222 w 324"/>
                <a:gd name="T29" fmla="*/ 109 h 392"/>
                <a:gd name="T30" fmla="*/ 226 w 324"/>
                <a:gd name="T31" fmla="*/ 112 h 392"/>
                <a:gd name="T32" fmla="*/ 245 w 324"/>
                <a:gd name="T33" fmla="*/ 105 h 392"/>
                <a:gd name="T34" fmla="*/ 262 w 324"/>
                <a:gd name="T35" fmla="*/ 100 h 392"/>
                <a:gd name="T36" fmla="*/ 280 w 324"/>
                <a:gd name="T37" fmla="*/ 107 h 392"/>
                <a:gd name="T38" fmla="*/ 280 w 324"/>
                <a:gd name="T39" fmla="*/ 115 h 392"/>
                <a:gd name="T40" fmla="*/ 278 w 324"/>
                <a:gd name="T41" fmla="*/ 130 h 392"/>
                <a:gd name="T42" fmla="*/ 273 w 324"/>
                <a:gd name="T43" fmla="*/ 133 h 392"/>
                <a:gd name="T44" fmla="*/ 252 w 324"/>
                <a:gd name="T45" fmla="*/ 136 h 392"/>
                <a:gd name="T46" fmla="*/ 240 w 324"/>
                <a:gd name="T47" fmla="*/ 146 h 392"/>
                <a:gd name="T48" fmla="*/ 227 w 324"/>
                <a:gd name="T49" fmla="*/ 153 h 392"/>
                <a:gd name="T50" fmla="*/ 214 w 324"/>
                <a:gd name="T51" fmla="*/ 158 h 392"/>
                <a:gd name="T52" fmla="*/ 200 w 324"/>
                <a:gd name="T53" fmla="*/ 176 h 392"/>
                <a:gd name="T54" fmla="*/ 185 w 324"/>
                <a:gd name="T55" fmla="*/ 204 h 392"/>
                <a:gd name="T56" fmla="*/ 186 w 324"/>
                <a:gd name="T57" fmla="*/ 225 h 392"/>
                <a:gd name="T58" fmla="*/ 227 w 324"/>
                <a:gd name="T59" fmla="*/ 256 h 392"/>
                <a:gd name="T60" fmla="*/ 244 w 324"/>
                <a:gd name="T61" fmla="*/ 269 h 392"/>
                <a:gd name="T62" fmla="*/ 268 w 324"/>
                <a:gd name="T63" fmla="*/ 276 h 392"/>
                <a:gd name="T64" fmla="*/ 280 w 324"/>
                <a:gd name="T65" fmla="*/ 274 h 392"/>
                <a:gd name="T66" fmla="*/ 314 w 324"/>
                <a:gd name="T67" fmla="*/ 264 h 392"/>
                <a:gd name="T68" fmla="*/ 304 w 324"/>
                <a:gd name="T69" fmla="*/ 292 h 392"/>
                <a:gd name="T70" fmla="*/ 285 w 324"/>
                <a:gd name="T71" fmla="*/ 310 h 392"/>
                <a:gd name="T72" fmla="*/ 276 w 324"/>
                <a:gd name="T73" fmla="*/ 317 h 392"/>
                <a:gd name="T74" fmla="*/ 255 w 324"/>
                <a:gd name="T75" fmla="*/ 317 h 392"/>
                <a:gd name="T76" fmla="*/ 237 w 324"/>
                <a:gd name="T77" fmla="*/ 317 h 392"/>
                <a:gd name="T78" fmla="*/ 229 w 324"/>
                <a:gd name="T79" fmla="*/ 302 h 392"/>
                <a:gd name="T80" fmla="*/ 214 w 324"/>
                <a:gd name="T81" fmla="*/ 274 h 392"/>
                <a:gd name="T82" fmla="*/ 188 w 324"/>
                <a:gd name="T83" fmla="*/ 243 h 392"/>
                <a:gd name="T84" fmla="*/ 168 w 324"/>
                <a:gd name="T85" fmla="*/ 232 h 392"/>
                <a:gd name="T86" fmla="*/ 142 w 324"/>
                <a:gd name="T87" fmla="*/ 273 h 392"/>
                <a:gd name="T88" fmla="*/ 108 w 324"/>
                <a:gd name="T89" fmla="*/ 315 h 392"/>
                <a:gd name="T90" fmla="*/ 67 w 324"/>
                <a:gd name="T91" fmla="*/ 355 h 392"/>
                <a:gd name="T92" fmla="*/ 26 w 324"/>
                <a:gd name="T93" fmla="*/ 386 h 392"/>
                <a:gd name="T94" fmla="*/ 5 w 324"/>
                <a:gd name="T95" fmla="*/ 392 h 392"/>
                <a:gd name="T96" fmla="*/ 0 w 324"/>
                <a:gd name="T97" fmla="*/ 386 h 392"/>
                <a:gd name="T98" fmla="*/ 11 w 324"/>
                <a:gd name="T99" fmla="*/ 366 h 392"/>
                <a:gd name="T100" fmla="*/ 46 w 324"/>
                <a:gd name="T101" fmla="*/ 333 h 392"/>
                <a:gd name="T102" fmla="*/ 80 w 324"/>
                <a:gd name="T103" fmla="*/ 294 h 392"/>
                <a:gd name="T104" fmla="*/ 113 w 324"/>
                <a:gd name="T105" fmla="*/ 246 h 392"/>
                <a:gd name="T106" fmla="*/ 144 w 324"/>
                <a:gd name="T107" fmla="*/ 192 h 392"/>
                <a:gd name="T108" fmla="*/ 141 w 324"/>
                <a:gd name="T109" fmla="*/ 174 h 392"/>
                <a:gd name="T110" fmla="*/ 123 w 324"/>
                <a:gd name="T111" fmla="*/ 164 h 392"/>
                <a:gd name="T112" fmla="*/ 108 w 324"/>
                <a:gd name="T113" fmla="*/ 161 h 392"/>
                <a:gd name="T114" fmla="*/ 106 w 324"/>
                <a:gd name="T115" fmla="*/ 15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4" h="392">
                  <a:moveTo>
                    <a:pt x="110" y="140"/>
                  </a:moveTo>
                  <a:lnTo>
                    <a:pt x="113" y="140"/>
                  </a:lnTo>
                  <a:lnTo>
                    <a:pt x="115" y="140"/>
                  </a:lnTo>
                  <a:lnTo>
                    <a:pt x="118" y="140"/>
                  </a:lnTo>
                  <a:lnTo>
                    <a:pt x="121" y="140"/>
                  </a:lnTo>
                  <a:lnTo>
                    <a:pt x="126" y="140"/>
                  </a:lnTo>
                  <a:lnTo>
                    <a:pt x="132" y="140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4" y="140"/>
                  </a:lnTo>
                  <a:lnTo>
                    <a:pt x="147" y="140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5" y="136"/>
                  </a:lnTo>
                  <a:lnTo>
                    <a:pt x="159" y="135"/>
                  </a:lnTo>
                  <a:lnTo>
                    <a:pt x="160" y="135"/>
                  </a:lnTo>
                  <a:lnTo>
                    <a:pt x="162" y="133"/>
                  </a:lnTo>
                  <a:lnTo>
                    <a:pt x="165" y="133"/>
                  </a:lnTo>
                  <a:lnTo>
                    <a:pt x="168" y="133"/>
                  </a:lnTo>
                  <a:lnTo>
                    <a:pt x="170" y="131"/>
                  </a:lnTo>
                  <a:lnTo>
                    <a:pt x="172" y="131"/>
                  </a:lnTo>
                  <a:lnTo>
                    <a:pt x="173" y="131"/>
                  </a:lnTo>
                  <a:lnTo>
                    <a:pt x="175" y="130"/>
                  </a:lnTo>
                  <a:lnTo>
                    <a:pt x="175" y="130"/>
                  </a:lnTo>
                  <a:lnTo>
                    <a:pt x="177" y="128"/>
                  </a:lnTo>
                  <a:lnTo>
                    <a:pt x="177" y="127"/>
                  </a:lnTo>
                  <a:lnTo>
                    <a:pt x="177" y="125"/>
                  </a:lnTo>
                  <a:lnTo>
                    <a:pt x="178" y="123"/>
                  </a:lnTo>
                  <a:lnTo>
                    <a:pt x="178" y="117"/>
                  </a:lnTo>
                  <a:lnTo>
                    <a:pt x="182" y="109"/>
                  </a:lnTo>
                  <a:lnTo>
                    <a:pt x="183" y="97"/>
                  </a:lnTo>
                  <a:lnTo>
                    <a:pt x="186" y="86"/>
                  </a:lnTo>
                  <a:lnTo>
                    <a:pt x="190" y="74"/>
                  </a:lnTo>
                  <a:lnTo>
                    <a:pt x="193" y="64"/>
                  </a:lnTo>
                  <a:lnTo>
                    <a:pt x="195" y="59"/>
                  </a:lnTo>
                  <a:lnTo>
                    <a:pt x="196" y="56"/>
                  </a:lnTo>
                  <a:lnTo>
                    <a:pt x="198" y="53"/>
                  </a:lnTo>
                  <a:lnTo>
                    <a:pt x="200" y="51"/>
                  </a:lnTo>
                  <a:lnTo>
                    <a:pt x="200" y="48"/>
                  </a:lnTo>
                  <a:lnTo>
                    <a:pt x="201" y="45"/>
                  </a:lnTo>
                  <a:lnTo>
                    <a:pt x="203" y="43"/>
                  </a:lnTo>
                  <a:lnTo>
                    <a:pt x="203" y="38"/>
                  </a:lnTo>
                  <a:lnTo>
                    <a:pt x="204" y="31"/>
                  </a:lnTo>
                  <a:lnTo>
                    <a:pt x="208" y="23"/>
                  </a:lnTo>
                  <a:lnTo>
                    <a:pt x="209" y="20"/>
                  </a:lnTo>
                  <a:lnTo>
                    <a:pt x="209" y="15"/>
                  </a:lnTo>
                  <a:lnTo>
                    <a:pt x="211" y="12"/>
                  </a:lnTo>
                  <a:lnTo>
                    <a:pt x="213" y="8"/>
                  </a:lnTo>
                  <a:lnTo>
                    <a:pt x="213" y="8"/>
                  </a:lnTo>
                  <a:lnTo>
                    <a:pt x="214" y="7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6" y="4"/>
                  </a:lnTo>
                  <a:lnTo>
                    <a:pt x="218" y="4"/>
                  </a:lnTo>
                  <a:lnTo>
                    <a:pt x="218" y="2"/>
                  </a:lnTo>
                  <a:lnTo>
                    <a:pt x="219" y="2"/>
                  </a:lnTo>
                  <a:lnTo>
                    <a:pt x="222" y="2"/>
                  </a:lnTo>
                  <a:lnTo>
                    <a:pt x="226" y="0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6" y="2"/>
                  </a:lnTo>
                  <a:lnTo>
                    <a:pt x="237" y="2"/>
                  </a:lnTo>
                  <a:lnTo>
                    <a:pt x="239" y="4"/>
                  </a:lnTo>
                  <a:lnTo>
                    <a:pt x="240" y="5"/>
                  </a:lnTo>
                  <a:lnTo>
                    <a:pt x="242" y="7"/>
                  </a:lnTo>
                  <a:lnTo>
                    <a:pt x="244" y="10"/>
                  </a:lnTo>
                  <a:lnTo>
                    <a:pt x="245" y="13"/>
                  </a:lnTo>
                  <a:lnTo>
                    <a:pt x="247" y="18"/>
                  </a:lnTo>
                  <a:lnTo>
                    <a:pt x="250" y="23"/>
                  </a:lnTo>
                  <a:lnTo>
                    <a:pt x="252" y="25"/>
                  </a:lnTo>
                  <a:lnTo>
                    <a:pt x="254" y="27"/>
                  </a:lnTo>
                  <a:lnTo>
                    <a:pt x="254" y="28"/>
                  </a:lnTo>
                  <a:lnTo>
                    <a:pt x="255" y="30"/>
                  </a:lnTo>
                  <a:lnTo>
                    <a:pt x="255" y="31"/>
                  </a:lnTo>
                  <a:lnTo>
                    <a:pt x="255" y="35"/>
                  </a:lnTo>
                  <a:lnTo>
                    <a:pt x="255" y="36"/>
                  </a:lnTo>
                  <a:lnTo>
                    <a:pt x="255" y="38"/>
                  </a:lnTo>
                  <a:lnTo>
                    <a:pt x="254" y="40"/>
                  </a:lnTo>
                  <a:lnTo>
                    <a:pt x="254" y="43"/>
                  </a:lnTo>
                  <a:lnTo>
                    <a:pt x="252" y="45"/>
                  </a:lnTo>
                  <a:lnTo>
                    <a:pt x="249" y="48"/>
                  </a:lnTo>
                  <a:lnTo>
                    <a:pt x="247" y="51"/>
                  </a:lnTo>
                  <a:lnTo>
                    <a:pt x="245" y="54"/>
                  </a:lnTo>
                  <a:lnTo>
                    <a:pt x="244" y="58"/>
                  </a:lnTo>
                  <a:lnTo>
                    <a:pt x="240" y="61"/>
                  </a:lnTo>
                  <a:lnTo>
                    <a:pt x="239" y="66"/>
                  </a:lnTo>
                  <a:lnTo>
                    <a:pt x="237" y="69"/>
                  </a:lnTo>
                  <a:lnTo>
                    <a:pt x="236" y="72"/>
                  </a:lnTo>
                  <a:lnTo>
                    <a:pt x="234" y="76"/>
                  </a:lnTo>
                  <a:lnTo>
                    <a:pt x="231" y="82"/>
                  </a:lnTo>
                  <a:lnTo>
                    <a:pt x="229" y="89"/>
                  </a:lnTo>
                  <a:lnTo>
                    <a:pt x="227" y="92"/>
                  </a:lnTo>
                  <a:lnTo>
                    <a:pt x="227" y="94"/>
                  </a:lnTo>
                  <a:lnTo>
                    <a:pt x="226" y="97"/>
                  </a:lnTo>
                  <a:lnTo>
                    <a:pt x="226" y="99"/>
                  </a:lnTo>
                  <a:lnTo>
                    <a:pt x="226" y="100"/>
                  </a:lnTo>
                  <a:lnTo>
                    <a:pt x="226" y="102"/>
                  </a:lnTo>
                  <a:lnTo>
                    <a:pt x="224" y="104"/>
                  </a:lnTo>
                  <a:lnTo>
                    <a:pt x="224" y="105"/>
                  </a:lnTo>
                  <a:lnTo>
                    <a:pt x="222" y="107"/>
                  </a:lnTo>
                  <a:lnTo>
                    <a:pt x="222" y="109"/>
                  </a:lnTo>
                  <a:lnTo>
                    <a:pt x="222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4" y="112"/>
                  </a:lnTo>
                  <a:lnTo>
                    <a:pt x="226" y="112"/>
                  </a:lnTo>
                  <a:lnTo>
                    <a:pt x="227" y="112"/>
                  </a:lnTo>
                  <a:lnTo>
                    <a:pt x="229" y="112"/>
                  </a:lnTo>
                  <a:lnTo>
                    <a:pt x="231" y="112"/>
                  </a:lnTo>
                  <a:lnTo>
                    <a:pt x="232" y="112"/>
                  </a:lnTo>
                  <a:lnTo>
                    <a:pt x="236" y="110"/>
                  </a:lnTo>
                  <a:lnTo>
                    <a:pt x="240" y="107"/>
                  </a:lnTo>
                  <a:lnTo>
                    <a:pt x="245" y="105"/>
                  </a:lnTo>
                  <a:lnTo>
                    <a:pt x="247" y="104"/>
                  </a:lnTo>
                  <a:lnTo>
                    <a:pt x="250" y="102"/>
                  </a:lnTo>
                  <a:lnTo>
                    <a:pt x="252" y="102"/>
                  </a:lnTo>
                  <a:lnTo>
                    <a:pt x="255" y="100"/>
                  </a:lnTo>
                  <a:lnTo>
                    <a:pt x="257" y="100"/>
                  </a:lnTo>
                  <a:lnTo>
                    <a:pt x="260" y="100"/>
                  </a:lnTo>
                  <a:lnTo>
                    <a:pt x="262" y="100"/>
                  </a:lnTo>
                  <a:lnTo>
                    <a:pt x="262" y="100"/>
                  </a:lnTo>
                  <a:lnTo>
                    <a:pt x="263" y="100"/>
                  </a:lnTo>
                  <a:lnTo>
                    <a:pt x="265" y="100"/>
                  </a:lnTo>
                  <a:lnTo>
                    <a:pt x="273" y="104"/>
                  </a:lnTo>
                  <a:lnTo>
                    <a:pt x="278" y="105"/>
                  </a:lnTo>
                  <a:lnTo>
                    <a:pt x="280" y="107"/>
                  </a:lnTo>
                  <a:lnTo>
                    <a:pt x="280" y="107"/>
                  </a:lnTo>
                  <a:lnTo>
                    <a:pt x="281" y="107"/>
                  </a:lnTo>
                  <a:lnTo>
                    <a:pt x="281" y="109"/>
                  </a:lnTo>
                  <a:lnTo>
                    <a:pt x="281" y="110"/>
                  </a:lnTo>
                  <a:lnTo>
                    <a:pt x="281" y="110"/>
                  </a:lnTo>
                  <a:lnTo>
                    <a:pt x="281" y="112"/>
                  </a:lnTo>
                  <a:lnTo>
                    <a:pt x="280" y="113"/>
                  </a:lnTo>
                  <a:lnTo>
                    <a:pt x="280" y="115"/>
                  </a:lnTo>
                  <a:lnTo>
                    <a:pt x="278" y="117"/>
                  </a:lnTo>
                  <a:lnTo>
                    <a:pt x="278" y="120"/>
                  </a:lnTo>
                  <a:lnTo>
                    <a:pt x="278" y="122"/>
                  </a:lnTo>
                  <a:lnTo>
                    <a:pt x="280" y="125"/>
                  </a:lnTo>
                  <a:lnTo>
                    <a:pt x="280" y="128"/>
                  </a:lnTo>
                  <a:lnTo>
                    <a:pt x="280" y="128"/>
                  </a:lnTo>
                  <a:lnTo>
                    <a:pt x="278" y="130"/>
                  </a:lnTo>
                  <a:lnTo>
                    <a:pt x="278" y="131"/>
                  </a:lnTo>
                  <a:lnTo>
                    <a:pt x="278" y="131"/>
                  </a:lnTo>
                  <a:lnTo>
                    <a:pt x="276" y="131"/>
                  </a:lnTo>
                  <a:lnTo>
                    <a:pt x="276" y="133"/>
                  </a:lnTo>
                  <a:lnTo>
                    <a:pt x="275" y="133"/>
                  </a:lnTo>
                  <a:lnTo>
                    <a:pt x="275" y="133"/>
                  </a:lnTo>
                  <a:lnTo>
                    <a:pt x="273" y="133"/>
                  </a:lnTo>
                  <a:lnTo>
                    <a:pt x="271" y="135"/>
                  </a:lnTo>
                  <a:lnTo>
                    <a:pt x="268" y="135"/>
                  </a:lnTo>
                  <a:lnTo>
                    <a:pt x="265" y="135"/>
                  </a:lnTo>
                  <a:lnTo>
                    <a:pt x="260" y="135"/>
                  </a:lnTo>
                  <a:lnTo>
                    <a:pt x="257" y="136"/>
                  </a:lnTo>
                  <a:lnTo>
                    <a:pt x="254" y="136"/>
                  </a:lnTo>
                  <a:lnTo>
                    <a:pt x="252" y="136"/>
                  </a:lnTo>
                  <a:lnTo>
                    <a:pt x="250" y="138"/>
                  </a:lnTo>
                  <a:lnTo>
                    <a:pt x="249" y="138"/>
                  </a:lnTo>
                  <a:lnTo>
                    <a:pt x="247" y="140"/>
                  </a:lnTo>
                  <a:lnTo>
                    <a:pt x="245" y="140"/>
                  </a:lnTo>
                  <a:lnTo>
                    <a:pt x="244" y="143"/>
                  </a:lnTo>
                  <a:lnTo>
                    <a:pt x="242" y="145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9" y="148"/>
                  </a:lnTo>
                  <a:lnTo>
                    <a:pt x="236" y="150"/>
                  </a:lnTo>
                  <a:lnTo>
                    <a:pt x="232" y="151"/>
                  </a:lnTo>
                  <a:lnTo>
                    <a:pt x="231" y="151"/>
                  </a:lnTo>
                  <a:lnTo>
                    <a:pt x="229" y="153"/>
                  </a:lnTo>
                  <a:lnTo>
                    <a:pt x="227" y="153"/>
                  </a:lnTo>
                  <a:lnTo>
                    <a:pt x="227" y="153"/>
                  </a:lnTo>
                  <a:lnTo>
                    <a:pt x="224" y="153"/>
                  </a:lnTo>
                  <a:lnTo>
                    <a:pt x="222" y="154"/>
                  </a:lnTo>
                  <a:lnTo>
                    <a:pt x="218" y="156"/>
                  </a:lnTo>
                  <a:lnTo>
                    <a:pt x="216" y="156"/>
                  </a:lnTo>
                  <a:lnTo>
                    <a:pt x="214" y="158"/>
                  </a:lnTo>
                  <a:lnTo>
                    <a:pt x="214" y="158"/>
                  </a:lnTo>
                  <a:lnTo>
                    <a:pt x="213" y="159"/>
                  </a:lnTo>
                  <a:lnTo>
                    <a:pt x="209" y="161"/>
                  </a:lnTo>
                  <a:lnTo>
                    <a:pt x="208" y="164"/>
                  </a:lnTo>
                  <a:lnTo>
                    <a:pt x="206" y="166"/>
                  </a:lnTo>
                  <a:lnTo>
                    <a:pt x="203" y="169"/>
                  </a:lnTo>
                  <a:lnTo>
                    <a:pt x="201" y="172"/>
                  </a:lnTo>
                  <a:lnTo>
                    <a:pt x="200" y="176"/>
                  </a:lnTo>
                  <a:lnTo>
                    <a:pt x="196" y="181"/>
                  </a:lnTo>
                  <a:lnTo>
                    <a:pt x="193" y="187"/>
                  </a:lnTo>
                  <a:lnTo>
                    <a:pt x="190" y="192"/>
                  </a:lnTo>
                  <a:lnTo>
                    <a:pt x="186" y="197"/>
                  </a:lnTo>
                  <a:lnTo>
                    <a:pt x="186" y="199"/>
                  </a:lnTo>
                  <a:lnTo>
                    <a:pt x="185" y="202"/>
                  </a:lnTo>
                  <a:lnTo>
                    <a:pt x="185" y="204"/>
                  </a:lnTo>
                  <a:lnTo>
                    <a:pt x="183" y="205"/>
                  </a:lnTo>
                  <a:lnTo>
                    <a:pt x="182" y="209"/>
                  </a:lnTo>
                  <a:lnTo>
                    <a:pt x="182" y="212"/>
                  </a:lnTo>
                  <a:lnTo>
                    <a:pt x="180" y="218"/>
                  </a:lnTo>
                  <a:lnTo>
                    <a:pt x="180" y="220"/>
                  </a:lnTo>
                  <a:lnTo>
                    <a:pt x="182" y="222"/>
                  </a:lnTo>
                  <a:lnTo>
                    <a:pt x="186" y="225"/>
                  </a:lnTo>
                  <a:lnTo>
                    <a:pt x="195" y="230"/>
                  </a:lnTo>
                  <a:lnTo>
                    <a:pt x="203" y="236"/>
                  </a:lnTo>
                  <a:lnTo>
                    <a:pt x="211" y="243"/>
                  </a:lnTo>
                  <a:lnTo>
                    <a:pt x="219" y="250"/>
                  </a:lnTo>
                  <a:lnTo>
                    <a:pt x="222" y="253"/>
                  </a:lnTo>
                  <a:lnTo>
                    <a:pt x="226" y="254"/>
                  </a:lnTo>
                  <a:lnTo>
                    <a:pt x="227" y="256"/>
                  </a:lnTo>
                  <a:lnTo>
                    <a:pt x="229" y="258"/>
                  </a:lnTo>
                  <a:lnTo>
                    <a:pt x="231" y="259"/>
                  </a:lnTo>
                  <a:lnTo>
                    <a:pt x="232" y="261"/>
                  </a:lnTo>
                  <a:lnTo>
                    <a:pt x="236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4" y="269"/>
                  </a:lnTo>
                  <a:lnTo>
                    <a:pt x="247" y="271"/>
                  </a:lnTo>
                  <a:lnTo>
                    <a:pt x="252" y="271"/>
                  </a:lnTo>
                  <a:lnTo>
                    <a:pt x="255" y="273"/>
                  </a:lnTo>
                  <a:lnTo>
                    <a:pt x="258" y="274"/>
                  </a:lnTo>
                  <a:lnTo>
                    <a:pt x="263" y="276"/>
                  </a:lnTo>
                  <a:lnTo>
                    <a:pt x="267" y="276"/>
                  </a:lnTo>
                  <a:lnTo>
                    <a:pt x="268" y="276"/>
                  </a:lnTo>
                  <a:lnTo>
                    <a:pt x="270" y="276"/>
                  </a:lnTo>
                  <a:lnTo>
                    <a:pt x="271" y="276"/>
                  </a:lnTo>
                  <a:lnTo>
                    <a:pt x="273" y="276"/>
                  </a:lnTo>
                  <a:lnTo>
                    <a:pt x="275" y="276"/>
                  </a:lnTo>
                  <a:lnTo>
                    <a:pt x="276" y="276"/>
                  </a:lnTo>
                  <a:lnTo>
                    <a:pt x="278" y="276"/>
                  </a:lnTo>
                  <a:lnTo>
                    <a:pt x="280" y="274"/>
                  </a:lnTo>
                  <a:lnTo>
                    <a:pt x="285" y="273"/>
                  </a:lnTo>
                  <a:lnTo>
                    <a:pt x="291" y="271"/>
                  </a:lnTo>
                  <a:lnTo>
                    <a:pt x="298" y="269"/>
                  </a:lnTo>
                  <a:lnTo>
                    <a:pt x="303" y="268"/>
                  </a:lnTo>
                  <a:lnTo>
                    <a:pt x="307" y="266"/>
                  </a:lnTo>
                  <a:lnTo>
                    <a:pt x="311" y="264"/>
                  </a:lnTo>
                  <a:lnTo>
                    <a:pt x="314" y="264"/>
                  </a:lnTo>
                  <a:lnTo>
                    <a:pt x="316" y="263"/>
                  </a:lnTo>
                  <a:lnTo>
                    <a:pt x="324" y="274"/>
                  </a:lnTo>
                  <a:lnTo>
                    <a:pt x="324" y="276"/>
                  </a:lnTo>
                  <a:lnTo>
                    <a:pt x="321" y="279"/>
                  </a:lnTo>
                  <a:lnTo>
                    <a:pt x="316" y="282"/>
                  </a:lnTo>
                  <a:lnTo>
                    <a:pt x="311" y="287"/>
                  </a:lnTo>
                  <a:lnTo>
                    <a:pt x="304" y="292"/>
                  </a:lnTo>
                  <a:lnTo>
                    <a:pt x="299" y="297"/>
                  </a:lnTo>
                  <a:lnTo>
                    <a:pt x="294" y="302"/>
                  </a:lnTo>
                  <a:lnTo>
                    <a:pt x="289" y="305"/>
                  </a:lnTo>
                  <a:lnTo>
                    <a:pt x="288" y="307"/>
                  </a:lnTo>
                  <a:lnTo>
                    <a:pt x="286" y="309"/>
                  </a:lnTo>
                  <a:lnTo>
                    <a:pt x="285" y="309"/>
                  </a:lnTo>
                  <a:lnTo>
                    <a:pt x="285" y="310"/>
                  </a:lnTo>
                  <a:lnTo>
                    <a:pt x="283" y="312"/>
                  </a:lnTo>
                  <a:lnTo>
                    <a:pt x="283" y="314"/>
                  </a:lnTo>
                  <a:lnTo>
                    <a:pt x="281" y="315"/>
                  </a:lnTo>
                  <a:lnTo>
                    <a:pt x="281" y="315"/>
                  </a:lnTo>
                  <a:lnTo>
                    <a:pt x="280" y="315"/>
                  </a:lnTo>
                  <a:lnTo>
                    <a:pt x="278" y="317"/>
                  </a:lnTo>
                  <a:lnTo>
                    <a:pt x="276" y="317"/>
                  </a:lnTo>
                  <a:lnTo>
                    <a:pt x="275" y="317"/>
                  </a:lnTo>
                  <a:lnTo>
                    <a:pt x="271" y="317"/>
                  </a:lnTo>
                  <a:lnTo>
                    <a:pt x="268" y="317"/>
                  </a:lnTo>
                  <a:lnTo>
                    <a:pt x="265" y="317"/>
                  </a:lnTo>
                  <a:lnTo>
                    <a:pt x="260" y="317"/>
                  </a:lnTo>
                  <a:lnTo>
                    <a:pt x="257" y="317"/>
                  </a:lnTo>
                  <a:lnTo>
                    <a:pt x="255" y="317"/>
                  </a:lnTo>
                  <a:lnTo>
                    <a:pt x="249" y="318"/>
                  </a:lnTo>
                  <a:lnTo>
                    <a:pt x="245" y="318"/>
                  </a:lnTo>
                  <a:lnTo>
                    <a:pt x="242" y="318"/>
                  </a:lnTo>
                  <a:lnTo>
                    <a:pt x="240" y="318"/>
                  </a:lnTo>
                  <a:lnTo>
                    <a:pt x="239" y="318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6" y="317"/>
                  </a:lnTo>
                  <a:lnTo>
                    <a:pt x="236" y="315"/>
                  </a:lnTo>
                  <a:lnTo>
                    <a:pt x="234" y="314"/>
                  </a:lnTo>
                  <a:lnTo>
                    <a:pt x="232" y="312"/>
                  </a:lnTo>
                  <a:lnTo>
                    <a:pt x="231" y="307"/>
                  </a:lnTo>
                  <a:lnTo>
                    <a:pt x="229" y="302"/>
                  </a:lnTo>
                  <a:lnTo>
                    <a:pt x="226" y="295"/>
                  </a:lnTo>
                  <a:lnTo>
                    <a:pt x="224" y="291"/>
                  </a:lnTo>
                  <a:lnTo>
                    <a:pt x="221" y="286"/>
                  </a:lnTo>
                  <a:lnTo>
                    <a:pt x="218" y="281"/>
                  </a:lnTo>
                  <a:lnTo>
                    <a:pt x="216" y="279"/>
                  </a:lnTo>
                  <a:lnTo>
                    <a:pt x="216" y="276"/>
                  </a:lnTo>
                  <a:lnTo>
                    <a:pt x="214" y="274"/>
                  </a:lnTo>
                  <a:lnTo>
                    <a:pt x="211" y="271"/>
                  </a:lnTo>
                  <a:lnTo>
                    <a:pt x="208" y="268"/>
                  </a:lnTo>
                  <a:lnTo>
                    <a:pt x="204" y="261"/>
                  </a:lnTo>
                  <a:lnTo>
                    <a:pt x="201" y="256"/>
                  </a:lnTo>
                  <a:lnTo>
                    <a:pt x="196" y="251"/>
                  </a:lnTo>
                  <a:lnTo>
                    <a:pt x="193" y="248"/>
                  </a:lnTo>
                  <a:lnTo>
                    <a:pt x="188" y="243"/>
                  </a:lnTo>
                  <a:lnTo>
                    <a:pt x="186" y="241"/>
                  </a:lnTo>
                  <a:lnTo>
                    <a:pt x="185" y="240"/>
                  </a:lnTo>
                  <a:lnTo>
                    <a:pt x="183" y="238"/>
                  </a:lnTo>
                  <a:lnTo>
                    <a:pt x="182" y="238"/>
                  </a:lnTo>
                  <a:lnTo>
                    <a:pt x="175" y="235"/>
                  </a:lnTo>
                  <a:lnTo>
                    <a:pt x="170" y="233"/>
                  </a:lnTo>
                  <a:lnTo>
                    <a:pt x="168" y="232"/>
                  </a:lnTo>
                  <a:lnTo>
                    <a:pt x="167" y="232"/>
                  </a:lnTo>
                  <a:lnTo>
                    <a:pt x="167" y="233"/>
                  </a:lnTo>
                  <a:lnTo>
                    <a:pt x="164" y="238"/>
                  </a:lnTo>
                  <a:lnTo>
                    <a:pt x="159" y="245"/>
                  </a:lnTo>
                  <a:lnTo>
                    <a:pt x="154" y="254"/>
                  </a:lnTo>
                  <a:lnTo>
                    <a:pt x="147" y="263"/>
                  </a:lnTo>
                  <a:lnTo>
                    <a:pt x="142" y="273"/>
                  </a:lnTo>
                  <a:lnTo>
                    <a:pt x="136" y="282"/>
                  </a:lnTo>
                  <a:lnTo>
                    <a:pt x="131" y="289"/>
                  </a:lnTo>
                  <a:lnTo>
                    <a:pt x="128" y="292"/>
                  </a:lnTo>
                  <a:lnTo>
                    <a:pt x="124" y="297"/>
                  </a:lnTo>
                  <a:lnTo>
                    <a:pt x="121" y="300"/>
                  </a:lnTo>
                  <a:lnTo>
                    <a:pt x="118" y="305"/>
                  </a:lnTo>
                  <a:lnTo>
                    <a:pt x="108" y="315"/>
                  </a:lnTo>
                  <a:lnTo>
                    <a:pt x="100" y="325"/>
                  </a:lnTo>
                  <a:lnTo>
                    <a:pt x="90" y="335"/>
                  </a:lnTo>
                  <a:lnTo>
                    <a:pt x="82" y="343"/>
                  </a:lnTo>
                  <a:lnTo>
                    <a:pt x="77" y="346"/>
                  </a:lnTo>
                  <a:lnTo>
                    <a:pt x="74" y="350"/>
                  </a:lnTo>
                  <a:lnTo>
                    <a:pt x="70" y="353"/>
                  </a:lnTo>
                  <a:lnTo>
                    <a:pt x="67" y="355"/>
                  </a:lnTo>
                  <a:lnTo>
                    <a:pt x="62" y="359"/>
                  </a:lnTo>
                  <a:lnTo>
                    <a:pt x="56" y="364"/>
                  </a:lnTo>
                  <a:lnTo>
                    <a:pt x="49" y="369"/>
                  </a:lnTo>
                  <a:lnTo>
                    <a:pt x="43" y="374"/>
                  </a:lnTo>
                  <a:lnTo>
                    <a:pt x="34" y="379"/>
                  </a:lnTo>
                  <a:lnTo>
                    <a:pt x="29" y="384"/>
                  </a:lnTo>
                  <a:lnTo>
                    <a:pt x="26" y="386"/>
                  </a:lnTo>
                  <a:lnTo>
                    <a:pt x="23" y="387"/>
                  </a:lnTo>
                  <a:lnTo>
                    <a:pt x="20" y="389"/>
                  </a:lnTo>
                  <a:lnTo>
                    <a:pt x="18" y="389"/>
                  </a:lnTo>
                  <a:lnTo>
                    <a:pt x="15" y="391"/>
                  </a:lnTo>
                  <a:lnTo>
                    <a:pt x="10" y="391"/>
                  </a:lnTo>
                  <a:lnTo>
                    <a:pt x="7" y="392"/>
                  </a:lnTo>
                  <a:lnTo>
                    <a:pt x="5" y="392"/>
                  </a:lnTo>
                  <a:lnTo>
                    <a:pt x="2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1"/>
                  </a:lnTo>
                  <a:lnTo>
                    <a:pt x="0" y="389"/>
                  </a:lnTo>
                  <a:lnTo>
                    <a:pt x="0" y="387"/>
                  </a:lnTo>
                  <a:lnTo>
                    <a:pt x="0" y="386"/>
                  </a:lnTo>
                  <a:lnTo>
                    <a:pt x="0" y="384"/>
                  </a:lnTo>
                  <a:lnTo>
                    <a:pt x="2" y="381"/>
                  </a:lnTo>
                  <a:lnTo>
                    <a:pt x="2" y="377"/>
                  </a:lnTo>
                  <a:lnTo>
                    <a:pt x="3" y="376"/>
                  </a:lnTo>
                  <a:lnTo>
                    <a:pt x="5" y="373"/>
                  </a:lnTo>
                  <a:lnTo>
                    <a:pt x="8" y="369"/>
                  </a:lnTo>
                  <a:lnTo>
                    <a:pt x="11" y="366"/>
                  </a:lnTo>
                  <a:lnTo>
                    <a:pt x="15" y="361"/>
                  </a:lnTo>
                  <a:lnTo>
                    <a:pt x="20" y="358"/>
                  </a:lnTo>
                  <a:lnTo>
                    <a:pt x="25" y="353"/>
                  </a:lnTo>
                  <a:lnTo>
                    <a:pt x="29" y="348"/>
                  </a:lnTo>
                  <a:lnTo>
                    <a:pt x="34" y="343"/>
                  </a:lnTo>
                  <a:lnTo>
                    <a:pt x="39" y="338"/>
                  </a:lnTo>
                  <a:lnTo>
                    <a:pt x="46" y="333"/>
                  </a:lnTo>
                  <a:lnTo>
                    <a:pt x="51" y="327"/>
                  </a:lnTo>
                  <a:lnTo>
                    <a:pt x="56" y="322"/>
                  </a:lnTo>
                  <a:lnTo>
                    <a:pt x="61" y="317"/>
                  </a:lnTo>
                  <a:lnTo>
                    <a:pt x="65" y="310"/>
                  </a:lnTo>
                  <a:lnTo>
                    <a:pt x="70" y="305"/>
                  </a:lnTo>
                  <a:lnTo>
                    <a:pt x="75" y="299"/>
                  </a:lnTo>
                  <a:lnTo>
                    <a:pt x="80" y="294"/>
                  </a:lnTo>
                  <a:lnTo>
                    <a:pt x="83" y="289"/>
                  </a:lnTo>
                  <a:lnTo>
                    <a:pt x="88" y="284"/>
                  </a:lnTo>
                  <a:lnTo>
                    <a:pt x="92" y="279"/>
                  </a:lnTo>
                  <a:lnTo>
                    <a:pt x="95" y="274"/>
                  </a:lnTo>
                  <a:lnTo>
                    <a:pt x="100" y="266"/>
                  </a:lnTo>
                  <a:lnTo>
                    <a:pt x="106" y="256"/>
                  </a:lnTo>
                  <a:lnTo>
                    <a:pt x="113" y="246"/>
                  </a:lnTo>
                  <a:lnTo>
                    <a:pt x="119" y="236"/>
                  </a:lnTo>
                  <a:lnTo>
                    <a:pt x="126" y="227"/>
                  </a:lnTo>
                  <a:lnTo>
                    <a:pt x="131" y="217"/>
                  </a:lnTo>
                  <a:lnTo>
                    <a:pt x="136" y="209"/>
                  </a:lnTo>
                  <a:lnTo>
                    <a:pt x="139" y="202"/>
                  </a:lnTo>
                  <a:lnTo>
                    <a:pt x="142" y="197"/>
                  </a:lnTo>
                  <a:lnTo>
                    <a:pt x="144" y="192"/>
                  </a:lnTo>
                  <a:lnTo>
                    <a:pt x="146" y="187"/>
                  </a:lnTo>
                  <a:lnTo>
                    <a:pt x="146" y="184"/>
                  </a:lnTo>
                  <a:lnTo>
                    <a:pt x="147" y="181"/>
                  </a:lnTo>
                  <a:lnTo>
                    <a:pt x="147" y="179"/>
                  </a:lnTo>
                  <a:lnTo>
                    <a:pt x="147" y="177"/>
                  </a:lnTo>
                  <a:lnTo>
                    <a:pt x="144" y="176"/>
                  </a:lnTo>
                  <a:lnTo>
                    <a:pt x="141" y="174"/>
                  </a:lnTo>
                  <a:lnTo>
                    <a:pt x="137" y="171"/>
                  </a:lnTo>
                  <a:lnTo>
                    <a:pt x="134" y="169"/>
                  </a:lnTo>
                  <a:lnTo>
                    <a:pt x="132" y="168"/>
                  </a:lnTo>
                  <a:lnTo>
                    <a:pt x="129" y="168"/>
                  </a:lnTo>
                  <a:lnTo>
                    <a:pt x="128" y="166"/>
                  </a:lnTo>
                  <a:lnTo>
                    <a:pt x="124" y="164"/>
                  </a:lnTo>
                  <a:lnTo>
                    <a:pt x="123" y="164"/>
                  </a:lnTo>
                  <a:lnTo>
                    <a:pt x="119" y="163"/>
                  </a:lnTo>
                  <a:lnTo>
                    <a:pt x="118" y="163"/>
                  </a:lnTo>
                  <a:lnTo>
                    <a:pt x="115" y="163"/>
                  </a:lnTo>
                  <a:lnTo>
                    <a:pt x="111" y="163"/>
                  </a:lnTo>
                  <a:lnTo>
                    <a:pt x="110" y="163"/>
                  </a:lnTo>
                  <a:lnTo>
                    <a:pt x="110" y="163"/>
                  </a:lnTo>
                  <a:lnTo>
                    <a:pt x="108" y="161"/>
                  </a:lnTo>
                  <a:lnTo>
                    <a:pt x="108" y="161"/>
                  </a:lnTo>
                  <a:lnTo>
                    <a:pt x="106" y="161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6" y="158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1"/>
                  </a:lnTo>
                  <a:lnTo>
                    <a:pt x="106" y="150"/>
                  </a:lnTo>
                  <a:lnTo>
                    <a:pt x="108" y="146"/>
                  </a:lnTo>
                  <a:lnTo>
                    <a:pt x="108" y="145"/>
                  </a:lnTo>
                  <a:lnTo>
                    <a:pt x="110" y="141"/>
                  </a:lnTo>
                  <a:lnTo>
                    <a:pt x="110" y="14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60">
              <a:extLst>
                <a:ext uri="{FF2B5EF4-FFF2-40B4-BE49-F238E27FC236}">
                  <a16:creationId xmlns:a16="http://schemas.microsoft.com/office/drawing/2014/main" id="{42750B39-AF2A-B7D5-7F6E-8F9F448DF1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" y="1995"/>
              <a:ext cx="347" cy="549"/>
            </a:xfrm>
            <a:custGeom>
              <a:avLst/>
              <a:gdLst>
                <a:gd name="T0" fmla="*/ 51 w 347"/>
                <a:gd name="T1" fmla="*/ 233 h 549"/>
                <a:gd name="T2" fmla="*/ 82 w 347"/>
                <a:gd name="T3" fmla="*/ 225 h 549"/>
                <a:gd name="T4" fmla="*/ 54 w 347"/>
                <a:gd name="T5" fmla="*/ 174 h 549"/>
                <a:gd name="T6" fmla="*/ 92 w 347"/>
                <a:gd name="T7" fmla="*/ 98 h 549"/>
                <a:gd name="T8" fmla="*/ 121 w 347"/>
                <a:gd name="T9" fmla="*/ 170 h 549"/>
                <a:gd name="T10" fmla="*/ 149 w 347"/>
                <a:gd name="T11" fmla="*/ 141 h 549"/>
                <a:gd name="T12" fmla="*/ 136 w 347"/>
                <a:gd name="T13" fmla="*/ 100 h 549"/>
                <a:gd name="T14" fmla="*/ 185 w 347"/>
                <a:gd name="T15" fmla="*/ 51 h 549"/>
                <a:gd name="T16" fmla="*/ 213 w 347"/>
                <a:gd name="T17" fmla="*/ 5 h 549"/>
                <a:gd name="T18" fmla="*/ 227 w 347"/>
                <a:gd name="T19" fmla="*/ 51 h 549"/>
                <a:gd name="T20" fmla="*/ 178 w 347"/>
                <a:gd name="T21" fmla="*/ 97 h 549"/>
                <a:gd name="T22" fmla="*/ 312 w 347"/>
                <a:gd name="T23" fmla="*/ 49 h 549"/>
                <a:gd name="T24" fmla="*/ 335 w 347"/>
                <a:gd name="T25" fmla="*/ 74 h 549"/>
                <a:gd name="T26" fmla="*/ 216 w 347"/>
                <a:gd name="T27" fmla="*/ 259 h 549"/>
                <a:gd name="T28" fmla="*/ 106 w 347"/>
                <a:gd name="T29" fmla="*/ 295 h 549"/>
                <a:gd name="T30" fmla="*/ 31 w 347"/>
                <a:gd name="T31" fmla="*/ 392 h 549"/>
                <a:gd name="T32" fmla="*/ 5 w 347"/>
                <a:gd name="T33" fmla="*/ 387 h 549"/>
                <a:gd name="T34" fmla="*/ 29 w 347"/>
                <a:gd name="T35" fmla="*/ 325 h 549"/>
                <a:gd name="T36" fmla="*/ 43 w 347"/>
                <a:gd name="T37" fmla="*/ 325 h 549"/>
                <a:gd name="T38" fmla="*/ 67 w 347"/>
                <a:gd name="T39" fmla="*/ 318 h 549"/>
                <a:gd name="T40" fmla="*/ 168 w 347"/>
                <a:gd name="T41" fmla="*/ 262 h 549"/>
                <a:gd name="T42" fmla="*/ 167 w 347"/>
                <a:gd name="T43" fmla="*/ 234 h 549"/>
                <a:gd name="T44" fmla="*/ 131 w 347"/>
                <a:gd name="T45" fmla="*/ 223 h 549"/>
                <a:gd name="T46" fmla="*/ 97 w 347"/>
                <a:gd name="T47" fmla="*/ 243 h 549"/>
                <a:gd name="T48" fmla="*/ 119 w 347"/>
                <a:gd name="T49" fmla="*/ 192 h 549"/>
                <a:gd name="T50" fmla="*/ 82 w 347"/>
                <a:gd name="T51" fmla="*/ 143 h 549"/>
                <a:gd name="T52" fmla="*/ 180 w 347"/>
                <a:gd name="T53" fmla="*/ 156 h 549"/>
                <a:gd name="T54" fmla="*/ 195 w 347"/>
                <a:gd name="T55" fmla="*/ 177 h 549"/>
                <a:gd name="T56" fmla="*/ 208 w 347"/>
                <a:gd name="T57" fmla="*/ 136 h 549"/>
                <a:gd name="T58" fmla="*/ 167 w 347"/>
                <a:gd name="T59" fmla="*/ 197 h 549"/>
                <a:gd name="T60" fmla="*/ 218 w 347"/>
                <a:gd name="T61" fmla="*/ 105 h 549"/>
                <a:gd name="T62" fmla="*/ 236 w 347"/>
                <a:gd name="T63" fmla="*/ 159 h 549"/>
                <a:gd name="T64" fmla="*/ 208 w 347"/>
                <a:gd name="T65" fmla="*/ 190 h 549"/>
                <a:gd name="T66" fmla="*/ 191 w 347"/>
                <a:gd name="T67" fmla="*/ 239 h 549"/>
                <a:gd name="T68" fmla="*/ 255 w 347"/>
                <a:gd name="T69" fmla="*/ 147 h 549"/>
                <a:gd name="T70" fmla="*/ 278 w 347"/>
                <a:gd name="T71" fmla="*/ 75 h 549"/>
                <a:gd name="T72" fmla="*/ 275 w 347"/>
                <a:gd name="T73" fmla="*/ 238 h 549"/>
                <a:gd name="T74" fmla="*/ 195 w 347"/>
                <a:gd name="T75" fmla="*/ 285 h 549"/>
                <a:gd name="T76" fmla="*/ 257 w 347"/>
                <a:gd name="T77" fmla="*/ 282 h 549"/>
                <a:gd name="T78" fmla="*/ 347 w 347"/>
                <a:gd name="T79" fmla="*/ 229 h 549"/>
                <a:gd name="T80" fmla="*/ 273 w 347"/>
                <a:gd name="T81" fmla="*/ 213 h 549"/>
                <a:gd name="T82" fmla="*/ 133 w 347"/>
                <a:gd name="T83" fmla="*/ 344 h 549"/>
                <a:gd name="T84" fmla="*/ 191 w 347"/>
                <a:gd name="T85" fmla="*/ 339 h 549"/>
                <a:gd name="T86" fmla="*/ 200 w 347"/>
                <a:gd name="T87" fmla="*/ 315 h 549"/>
                <a:gd name="T88" fmla="*/ 152 w 347"/>
                <a:gd name="T89" fmla="*/ 325 h 549"/>
                <a:gd name="T90" fmla="*/ 126 w 347"/>
                <a:gd name="T91" fmla="*/ 341 h 549"/>
                <a:gd name="T92" fmla="*/ 82 w 347"/>
                <a:gd name="T93" fmla="*/ 420 h 549"/>
                <a:gd name="T94" fmla="*/ 118 w 347"/>
                <a:gd name="T95" fmla="*/ 426 h 549"/>
                <a:gd name="T96" fmla="*/ 188 w 347"/>
                <a:gd name="T97" fmla="*/ 377 h 549"/>
                <a:gd name="T98" fmla="*/ 226 w 347"/>
                <a:gd name="T99" fmla="*/ 390 h 549"/>
                <a:gd name="T100" fmla="*/ 280 w 347"/>
                <a:gd name="T101" fmla="*/ 362 h 549"/>
                <a:gd name="T102" fmla="*/ 201 w 347"/>
                <a:gd name="T103" fmla="*/ 359 h 549"/>
                <a:gd name="T104" fmla="*/ 137 w 347"/>
                <a:gd name="T105" fmla="*/ 385 h 549"/>
                <a:gd name="T106" fmla="*/ 182 w 347"/>
                <a:gd name="T107" fmla="*/ 397 h 549"/>
                <a:gd name="T108" fmla="*/ 195 w 347"/>
                <a:gd name="T109" fmla="*/ 439 h 549"/>
                <a:gd name="T110" fmla="*/ 195 w 347"/>
                <a:gd name="T111" fmla="*/ 507 h 549"/>
                <a:gd name="T112" fmla="*/ 193 w 347"/>
                <a:gd name="T113" fmla="*/ 549 h 549"/>
                <a:gd name="T114" fmla="*/ 83 w 347"/>
                <a:gd name="T115" fmla="*/ 508 h 549"/>
                <a:gd name="T116" fmla="*/ 80 w 347"/>
                <a:gd name="T117" fmla="*/ 490 h 549"/>
                <a:gd name="T118" fmla="*/ 164 w 347"/>
                <a:gd name="T119" fmla="*/ 510 h 549"/>
                <a:gd name="T120" fmla="*/ 170 w 347"/>
                <a:gd name="T121" fmla="*/ 472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" h="549">
                  <a:moveTo>
                    <a:pt x="38" y="167"/>
                  </a:moveTo>
                  <a:lnTo>
                    <a:pt x="38" y="167"/>
                  </a:lnTo>
                  <a:lnTo>
                    <a:pt x="39" y="170"/>
                  </a:lnTo>
                  <a:lnTo>
                    <a:pt x="41" y="175"/>
                  </a:lnTo>
                  <a:lnTo>
                    <a:pt x="43" y="180"/>
                  </a:lnTo>
                  <a:lnTo>
                    <a:pt x="44" y="187"/>
                  </a:lnTo>
                  <a:lnTo>
                    <a:pt x="44" y="192"/>
                  </a:lnTo>
                  <a:lnTo>
                    <a:pt x="46" y="195"/>
                  </a:lnTo>
                  <a:lnTo>
                    <a:pt x="46" y="198"/>
                  </a:lnTo>
                  <a:lnTo>
                    <a:pt x="46" y="202"/>
                  </a:lnTo>
                  <a:lnTo>
                    <a:pt x="46" y="203"/>
                  </a:lnTo>
                  <a:lnTo>
                    <a:pt x="46" y="208"/>
                  </a:lnTo>
                  <a:lnTo>
                    <a:pt x="46" y="213"/>
                  </a:lnTo>
                  <a:lnTo>
                    <a:pt x="46" y="216"/>
                  </a:lnTo>
                  <a:lnTo>
                    <a:pt x="46" y="218"/>
                  </a:lnTo>
                  <a:lnTo>
                    <a:pt x="46" y="220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7" y="226"/>
                  </a:lnTo>
                  <a:lnTo>
                    <a:pt x="47" y="229"/>
                  </a:lnTo>
                  <a:lnTo>
                    <a:pt x="49" y="231"/>
                  </a:lnTo>
                  <a:lnTo>
                    <a:pt x="49" y="231"/>
                  </a:lnTo>
                  <a:lnTo>
                    <a:pt x="51" y="233"/>
                  </a:lnTo>
                  <a:lnTo>
                    <a:pt x="51" y="233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4" y="234"/>
                  </a:lnTo>
                  <a:lnTo>
                    <a:pt x="57" y="236"/>
                  </a:lnTo>
                  <a:lnTo>
                    <a:pt x="61" y="236"/>
                  </a:lnTo>
                  <a:lnTo>
                    <a:pt x="64" y="236"/>
                  </a:lnTo>
                  <a:lnTo>
                    <a:pt x="65" y="236"/>
                  </a:lnTo>
                  <a:lnTo>
                    <a:pt x="67" y="236"/>
                  </a:lnTo>
                  <a:lnTo>
                    <a:pt x="70" y="236"/>
                  </a:lnTo>
                  <a:lnTo>
                    <a:pt x="72" y="236"/>
                  </a:lnTo>
                  <a:lnTo>
                    <a:pt x="74" y="236"/>
                  </a:lnTo>
                  <a:lnTo>
                    <a:pt x="75" y="236"/>
                  </a:lnTo>
                  <a:lnTo>
                    <a:pt x="77" y="234"/>
                  </a:lnTo>
                  <a:lnTo>
                    <a:pt x="79" y="234"/>
                  </a:lnTo>
                  <a:lnTo>
                    <a:pt x="79" y="233"/>
                  </a:lnTo>
                  <a:lnTo>
                    <a:pt x="80" y="233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80" y="229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5"/>
                  </a:lnTo>
                  <a:lnTo>
                    <a:pt x="82" y="223"/>
                  </a:lnTo>
                  <a:lnTo>
                    <a:pt x="83" y="220"/>
                  </a:lnTo>
                  <a:lnTo>
                    <a:pt x="83" y="216"/>
                  </a:lnTo>
                  <a:lnTo>
                    <a:pt x="83" y="215"/>
                  </a:lnTo>
                  <a:lnTo>
                    <a:pt x="83" y="213"/>
                  </a:lnTo>
                  <a:lnTo>
                    <a:pt x="83" y="210"/>
                  </a:lnTo>
                  <a:lnTo>
                    <a:pt x="83" y="208"/>
                  </a:lnTo>
                  <a:lnTo>
                    <a:pt x="83" y="206"/>
                  </a:lnTo>
                  <a:lnTo>
                    <a:pt x="82" y="203"/>
                  </a:lnTo>
                  <a:lnTo>
                    <a:pt x="80" y="202"/>
                  </a:lnTo>
                  <a:lnTo>
                    <a:pt x="79" y="198"/>
                  </a:lnTo>
                  <a:lnTo>
                    <a:pt x="74" y="195"/>
                  </a:lnTo>
                  <a:lnTo>
                    <a:pt x="70" y="192"/>
                  </a:lnTo>
                  <a:lnTo>
                    <a:pt x="69" y="190"/>
                  </a:lnTo>
                  <a:lnTo>
                    <a:pt x="67" y="188"/>
                  </a:lnTo>
                  <a:lnTo>
                    <a:pt x="67" y="187"/>
                  </a:lnTo>
                  <a:lnTo>
                    <a:pt x="65" y="185"/>
                  </a:lnTo>
                  <a:lnTo>
                    <a:pt x="64" y="184"/>
                  </a:lnTo>
                  <a:lnTo>
                    <a:pt x="61" y="180"/>
                  </a:lnTo>
                  <a:lnTo>
                    <a:pt x="59" y="179"/>
                  </a:lnTo>
                  <a:lnTo>
                    <a:pt x="57" y="177"/>
                  </a:lnTo>
                  <a:lnTo>
                    <a:pt x="56" y="175"/>
                  </a:lnTo>
                  <a:lnTo>
                    <a:pt x="54" y="174"/>
                  </a:lnTo>
                  <a:lnTo>
                    <a:pt x="52" y="172"/>
                  </a:lnTo>
                  <a:lnTo>
                    <a:pt x="51" y="172"/>
                  </a:lnTo>
                  <a:lnTo>
                    <a:pt x="49" y="170"/>
                  </a:lnTo>
                  <a:lnTo>
                    <a:pt x="46" y="169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7"/>
                  </a:lnTo>
                  <a:close/>
                  <a:moveTo>
                    <a:pt x="67" y="106"/>
                  </a:moveTo>
                  <a:lnTo>
                    <a:pt x="69" y="106"/>
                  </a:lnTo>
                  <a:lnTo>
                    <a:pt x="69" y="105"/>
                  </a:lnTo>
                  <a:lnTo>
                    <a:pt x="70" y="103"/>
                  </a:lnTo>
                  <a:lnTo>
                    <a:pt x="72" y="102"/>
                  </a:lnTo>
                  <a:lnTo>
                    <a:pt x="74" y="102"/>
                  </a:lnTo>
                  <a:lnTo>
                    <a:pt x="75" y="100"/>
                  </a:lnTo>
                  <a:lnTo>
                    <a:pt x="77" y="100"/>
                  </a:lnTo>
                  <a:lnTo>
                    <a:pt x="79" y="98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7" y="98"/>
                  </a:lnTo>
                  <a:lnTo>
                    <a:pt x="88" y="98"/>
                  </a:lnTo>
                  <a:lnTo>
                    <a:pt x="90" y="98"/>
                  </a:lnTo>
                  <a:lnTo>
                    <a:pt x="92" y="98"/>
                  </a:lnTo>
                  <a:lnTo>
                    <a:pt x="93" y="98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7" y="100"/>
                  </a:lnTo>
                  <a:lnTo>
                    <a:pt x="97" y="102"/>
                  </a:lnTo>
                  <a:lnTo>
                    <a:pt x="100" y="106"/>
                  </a:lnTo>
                  <a:lnTo>
                    <a:pt x="103" y="115"/>
                  </a:lnTo>
                  <a:lnTo>
                    <a:pt x="108" y="121"/>
                  </a:lnTo>
                  <a:lnTo>
                    <a:pt x="110" y="126"/>
                  </a:lnTo>
                  <a:lnTo>
                    <a:pt x="111" y="129"/>
                  </a:lnTo>
                  <a:lnTo>
                    <a:pt x="111" y="131"/>
                  </a:lnTo>
                  <a:lnTo>
                    <a:pt x="113" y="133"/>
                  </a:lnTo>
                  <a:lnTo>
                    <a:pt x="113" y="136"/>
                  </a:lnTo>
                  <a:lnTo>
                    <a:pt x="115" y="141"/>
                  </a:lnTo>
                  <a:lnTo>
                    <a:pt x="116" y="146"/>
                  </a:lnTo>
                  <a:lnTo>
                    <a:pt x="116" y="151"/>
                  </a:lnTo>
                  <a:lnTo>
                    <a:pt x="118" y="156"/>
                  </a:lnTo>
                  <a:lnTo>
                    <a:pt x="118" y="161"/>
                  </a:lnTo>
                  <a:lnTo>
                    <a:pt x="118" y="164"/>
                  </a:lnTo>
                  <a:lnTo>
                    <a:pt x="119" y="167"/>
                  </a:lnTo>
                  <a:lnTo>
                    <a:pt x="119" y="167"/>
                  </a:lnTo>
                  <a:lnTo>
                    <a:pt x="119" y="169"/>
                  </a:lnTo>
                  <a:lnTo>
                    <a:pt x="121" y="170"/>
                  </a:lnTo>
                  <a:lnTo>
                    <a:pt x="123" y="172"/>
                  </a:lnTo>
                  <a:lnTo>
                    <a:pt x="123" y="172"/>
                  </a:lnTo>
                  <a:lnTo>
                    <a:pt x="124" y="172"/>
                  </a:lnTo>
                  <a:lnTo>
                    <a:pt x="124" y="174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29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34" y="172"/>
                  </a:lnTo>
                  <a:lnTo>
                    <a:pt x="136" y="170"/>
                  </a:lnTo>
                  <a:lnTo>
                    <a:pt x="137" y="169"/>
                  </a:lnTo>
                  <a:lnTo>
                    <a:pt x="139" y="165"/>
                  </a:lnTo>
                  <a:lnTo>
                    <a:pt x="141" y="164"/>
                  </a:lnTo>
                  <a:lnTo>
                    <a:pt x="141" y="161"/>
                  </a:lnTo>
                  <a:lnTo>
                    <a:pt x="144" y="154"/>
                  </a:lnTo>
                  <a:lnTo>
                    <a:pt x="146" y="149"/>
                  </a:lnTo>
                  <a:lnTo>
                    <a:pt x="147" y="146"/>
                  </a:lnTo>
                  <a:lnTo>
                    <a:pt x="149" y="143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39"/>
                  </a:lnTo>
                  <a:lnTo>
                    <a:pt x="149" y="138"/>
                  </a:lnTo>
                  <a:lnTo>
                    <a:pt x="149" y="134"/>
                  </a:lnTo>
                  <a:lnTo>
                    <a:pt x="147" y="133"/>
                  </a:lnTo>
                  <a:lnTo>
                    <a:pt x="147" y="129"/>
                  </a:lnTo>
                  <a:lnTo>
                    <a:pt x="146" y="128"/>
                  </a:lnTo>
                  <a:lnTo>
                    <a:pt x="144" y="124"/>
                  </a:lnTo>
                  <a:lnTo>
                    <a:pt x="141" y="120"/>
                  </a:lnTo>
                  <a:lnTo>
                    <a:pt x="137" y="115"/>
                  </a:lnTo>
                  <a:lnTo>
                    <a:pt x="136" y="110"/>
                  </a:lnTo>
                  <a:lnTo>
                    <a:pt x="134" y="106"/>
                  </a:lnTo>
                  <a:lnTo>
                    <a:pt x="133" y="105"/>
                  </a:lnTo>
                  <a:lnTo>
                    <a:pt x="133" y="105"/>
                  </a:lnTo>
                  <a:lnTo>
                    <a:pt x="133" y="103"/>
                  </a:lnTo>
                  <a:lnTo>
                    <a:pt x="131" y="103"/>
                  </a:lnTo>
                  <a:lnTo>
                    <a:pt x="131" y="103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4" y="102"/>
                  </a:lnTo>
                  <a:lnTo>
                    <a:pt x="136" y="100"/>
                  </a:lnTo>
                  <a:lnTo>
                    <a:pt x="137" y="100"/>
                  </a:lnTo>
                  <a:lnTo>
                    <a:pt x="139" y="100"/>
                  </a:lnTo>
                  <a:lnTo>
                    <a:pt x="139" y="98"/>
                  </a:lnTo>
                  <a:lnTo>
                    <a:pt x="141" y="98"/>
                  </a:lnTo>
                  <a:lnTo>
                    <a:pt x="147" y="93"/>
                  </a:lnTo>
                  <a:lnTo>
                    <a:pt x="152" y="90"/>
                  </a:lnTo>
                  <a:lnTo>
                    <a:pt x="157" y="87"/>
                  </a:lnTo>
                  <a:lnTo>
                    <a:pt x="162" y="83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8" y="72"/>
                  </a:lnTo>
                  <a:lnTo>
                    <a:pt x="170" y="69"/>
                  </a:lnTo>
                  <a:lnTo>
                    <a:pt x="173" y="64"/>
                  </a:lnTo>
                  <a:lnTo>
                    <a:pt x="177" y="59"/>
                  </a:lnTo>
                  <a:lnTo>
                    <a:pt x="178" y="57"/>
                  </a:lnTo>
                  <a:lnTo>
                    <a:pt x="180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3" y="52"/>
                  </a:lnTo>
                  <a:lnTo>
                    <a:pt x="183" y="52"/>
                  </a:lnTo>
                  <a:lnTo>
                    <a:pt x="185" y="51"/>
                  </a:lnTo>
                  <a:lnTo>
                    <a:pt x="185" y="51"/>
                  </a:lnTo>
                  <a:lnTo>
                    <a:pt x="186" y="47"/>
                  </a:lnTo>
                  <a:lnTo>
                    <a:pt x="186" y="46"/>
                  </a:lnTo>
                  <a:lnTo>
                    <a:pt x="188" y="42"/>
                  </a:lnTo>
                  <a:lnTo>
                    <a:pt x="190" y="39"/>
                  </a:lnTo>
                  <a:lnTo>
                    <a:pt x="190" y="36"/>
                  </a:lnTo>
                  <a:lnTo>
                    <a:pt x="191" y="33"/>
                  </a:lnTo>
                  <a:lnTo>
                    <a:pt x="191" y="26"/>
                  </a:lnTo>
                  <a:lnTo>
                    <a:pt x="193" y="20"/>
                  </a:lnTo>
                  <a:lnTo>
                    <a:pt x="193" y="15"/>
                  </a:lnTo>
                  <a:lnTo>
                    <a:pt x="193" y="11"/>
                  </a:lnTo>
                  <a:lnTo>
                    <a:pt x="193" y="10"/>
                  </a:lnTo>
                  <a:lnTo>
                    <a:pt x="195" y="8"/>
                  </a:lnTo>
                  <a:lnTo>
                    <a:pt x="195" y="6"/>
                  </a:lnTo>
                  <a:lnTo>
                    <a:pt x="195" y="6"/>
                  </a:lnTo>
                  <a:lnTo>
                    <a:pt x="196" y="5"/>
                  </a:lnTo>
                  <a:lnTo>
                    <a:pt x="196" y="5"/>
                  </a:lnTo>
                  <a:lnTo>
                    <a:pt x="198" y="3"/>
                  </a:lnTo>
                  <a:lnTo>
                    <a:pt x="200" y="3"/>
                  </a:lnTo>
                  <a:lnTo>
                    <a:pt x="203" y="1"/>
                  </a:lnTo>
                  <a:lnTo>
                    <a:pt x="204" y="0"/>
                  </a:lnTo>
                  <a:lnTo>
                    <a:pt x="206" y="1"/>
                  </a:lnTo>
                  <a:lnTo>
                    <a:pt x="213" y="5"/>
                  </a:lnTo>
                  <a:lnTo>
                    <a:pt x="216" y="6"/>
                  </a:lnTo>
                  <a:lnTo>
                    <a:pt x="219" y="10"/>
                  </a:lnTo>
                  <a:lnTo>
                    <a:pt x="221" y="11"/>
                  </a:lnTo>
                  <a:lnTo>
                    <a:pt x="222" y="13"/>
                  </a:lnTo>
                  <a:lnTo>
                    <a:pt x="224" y="15"/>
                  </a:lnTo>
                  <a:lnTo>
                    <a:pt x="226" y="16"/>
                  </a:lnTo>
                  <a:lnTo>
                    <a:pt x="231" y="23"/>
                  </a:lnTo>
                  <a:lnTo>
                    <a:pt x="234" y="26"/>
                  </a:lnTo>
                  <a:lnTo>
                    <a:pt x="236" y="29"/>
                  </a:lnTo>
                  <a:lnTo>
                    <a:pt x="237" y="31"/>
                  </a:lnTo>
                  <a:lnTo>
                    <a:pt x="237" y="33"/>
                  </a:lnTo>
                  <a:lnTo>
                    <a:pt x="239" y="36"/>
                  </a:lnTo>
                  <a:lnTo>
                    <a:pt x="239" y="38"/>
                  </a:lnTo>
                  <a:lnTo>
                    <a:pt x="239" y="38"/>
                  </a:lnTo>
                  <a:lnTo>
                    <a:pt x="239" y="39"/>
                  </a:lnTo>
                  <a:lnTo>
                    <a:pt x="239" y="39"/>
                  </a:lnTo>
                  <a:lnTo>
                    <a:pt x="239" y="41"/>
                  </a:lnTo>
                  <a:lnTo>
                    <a:pt x="237" y="42"/>
                  </a:lnTo>
                  <a:lnTo>
                    <a:pt x="236" y="44"/>
                  </a:lnTo>
                  <a:lnTo>
                    <a:pt x="234" y="46"/>
                  </a:lnTo>
                  <a:lnTo>
                    <a:pt x="232" y="47"/>
                  </a:lnTo>
                  <a:lnTo>
                    <a:pt x="231" y="47"/>
                  </a:lnTo>
                  <a:lnTo>
                    <a:pt x="227" y="51"/>
                  </a:lnTo>
                  <a:lnTo>
                    <a:pt x="224" y="52"/>
                  </a:lnTo>
                  <a:lnTo>
                    <a:pt x="222" y="52"/>
                  </a:lnTo>
                  <a:lnTo>
                    <a:pt x="221" y="52"/>
                  </a:lnTo>
                  <a:lnTo>
                    <a:pt x="219" y="54"/>
                  </a:lnTo>
                  <a:lnTo>
                    <a:pt x="218" y="57"/>
                  </a:lnTo>
                  <a:lnTo>
                    <a:pt x="213" y="61"/>
                  </a:lnTo>
                  <a:lnTo>
                    <a:pt x="208" y="65"/>
                  </a:lnTo>
                  <a:lnTo>
                    <a:pt x="203" y="70"/>
                  </a:lnTo>
                  <a:lnTo>
                    <a:pt x="198" y="75"/>
                  </a:lnTo>
                  <a:lnTo>
                    <a:pt x="195" y="77"/>
                  </a:lnTo>
                  <a:lnTo>
                    <a:pt x="193" y="79"/>
                  </a:lnTo>
                  <a:lnTo>
                    <a:pt x="191" y="80"/>
                  </a:lnTo>
                  <a:lnTo>
                    <a:pt x="188" y="80"/>
                  </a:lnTo>
                  <a:lnTo>
                    <a:pt x="188" y="82"/>
                  </a:lnTo>
                  <a:lnTo>
                    <a:pt x="186" y="82"/>
                  </a:lnTo>
                  <a:lnTo>
                    <a:pt x="185" y="83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82" y="87"/>
                  </a:lnTo>
                  <a:lnTo>
                    <a:pt x="182" y="88"/>
                  </a:lnTo>
                  <a:lnTo>
                    <a:pt x="180" y="90"/>
                  </a:lnTo>
                  <a:lnTo>
                    <a:pt x="178" y="95"/>
                  </a:lnTo>
                  <a:lnTo>
                    <a:pt x="178" y="97"/>
                  </a:lnTo>
                  <a:lnTo>
                    <a:pt x="190" y="103"/>
                  </a:lnTo>
                  <a:lnTo>
                    <a:pt x="209" y="90"/>
                  </a:lnTo>
                  <a:lnTo>
                    <a:pt x="209" y="88"/>
                  </a:lnTo>
                  <a:lnTo>
                    <a:pt x="213" y="87"/>
                  </a:lnTo>
                  <a:lnTo>
                    <a:pt x="216" y="85"/>
                  </a:lnTo>
                  <a:lnTo>
                    <a:pt x="221" y="82"/>
                  </a:lnTo>
                  <a:lnTo>
                    <a:pt x="226" y="80"/>
                  </a:lnTo>
                  <a:lnTo>
                    <a:pt x="231" y="77"/>
                  </a:lnTo>
                  <a:lnTo>
                    <a:pt x="236" y="74"/>
                  </a:lnTo>
                  <a:lnTo>
                    <a:pt x="240" y="72"/>
                  </a:lnTo>
                  <a:lnTo>
                    <a:pt x="245" y="70"/>
                  </a:lnTo>
                  <a:lnTo>
                    <a:pt x="252" y="67"/>
                  </a:lnTo>
                  <a:lnTo>
                    <a:pt x="262" y="64"/>
                  </a:lnTo>
                  <a:lnTo>
                    <a:pt x="272" y="61"/>
                  </a:lnTo>
                  <a:lnTo>
                    <a:pt x="281" y="56"/>
                  </a:lnTo>
                  <a:lnTo>
                    <a:pt x="289" y="54"/>
                  </a:lnTo>
                  <a:lnTo>
                    <a:pt x="294" y="51"/>
                  </a:lnTo>
                  <a:lnTo>
                    <a:pt x="296" y="51"/>
                  </a:lnTo>
                  <a:lnTo>
                    <a:pt x="298" y="51"/>
                  </a:lnTo>
                  <a:lnTo>
                    <a:pt x="301" y="49"/>
                  </a:lnTo>
                  <a:lnTo>
                    <a:pt x="304" y="49"/>
                  </a:lnTo>
                  <a:lnTo>
                    <a:pt x="309" y="49"/>
                  </a:lnTo>
                  <a:lnTo>
                    <a:pt x="312" y="49"/>
                  </a:lnTo>
                  <a:lnTo>
                    <a:pt x="316" y="49"/>
                  </a:lnTo>
                  <a:lnTo>
                    <a:pt x="317" y="49"/>
                  </a:lnTo>
                  <a:lnTo>
                    <a:pt x="321" y="49"/>
                  </a:lnTo>
                  <a:lnTo>
                    <a:pt x="324" y="51"/>
                  </a:lnTo>
                  <a:lnTo>
                    <a:pt x="327" y="51"/>
                  </a:lnTo>
                  <a:lnTo>
                    <a:pt x="329" y="52"/>
                  </a:lnTo>
                  <a:lnTo>
                    <a:pt x="330" y="52"/>
                  </a:lnTo>
                  <a:lnTo>
                    <a:pt x="330" y="54"/>
                  </a:lnTo>
                  <a:lnTo>
                    <a:pt x="332" y="54"/>
                  </a:lnTo>
                  <a:lnTo>
                    <a:pt x="334" y="56"/>
                  </a:lnTo>
                  <a:lnTo>
                    <a:pt x="334" y="56"/>
                  </a:lnTo>
                  <a:lnTo>
                    <a:pt x="335" y="57"/>
                  </a:lnTo>
                  <a:lnTo>
                    <a:pt x="335" y="59"/>
                  </a:lnTo>
                  <a:lnTo>
                    <a:pt x="337" y="59"/>
                  </a:lnTo>
                  <a:lnTo>
                    <a:pt x="337" y="61"/>
                  </a:lnTo>
                  <a:lnTo>
                    <a:pt x="337" y="62"/>
                  </a:lnTo>
                  <a:lnTo>
                    <a:pt x="337" y="64"/>
                  </a:lnTo>
                  <a:lnTo>
                    <a:pt x="337" y="65"/>
                  </a:lnTo>
                  <a:lnTo>
                    <a:pt x="337" y="65"/>
                  </a:lnTo>
                  <a:lnTo>
                    <a:pt x="337" y="67"/>
                  </a:lnTo>
                  <a:lnTo>
                    <a:pt x="337" y="69"/>
                  </a:lnTo>
                  <a:lnTo>
                    <a:pt x="337" y="72"/>
                  </a:lnTo>
                  <a:lnTo>
                    <a:pt x="335" y="74"/>
                  </a:lnTo>
                  <a:lnTo>
                    <a:pt x="335" y="77"/>
                  </a:lnTo>
                  <a:lnTo>
                    <a:pt x="334" y="79"/>
                  </a:lnTo>
                  <a:lnTo>
                    <a:pt x="334" y="80"/>
                  </a:lnTo>
                  <a:lnTo>
                    <a:pt x="332" y="83"/>
                  </a:lnTo>
                  <a:lnTo>
                    <a:pt x="330" y="85"/>
                  </a:lnTo>
                  <a:lnTo>
                    <a:pt x="330" y="87"/>
                  </a:lnTo>
                  <a:lnTo>
                    <a:pt x="240" y="203"/>
                  </a:lnTo>
                  <a:lnTo>
                    <a:pt x="234" y="225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5" y="243"/>
                  </a:lnTo>
                  <a:lnTo>
                    <a:pt x="244" y="244"/>
                  </a:lnTo>
                  <a:lnTo>
                    <a:pt x="242" y="246"/>
                  </a:lnTo>
                  <a:lnTo>
                    <a:pt x="240" y="246"/>
                  </a:lnTo>
                  <a:lnTo>
                    <a:pt x="239" y="247"/>
                  </a:lnTo>
                  <a:lnTo>
                    <a:pt x="237" y="247"/>
                  </a:lnTo>
                  <a:lnTo>
                    <a:pt x="237" y="249"/>
                  </a:lnTo>
                  <a:lnTo>
                    <a:pt x="234" y="251"/>
                  </a:lnTo>
                  <a:lnTo>
                    <a:pt x="231" y="252"/>
                  </a:lnTo>
                  <a:lnTo>
                    <a:pt x="227" y="254"/>
                  </a:lnTo>
                  <a:lnTo>
                    <a:pt x="224" y="256"/>
                  </a:lnTo>
                  <a:lnTo>
                    <a:pt x="219" y="257"/>
                  </a:lnTo>
                  <a:lnTo>
                    <a:pt x="216" y="259"/>
                  </a:lnTo>
                  <a:lnTo>
                    <a:pt x="213" y="261"/>
                  </a:lnTo>
                  <a:lnTo>
                    <a:pt x="209" y="262"/>
                  </a:lnTo>
                  <a:lnTo>
                    <a:pt x="208" y="264"/>
                  </a:lnTo>
                  <a:lnTo>
                    <a:pt x="204" y="264"/>
                  </a:lnTo>
                  <a:lnTo>
                    <a:pt x="201" y="266"/>
                  </a:lnTo>
                  <a:lnTo>
                    <a:pt x="198" y="267"/>
                  </a:lnTo>
                  <a:lnTo>
                    <a:pt x="195" y="267"/>
                  </a:lnTo>
                  <a:lnTo>
                    <a:pt x="193" y="267"/>
                  </a:lnTo>
                  <a:lnTo>
                    <a:pt x="165" y="267"/>
                  </a:lnTo>
                  <a:lnTo>
                    <a:pt x="164" y="269"/>
                  </a:lnTo>
                  <a:lnTo>
                    <a:pt x="159" y="270"/>
                  </a:lnTo>
                  <a:lnTo>
                    <a:pt x="152" y="274"/>
                  </a:lnTo>
                  <a:lnTo>
                    <a:pt x="146" y="275"/>
                  </a:lnTo>
                  <a:lnTo>
                    <a:pt x="137" y="279"/>
                  </a:lnTo>
                  <a:lnTo>
                    <a:pt x="129" y="282"/>
                  </a:lnTo>
                  <a:lnTo>
                    <a:pt x="123" y="285"/>
                  </a:lnTo>
                  <a:lnTo>
                    <a:pt x="119" y="287"/>
                  </a:lnTo>
                  <a:lnTo>
                    <a:pt x="118" y="287"/>
                  </a:lnTo>
                  <a:lnTo>
                    <a:pt x="115" y="288"/>
                  </a:lnTo>
                  <a:lnTo>
                    <a:pt x="113" y="290"/>
                  </a:lnTo>
                  <a:lnTo>
                    <a:pt x="111" y="292"/>
                  </a:lnTo>
                  <a:lnTo>
                    <a:pt x="108" y="293"/>
                  </a:lnTo>
                  <a:lnTo>
                    <a:pt x="106" y="295"/>
                  </a:lnTo>
                  <a:lnTo>
                    <a:pt x="105" y="298"/>
                  </a:lnTo>
                  <a:lnTo>
                    <a:pt x="101" y="300"/>
                  </a:lnTo>
                  <a:lnTo>
                    <a:pt x="100" y="302"/>
                  </a:lnTo>
                  <a:lnTo>
                    <a:pt x="98" y="305"/>
                  </a:lnTo>
                  <a:lnTo>
                    <a:pt x="95" y="307"/>
                  </a:lnTo>
                  <a:lnTo>
                    <a:pt x="93" y="308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5"/>
                  </a:lnTo>
                  <a:lnTo>
                    <a:pt x="88" y="316"/>
                  </a:lnTo>
                  <a:lnTo>
                    <a:pt x="88" y="320"/>
                  </a:lnTo>
                  <a:lnTo>
                    <a:pt x="85" y="323"/>
                  </a:lnTo>
                  <a:lnTo>
                    <a:pt x="83" y="326"/>
                  </a:lnTo>
                  <a:lnTo>
                    <a:pt x="79" y="331"/>
                  </a:lnTo>
                  <a:lnTo>
                    <a:pt x="70" y="341"/>
                  </a:lnTo>
                  <a:lnTo>
                    <a:pt x="61" y="352"/>
                  </a:lnTo>
                  <a:lnTo>
                    <a:pt x="51" y="366"/>
                  </a:lnTo>
                  <a:lnTo>
                    <a:pt x="43" y="377"/>
                  </a:lnTo>
                  <a:lnTo>
                    <a:pt x="38" y="382"/>
                  </a:lnTo>
                  <a:lnTo>
                    <a:pt x="34" y="387"/>
                  </a:lnTo>
                  <a:lnTo>
                    <a:pt x="34" y="389"/>
                  </a:lnTo>
                  <a:lnTo>
                    <a:pt x="33" y="390"/>
                  </a:lnTo>
                  <a:lnTo>
                    <a:pt x="31" y="392"/>
                  </a:lnTo>
                  <a:lnTo>
                    <a:pt x="31" y="393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29" y="395"/>
                  </a:lnTo>
                  <a:lnTo>
                    <a:pt x="29" y="395"/>
                  </a:lnTo>
                  <a:lnTo>
                    <a:pt x="28" y="395"/>
                  </a:lnTo>
                  <a:lnTo>
                    <a:pt x="28" y="393"/>
                  </a:lnTo>
                  <a:lnTo>
                    <a:pt x="26" y="393"/>
                  </a:lnTo>
                  <a:lnTo>
                    <a:pt x="26" y="392"/>
                  </a:lnTo>
                  <a:lnTo>
                    <a:pt x="25" y="392"/>
                  </a:lnTo>
                  <a:lnTo>
                    <a:pt x="23" y="392"/>
                  </a:lnTo>
                  <a:lnTo>
                    <a:pt x="21" y="392"/>
                  </a:lnTo>
                  <a:lnTo>
                    <a:pt x="20" y="392"/>
                  </a:lnTo>
                  <a:lnTo>
                    <a:pt x="18" y="392"/>
                  </a:lnTo>
                  <a:lnTo>
                    <a:pt x="16" y="392"/>
                  </a:lnTo>
                  <a:lnTo>
                    <a:pt x="15" y="390"/>
                  </a:lnTo>
                  <a:lnTo>
                    <a:pt x="13" y="390"/>
                  </a:lnTo>
                  <a:lnTo>
                    <a:pt x="11" y="390"/>
                  </a:lnTo>
                  <a:lnTo>
                    <a:pt x="10" y="389"/>
                  </a:lnTo>
                  <a:lnTo>
                    <a:pt x="8" y="389"/>
                  </a:lnTo>
                  <a:lnTo>
                    <a:pt x="7" y="387"/>
                  </a:lnTo>
                  <a:lnTo>
                    <a:pt x="5" y="387"/>
                  </a:lnTo>
                  <a:lnTo>
                    <a:pt x="3" y="385"/>
                  </a:lnTo>
                  <a:lnTo>
                    <a:pt x="3" y="385"/>
                  </a:lnTo>
                  <a:lnTo>
                    <a:pt x="2" y="384"/>
                  </a:lnTo>
                  <a:lnTo>
                    <a:pt x="2" y="382"/>
                  </a:lnTo>
                  <a:lnTo>
                    <a:pt x="2" y="382"/>
                  </a:lnTo>
                  <a:lnTo>
                    <a:pt x="0" y="382"/>
                  </a:lnTo>
                  <a:lnTo>
                    <a:pt x="0" y="380"/>
                  </a:lnTo>
                  <a:lnTo>
                    <a:pt x="0" y="379"/>
                  </a:lnTo>
                  <a:lnTo>
                    <a:pt x="2" y="377"/>
                  </a:lnTo>
                  <a:lnTo>
                    <a:pt x="2" y="375"/>
                  </a:lnTo>
                  <a:lnTo>
                    <a:pt x="3" y="372"/>
                  </a:lnTo>
                  <a:lnTo>
                    <a:pt x="3" y="370"/>
                  </a:lnTo>
                  <a:lnTo>
                    <a:pt x="5" y="367"/>
                  </a:lnTo>
                  <a:lnTo>
                    <a:pt x="7" y="364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3" y="352"/>
                  </a:lnTo>
                  <a:lnTo>
                    <a:pt x="13" y="351"/>
                  </a:lnTo>
                  <a:lnTo>
                    <a:pt x="15" y="351"/>
                  </a:lnTo>
                  <a:lnTo>
                    <a:pt x="16" y="346"/>
                  </a:lnTo>
                  <a:lnTo>
                    <a:pt x="20" y="341"/>
                  </a:lnTo>
                  <a:lnTo>
                    <a:pt x="25" y="333"/>
                  </a:lnTo>
                  <a:lnTo>
                    <a:pt x="29" y="325"/>
                  </a:lnTo>
                  <a:lnTo>
                    <a:pt x="34" y="316"/>
                  </a:lnTo>
                  <a:lnTo>
                    <a:pt x="39" y="310"/>
                  </a:lnTo>
                  <a:lnTo>
                    <a:pt x="44" y="302"/>
                  </a:lnTo>
                  <a:lnTo>
                    <a:pt x="47" y="297"/>
                  </a:lnTo>
                  <a:lnTo>
                    <a:pt x="51" y="290"/>
                  </a:lnTo>
                  <a:lnTo>
                    <a:pt x="54" y="285"/>
                  </a:lnTo>
                  <a:lnTo>
                    <a:pt x="56" y="280"/>
                  </a:lnTo>
                  <a:lnTo>
                    <a:pt x="59" y="277"/>
                  </a:lnTo>
                  <a:lnTo>
                    <a:pt x="61" y="274"/>
                  </a:lnTo>
                  <a:lnTo>
                    <a:pt x="61" y="272"/>
                  </a:lnTo>
                  <a:lnTo>
                    <a:pt x="61" y="270"/>
                  </a:lnTo>
                  <a:lnTo>
                    <a:pt x="61" y="272"/>
                  </a:lnTo>
                  <a:lnTo>
                    <a:pt x="61" y="275"/>
                  </a:lnTo>
                  <a:lnTo>
                    <a:pt x="59" y="282"/>
                  </a:lnTo>
                  <a:lnTo>
                    <a:pt x="57" y="288"/>
                  </a:lnTo>
                  <a:lnTo>
                    <a:pt x="57" y="292"/>
                  </a:lnTo>
                  <a:lnTo>
                    <a:pt x="56" y="293"/>
                  </a:lnTo>
                  <a:lnTo>
                    <a:pt x="56" y="297"/>
                  </a:lnTo>
                  <a:lnTo>
                    <a:pt x="54" y="300"/>
                  </a:lnTo>
                  <a:lnTo>
                    <a:pt x="52" y="307"/>
                  </a:lnTo>
                  <a:lnTo>
                    <a:pt x="49" y="311"/>
                  </a:lnTo>
                  <a:lnTo>
                    <a:pt x="46" y="318"/>
                  </a:lnTo>
                  <a:lnTo>
                    <a:pt x="43" y="325"/>
                  </a:lnTo>
                  <a:lnTo>
                    <a:pt x="39" y="331"/>
                  </a:lnTo>
                  <a:lnTo>
                    <a:pt x="36" y="336"/>
                  </a:lnTo>
                  <a:lnTo>
                    <a:pt x="34" y="339"/>
                  </a:lnTo>
                  <a:lnTo>
                    <a:pt x="34" y="343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6"/>
                  </a:lnTo>
                  <a:lnTo>
                    <a:pt x="38" y="346"/>
                  </a:lnTo>
                  <a:lnTo>
                    <a:pt x="44" y="344"/>
                  </a:lnTo>
                  <a:lnTo>
                    <a:pt x="46" y="344"/>
                  </a:lnTo>
                  <a:lnTo>
                    <a:pt x="46" y="344"/>
                  </a:lnTo>
                  <a:lnTo>
                    <a:pt x="47" y="344"/>
                  </a:lnTo>
                  <a:lnTo>
                    <a:pt x="47" y="344"/>
                  </a:lnTo>
                  <a:lnTo>
                    <a:pt x="51" y="343"/>
                  </a:lnTo>
                  <a:lnTo>
                    <a:pt x="52" y="341"/>
                  </a:lnTo>
                  <a:lnTo>
                    <a:pt x="54" y="339"/>
                  </a:lnTo>
                  <a:lnTo>
                    <a:pt x="56" y="336"/>
                  </a:lnTo>
                  <a:lnTo>
                    <a:pt x="57" y="334"/>
                  </a:lnTo>
                  <a:lnTo>
                    <a:pt x="59" y="331"/>
                  </a:lnTo>
                  <a:lnTo>
                    <a:pt x="62" y="326"/>
                  </a:lnTo>
                  <a:lnTo>
                    <a:pt x="65" y="320"/>
                  </a:lnTo>
                  <a:lnTo>
                    <a:pt x="67" y="318"/>
                  </a:lnTo>
                  <a:lnTo>
                    <a:pt x="67" y="316"/>
                  </a:lnTo>
                  <a:lnTo>
                    <a:pt x="69" y="315"/>
                  </a:lnTo>
                  <a:lnTo>
                    <a:pt x="70" y="313"/>
                  </a:lnTo>
                  <a:lnTo>
                    <a:pt x="72" y="311"/>
                  </a:lnTo>
                  <a:lnTo>
                    <a:pt x="74" y="310"/>
                  </a:lnTo>
                  <a:lnTo>
                    <a:pt x="75" y="307"/>
                  </a:lnTo>
                  <a:lnTo>
                    <a:pt x="79" y="305"/>
                  </a:lnTo>
                  <a:lnTo>
                    <a:pt x="85" y="300"/>
                  </a:lnTo>
                  <a:lnTo>
                    <a:pt x="92" y="295"/>
                  </a:lnTo>
                  <a:lnTo>
                    <a:pt x="100" y="290"/>
                  </a:lnTo>
                  <a:lnTo>
                    <a:pt x="108" y="284"/>
                  </a:lnTo>
                  <a:lnTo>
                    <a:pt x="111" y="282"/>
                  </a:lnTo>
                  <a:lnTo>
                    <a:pt x="115" y="280"/>
                  </a:lnTo>
                  <a:lnTo>
                    <a:pt x="118" y="279"/>
                  </a:lnTo>
                  <a:lnTo>
                    <a:pt x="121" y="277"/>
                  </a:lnTo>
                  <a:lnTo>
                    <a:pt x="128" y="274"/>
                  </a:lnTo>
                  <a:lnTo>
                    <a:pt x="134" y="272"/>
                  </a:lnTo>
                  <a:lnTo>
                    <a:pt x="142" y="269"/>
                  </a:lnTo>
                  <a:lnTo>
                    <a:pt x="149" y="267"/>
                  </a:lnTo>
                  <a:lnTo>
                    <a:pt x="157" y="264"/>
                  </a:lnTo>
                  <a:lnTo>
                    <a:pt x="164" y="262"/>
                  </a:lnTo>
                  <a:lnTo>
                    <a:pt x="167" y="262"/>
                  </a:lnTo>
                  <a:lnTo>
                    <a:pt x="168" y="262"/>
                  </a:lnTo>
                  <a:lnTo>
                    <a:pt x="172" y="261"/>
                  </a:lnTo>
                  <a:lnTo>
                    <a:pt x="173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7" y="261"/>
                  </a:lnTo>
                  <a:lnTo>
                    <a:pt x="177" y="261"/>
                  </a:lnTo>
                  <a:lnTo>
                    <a:pt x="177" y="259"/>
                  </a:lnTo>
                  <a:lnTo>
                    <a:pt x="178" y="259"/>
                  </a:lnTo>
                  <a:lnTo>
                    <a:pt x="178" y="259"/>
                  </a:lnTo>
                  <a:lnTo>
                    <a:pt x="178" y="257"/>
                  </a:lnTo>
                  <a:lnTo>
                    <a:pt x="178" y="256"/>
                  </a:lnTo>
                  <a:lnTo>
                    <a:pt x="178" y="254"/>
                  </a:lnTo>
                  <a:lnTo>
                    <a:pt x="178" y="252"/>
                  </a:lnTo>
                  <a:lnTo>
                    <a:pt x="177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5" y="244"/>
                  </a:lnTo>
                  <a:lnTo>
                    <a:pt x="173" y="244"/>
                  </a:lnTo>
                  <a:lnTo>
                    <a:pt x="172" y="241"/>
                  </a:lnTo>
                  <a:lnTo>
                    <a:pt x="170" y="239"/>
                  </a:lnTo>
                  <a:lnTo>
                    <a:pt x="168" y="238"/>
                  </a:lnTo>
                  <a:lnTo>
                    <a:pt x="167" y="234"/>
                  </a:lnTo>
                  <a:lnTo>
                    <a:pt x="165" y="233"/>
                  </a:lnTo>
                  <a:lnTo>
                    <a:pt x="162" y="226"/>
                  </a:lnTo>
                  <a:lnTo>
                    <a:pt x="157" y="221"/>
                  </a:lnTo>
                  <a:lnTo>
                    <a:pt x="157" y="220"/>
                  </a:lnTo>
                  <a:lnTo>
                    <a:pt x="155" y="218"/>
                  </a:lnTo>
                  <a:lnTo>
                    <a:pt x="154" y="218"/>
                  </a:lnTo>
                  <a:lnTo>
                    <a:pt x="154" y="216"/>
                  </a:lnTo>
                  <a:lnTo>
                    <a:pt x="152" y="216"/>
                  </a:lnTo>
                  <a:lnTo>
                    <a:pt x="150" y="215"/>
                  </a:lnTo>
                  <a:lnTo>
                    <a:pt x="149" y="215"/>
                  </a:lnTo>
                  <a:lnTo>
                    <a:pt x="147" y="215"/>
                  </a:lnTo>
                  <a:lnTo>
                    <a:pt x="146" y="215"/>
                  </a:lnTo>
                  <a:lnTo>
                    <a:pt x="144" y="215"/>
                  </a:lnTo>
                  <a:lnTo>
                    <a:pt x="142" y="215"/>
                  </a:lnTo>
                  <a:lnTo>
                    <a:pt x="141" y="215"/>
                  </a:lnTo>
                  <a:lnTo>
                    <a:pt x="139" y="215"/>
                  </a:lnTo>
                  <a:lnTo>
                    <a:pt x="137" y="215"/>
                  </a:lnTo>
                  <a:lnTo>
                    <a:pt x="137" y="215"/>
                  </a:lnTo>
                  <a:lnTo>
                    <a:pt x="136" y="216"/>
                  </a:lnTo>
                  <a:lnTo>
                    <a:pt x="134" y="216"/>
                  </a:lnTo>
                  <a:lnTo>
                    <a:pt x="133" y="218"/>
                  </a:lnTo>
                  <a:lnTo>
                    <a:pt x="131" y="220"/>
                  </a:lnTo>
                  <a:lnTo>
                    <a:pt x="131" y="223"/>
                  </a:lnTo>
                  <a:lnTo>
                    <a:pt x="128" y="225"/>
                  </a:lnTo>
                  <a:lnTo>
                    <a:pt x="126" y="228"/>
                  </a:lnTo>
                  <a:lnTo>
                    <a:pt x="123" y="231"/>
                  </a:lnTo>
                  <a:lnTo>
                    <a:pt x="119" y="233"/>
                  </a:lnTo>
                  <a:lnTo>
                    <a:pt x="116" y="236"/>
                  </a:lnTo>
                  <a:lnTo>
                    <a:pt x="111" y="239"/>
                  </a:lnTo>
                  <a:lnTo>
                    <a:pt x="110" y="241"/>
                  </a:lnTo>
                  <a:lnTo>
                    <a:pt x="108" y="243"/>
                  </a:lnTo>
                  <a:lnTo>
                    <a:pt x="105" y="244"/>
                  </a:lnTo>
                  <a:lnTo>
                    <a:pt x="103" y="244"/>
                  </a:lnTo>
                  <a:lnTo>
                    <a:pt x="103" y="244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3"/>
                  </a:lnTo>
                  <a:lnTo>
                    <a:pt x="97" y="243"/>
                  </a:lnTo>
                  <a:lnTo>
                    <a:pt x="95" y="241"/>
                  </a:lnTo>
                  <a:lnTo>
                    <a:pt x="95" y="238"/>
                  </a:lnTo>
                  <a:lnTo>
                    <a:pt x="97" y="236"/>
                  </a:lnTo>
                  <a:lnTo>
                    <a:pt x="97" y="234"/>
                  </a:lnTo>
                  <a:lnTo>
                    <a:pt x="97" y="233"/>
                  </a:lnTo>
                  <a:lnTo>
                    <a:pt x="97" y="229"/>
                  </a:lnTo>
                  <a:lnTo>
                    <a:pt x="98" y="226"/>
                  </a:lnTo>
                  <a:lnTo>
                    <a:pt x="98" y="225"/>
                  </a:lnTo>
                  <a:lnTo>
                    <a:pt x="100" y="221"/>
                  </a:lnTo>
                  <a:lnTo>
                    <a:pt x="101" y="220"/>
                  </a:lnTo>
                  <a:lnTo>
                    <a:pt x="101" y="216"/>
                  </a:lnTo>
                  <a:lnTo>
                    <a:pt x="105" y="211"/>
                  </a:lnTo>
                  <a:lnTo>
                    <a:pt x="110" y="206"/>
                  </a:lnTo>
                  <a:lnTo>
                    <a:pt x="111" y="203"/>
                  </a:lnTo>
                  <a:lnTo>
                    <a:pt x="113" y="202"/>
                  </a:lnTo>
                  <a:lnTo>
                    <a:pt x="115" y="200"/>
                  </a:lnTo>
                  <a:lnTo>
                    <a:pt x="116" y="198"/>
                  </a:lnTo>
                  <a:lnTo>
                    <a:pt x="118" y="198"/>
                  </a:lnTo>
                  <a:lnTo>
                    <a:pt x="118" y="197"/>
                  </a:lnTo>
                  <a:lnTo>
                    <a:pt x="118" y="195"/>
                  </a:lnTo>
                  <a:lnTo>
                    <a:pt x="119" y="195"/>
                  </a:lnTo>
                  <a:lnTo>
                    <a:pt x="119" y="193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6" y="190"/>
                  </a:lnTo>
                  <a:lnTo>
                    <a:pt x="115" y="190"/>
                  </a:lnTo>
                  <a:lnTo>
                    <a:pt x="113" y="190"/>
                  </a:lnTo>
                  <a:lnTo>
                    <a:pt x="113" y="190"/>
                  </a:lnTo>
                  <a:lnTo>
                    <a:pt x="111" y="190"/>
                  </a:lnTo>
                  <a:lnTo>
                    <a:pt x="105" y="193"/>
                  </a:lnTo>
                  <a:lnTo>
                    <a:pt x="101" y="195"/>
                  </a:lnTo>
                  <a:lnTo>
                    <a:pt x="92" y="195"/>
                  </a:lnTo>
                  <a:lnTo>
                    <a:pt x="92" y="174"/>
                  </a:lnTo>
                  <a:lnTo>
                    <a:pt x="92" y="172"/>
                  </a:lnTo>
                  <a:lnTo>
                    <a:pt x="92" y="170"/>
                  </a:lnTo>
                  <a:lnTo>
                    <a:pt x="90" y="167"/>
                  </a:lnTo>
                  <a:lnTo>
                    <a:pt x="88" y="164"/>
                  </a:lnTo>
                  <a:lnTo>
                    <a:pt x="87" y="159"/>
                  </a:lnTo>
                  <a:lnTo>
                    <a:pt x="85" y="154"/>
                  </a:lnTo>
                  <a:lnTo>
                    <a:pt x="83" y="149"/>
                  </a:lnTo>
                  <a:lnTo>
                    <a:pt x="82" y="144"/>
                  </a:lnTo>
                  <a:lnTo>
                    <a:pt x="82" y="143"/>
                  </a:lnTo>
                  <a:lnTo>
                    <a:pt x="82" y="139"/>
                  </a:lnTo>
                  <a:lnTo>
                    <a:pt x="80" y="136"/>
                  </a:lnTo>
                  <a:lnTo>
                    <a:pt x="79" y="133"/>
                  </a:lnTo>
                  <a:lnTo>
                    <a:pt x="77" y="128"/>
                  </a:lnTo>
                  <a:lnTo>
                    <a:pt x="74" y="121"/>
                  </a:lnTo>
                  <a:lnTo>
                    <a:pt x="72" y="115"/>
                  </a:lnTo>
                  <a:lnTo>
                    <a:pt x="70" y="111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7" y="106"/>
                  </a:lnTo>
                  <a:close/>
                  <a:moveTo>
                    <a:pt x="198" y="124"/>
                  </a:moveTo>
                  <a:lnTo>
                    <a:pt x="196" y="126"/>
                  </a:lnTo>
                  <a:lnTo>
                    <a:pt x="193" y="129"/>
                  </a:lnTo>
                  <a:lnTo>
                    <a:pt x="191" y="131"/>
                  </a:lnTo>
                  <a:lnTo>
                    <a:pt x="190" y="134"/>
                  </a:lnTo>
                  <a:lnTo>
                    <a:pt x="188" y="136"/>
                  </a:lnTo>
                  <a:lnTo>
                    <a:pt x="188" y="138"/>
                  </a:lnTo>
                  <a:lnTo>
                    <a:pt x="188" y="139"/>
                  </a:lnTo>
                  <a:lnTo>
                    <a:pt x="186" y="141"/>
                  </a:lnTo>
                  <a:lnTo>
                    <a:pt x="185" y="144"/>
                  </a:lnTo>
                  <a:lnTo>
                    <a:pt x="183" y="149"/>
                  </a:lnTo>
                  <a:lnTo>
                    <a:pt x="182" y="152"/>
                  </a:lnTo>
                  <a:lnTo>
                    <a:pt x="180" y="156"/>
                  </a:lnTo>
                  <a:lnTo>
                    <a:pt x="178" y="159"/>
                  </a:lnTo>
                  <a:lnTo>
                    <a:pt x="178" y="164"/>
                  </a:lnTo>
                  <a:lnTo>
                    <a:pt x="177" y="165"/>
                  </a:lnTo>
                  <a:lnTo>
                    <a:pt x="177" y="167"/>
                  </a:lnTo>
                  <a:lnTo>
                    <a:pt x="177" y="169"/>
                  </a:lnTo>
                  <a:lnTo>
                    <a:pt x="177" y="170"/>
                  </a:lnTo>
                  <a:lnTo>
                    <a:pt x="177" y="172"/>
                  </a:lnTo>
                  <a:lnTo>
                    <a:pt x="177" y="172"/>
                  </a:lnTo>
                  <a:lnTo>
                    <a:pt x="177" y="174"/>
                  </a:lnTo>
                  <a:lnTo>
                    <a:pt x="177" y="175"/>
                  </a:lnTo>
                  <a:lnTo>
                    <a:pt x="178" y="175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2" y="179"/>
                  </a:lnTo>
                  <a:lnTo>
                    <a:pt x="183" y="179"/>
                  </a:lnTo>
                  <a:lnTo>
                    <a:pt x="185" y="179"/>
                  </a:lnTo>
                  <a:lnTo>
                    <a:pt x="188" y="179"/>
                  </a:lnTo>
                  <a:lnTo>
                    <a:pt x="191" y="179"/>
                  </a:lnTo>
                  <a:lnTo>
                    <a:pt x="193" y="179"/>
                  </a:lnTo>
                  <a:lnTo>
                    <a:pt x="195" y="177"/>
                  </a:lnTo>
                  <a:lnTo>
                    <a:pt x="196" y="177"/>
                  </a:lnTo>
                  <a:lnTo>
                    <a:pt x="198" y="175"/>
                  </a:lnTo>
                  <a:lnTo>
                    <a:pt x="200" y="174"/>
                  </a:lnTo>
                  <a:lnTo>
                    <a:pt x="201" y="172"/>
                  </a:lnTo>
                  <a:lnTo>
                    <a:pt x="203" y="172"/>
                  </a:lnTo>
                  <a:lnTo>
                    <a:pt x="204" y="169"/>
                  </a:lnTo>
                  <a:lnTo>
                    <a:pt x="204" y="167"/>
                  </a:lnTo>
                  <a:lnTo>
                    <a:pt x="206" y="165"/>
                  </a:lnTo>
                  <a:lnTo>
                    <a:pt x="208" y="164"/>
                  </a:lnTo>
                  <a:lnTo>
                    <a:pt x="211" y="159"/>
                  </a:lnTo>
                  <a:lnTo>
                    <a:pt x="213" y="156"/>
                  </a:lnTo>
                  <a:lnTo>
                    <a:pt x="214" y="154"/>
                  </a:lnTo>
                  <a:lnTo>
                    <a:pt x="214" y="154"/>
                  </a:lnTo>
                  <a:lnTo>
                    <a:pt x="214" y="152"/>
                  </a:lnTo>
                  <a:lnTo>
                    <a:pt x="214" y="151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7"/>
                  </a:lnTo>
                  <a:lnTo>
                    <a:pt x="214" y="146"/>
                  </a:lnTo>
                  <a:lnTo>
                    <a:pt x="213" y="143"/>
                  </a:lnTo>
                  <a:lnTo>
                    <a:pt x="211" y="141"/>
                  </a:lnTo>
                  <a:lnTo>
                    <a:pt x="209" y="138"/>
                  </a:lnTo>
                  <a:lnTo>
                    <a:pt x="208" y="136"/>
                  </a:lnTo>
                  <a:lnTo>
                    <a:pt x="206" y="133"/>
                  </a:lnTo>
                  <a:lnTo>
                    <a:pt x="204" y="131"/>
                  </a:lnTo>
                  <a:lnTo>
                    <a:pt x="203" y="129"/>
                  </a:lnTo>
                  <a:lnTo>
                    <a:pt x="201" y="128"/>
                  </a:lnTo>
                  <a:lnTo>
                    <a:pt x="198" y="124"/>
                  </a:lnTo>
                  <a:lnTo>
                    <a:pt x="198" y="124"/>
                  </a:lnTo>
                  <a:lnTo>
                    <a:pt x="198" y="124"/>
                  </a:lnTo>
                  <a:close/>
                  <a:moveTo>
                    <a:pt x="160" y="177"/>
                  </a:moveTo>
                  <a:lnTo>
                    <a:pt x="155" y="182"/>
                  </a:lnTo>
                  <a:lnTo>
                    <a:pt x="152" y="187"/>
                  </a:lnTo>
                  <a:lnTo>
                    <a:pt x="152" y="187"/>
                  </a:lnTo>
                  <a:lnTo>
                    <a:pt x="152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0"/>
                  </a:lnTo>
                  <a:lnTo>
                    <a:pt x="152" y="192"/>
                  </a:lnTo>
                  <a:lnTo>
                    <a:pt x="154" y="192"/>
                  </a:lnTo>
                  <a:lnTo>
                    <a:pt x="154" y="192"/>
                  </a:lnTo>
                  <a:lnTo>
                    <a:pt x="159" y="195"/>
                  </a:lnTo>
                  <a:lnTo>
                    <a:pt x="164" y="197"/>
                  </a:lnTo>
                  <a:lnTo>
                    <a:pt x="165" y="197"/>
                  </a:lnTo>
                  <a:lnTo>
                    <a:pt x="165" y="197"/>
                  </a:lnTo>
                  <a:lnTo>
                    <a:pt x="167" y="197"/>
                  </a:lnTo>
                  <a:lnTo>
                    <a:pt x="167" y="197"/>
                  </a:lnTo>
                  <a:lnTo>
                    <a:pt x="168" y="197"/>
                  </a:lnTo>
                  <a:lnTo>
                    <a:pt x="168" y="195"/>
                  </a:lnTo>
                  <a:lnTo>
                    <a:pt x="168" y="193"/>
                  </a:lnTo>
                  <a:lnTo>
                    <a:pt x="168" y="192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68" y="187"/>
                  </a:lnTo>
                  <a:lnTo>
                    <a:pt x="168" y="185"/>
                  </a:lnTo>
                  <a:lnTo>
                    <a:pt x="167" y="185"/>
                  </a:lnTo>
                  <a:lnTo>
                    <a:pt x="167" y="184"/>
                  </a:lnTo>
                  <a:lnTo>
                    <a:pt x="165" y="182"/>
                  </a:lnTo>
                  <a:lnTo>
                    <a:pt x="165" y="182"/>
                  </a:lnTo>
                  <a:lnTo>
                    <a:pt x="164" y="180"/>
                  </a:lnTo>
                  <a:lnTo>
                    <a:pt x="162" y="179"/>
                  </a:lnTo>
                  <a:lnTo>
                    <a:pt x="160" y="179"/>
                  </a:lnTo>
                  <a:lnTo>
                    <a:pt x="160" y="177"/>
                  </a:lnTo>
                  <a:lnTo>
                    <a:pt x="160" y="177"/>
                  </a:lnTo>
                  <a:close/>
                  <a:moveTo>
                    <a:pt x="224" y="98"/>
                  </a:moveTo>
                  <a:lnTo>
                    <a:pt x="222" y="100"/>
                  </a:lnTo>
                  <a:lnTo>
                    <a:pt x="219" y="103"/>
                  </a:lnTo>
                  <a:lnTo>
                    <a:pt x="219" y="105"/>
                  </a:lnTo>
                  <a:lnTo>
                    <a:pt x="218" y="105"/>
                  </a:lnTo>
                  <a:lnTo>
                    <a:pt x="218" y="106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6" y="111"/>
                  </a:lnTo>
                  <a:lnTo>
                    <a:pt x="216" y="113"/>
                  </a:lnTo>
                  <a:lnTo>
                    <a:pt x="216" y="115"/>
                  </a:lnTo>
                  <a:lnTo>
                    <a:pt x="216" y="116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8" y="121"/>
                  </a:lnTo>
                  <a:lnTo>
                    <a:pt x="218" y="121"/>
                  </a:lnTo>
                  <a:lnTo>
                    <a:pt x="218" y="123"/>
                  </a:lnTo>
                  <a:lnTo>
                    <a:pt x="219" y="123"/>
                  </a:lnTo>
                  <a:lnTo>
                    <a:pt x="221" y="124"/>
                  </a:lnTo>
                  <a:lnTo>
                    <a:pt x="222" y="128"/>
                  </a:lnTo>
                  <a:lnTo>
                    <a:pt x="224" y="131"/>
                  </a:lnTo>
                  <a:lnTo>
                    <a:pt x="226" y="136"/>
                  </a:lnTo>
                  <a:lnTo>
                    <a:pt x="229" y="141"/>
                  </a:lnTo>
                  <a:lnTo>
                    <a:pt x="231" y="146"/>
                  </a:lnTo>
                  <a:lnTo>
                    <a:pt x="234" y="151"/>
                  </a:lnTo>
                  <a:lnTo>
                    <a:pt x="236" y="157"/>
                  </a:lnTo>
                  <a:lnTo>
                    <a:pt x="236" y="159"/>
                  </a:lnTo>
                  <a:lnTo>
                    <a:pt x="236" y="161"/>
                  </a:lnTo>
                  <a:lnTo>
                    <a:pt x="237" y="164"/>
                  </a:lnTo>
                  <a:lnTo>
                    <a:pt x="237" y="165"/>
                  </a:lnTo>
                  <a:lnTo>
                    <a:pt x="237" y="167"/>
                  </a:lnTo>
                  <a:lnTo>
                    <a:pt x="236" y="169"/>
                  </a:lnTo>
                  <a:lnTo>
                    <a:pt x="236" y="170"/>
                  </a:lnTo>
                  <a:lnTo>
                    <a:pt x="236" y="172"/>
                  </a:lnTo>
                  <a:lnTo>
                    <a:pt x="234" y="174"/>
                  </a:lnTo>
                  <a:lnTo>
                    <a:pt x="232" y="175"/>
                  </a:lnTo>
                  <a:lnTo>
                    <a:pt x="232" y="177"/>
                  </a:lnTo>
                  <a:lnTo>
                    <a:pt x="231" y="179"/>
                  </a:lnTo>
                  <a:lnTo>
                    <a:pt x="229" y="180"/>
                  </a:lnTo>
                  <a:lnTo>
                    <a:pt x="227" y="180"/>
                  </a:lnTo>
                  <a:lnTo>
                    <a:pt x="226" y="182"/>
                  </a:lnTo>
                  <a:lnTo>
                    <a:pt x="224" y="184"/>
                  </a:lnTo>
                  <a:lnTo>
                    <a:pt x="222" y="184"/>
                  </a:lnTo>
                  <a:lnTo>
                    <a:pt x="221" y="185"/>
                  </a:lnTo>
                  <a:lnTo>
                    <a:pt x="221" y="185"/>
                  </a:lnTo>
                  <a:lnTo>
                    <a:pt x="219" y="185"/>
                  </a:lnTo>
                  <a:lnTo>
                    <a:pt x="216" y="187"/>
                  </a:lnTo>
                  <a:lnTo>
                    <a:pt x="214" y="187"/>
                  </a:lnTo>
                  <a:lnTo>
                    <a:pt x="211" y="188"/>
                  </a:lnTo>
                  <a:lnTo>
                    <a:pt x="208" y="190"/>
                  </a:lnTo>
                  <a:lnTo>
                    <a:pt x="206" y="192"/>
                  </a:lnTo>
                  <a:lnTo>
                    <a:pt x="203" y="193"/>
                  </a:lnTo>
                  <a:lnTo>
                    <a:pt x="200" y="197"/>
                  </a:lnTo>
                  <a:lnTo>
                    <a:pt x="196" y="198"/>
                  </a:lnTo>
                  <a:lnTo>
                    <a:pt x="191" y="202"/>
                  </a:lnTo>
                  <a:lnTo>
                    <a:pt x="190" y="205"/>
                  </a:lnTo>
                  <a:lnTo>
                    <a:pt x="186" y="206"/>
                  </a:lnTo>
                  <a:lnTo>
                    <a:pt x="185" y="210"/>
                  </a:lnTo>
                  <a:lnTo>
                    <a:pt x="183" y="210"/>
                  </a:lnTo>
                  <a:lnTo>
                    <a:pt x="183" y="211"/>
                  </a:lnTo>
                  <a:lnTo>
                    <a:pt x="183" y="213"/>
                  </a:lnTo>
                  <a:lnTo>
                    <a:pt x="182" y="213"/>
                  </a:lnTo>
                  <a:lnTo>
                    <a:pt x="182" y="215"/>
                  </a:lnTo>
                  <a:lnTo>
                    <a:pt x="182" y="216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2" y="220"/>
                  </a:lnTo>
                  <a:lnTo>
                    <a:pt x="182" y="223"/>
                  </a:lnTo>
                  <a:lnTo>
                    <a:pt x="182" y="225"/>
                  </a:lnTo>
                  <a:lnTo>
                    <a:pt x="183" y="226"/>
                  </a:lnTo>
                  <a:lnTo>
                    <a:pt x="185" y="229"/>
                  </a:lnTo>
                  <a:lnTo>
                    <a:pt x="186" y="233"/>
                  </a:lnTo>
                  <a:lnTo>
                    <a:pt x="191" y="239"/>
                  </a:lnTo>
                  <a:lnTo>
                    <a:pt x="193" y="24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8" y="233"/>
                  </a:lnTo>
                  <a:lnTo>
                    <a:pt x="211" y="229"/>
                  </a:lnTo>
                  <a:lnTo>
                    <a:pt x="211" y="229"/>
                  </a:lnTo>
                  <a:lnTo>
                    <a:pt x="213" y="229"/>
                  </a:lnTo>
                  <a:lnTo>
                    <a:pt x="213" y="228"/>
                  </a:lnTo>
                  <a:lnTo>
                    <a:pt x="214" y="228"/>
                  </a:lnTo>
                  <a:lnTo>
                    <a:pt x="214" y="226"/>
                  </a:lnTo>
                  <a:lnTo>
                    <a:pt x="216" y="223"/>
                  </a:lnTo>
                  <a:lnTo>
                    <a:pt x="218" y="221"/>
                  </a:lnTo>
                  <a:lnTo>
                    <a:pt x="219" y="218"/>
                  </a:lnTo>
                  <a:lnTo>
                    <a:pt x="221" y="215"/>
                  </a:lnTo>
                  <a:lnTo>
                    <a:pt x="221" y="211"/>
                  </a:lnTo>
                  <a:lnTo>
                    <a:pt x="224" y="205"/>
                  </a:lnTo>
                  <a:lnTo>
                    <a:pt x="226" y="200"/>
                  </a:lnTo>
                  <a:lnTo>
                    <a:pt x="226" y="197"/>
                  </a:lnTo>
                  <a:lnTo>
                    <a:pt x="227" y="195"/>
                  </a:lnTo>
                  <a:lnTo>
                    <a:pt x="249" y="159"/>
                  </a:lnTo>
                  <a:lnTo>
                    <a:pt x="250" y="156"/>
                  </a:lnTo>
                  <a:lnTo>
                    <a:pt x="255" y="147"/>
                  </a:lnTo>
                  <a:lnTo>
                    <a:pt x="262" y="134"/>
                  </a:lnTo>
                  <a:lnTo>
                    <a:pt x="270" y="121"/>
                  </a:lnTo>
                  <a:lnTo>
                    <a:pt x="273" y="113"/>
                  </a:lnTo>
                  <a:lnTo>
                    <a:pt x="276" y="106"/>
                  </a:lnTo>
                  <a:lnTo>
                    <a:pt x="280" y="98"/>
                  </a:lnTo>
                  <a:lnTo>
                    <a:pt x="283" y="93"/>
                  </a:lnTo>
                  <a:lnTo>
                    <a:pt x="285" y="87"/>
                  </a:lnTo>
                  <a:lnTo>
                    <a:pt x="286" y="82"/>
                  </a:lnTo>
                  <a:lnTo>
                    <a:pt x="288" y="80"/>
                  </a:lnTo>
                  <a:lnTo>
                    <a:pt x="288" y="79"/>
                  </a:lnTo>
                  <a:lnTo>
                    <a:pt x="288" y="77"/>
                  </a:lnTo>
                  <a:lnTo>
                    <a:pt x="288" y="77"/>
                  </a:lnTo>
                  <a:lnTo>
                    <a:pt x="288" y="75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5" y="74"/>
                  </a:lnTo>
                  <a:lnTo>
                    <a:pt x="285" y="74"/>
                  </a:lnTo>
                  <a:lnTo>
                    <a:pt x="283" y="74"/>
                  </a:lnTo>
                  <a:lnTo>
                    <a:pt x="281" y="74"/>
                  </a:lnTo>
                  <a:lnTo>
                    <a:pt x="280" y="74"/>
                  </a:lnTo>
                  <a:lnTo>
                    <a:pt x="278" y="75"/>
                  </a:lnTo>
                  <a:lnTo>
                    <a:pt x="276" y="75"/>
                  </a:lnTo>
                  <a:lnTo>
                    <a:pt x="272" y="77"/>
                  </a:lnTo>
                  <a:lnTo>
                    <a:pt x="268" y="80"/>
                  </a:lnTo>
                  <a:lnTo>
                    <a:pt x="265" y="80"/>
                  </a:lnTo>
                  <a:lnTo>
                    <a:pt x="263" y="82"/>
                  </a:lnTo>
                  <a:lnTo>
                    <a:pt x="260" y="82"/>
                  </a:lnTo>
                  <a:lnTo>
                    <a:pt x="258" y="83"/>
                  </a:lnTo>
                  <a:lnTo>
                    <a:pt x="255" y="83"/>
                  </a:lnTo>
                  <a:lnTo>
                    <a:pt x="254" y="85"/>
                  </a:lnTo>
                  <a:lnTo>
                    <a:pt x="250" y="85"/>
                  </a:lnTo>
                  <a:lnTo>
                    <a:pt x="249" y="87"/>
                  </a:lnTo>
                  <a:lnTo>
                    <a:pt x="244" y="88"/>
                  </a:lnTo>
                  <a:lnTo>
                    <a:pt x="239" y="90"/>
                  </a:lnTo>
                  <a:lnTo>
                    <a:pt x="236" y="93"/>
                  </a:lnTo>
                  <a:lnTo>
                    <a:pt x="231" y="95"/>
                  </a:lnTo>
                  <a:lnTo>
                    <a:pt x="227" y="97"/>
                  </a:lnTo>
                  <a:lnTo>
                    <a:pt x="224" y="98"/>
                  </a:lnTo>
                  <a:lnTo>
                    <a:pt x="224" y="98"/>
                  </a:lnTo>
                  <a:close/>
                  <a:moveTo>
                    <a:pt x="258" y="231"/>
                  </a:moveTo>
                  <a:lnTo>
                    <a:pt x="272" y="236"/>
                  </a:lnTo>
                  <a:lnTo>
                    <a:pt x="273" y="238"/>
                  </a:lnTo>
                  <a:lnTo>
                    <a:pt x="273" y="238"/>
                  </a:lnTo>
                  <a:lnTo>
                    <a:pt x="275" y="238"/>
                  </a:lnTo>
                  <a:lnTo>
                    <a:pt x="275" y="239"/>
                  </a:lnTo>
                  <a:lnTo>
                    <a:pt x="276" y="241"/>
                  </a:lnTo>
                  <a:lnTo>
                    <a:pt x="276" y="241"/>
                  </a:lnTo>
                  <a:lnTo>
                    <a:pt x="276" y="243"/>
                  </a:lnTo>
                  <a:lnTo>
                    <a:pt x="276" y="243"/>
                  </a:lnTo>
                  <a:lnTo>
                    <a:pt x="275" y="244"/>
                  </a:lnTo>
                  <a:lnTo>
                    <a:pt x="275" y="246"/>
                  </a:lnTo>
                  <a:lnTo>
                    <a:pt x="273" y="246"/>
                  </a:lnTo>
                  <a:lnTo>
                    <a:pt x="272" y="247"/>
                  </a:lnTo>
                  <a:lnTo>
                    <a:pt x="270" y="249"/>
                  </a:lnTo>
                  <a:lnTo>
                    <a:pt x="268" y="251"/>
                  </a:lnTo>
                  <a:lnTo>
                    <a:pt x="265" y="252"/>
                  </a:lnTo>
                  <a:lnTo>
                    <a:pt x="262" y="254"/>
                  </a:lnTo>
                  <a:lnTo>
                    <a:pt x="254" y="259"/>
                  </a:lnTo>
                  <a:lnTo>
                    <a:pt x="245" y="262"/>
                  </a:lnTo>
                  <a:lnTo>
                    <a:pt x="237" y="266"/>
                  </a:lnTo>
                  <a:lnTo>
                    <a:pt x="229" y="269"/>
                  </a:lnTo>
                  <a:lnTo>
                    <a:pt x="222" y="272"/>
                  </a:lnTo>
                  <a:lnTo>
                    <a:pt x="218" y="275"/>
                  </a:lnTo>
                  <a:lnTo>
                    <a:pt x="214" y="277"/>
                  </a:lnTo>
                  <a:lnTo>
                    <a:pt x="208" y="279"/>
                  </a:lnTo>
                  <a:lnTo>
                    <a:pt x="201" y="282"/>
                  </a:lnTo>
                  <a:lnTo>
                    <a:pt x="195" y="285"/>
                  </a:lnTo>
                  <a:lnTo>
                    <a:pt x="188" y="287"/>
                  </a:lnTo>
                  <a:lnTo>
                    <a:pt x="183" y="290"/>
                  </a:lnTo>
                  <a:lnTo>
                    <a:pt x="180" y="290"/>
                  </a:lnTo>
                  <a:lnTo>
                    <a:pt x="178" y="292"/>
                  </a:lnTo>
                  <a:lnTo>
                    <a:pt x="173" y="298"/>
                  </a:lnTo>
                  <a:lnTo>
                    <a:pt x="175" y="298"/>
                  </a:lnTo>
                  <a:lnTo>
                    <a:pt x="178" y="298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3" y="295"/>
                  </a:lnTo>
                  <a:lnTo>
                    <a:pt x="206" y="295"/>
                  </a:lnTo>
                  <a:lnTo>
                    <a:pt x="209" y="293"/>
                  </a:lnTo>
                  <a:lnTo>
                    <a:pt x="211" y="293"/>
                  </a:lnTo>
                  <a:lnTo>
                    <a:pt x="213" y="292"/>
                  </a:lnTo>
                  <a:lnTo>
                    <a:pt x="216" y="292"/>
                  </a:lnTo>
                  <a:lnTo>
                    <a:pt x="218" y="290"/>
                  </a:lnTo>
                  <a:lnTo>
                    <a:pt x="221" y="290"/>
                  </a:lnTo>
                  <a:lnTo>
                    <a:pt x="224" y="288"/>
                  </a:lnTo>
                  <a:lnTo>
                    <a:pt x="232" y="287"/>
                  </a:lnTo>
                  <a:lnTo>
                    <a:pt x="240" y="285"/>
                  </a:lnTo>
                  <a:lnTo>
                    <a:pt x="249" y="284"/>
                  </a:lnTo>
                  <a:lnTo>
                    <a:pt x="257" y="282"/>
                  </a:lnTo>
                  <a:lnTo>
                    <a:pt x="265" y="280"/>
                  </a:lnTo>
                  <a:lnTo>
                    <a:pt x="272" y="279"/>
                  </a:lnTo>
                  <a:lnTo>
                    <a:pt x="275" y="279"/>
                  </a:lnTo>
                  <a:lnTo>
                    <a:pt x="278" y="277"/>
                  </a:lnTo>
                  <a:lnTo>
                    <a:pt x="281" y="275"/>
                  </a:lnTo>
                  <a:lnTo>
                    <a:pt x="285" y="274"/>
                  </a:lnTo>
                  <a:lnTo>
                    <a:pt x="293" y="270"/>
                  </a:lnTo>
                  <a:lnTo>
                    <a:pt x="301" y="266"/>
                  </a:lnTo>
                  <a:lnTo>
                    <a:pt x="309" y="261"/>
                  </a:lnTo>
                  <a:lnTo>
                    <a:pt x="316" y="257"/>
                  </a:lnTo>
                  <a:lnTo>
                    <a:pt x="322" y="254"/>
                  </a:lnTo>
                  <a:lnTo>
                    <a:pt x="327" y="251"/>
                  </a:lnTo>
                  <a:lnTo>
                    <a:pt x="334" y="247"/>
                  </a:lnTo>
                  <a:lnTo>
                    <a:pt x="340" y="244"/>
                  </a:lnTo>
                  <a:lnTo>
                    <a:pt x="342" y="243"/>
                  </a:lnTo>
                  <a:lnTo>
                    <a:pt x="343" y="241"/>
                  </a:lnTo>
                  <a:lnTo>
                    <a:pt x="345" y="241"/>
                  </a:lnTo>
                  <a:lnTo>
                    <a:pt x="345" y="239"/>
                  </a:lnTo>
                  <a:lnTo>
                    <a:pt x="347" y="238"/>
                  </a:lnTo>
                  <a:lnTo>
                    <a:pt x="347" y="236"/>
                  </a:lnTo>
                  <a:lnTo>
                    <a:pt x="347" y="234"/>
                  </a:lnTo>
                  <a:lnTo>
                    <a:pt x="347" y="233"/>
                  </a:lnTo>
                  <a:lnTo>
                    <a:pt x="347" y="229"/>
                  </a:lnTo>
                  <a:lnTo>
                    <a:pt x="345" y="226"/>
                  </a:lnTo>
                  <a:lnTo>
                    <a:pt x="345" y="225"/>
                  </a:lnTo>
                  <a:lnTo>
                    <a:pt x="345" y="223"/>
                  </a:lnTo>
                  <a:lnTo>
                    <a:pt x="345" y="221"/>
                  </a:lnTo>
                  <a:lnTo>
                    <a:pt x="343" y="220"/>
                  </a:lnTo>
                  <a:lnTo>
                    <a:pt x="343" y="218"/>
                  </a:lnTo>
                  <a:lnTo>
                    <a:pt x="342" y="216"/>
                  </a:lnTo>
                  <a:lnTo>
                    <a:pt x="340" y="216"/>
                  </a:lnTo>
                  <a:lnTo>
                    <a:pt x="339" y="215"/>
                  </a:lnTo>
                  <a:lnTo>
                    <a:pt x="337" y="215"/>
                  </a:lnTo>
                  <a:lnTo>
                    <a:pt x="334" y="213"/>
                  </a:lnTo>
                  <a:lnTo>
                    <a:pt x="332" y="213"/>
                  </a:lnTo>
                  <a:lnTo>
                    <a:pt x="329" y="213"/>
                  </a:lnTo>
                  <a:lnTo>
                    <a:pt x="322" y="213"/>
                  </a:lnTo>
                  <a:lnTo>
                    <a:pt x="316" y="213"/>
                  </a:lnTo>
                  <a:lnTo>
                    <a:pt x="309" y="213"/>
                  </a:lnTo>
                  <a:lnTo>
                    <a:pt x="303" y="213"/>
                  </a:lnTo>
                  <a:lnTo>
                    <a:pt x="296" y="213"/>
                  </a:lnTo>
                  <a:lnTo>
                    <a:pt x="289" y="213"/>
                  </a:lnTo>
                  <a:lnTo>
                    <a:pt x="283" y="213"/>
                  </a:lnTo>
                  <a:lnTo>
                    <a:pt x="278" y="213"/>
                  </a:lnTo>
                  <a:lnTo>
                    <a:pt x="275" y="213"/>
                  </a:lnTo>
                  <a:lnTo>
                    <a:pt x="273" y="213"/>
                  </a:lnTo>
                  <a:lnTo>
                    <a:pt x="272" y="213"/>
                  </a:lnTo>
                  <a:lnTo>
                    <a:pt x="268" y="213"/>
                  </a:lnTo>
                  <a:lnTo>
                    <a:pt x="267" y="213"/>
                  </a:lnTo>
                  <a:lnTo>
                    <a:pt x="265" y="215"/>
                  </a:lnTo>
                  <a:lnTo>
                    <a:pt x="263" y="215"/>
                  </a:lnTo>
                  <a:lnTo>
                    <a:pt x="263" y="216"/>
                  </a:lnTo>
                  <a:lnTo>
                    <a:pt x="260" y="216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20"/>
                  </a:lnTo>
                  <a:lnTo>
                    <a:pt x="258" y="221"/>
                  </a:lnTo>
                  <a:lnTo>
                    <a:pt x="258" y="225"/>
                  </a:lnTo>
                  <a:lnTo>
                    <a:pt x="260" y="228"/>
                  </a:lnTo>
                  <a:lnTo>
                    <a:pt x="258" y="229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close/>
                  <a:moveTo>
                    <a:pt x="126" y="344"/>
                  </a:moveTo>
                  <a:lnTo>
                    <a:pt x="128" y="344"/>
                  </a:lnTo>
                  <a:lnTo>
                    <a:pt x="129" y="344"/>
                  </a:lnTo>
                  <a:lnTo>
                    <a:pt x="133" y="344"/>
                  </a:lnTo>
                  <a:lnTo>
                    <a:pt x="134" y="344"/>
                  </a:lnTo>
                  <a:lnTo>
                    <a:pt x="139" y="344"/>
                  </a:lnTo>
                  <a:lnTo>
                    <a:pt x="144" y="344"/>
                  </a:lnTo>
                  <a:lnTo>
                    <a:pt x="147" y="344"/>
                  </a:lnTo>
                  <a:lnTo>
                    <a:pt x="150" y="344"/>
                  </a:lnTo>
                  <a:lnTo>
                    <a:pt x="152" y="344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55" y="346"/>
                  </a:lnTo>
                  <a:lnTo>
                    <a:pt x="157" y="348"/>
                  </a:lnTo>
                  <a:lnTo>
                    <a:pt x="160" y="349"/>
                  </a:lnTo>
                  <a:lnTo>
                    <a:pt x="160" y="349"/>
                  </a:lnTo>
                  <a:lnTo>
                    <a:pt x="162" y="351"/>
                  </a:lnTo>
                  <a:lnTo>
                    <a:pt x="164" y="351"/>
                  </a:lnTo>
                  <a:lnTo>
                    <a:pt x="165" y="351"/>
                  </a:lnTo>
                  <a:lnTo>
                    <a:pt x="168" y="351"/>
                  </a:lnTo>
                  <a:lnTo>
                    <a:pt x="170" y="351"/>
                  </a:lnTo>
                  <a:lnTo>
                    <a:pt x="172" y="351"/>
                  </a:lnTo>
                  <a:lnTo>
                    <a:pt x="173" y="351"/>
                  </a:lnTo>
                  <a:lnTo>
                    <a:pt x="177" y="349"/>
                  </a:lnTo>
                  <a:lnTo>
                    <a:pt x="182" y="346"/>
                  </a:lnTo>
                  <a:lnTo>
                    <a:pt x="186" y="343"/>
                  </a:lnTo>
                  <a:lnTo>
                    <a:pt x="191" y="339"/>
                  </a:lnTo>
                  <a:lnTo>
                    <a:pt x="193" y="339"/>
                  </a:lnTo>
                  <a:lnTo>
                    <a:pt x="195" y="336"/>
                  </a:lnTo>
                  <a:lnTo>
                    <a:pt x="196" y="336"/>
                  </a:lnTo>
                  <a:lnTo>
                    <a:pt x="198" y="334"/>
                  </a:lnTo>
                  <a:lnTo>
                    <a:pt x="200" y="333"/>
                  </a:lnTo>
                  <a:lnTo>
                    <a:pt x="200" y="331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8"/>
                  </a:lnTo>
                  <a:lnTo>
                    <a:pt x="201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3" y="323"/>
                  </a:lnTo>
                  <a:lnTo>
                    <a:pt x="203" y="321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3" y="316"/>
                  </a:lnTo>
                  <a:lnTo>
                    <a:pt x="201" y="316"/>
                  </a:lnTo>
                  <a:lnTo>
                    <a:pt x="200" y="315"/>
                  </a:lnTo>
                  <a:lnTo>
                    <a:pt x="198" y="315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86" y="311"/>
                  </a:lnTo>
                  <a:lnTo>
                    <a:pt x="185" y="311"/>
                  </a:lnTo>
                  <a:lnTo>
                    <a:pt x="183" y="311"/>
                  </a:lnTo>
                  <a:lnTo>
                    <a:pt x="183" y="311"/>
                  </a:lnTo>
                  <a:lnTo>
                    <a:pt x="182" y="311"/>
                  </a:lnTo>
                  <a:lnTo>
                    <a:pt x="182" y="311"/>
                  </a:lnTo>
                  <a:lnTo>
                    <a:pt x="180" y="311"/>
                  </a:lnTo>
                  <a:lnTo>
                    <a:pt x="178" y="313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0" y="318"/>
                  </a:lnTo>
                  <a:lnTo>
                    <a:pt x="168" y="321"/>
                  </a:lnTo>
                  <a:lnTo>
                    <a:pt x="167" y="321"/>
                  </a:lnTo>
                  <a:lnTo>
                    <a:pt x="167" y="323"/>
                  </a:lnTo>
                  <a:lnTo>
                    <a:pt x="167" y="323"/>
                  </a:lnTo>
                  <a:lnTo>
                    <a:pt x="165" y="323"/>
                  </a:lnTo>
                  <a:lnTo>
                    <a:pt x="164" y="323"/>
                  </a:lnTo>
                  <a:lnTo>
                    <a:pt x="160" y="323"/>
                  </a:lnTo>
                  <a:lnTo>
                    <a:pt x="157" y="325"/>
                  </a:lnTo>
                  <a:lnTo>
                    <a:pt x="152" y="325"/>
                  </a:lnTo>
                  <a:lnTo>
                    <a:pt x="149" y="326"/>
                  </a:lnTo>
                  <a:lnTo>
                    <a:pt x="146" y="326"/>
                  </a:lnTo>
                  <a:lnTo>
                    <a:pt x="142" y="326"/>
                  </a:lnTo>
                  <a:lnTo>
                    <a:pt x="139" y="328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4" y="328"/>
                  </a:lnTo>
                  <a:lnTo>
                    <a:pt x="133" y="326"/>
                  </a:lnTo>
                  <a:lnTo>
                    <a:pt x="131" y="326"/>
                  </a:lnTo>
                  <a:lnTo>
                    <a:pt x="131" y="326"/>
                  </a:lnTo>
                  <a:lnTo>
                    <a:pt x="131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9"/>
                  </a:lnTo>
                  <a:lnTo>
                    <a:pt x="128" y="329"/>
                  </a:lnTo>
                  <a:lnTo>
                    <a:pt x="128" y="331"/>
                  </a:lnTo>
                  <a:lnTo>
                    <a:pt x="126" y="333"/>
                  </a:lnTo>
                  <a:lnTo>
                    <a:pt x="126" y="334"/>
                  </a:lnTo>
                  <a:lnTo>
                    <a:pt x="126" y="338"/>
                  </a:lnTo>
                  <a:lnTo>
                    <a:pt x="126" y="339"/>
                  </a:lnTo>
                  <a:lnTo>
                    <a:pt x="126" y="341"/>
                  </a:lnTo>
                  <a:lnTo>
                    <a:pt x="126" y="343"/>
                  </a:lnTo>
                  <a:lnTo>
                    <a:pt x="126" y="343"/>
                  </a:lnTo>
                  <a:lnTo>
                    <a:pt x="126" y="344"/>
                  </a:lnTo>
                  <a:lnTo>
                    <a:pt x="126" y="344"/>
                  </a:lnTo>
                  <a:close/>
                  <a:moveTo>
                    <a:pt x="87" y="403"/>
                  </a:moveTo>
                  <a:lnTo>
                    <a:pt x="87" y="403"/>
                  </a:lnTo>
                  <a:lnTo>
                    <a:pt x="87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3" y="403"/>
                  </a:lnTo>
                  <a:lnTo>
                    <a:pt x="83" y="405"/>
                  </a:lnTo>
                  <a:lnTo>
                    <a:pt x="83" y="405"/>
                  </a:lnTo>
                  <a:lnTo>
                    <a:pt x="82" y="407"/>
                  </a:lnTo>
                  <a:lnTo>
                    <a:pt x="82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2" y="411"/>
                  </a:lnTo>
                  <a:lnTo>
                    <a:pt x="82" y="413"/>
                  </a:lnTo>
                  <a:lnTo>
                    <a:pt x="82" y="415"/>
                  </a:lnTo>
                  <a:lnTo>
                    <a:pt x="82" y="416"/>
                  </a:lnTo>
                  <a:lnTo>
                    <a:pt x="82" y="418"/>
                  </a:lnTo>
                  <a:lnTo>
                    <a:pt x="82" y="420"/>
                  </a:lnTo>
                  <a:lnTo>
                    <a:pt x="82" y="420"/>
                  </a:lnTo>
                  <a:lnTo>
                    <a:pt x="83" y="421"/>
                  </a:lnTo>
                  <a:lnTo>
                    <a:pt x="83" y="423"/>
                  </a:lnTo>
                  <a:lnTo>
                    <a:pt x="83" y="423"/>
                  </a:lnTo>
                  <a:lnTo>
                    <a:pt x="85" y="425"/>
                  </a:lnTo>
                  <a:lnTo>
                    <a:pt x="85" y="425"/>
                  </a:lnTo>
                  <a:lnTo>
                    <a:pt x="88" y="426"/>
                  </a:lnTo>
                  <a:lnTo>
                    <a:pt x="92" y="428"/>
                  </a:lnTo>
                  <a:lnTo>
                    <a:pt x="95" y="430"/>
                  </a:lnTo>
                  <a:lnTo>
                    <a:pt x="98" y="433"/>
                  </a:lnTo>
                  <a:lnTo>
                    <a:pt x="101" y="434"/>
                  </a:lnTo>
                  <a:lnTo>
                    <a:pt x="103" y="436"/>
                  </a:lnTo>
                  <a:lnTo>
                    <a:pt x="105" y="436"/>
                  </a:lnTo>
                  <a:lnTo>
                    <a:pt x="105" y="436"/>
                  </a:lnTo>
                  <a:lnTo>
                    <a:pt x="106" y="436"/>
                  </a:lnTo>
                  <a:lnTo>
                    <a:pt x="108" y="436"/>
                  </a:lnTo>
                  <a:lnTo>
                    <a:pt x="108" y="436"/>
                  </a:lnTo>
                  <a:lnTo>
                    <a:pt x="110" y="436"/>
                  </a:lnTo>
                  <a:lnTo>
                    <a:pt x="111" y="434"/>
                  </a:lnTo>
                  <a:lnTo>
                    <a:pt x="113" y="431"/>
                  </a:lnTo>
                  <a:lnTo>
                    <a:pt x="115" y="430"/>
                  </a:lnTo>
                  <a:lnTo>
                    <a:pt x="116" y="428"/>
                  </a:lnTo>
                  <a:lnTo>
                    <a:pt x="118" y="426"/>
                  </a:lnTo>
                  <a:lnTo>
                    <a:pt x="121" y="425"/>
                  </a:lnTo>
                  <a:lnTo>
                    <a:pt x="124" y="423"/>
                  </a:lnTo>
                  <a:lnTo>
                    <a:pt x="128" y="421"/>
                  </a:lnTo>
                  <a:lnTo>
                    <a:pt x="131" y="418"/>
                  </a:lnTo>
                  <a:lnTo>
                    <a:pt x="133" y="415"/>
                  </a:lnTo>
                  <a:lnTo>
                    <a:pt x="139" y="410"/>
                  </a:lnTo>
                  <a:lnTo>
                    <a:pt x="146" y="403"/>
                  </a:lnTo>
                  <a:lnTo>
                    <a:pt x="150" y="397"/>
                  </a:lnTo>
                  <a:lnTo>
                    <a:pt x="155" y="392"/>
                  </a:lnTo>
                  <a:lnTo>
                    <a:pt x="159" y="390"/>
                  </a:lnTo>
                  <a:lnTo>
                    <a:pt x="160" y="387"/>
                  </a:lnTo>
                  <a:lnTo>
                    <a:pt x="162" y="385"/>
                  </a:lnTo>
                  <a:lnTo>
                    <a:pt x="164" y="385"/>
                  </a:lnTo>
                  <a:lnTo>
                    <a:pt x="165" y="384"/>
                  </a:lnTo>
                  <a:lnTo>
                    <a:pt x="167" y="384"/>
                  </a:lnTo>
                  <a:lnTo>
                    <a:pt x="167" y="382"/>
                  </a:lnTo>
                  <a:lnTo>
                    <a:pt x="168" y="382"/>
                  </a:lnTo>
                  <a:lnTo>
                    <a:pt x="172" y="380"/>
                  </a:lnTo>
                  <a:lnTo>
                    <a:pt x="173" y="380"/>
                  </a:lnTo>
                  <a:lnTo>
                    <a:pt x="177" y="380"/>
                  </a:lnTo>
                  <a:lnTo>
                    <a:pt x="180" y="379"/>
                  </a:lnTo>
                  <a:lnTo>
                    <a:pt x="185" y="379"/>
                  </a:lnTo>
                  <a:lnTo>
                    <a:pt x="188" y="377"/>
                  </a:lnTo>
                  <a:lnTo>
                    <a:pt x="191" y="377"/>
                  </a:lnTo>
                  <a:lnTo>
                    <a:pt x="193" y="377"/>
                  </a:lnTo>
                  <a:lnTo>
                    <a:pt x="195" y="377"/>
                  </a:lnTo>
                  <a:lnTo>
                    <a:pt x="196" y="377"/>
                  </a:lnTo>
                  <a:lnTo>
                    <a:pt x="196" y="377"/>
                  </a:lnTo>
                  <a:lnTo>
                    <a:pt x="198" y="379"/>
                  </a:lnTo>
                  <a:lnTo>
                    <a:pt x="198" y="379"/>
                  </a:lnTo>
                  <a:lnTo>
                    <a:pt x="200" y="380"/>
                  </a:lnTo>
                  <a:lnTo>
                    <a:pt x="200" y="382"/>
                  </a:lnTo>
                  <a:lnTo>
                    <a:pt x="201" y="385"/>
                  </a:lnTo>
                  <a:lnTo>
                    <a:pt x="201" y="387"/>
                  </a:lnTo>
                  <a:lnTo>
                    <a:pt x="203" y="387"/>
                  </a:lnTo>
                  <a:lnTo>
                    <a:pt x="203" y="389"/>
                  </a:lnTo>
                  <a:lnTo>
                    <a:pt x="204" y="390"/>
                  </a:lnTo>
                  <a:lnTo>
                    <a:pt x="206" y="390"/>
                  </a:lnTo>
                  <a:lnTo>
                    <a:pt x="208" y="390"/>
                  </a:lnTo>
                  <a:lnTo>
                    <a:pt x="209" y="392"/>
                  </a:lnTo>
                  <a:lnTo>
                    <a:pt x="211" y="392"/>
                  </a:lnTo>
                  <a:lnTo>
                    <a:pt x="213" y="392"/>
                  </a:lnTo>
                  <a:lnTo>
                    <a:pt x="216" y="392"/>
                  </a:lnTo>
                  <a:lnTo>
                    <a:pt x="218" y="390"/>
                  </a:lnTo>
                  <a:lnTo>
                    <a:pt x="221" y="390"/>
                  </a:lnTo>
                  <a:lnTo>
                    <a:pt x="226" y="390"/>
                  </a:lnTo>
                  <a:lnTo>
                    <a:pt x="231" y="389"/>
                  </a:lnTo>
                  <a:lnTo>
                    <a:pt x="237" y="387"/>
                  </a:lnTo>
                  <a:lnTo>
                    <a:pt x="244" y="385"/>
                  </a:lnTo>
                  <a:lnTo>
                    <a:pt x="247" y="385"/>
                  </a:lnTo>
                  <a:lnTo>
                    <a:pt x="249" y="385"/>
                  </a:lnTo>
                  <a:lnTo>
                    <a:pt x="252" y="384"/>
                  </a:lnTo>
                  <a:lnTo>
                    <a:pt x="255" y="384"/>
                  </a:lnTo>
                  <a:lnTo>
                    <a:pt x="260" y="380"/>
                  </a:lnTo>
                  <a:lnTo>
                    <a:pt x="265" y="379"/>
                  </a:lnTo>
                  <a:lnTo>
                    <a:pt x="270" y="377"/>
                  </a:lnTo>
                  <a:lnTo>
                    <a:pt x="273" y="375"/>
                  </a:lnTo>
                  <a:lnTo>
                    <a:pt x="275" y="374"/>
                  </a:lnTo>
                  <a:lnTo>
                    <a:pt x="276" y="372"/>
                  </a:lnTo>
                  <a:lnTo>
                    <a:pt x="278" y="372"/>
                  </a:lnTo>
                  <a:lnTo>
                    <a:pt x="280" y="370"/>
                  </a:lnTo>
                  <a:lnTo>
                    <a:pt x="280" y="369"/>
                  </a:lnTo>
                  <a:lnTo>
                    <a:pt x="280" y="369"/>
                  </a:lnTo>
                  <a:lnTo>
                    <a:pt x="281" y="367"/>
                  </a:lnTo>
                  <a:lnTo>
                    <a:pt x="281" y="366"/>
                  </a:lnTo>
                  <a:lnTo>
                    <a:pt x="281" y="366"/>
                  </a:lnTo>
                  <a:lnTo>
                    <a:pt x="281" y="364"/>
                  </a:lnTo>
                  <a:lnTo>
                    <a:pt x="280" y="364"/>
                  </a:lnTo>
                  <a:lnTo>
                    <a:pt x="280" y="362"/>
                  </a:lnTo>
                  <a:lnTo>
                    <a:pt x="278" y="361"/>
                  </a:lnTo>
                  <a:lnTo>
                    <a:pt x="275" y="359"/>
                  </a:lnTo>
                  <a:lnTo>
                    <a:pt x="273" y="357"/>
                  </a:lnTo>
                  <a:lnTo>
                    <a:pt x="270" y="354"/>
                  </a:lnTo>
                  <a:lnTo>
                    <a:pt x="267" y="352"/>
                  </a:lnTo>
                  <a:lnTo>
                    <a:pt x="263" y="351"/>
                  </a:lnTo>
                  <a:lnTo>
                    <a:pt x="262" y="351"/>
                  </a:lnTo>
                  <a:lnTo>
                    <a:pt x="260" y="349"/>
                  </a:lnTo>
                  <a:lnTo>
                    <a:pt x="258" y="349"/>
                  </a:lnTo>
                  <a:lnTo>
                    <a:pt x="257" y="349"/>
                  </a:lnTo>
                  <a:lnTo>
                    <a:pt x="255" y="348"/>
                  </a:lnTo>
                  <a:lnTo>
                    <a:pt x="254" y="348"/>
                  </a:lnTo>
                  <a:lnTo>
                    <a:pt x="252" y="348"/>
                  </a:lnTo>
                  <a:lnTo>
                    <a:pt x="249" y="348"/>
                  </a:lnTo>
                  <a:lnTo>
                    <a:pt x="247" y="348"/>
                  </a:lnTo>
                  <a:lnTo>
                    <a:pt x="244" y="348"/>
                  </a:lnTo>
                  <a:lnTo>
                    <a:pt x="242" y="349"/>
                  </a:lnTo>
                  <a:lnTo>
                    <a:pt x="239" y="349"/>
                  </a:lnTo>
                  <a:lnTo>
                    <a:pt x="232" y="351"/>
                  </a:lnTo>
                  <a:lnTo>
                    <a:pt x="226" y="352"/>
                  </a:lnTo>
                  <a:lnTo>
                    <a:pt x="218" y="354"/>
                  </a:lnTo>
                  <a:lnTo>
                    <a:pt x="209" y="357"/>
                  </a:lnTo>
                  <a:lnTo>
                    <a:pt x="201" y="359"/>
                  </a:lnTo>
                  <a:lnTo>
                    <a:pt x="195" y="361"/>
                  </a:lnTo>
                  <a:lnTo>
                    <a:pt x="188" y="364"/>
                  </a:lnTo>
                  <a:lnTo>
                    <a:pt x="182" y="366"/>
                  </a:lnTo>
                  <a:lnTo>
                    <a:pt x="178" y="366"/>
                  </a:lnTo>
                  <a:lnTo>
                    <a:pt x="175" y="367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68" y="370"/>
                  </a:lnTo>
                  <a:lnTo>
                    <a:pt x="167" y="370"/>
                  </a:lnTo>
                  <a:lnTo>
                    <a:pt x="165" y="370"/>
                  </a:lnTo>
                  <a:lnTo>
                    <a:pt x="164" y="372"/>
                  </a:lnTo>
                  <a:lnTo>
                    <a:pt x="162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59" y="372"/>
                  </a:lnTo>
                  <a:lnTo>
                    <a:pt x="155" y="374"/>
                  </a:lnTo>
                  <a:lnTo>
                    <a:pt x="154" y="375"/>
                  </a:lnTo>
                  <a:lnTo>
                    <a:pt x="150" y="377"/>
                  </a:lnTo>
                  <a:lnTo>
                    <a:pt x="149" y="379"/>
                  </a:lnTo>
                  <a:lnTo>
                    <a:pt x="147" y="380"/>
                  </a:lnTo>
                  <a:lnTo>
                    <a:pt x="144" y="382"/>
                  </a:lnTo>
                  <a:lnTo>
                    <a:pt x="142" y="384"/>
                  </a:lnTo>
                  <a:lnTo>
                    <a:pt x="137" y="385"/>
                  </a:lnTo>
                  <a:lnTo>
                    <a:pt x="134" y="389"/>
                  </a:lnTo>
                  <a:lnTo>
                    <a:pt x="129" y="392"/>
                  </a:lnTo>
                  <a:lnTo>
                    <a:pt x="124" y="395"/>
                  </a:lnTo>
                  <a:lnTo>
                    <a:pt x="119" y="398"/>
                  </a:lnTo>
                  <a:lnTo>
                    <a:pt x="116" y="400"/>
                  </a:lnTo>
                  <a:lnTo>
                    <a:pt x="113" y="403"/>
                  </a:lnTo>
                  <a:lnTo>
                    <a:pt x="113" y="403"/>
                  </a:lnTo>
                  <a:lnTo>
                    <a:pt x="111" y="405"/>
                  </a:lnTo>
                  <a:lnTo>
                    <a:pt x="110" y="405"/>
                  </a:lnTo>
                  <a:lnTo>
                    <a:pt x="108" y="405"/>
                  </a:lnTo>
                  <a:lnTo>
                    <a:pt x="106" y="405"/>
                  </a:lnTo>
                  <a:lnTo>
                    <a:pt x="105" y="405"/>
                  </a:lnTo>
                  <a:lnTo>
                    <a:pt x="103" y="405"/>
                  </a:lnTo>
                  <a:lnTo>
                    <a:pt x="101" y="405"/>
                  </a:lnTo>
                  <a:lnTo>
                    <a:pt x="98" y="403"/>
                  </a:lnTo>
                  <a:lnTo>
                    <a:pt x="95" y="403"/>
                  </a:lnTo>
                  <a:lnTo>
                    <a:pt x="90" y="403"/>
                  </a:lnTo>
                  <a:lnTo>
                    <a:pt x="87" y="403"/>
                  </a:lnTo>
                  <a:lnTo>
                    <a:pt x="87" y="403"/>
                  </a:lnTo>
                  <a:close/>
                  <a:moveTo>
                    <a:pt x="177" y="397"/>
                  </a:moveTo>
                  <a:lnTo>
                    <a:pt x="178" y="397"/>
                  </a:lnTo>
                  <a:lnTo>
                    <a:pt x="182" y="397"/>
                  </a:lnTo>
                  <a:lnTo>
                    <a:pt x="182" y="397"/>
                  </a:lnTo>
                  <a:lnTo>
                    <a:pt x="183" y="397"/>
                  </a:lnTo>
                  <a:lnTo>
                    <a:pt x="185" y="397"/>
                  </a:lnTo>
                  <a:lnTo>
                    <a:pt x="185" y="397"/>
                  </a:lnTo>
                  <a:lnTo>
                    <a:pt x="186" y="397"/>
                  </a:lnTo>
                  <a:lnTo>
                    <a:pt x="186" y="398"/>
                  </a:lnTo>
                  <a:lnTo>
                    <a:pt x="188" y="398"/>
                  </a:lnTo>
                  <a:lnTo>
                    <a:pt x="188" y="400"/>
                  </a:lnTo>
                  <a:lnTo>
                    <a:pt x="190" y="402"/>
                  </a:lnTo>
                  <a:lnTo>
                    <a:pt x="191" y="403"/>
                  </a:lnTo>
                  <a:lnTo>
                    <a:pt x="191" y="405"/>
                  </a:lnTo>
                  <a:lnTo>
                    <a:pt x="193" y="407"/>
                  </a:lnTo>
                  <a:lnTo>
                    <a:pt x="193" y="410"/>
                  </a:lnTo>
                  <a:lnTo>
                    <a:pt x="193" y="411"/>
                  </a:lnTo>
                  <a:lnTo>
                    <a:pt x="193" y="413"/>
                  </a:lnTo>
                  <a:lnTo>
                    <a:pt x="195" y="415"/>
                  </a:lnTo>
                  <a:lnTo>
                    <a:pt x="195" y="416"/>
                  </a:lnTo>
                  <a:lnTo>
                    <a:pt x="195" y="416"/>
                  </a:lnTo>
                  <a:lnTo>
                    <a:pt x="195" y="418"/>
                  </a:lnTo>
                  <a:lnTo>
                    <a:pt x="196" y="420"/>
                  </a:lnTo>
                  <a:lnTo>
                    <a:pt x="196" y="423"/>
                  </a:lnTo>
                  <a:lnTo>
                    <a:pt x="196" y="426"/>
                  </a:lnTo>
                  <a:lnTo>
                    <a:pt x="195" y="433"/>
                  </a:lnTo>
                  <a:lnTo>
                    <a:pt x="195" y="439"/>
                  </a:lnTo>
                  <a:lnTo>
                    <a:pt x="195" y="443"/>
                  </a:lnTo>
                  <a:lnTo>
                    <a:pt x="195" y="446"/>
                  </a:lnTo>
                  <a:lnTo>
                    <a:pt x="195" y="448"/>
                  </a:lnTo>
                  <a:lnTo>
                    <a:pt x="195" y="451"/>
                  </a:lnTo>
                  <a:lnTo>
                    <a:pt x="195" y="452"/>
                  </a:lnTo>
                  <a:lnTo>
                    <a:pt x="196" y="456"/>
                  </a:lnTo>
                  <a:lnTo>
                    <a:pt x="196" y="459"/>
                  </a:lnTo>
                  <a:lnTo>
                    <a:pt x="198" y="464"/>
                  </a:lnTo>
                  <a:lnTo>
                    <a:pt x="200" y="469"/>
                  </a:lnTo>
                  <a:lnTo>
                    <a:pt x="200" y="472"/>
                  </a:lnTo>
                  <a:lnTo>
                    <a:pt x="200" y="475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0" y="484"/>
                  </a:lnTo>
                  <a:lnTo>
                    <a:pt x="200" y="485"/>
                  </a:lnTo>
                  <a:lnTo>
                    <a:pt x="200" y="490"/>
                  </a:lnTo>
                  <a:lnTo>
                    <a:pt x="198" y="493"/>
                  </a:lnTo>
                  <a:lnTo>
                    <a:pt x="198" y="497"/>
                  </a:lnTo>
                  <a:lnTo>
                    <a:pt x="196" y="498"/>
                  </a:lnTo>
                  <a:lnTo>
                    <a:pt x="196" y="500"/>
                  </a:lnTo>
                  <a:lnTo>
                    <a:pt x="196" y="503"/>
                  </a:lnTo>
                  <a:lnTo>
                    <a:pt x="196" y="505"/>
                  </a:lnTo>
                  <a:lnTo>
                    <a:pt x="195" y="507"/>
                  </a:lnTo>
                  <a:lnTo>
                    <a:pt x="195" y="507"/>
                  </a:lnTo>
                  <a:lnTo>
                    <a:pt x="195" y="508"/>
                  </a:lnTo>
                  <a:lnTo>
                    <a:pt x="196" y="510"/>
                  </a:lnTo>
                  <a:lnTo>
                    <a:pt x="196" y="513"/>
                  </a:lnTo>
                  <a:lnTo>
                    <a:pt x="196" y="516"/>
                  </a:lnTo>
                  <a:lnTo>
                    <a:pt x="198" y="520"/>
                  </a:lnTo>
                  <a:lnTo>
                    <a:pt x="200" y="525"/>
                  </a:lnTo>
                  <a:lnTo>
                    <a:pt x="200" y="528"/>
                  </a:lnTo>
                  <a:lnTo>
                    <a:pt x="201" y="533"/>
                  </a:lnTo>
                  <a:lnTo>
                    <a:pt x="201" y="536"/>
                  </a:lnTo>
                  <a:lnTo>
                    <a:pt x="201" y="539"/>
                  </a:lnTo>
                  <a:lnTo>
                    <a:pt x="201" y="541"/>
                  </a:lnTo>
                  <a:lnTo>
                    <a:pt x="201" y="543"/>
                  </a:lnTo>
                  <a:lnTo>
                    <a:pt x="200" y="544"/>
                  </a:lnTo>
                  <a:lnTo>
                    <a:pt x="200" y="546"/>
                  </a:lnTo>
                  <a:lnTo>
                    <a:pt x="200" y="546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8" y="548"/>
                  </a:lnTo>
                  <a:lnTo>
                    <a:pt x="196" y="549"/>
                  </a:lnTo>
                  <a:lnTo>
                    <a:pt x="195" y="549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1" y="549"/>
                  </a:lnTo>
                  <a:lnTo>
                    <a:pt x="188" y="549"/>
                  </a:lnTo>
                  <a:lnTo>
                    <a:pt x="185" y="548"/>
                  </a:lnTo>
                  <a:lnTo>
                    <a:pt x="180" y="548"/>
                  </a:lnTo>
                  <a:lnTo>
                    <a:pt x="175" y="546"/>
                  </a:lnTo>
                  <a:lnTo>
                    <a:pt x="170" y="546"/>
                  </a:lnTo>
                  <a:lnTo>
                    <a:pt x="165" y="544"/>
                  </a:lnTo>
                  <a:lnTo>
                    <a:pt x="159" y="544"/>
                  </a:lnTo>
                  <a:lnTo>
                    <a:pt x="154" y="543"/>
                  </a:lnTo>
                  <a:lnTo>
                    <a:pt x="150" y="543"/>
                  </a:lnTo>
                  <a:lnTo>
                    <a:pt x="146" y="541"/>
                  </a:lnTo>
                  <a:lnTo>
                    <a:pt x="142" y="539"/>
                  </a:lnTo>
                  <a:lnTo>
                    <a:pt x="139" y="538"/>
                  </a:lnTo>
                  <a:lnTo>
                    <a:pt x="136" y="538"/>
                  </a:lnTo>
                  <a:lnTo>
                    <a:pt x="133" y="536"/>
                  </a:lnTo>
                  <a:lnTo>
                    <a:pt x="131" y="533"/>
                  </a:lnTo>
                  <a:lnTo>
                    <a:pt x="128" y="531"/>
                  </a:lnTo>
                  <a:lnTo>
                    <a:pt x="123" y="530"/>
                  </a:lnTo>
                  <a:lnTo>
                    <a:pt x="118" y="526"/>
                  </a:lnTo>
                  <a:lnTo>
                    <a:pt x="111" y="523"/>
                  </a:lnTo>
                  <a:lnTo>
                    <a:pt x="101" y="518"/>
                  </a:lnTo>
                  <a:lnTo>
                    <a:pt x="93" y="513"/>
                  </a:lnTo>
                  <a:lnTo>
                    <a:pt x="83" y="508"/>
                  </a:lnTo>
                  <a:lnTo>
                    <a:pt x="75" y="503"/>
                  </a:lnTo>
                  <a:lnTo>
                    <a:pt x="72" y="502"/>
                  </a:lnTo>
                  <a:lnTo>
                    <a:pt x="69" y="500"/>
                  </a:lnTo>
                  <a:lnTo>
                    <a:pt x="67" y="498"/>
                  </a:lnTo>
                  <a:lnTo>
                    <a:pt x="65" y="497"/>
                  </a:lnTo>
                  <a:lnTo>
                    <a:pt x="65" y="497"/>
                  </a:lnTo>
                  <a:lnTo>
                    <a:pt x="64" y="495"/>
                  </a:lnTo>
                  <a:lnTo>
                    <a:pt x="64" y="495"/>
                  </a:lnTo>
                  <a:lnTo>
                    <a:pt x="64" y="493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7" y="490"/>
                  </a:lnTo>
                  <a:lnTo>
                    <a:pt x="67" y="490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89"/>
                  </a:lnTo>
                  <a:lnTo>
                    <a:pt x="72" y="489"/>
                  </a:lnTo>
                  <a:lnTo>
                    <a:pt x="74" y="489"/>
                  </a:lnTo>
                  <a:lnTo>
                    <a:pt x="75" y="489"/>
                  </a:lnTo>
                  <a:lnTo>
                    <a:pt x="75" y="489"/>
                  </a:lnTo>
                  <a:lnTo>
                    <a:pt x="77" y="489"/>
                  </a:lnTo>
                  <a:lnTo>
                    <a:pt x="80" y="490"/>
                  </a:lnTo>
                  <a:lnTo>
                    <a:pt x="82" y="490"/>
                  </a:lnTo>
                  <a:lnTo>
                    <a:pt x="83" y="492"/>
                  </a:lnTo>
                  <a:lnTo>
                    <a:pt x="88" y="493"/>
                  </a:lnTo>
                  <a:lnTo>
                    <a:pt x="95" y="497"/>
                  </a:lnTo>
                  <a:lnTo>
                    <a:pt x="98" y="497"/>
                  </a:lnTo>
                  <a:lnTo>
                    <a:pt x="100" y="498"/>
                  </a:lnTo>
                  <a:lnTo>
                    <a:pt x="103" y="498"/>
                  </a:lnTo>
                  <a:lnTo>
                    <a:pt x="105" y="498"/>
                  </a:lnTo>
                  <a:lnTo>
                    <a:pt x="111" y="500"/>
                  </a:lnTo>
                  <a:lnTo>
                    <a:pt x="118" y="502"/>
                  </a:lnTo>
                  <a:lnTo>
                    <a:pt x="124" y="502"/>
                  </a:lnTo>
                  <a:lnTo>
                    <a:pt x="133" y="503"/>
                  </a:lnTo>
                  <a:lnTo>
                    <a:pt x="137" y="505"/>
                  </a:lnTo>
                  <a:lnTo>
                    <a:pt x="142" y="507"/>
                  </a:lnTo>
                  <a:lnTo>
                    <a:pt x="147" y="507"/>
                  </a:lnTo>
                  <a:lnTo>
                    <a:pt x="152" y="508"/>
                  </a:lnTo>
                  <a:lnTo>
                    <a:pt x="155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0" y="510"/>
                  </a:lnTo>
                  <a:lnTo>
                    <a:pt x="162" y="510"/>
                  </a:lnTo>
                  <a:lnTo>
                    <a:pt x="164" y="510"/>
                  </a:lnTo>
                  <a:lnTo>
                    <a:pt x="164" y="510"/>
                  </a:lnTo>
                  <a:lnTo>
                    <a:pt x="165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67" y="508"/>
                  </a:lnTo>
                  <a:lnTo>
                    <a:pt x="167" y="508"/>
                  </a:lnTo>
                  <a:lnTo>
                    <a:pt x="167" y="507"/>
                  </a:lnTo>
                  <a:lnTo>
                    <a:pt x="167" y="507"/>
                  </a:lnTo>
                  <a:lnTo>
                    <a:pt x="167" y="505"/>
                  </a:lnTo>
                  <a:lnTo>
                    <a:pt x="167" y="505"/>
                  </a:lnTo>
                  <a:lnTo>
                    <a:pt x="165" y="500"/>
                  </a:lnTo>
                  <a:lnTo>
                    <a:pt x="164" y="497"/>
                  </a:lnTo>
                  <a:lnTo>
                    <a:pt x="164" y="493"/>
                  </a:lnTo>
                  <a:lnTo>
                    <a:pt x="164" y="492"/>
                  </a:lnTo>
                  <a:lnTo>
                    <a:pt x="164" y="490"/>
                  </a:lnTo>
                  <a:lnTo>
                    <a:pt x="164" y="489"/>
                  </a:lnTo>
                  <a:lnTo>
                    <a:pt x="164" y="489"/>
                  </a:lnTo>
                  <a:lnTo>
                    <a:pt x="165" y="487"/>
                  </a:lnTo>
                  <a:lnTo>
                    <a:pt x="165" y="485"/>
                  </a:lnTo>
                  <a:lnTo>
                    <a:pt x="167" y="484"/>
                  </a:lnTo>
                  <a:lnTo>
                    <a:pt x="167" y="480"/>
                  </a:lnTo>
                  <a:lnTo>
                    <a:pt x="168" y="479"/>
                  </a:lnTo>
                  <a:lnTo>
                    <a:pt x="168" y="475"/>
                  </a:lnTo>
                  <a:lnTo>
                    <a:pt x="170" y="472"/>
                  </a:lnTo>
                  <a:lnTo>
                    <a:pt x="170" y="469"/>
                  </a:lnTo>
                  <a:lnTo>
                    <a:pt x="170" y="466"/>
                  </a:lnTo>
                  <a:lnTo>
                    <a:pt x="172" y="462"/>
                  </a:lnTo>
                  <a:lnTo>
                    <a:pt x="172" y="459"/>
                  </a:lnTo>
                  <a:lnTo>
                    <a:pt x="172" y="456"/>
                  </a:lnTo>
                  <a:lnTo>
                    <a:pt x="173" y="452"/>
                  </a:lnTo>
                  <a:lnTo>
                    <a:pt x="173" y="444"/>
                  </a:lnTo>
                  <a:lnTo>
                    <a:pt x="173" y="436"/>
                  </a:lnTo>
                  <a:lnTo>
                    <a:pt x="173" y="428"/>
                  </a:lnTo>
                  <a:lnTo>
                    <a:pt x="173" y="421"/>
                  </a:lnTo>
                  <a:lnTo>
                    <a:pt x="173" y="415"/>
                  </a:lnTo>
                  <a:lnTo>
                    <a:pt x="175" y="410"/>
                  </a:lnTo>
                  <a:lnTo>
                    <a:pt x="175" y="407"/>
                  </a:lnTo>
                  <a:lnTo>
                    <a:pt x="175" y="402"/>
                  </a:lnTo>
                  <a:lnTo>
                    <a:pt x="177" y="400"/>
                  </a:lnTo>
                  <a:lnTo>
                    <a:pt x="177" y="3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61">
              <a:extLst>
                <a:ext uri="{FF2B5EF4-FFF2-40B4-BE49-F238E27FC236}">
                  <a16:creationId xmlns:a16="http://schemas.microsoft.com/office/drawing/2014/main" id="{16937E2E-8370-50BC-5794-9FFFE78E00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6" y="2621"/>
              <a:ext cx="2301" cy="122"/>
            </a:xfrm>
            <a:custGeom>
              <a:avLst/>
              <a:gdLst>
                <a:gd name="T0" fmla="*/ 31 w 1407"/>
                <a:gd name="T1" fmla="*/ 3 h 74"/>
                <a:gd name="T2" fmla="*/ 39 w 1407"/>
                <a:gd name="T3" fmla="*/ 40 h 74"/>
                <a:gd name="T4" fmla="*/ 61 w 1407"/>
                <a:gd name="T5" fmla="*/ 34 h 74"/>
                <a:gd name="T6" fmla="*/ 46 w 1407"/>
                <a:gd name="T7" fmla="*/ 12 h 74"/>
                <a:gd name="T8" fmla="*/ 80 w 1407"/>
                <a:gd name="T9" fmla="*/ 12 h 74"/>
                <a:gd name="T10" fmla="*/ 103 w 1407"/>
                <a:gd name="T11" fmla="*/ 55 h 74"/>
                <a:gd name="T12" fmla="*/ 105 w 1407"/>
                <a:gd name="T13" fmla="*/ 55 h 74"/>
                <a:gd name="T14" fmla="*/ 134 w 1407"/>
                <a:gd name="T15" fmla="*/ 55 h 74"/>
                <a:gd name="T16" fmla="*/ 171 w 1407"/>
                <a:gd name="T17" fmla="*/ 19 h 74"/>
                <a:gd name="T18" fmla="*/ 161 w 1407"/>
                <a:gd name="T19" fmla="*/ 9 h 74"/>
                <a:gd name="T20" fmla="*/ 210 w 1407"/>
                <a:gd name="T21" fmla="*/ 16 h 74"/>
                <a:gd name="T22" fmla="*/ 249 w 1407"/>
                <a:gd name="T23" fmla="*/ 8 h 74"/>
                <a:gd name="T24" fmla="*/ 259 w 1407"/>
                <a:gd name="T25" fmla="*/ 51 h 74"/>
                <a:gd name="T26" fmla="*/ 294 w 1407"/>
                <a:gd name="T27" fmla="*/ 47 h 74"/>
                <a:gd name="T28" fmla="*/ 277 w 1407"/>
                <a:gd name="T29" fmla="*/ 12 h 74"/>
                <a:gd name="T30" fmla="*/ 312 w 1407"/>
                <a:gd name="T31" fmla="*/ 12 h 74"/>
                <a:gd name="T32" fmla="*/ 312 w 1407"/>
                <a:gd name="T33" fmla="*/ 55 h 74"/>
                <a:gd name="T34" fmla="*/ 338 w 1407"/>
                <a:gd name="T35" fmla="*/ 52 h 74"/>
                <a:gd name="T36" fmla="*/ 367 w 1407"/>
                <a:gd name="T37" fmla="*/ 52 h 74"/>
                <a:gd name="T38" fmla="*/ 393 w 1407"/>
                <a:gd name="T39" fmla="*/ 9 h 74"/>
                <a:gd name="T40" fmla="*/ 393 w 1407"/>
                <a:gd name="T41" fmla="*/ 52 h 74"/>
                <a:gd name="T42" fmla="*/ 473 w 1407"/>
                <a:gd name="T43" fmla="*/ 5 h 74"/>
                <a:gd name="T44" fmla="*/ 455 w 1407"/>
                <a:gd name="T45" fmla="*/ 12 h 74"/>
                <a:gd name="T46" fmla="*/ 500 w 1407"/>
                <a:gd name="T47" fmla="*/ 52 h 74"/>
                <a:gd name="T48" fmla="*/ 535 w 1407"/>
                <a:gd name="T49" fmla="*/ 38 h 74"/>
                <a:gd name="T50" fmla="*/ 512 w 1407"/>
                <a:gd name="T51" fmla="*/ 45 h 74"/>
                <a:gd name="T52" fmla="*/ 539 w 1407"/>
                <a:gd name="T53" fmla="*/ 51 h 74"/>
                <a:gd name="T54" fmla="*/ 588 w 1407"/>
                <a:gd name="T55" fmla="*/ 56 h 74"/>
                <a:gd name="T56" fmla="*/ 695 w 1407"/>
                <a:gd name="T57" fmla="*/ 52 h 74"/>
                <a:gd name="T58" fmla="*/ 652 w 1407"/>
                <a:gd name="T59" fmla="*/ 0 h 74"/>
                <a:gd name="T60" fmla="*/ 685 w 1407"/>
                <a:gd name="T61" fmla="*/ 6 h 74"/>
                <a:gd name="T62" fmla="*/ 725 w 1407"/>
                <a:gd name="T63" fmla="*/ 30 h 74"/>
                <a:gd name="T64" fmla="*/ 775 w 1407"/>
                <a:gd name="T65" fmla="*/ 12 h 74"/>
                <a:gd name="T66" fmla="*/ 830 w 1407"/>
                <a:gd name="T67" fmla="*/ 12 h 74"/>
                <a:gd name="T68" fmla="*/ 836 w 1407"/>
                <a:gd name="T69" fmla="*/ 32 h 74"/>
                <a:gd name="T70" fmla="*/ 865 w 1407"/>
                <a:gd name="T71" fmla="*/ 53 h 74"/>
                <a:gd name="T72" fmla="*/ 983 w 1407"/>
                <a:gd name="T73" fmla="*/ 5 h 74"/>
                <a:gd name="T74" fmla="*/ 945 w 1407"/>
                <a:gd name="T75" fmla="*/ 5 h 74"/>
                <a:gd name="T76" fmla="*/ 997 w 1407"/>
                <a:gd name="T77" fmla="*/ 46 h 74"/>
                <a:gd name="T78" fmla="*/ 1001 w 1407"/>
                <a:gd name="T79" fmla="*/ 9 h 74"/>
                <a:gd name="T80" fmla="*/ 1036 w 1407"/>
                <a:gd name="T81" fmla="*/ 55 h 74"/>
                <a:gd name="T82" fmla="*/ 1068 w 1407"/>
                <a:gd name="T83" fmla="*/ 52 h 74"/>
                <a:gd name="T84" fmla="*/ 1097 w 1407"/>
                <a:gd name="T85" fmla="*/ 56 h 74"/>
                <a:gd name="T86" fmla="*/ 1102 w 1407"/>
                <a:gd name="T87" fmla="*/ 43 h 74"/>
                <a:gd name="T88" fmla="*/ 1097 w 1407"/>
                <a:gd name="T89" fmla="*/ 56 h 74"/>
                <a:gd name="T90" fmla="*/ 1145 w 1407"/>
                <a:gd name="T91" fmla="*/ 34 h 74"/>
                <a:gd name="T92" fmla="*/ 1135 w 1407"/>
                <a:gd name="T93" fmla="*/ 47 h 74"/>
                <a:gd name="T94" fmla="*/ 1192 w 1407"/>
                <a:gd name="T95" fmla="*/ 47 h 74"/>
                <a:gd name="T96" fmla="*/ 1174 w 1407"/>
                <a:gd name="T97" fmla="*/ 12 h 74"/>
                <a:gd name="T98" fmla="*/ 1231 w 1407"/>
                <a:gd name="T99" fmla="*/ 53 h 74"/>
                <a:gd name="T100" fmla="*/ 1209 w 1407"/>
                <a:gd name="T101" fmla="*/ 22 h 74"/>
                <a:gd name="T102" fmla="*/ 1250 w 1407"/>
                <a:gd name="T103" fmla="*/ 8 h 74"/>
                <a:gd name="T104" fmla="*/ 1252 w 1407"/>
                <a:gd name="T105" fmla="*/ 25 h 74"/>
                <a:gd name="T106" fmla="*/ 1297 w 1407"/>
                <a:gd name="T107" fmla="*/ 9 h 74"/>
                <a:gd name="T108" fmla="*/ 1274 w 1407"/>
                <a:gd name="T109" fmla="*/ 52 h 74"/>
                <a:gd name="T110" fmla="*/ 1312 w 1407"/>
                <a:gd name="T111" fmla="*/ 55 h 74"/>
                <a:gd name="T112" fmla="*/ 1306 w 1407"/>
                <a:gd name="T113" fmla="*/ 9 h 74"/>
                <a:gd name="T114" fmla="*/ 1386 w 1407"/>
                <a:gd name="T115" fmla="*/ 47 h 74"/>
                <a:gd name="T116" fmla="*/ 1353 w 1407"/>
                <a:gd name="T117" fmla="*/ 12 h 74"/>
                <a:gd name="T118" fmla="*/ 1394 w 1407"/>
                <a:gd name="T11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7" h="74">
                  <a:moveTo>
                    <a:pt x="2" y="55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6" y="48"/>
                    <a:pt x="11" y="52"/>
                    <a:pt x="18" y="52"/>
                  </a:cubicBezTo>
                  <a:cubicBezTo>
                    <a:pt x="24" y="52"/>
                    <a:pt x="27" y="49"/>
                    <a:pt x="28" y="44"/>
                  </a:cubicBezTo>
                  <a:cubicBezTo>
                    <a:pt x="28" y="40"/>
                    <a:pt x="23" y="36"/>
                    <a:pt x="15" y="32"/>
                  </a:cubicBezTo>
                  <a:cubicBezTo>
                    <a:pt x="5" y="26"/>
                    <a:pt x="0" y="21"/>
                    <a:pt x="0" y="15"/>
                  </a:cubicBezTo>
                  <a:cubicBezTo>
                    <a:pt x="1" y="6"/>
                    <a:pt x="6" y="1"/>
                    <a:pt x="17" y="0"/>
                  </a:cubicBezTo>
                  <a:cubicBezTo>
                    <a:pt x="20" y="0"/>
                    <a:pt x="24" y="1"/>
                    <a:pt x="28" y="2"/>
                  </a:cubicBezTo>
                  <a:cubicBezTo>
                    <a:pt x="29" y="3"/>
                    <a:pt x="30" y="3"/>
                    <a:pt x="31" y="3"/>
                  </a:cubicBezTo>
                  <a:cubicBezTo>
                    <a:pt x="31" y="3"/>
                    <a:pt x="31" y="3"/>
                    <a:pt x="32" y="2"/>
                  </a:cubicBezTo>
                  <a:cubicBezTo>
                    <a:pt x="32" y="2"/>
                    <a:pt x="32" y="2"/>
                    <a:pt x="33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0" y="8"/>
                    <a:pt x="25" y="5"/>
                    <a:pt x="18" y="4"/>
                  </a:cubicBezTo>
                  <a:cubicBezTo>
                    <a:pt x="13" y="5"/>
                    <a:pt x="10" y="7"/>
                    <a:pt x="10" y="10"/>
                  </a:cubicBezTo>
                  <a:cubicBezTo>
                    <a:pt x="10" y="13"/>
                    <a:pt x="14" y="17"/>
                    <a:pt x="20" y="20"/>
                  </a:cubicBezTo>
                  <a:cubicBezTo>
                    <a:pt x="27" y="24"/>
                    <a:pt x="31" y="27"/>
                    <a:pt x="34" y="29"/>
                  </a:cubicBezTo>
                  <a:cubicBezTo>
                    <a:pt x="37" y="33"/>
                    <a:pt x="39" y="37"/>
                    <a:pt x="39" y="40"/>
                  </a:cubicBezTo>
                  <a:cubicBezTo>
                    <a:pt x="38" y="50"/>
                    <a:pt x="32" y="55"/>
                    <a:pt x="20" y="56"/>
                  </a:cubicBezTo>
                  <a:cubicBezTo>
                    <a:pt x="16" y="55"/>
                    <a:pt x="12" y="55"/>
                    <a:pt x="9" y="55"/>
                  </a:cubicBezTo>
                  <a:cubicBezTo>
                    <a:pt x="7" y="54"/>
                    <a:pt x="6" y="54"/>
                    <a:pt x="6" y="54"/>
                  </a:cubicBezTo>
                  <a:cubicBezTo>
                    <a:pt x="5" y="54"/>
                    <a:pt x="4" y="54"/>
                    <a:pt x="4" y="55"/>
                  </a:cubicBezTo>
                  <a:cubicBezTo>
                    <a:pt x="2" y="55"/>
                    <a:pt x="2" y="55"/>
                    <a:pt x="2" y="55"/>
                  </a:cubicBezTo>
                  <a:close/>
                  <a:moveTo>
                    <a:pt x="79" y="52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84" y="53"/>
                    <a:pt x="86" y="51"/>
                    <a:pt x="86" y="47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51"/>
                    <a:pt x="63" y="53"/>
                    <a:pt x="67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3"/>
                    <a:pt x="51" y="51"/>
                    <a:pt x="51" y="4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4"/>
                    <a:pt x="49" y="12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3" y="12"/>
                    <a:pt x="61" y="14"/>
                    <a:pt x="61" y="18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4"/>
                    <a:pt x="84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8" y="12"/>
                    <a:pt x="96" y="14"/>
                    <a:pt x="96" y="1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51"/>
                    <a:pt x="98" y="53"/>
                    <a:pt x="102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2"/>
                    <a:pt x="79" y="52"/>
                    <a:pt x="79" y="52"/>
                  </a:cubicBezTo>
                  <a:close/>
                  <a:moveTo>
                    <a:pt x="137" y="38"/>
                  </a:moveTo>
                  <a:cubicBezTo>
                    <a:pt x="121" y="38"/>
                    <a:pt x="121" y="38"/>
                    <a:pt x="121" y="38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17" y="49"/>
                    <a:pt x="117" y="51"/>
                    <a:pt x="117" y="51"/>
                  </a:cubicBezTo>
                  <a:cubicBezTo>
                    <a:pt x="118" y="52"/>
                    <a:pt x="120" y="53"/>
                    <a:pt x="123" y="52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9" y="53"/>
                    <a:pt x="112" y="50"/>
                    <a:pt x="113" y="45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52" y="50"/>
                    <a:pt x="155" y="53"/>
                    <a:pt x="158" y="52"/>
                  </a:cubicBezTo>
                  <a:cubicBezTo>
                    <a:pt x="158" y="55"/>
                    <a:pt x="158" y="55"/>
                    <a:pt x="158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37" y="52"/>
                    <a:pt x="137" y="52"/>
                    <a:pt x="137" y="52"/>
                  </a:cubicBezTo>
                  <a:cubicBezTo>
                    <a:pt x="139" y="52"/>
                    <a:pt x="140" y="52"/>
                    <a:pt x="140" y="51"/>
                  </a:cubicBezTo>
                  <a:cubicBezTo>
                    <a:pt x="141" y="50"/>
                    <a:pt x="141" y="49"/>
                    <a:pt x="140" y="47"/>
                  </a:cubicBezTo>
                  <a:cubicBezTo>
                    <a:pt x="137" y="38"/>
                    <a:pt x="137" y="38"/>
                    <a:pt x="137" y="38"/>
                  </a:cubicBezTo>
                  <a:close/>
                  <a:moveTo>
                    <a:pt x="135" y="34"/>
                  </a:moveTo>
                  <a:cubicBezTo>
                    <a:pt x="128" y="17"/>
                    <a:pt x="128" y="17"/>
                    <a:pt x="128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35" y="34"/>
                    <a:pt x="135" y="34"/>
                    <a:pt x="135" y="34"/>
                  </a:cubicBezTo>
                  <a:close/>
                  <a:moveTo>
                    <a:pt x="171" y="19"/>
                  </a:moveTo>
                  <a:cubicBezTo>
                    <a:pt x="171" y="46"/>
                    <a:pt x="171" y="46"/>
                    <a:pt x="171" y="46"/>
                  </a:cubicBezTo>
                  <a:cubicBezTo>
                    <a:pt x="170" y="51"/>
                    <a:pt x="173" y="53"/>
                    <a:pt x="178" y="52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60" y="55"/>
                    <a:pt x="160" y="55"/>
                    <a:pt x="160" y="55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5" y="53"/>
                    <a:pt x="166" y="51"/>
                    <a:pt x="166" y="48"/>
                  </a:cubicBezTo>
                  <a:cubicBezTo>
                    <a:pt x="166" y="14"/>
                    <a:pt x="166" y="14"/>
                    <a:pt x="166" y="14"/>
                  </a:cubicBezTo>
                  <a:cubicBezTo>
                    <a:pt x="165" y="13"/>
                    <a:pt x="163" y="13"/>
                    <a:pt x="161" y="12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76" y="9"/>
                    <a:pt x="176" y="9"/>
                    <a:pt x="176" y="9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6" y="14"/>
                    <a:pt x="204" y="12"/>
                    <a:pt x="199" y="12"/>
                  </a:cubicBezTo>
                  <a:cubicBezTo>
                    <a:pt x="198" y="12"/>
                    <a:pt x="198" y="12"/>
                    <a:pt x="198" y="12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2" y="12"/>
                    <a:pt x="210" y="14"/>
                    <a:pt x="210" y="16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171" y="19"/>
                    <a:pt x="171" y="19"/>
                    <a:pt x="171" y="19"/>
                  </a:cubicBezTo>
                  <a:close/>
                  <a:moveTo>
                    <a:pt x="274" y="33"/>
                  </a:moveTo>
                  <a:cubicBezTo>
                    <a:pt x="274" y="36"/>
                    <a:pt x="274" y="36"/>
                    <a:pt x="274" y="36"/>
                  </a:cubicBezTo>
                  <a:cubicBezTo>
                    <a:pt x="271" y="36"/>
                    <a:pt x="269" y="37"/>
                    <a:pt x="269" y="41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62" y="54"/>
                    <a:pt x="256" y="56"/>
                    <a:pt x="250" y="56"/>
                  </a:cubicBezTo>
                  <a:cubicBezTo>
                    <a:pt x="232" y="55"/>
                    <a:pt x="223" y="47"/>
                    <a:pt x="222" y="32"/>
                  </a:cubicBezTo>
                  <a:cubicBezTo>
                    <a:pt x="223" y="17"/>
                    <a:pt x="232" y="9"/>
                    <a:pt x="249" y="8"/>
                  </a:cubicBezTo>
                  <a:cubicBezTo>
                    <a:pt x="254" y="9"/>
                    <a:pt x="258" y="9"/>
                    <a:pt x="261" y="10"/>
                  </a:cubicBezTo>
                  <a:cubicBezTo>
                    <a:pt x="263" y="11"/>
                    <a:pt x="264" y="11"/>
                    <a:pt x="265" y="11"/>
                  </a:cubicBezTo>
                  <a:cubicBezTo>
                    <a:pt x="266" y="11"/>
                    <a:pt x="267" y="11"/>
                    <a:pt x="267" y="10"/>
                  </a:cubicBezTo>
                  <a:cubicBezTo>
                    <a:pt x="269" y="10"/>
                    <a:pt x="269" y="10"/>
                    <a:pt x="269" y="10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64" y="16"/>
                    <a:pt x="259" y="12"/>
                    <a:pt x="251" y="11"/>
                  </a:cubicBezTo>
                  <a:cubicBezTo>
                    <a:pt x="240" y="12"/>
                    <a:pt x="234" y="19"/>
                    <a:pt x="233" y="32"/>
                  </a:cubicBezTo>
                  <a:cubicBezTo>
                    <a:pt x="234" y="45"/>
                    <a:pt x="240" y="52"/>
                    <a:pt x="251" y="53"/>
                  </a:cubicBezTo>
                  <a:cubicBezTo>
                    <a:pt x="254" y="53"/>
                    <a:pt x="257" y="52"/>
                    <a:pt x="259" y="5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37"/>
                    <a:pt x="256" y="36"/>
                    <a:pt x="250" y="36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74" y="33"/>
                    <a:pt x="274" y="33"/>
                    <a:pt x="274" y="33"/>
                  </a:cubicBezTo>
                  <a:close/>
                  <a:moveTo>
                    <a:pt x="312" y="52"/>
                  </a:moveTo>
                  <a:cubicBezTo>
                    <a:pt x="313" y="52"/>
                    <a:pt x="313" y="52"/>
                    <a:pt x="313" y="52"/>
                  </a:cubicBezTo>
                  <a:cubicBezTo>
                    <a:pt x="317" y="53"/>
                    <a:pt x="319" y="51"/>
                    <a:pt x="319" y="47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294" y="34"/>
                    <a:pt x="294" y="34"/>
                    <a:pt x="294" y="34"/>
                  </a:cubicBezTo>
                  <a:cubicBezTo>
                    <a:pt x="294" y="47"/>
                    <a:pt x="294" y="47"/>
                    <a:pt x="294" y="47"/>
                  </a:cubicBezTo>
                  <a:cubicBezTo>
                    <a:pt x="294" y="51"/>
                    <a:pt x="296" y="53"/>
                    <a:pt x="300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7" y="52"/>
                    <a:pt x="277" y="52"/>
                    <a:pt x="277" y="52"/>
                  </a:cubicBezTo>
                  <a:cubicBezTo>
                    <a:pt x="279" y="52"/>
                    <a:pt x="279" y="52"/>
                    <a:pt x="279" y="52"/>
                  </a:cubicBezTo>
                  <a:cubicBezTo>
                    <a:pt x="282" y="53"/>
                    <a:pt x="284" y="51"/>
                    <a:pt x="284" y="47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4" y="14"/>
                    <a:pt x="282" y="12"/>
                    <a:pt x="279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301" y="9"/>
                    <a:pt x="301" y="9"/>
                    <a:pt x="301" y="9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296" y="12"/>
                    <a:pt x="294" y="14"/>
                    <a:pt x="294" y="18"/>
                  </a:cubicBezTo>
                  <a:cubicBezTo>
                    <a:pt x="294" y="29"/>
                    <a:pt x="294" y="29"/>
                    <a:pt x="294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9" y="14"/>
                    <a:pt x="317" y="12"/>
                    <a:pt x="312" y="12"/>
                  </a:cubicBezTo>
                  <a:cubicBezTo>
                    <a:pt x="312" y="12"/>
                    <a:pt x="312" y="12"/>
                    <a:pt x="312" y="12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35" y="9"/>
                    <a:pt x="335" y="9"/>
                    <a:pt x="335" y="9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34" y="12"/>
                    <a:pt x="334" y="12"/>
                    <a:pt x="334" y="12"/>
                  </a:cubicBezTo>
                  <a:cubicBezTo>
                    <a:pt x="330" y="12"/>
                    <a:pt x="328" y="14"/>
                    <a:pt x="329" y="18"/>
                  </a:cubicBezTo>
                  <a:cubicBezTo>
                    <a:pt x="329" y="47"/>
                    <a:pt x="329" y="47"/>
                    <a:pt x="329" y="47"/>
                  </a:cubicBezTo>
                  <a:cubicBezTo>
                    <a:pt x="328" y="51"/>
                    <a:pt x="330" y="53"/>
                    <a:pt x="334" y="52"/>
                  </a:cubicBezTo>
                  <a:cubicBezTo>
                    <a:pt x="335" y="52"/>
                    <a:pt x="335" y="52"/>
                    <a:pt x="335" y="52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12" y="55"/>
                    <a:pt x="312" y="55"/>
                    <a:pt x="312" y="55"/>
                  </a:cubicBezTo>
                  <a:cubicBezTo>
                    <a:pt x="312" y="52"/>
                    <a:pt x="312" y="52"/>
                    <a:pt x="312" y="52"/>
                  </a:cubicBezTo>
                  <a:close/>
                  <a:moveTo>
                    <a:pt x="369" y="38"/>
                  </a:moveTo>
                  <a:cubicBezTo>
                    <a:pt x="353" y="38"/>
                    <a:pt x="353" y="38"/>
                    <a:pt x="353" y="38"/>
                  </a:cubicBezTo>
                  <a:cubicBezTo>
                    <a:pt x="350" y="47"/>
                    <a:pt x="350" y="47"/>
                    <a:pt x="350" y="47"/>
                  </a:cubicBezTo>
                  <a:cubicBezTo>
                    <a:pt x="349" y="49"/>
                    <a:pt x="349" y="51"/>
                    <a:pt x="350" y="51"/>
                  </a:cubicBezTo>
                  <a:cubicBezTo>
                    <a:pt x="351" y="52"/>
                    <a:pt x="353" y="53"/>
                    <a:pt x="356" y="52"/>
                  </a:cubicBezTo>
                  <a:cubicBezTo>
                    <a:pt x="357" y="52"/>
                    <a:pt x="357" y="52"/>
                    <a:pt x="357" y="52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38" y="55"/>
                    <a:pt x="338" y="55"/>
                    <a:pt x="338" y="55"/>
                  </a:cubicBezTo>
                  <a:cubicBezTo>
                    <a:pt x="338" y="52"/>
                    <a:pt x="338" y="52"/>
                    <a:pt x="338" y="52"/>
                  </a:cubicBezTo>
                  <a:cubicBezTo>
                    <a:pt x="339" y="52"/>
                    <a:pt x="339" y="52"/>
                    <a:pt x="339" y="52"/>
                  </a:cubicBezTo>
                  <a:cubicBezTo>
                    <a:pt x="342" y="53"/>
                    <a:pt x="344" y="50"/>
                    <a:pt x="346" y="45"/>
                  </a:cubicBezTo>
                  <a:cubicBezTo>
                    <a:pt x="359" y="10"/>
                    <a:pt x="359" y="10"/>
                    <a:pt x="359" y="10"/>
                  </a:cubicBezTo>
                  <a:cubicBezTo>
                    <a:pt x="358" y="8"/>
                    <a:pt x="358" y="8"/>
                    <a:pt x="358" y="8"/>
                  </a:cubicBezTo>
                  <a:cubicBezTo>
                    <a:pt x="369" y="8"/>
                    <a:pt x="369" y="8"/>
                    <a:pt x="369" y="8"/>
                  </a:cubicBezTo>
                  <a:cubicBezTo>
                    <a:pt x="383" y="46"/>
                    <a:pt x="383" y="46"/>
                    <a:pt x="383" y="46"/>
                  </a:cubicBezTo>
                  <a:cubicBezTo>
                    <a:pt x="385" y="50"/>
                    <a:pt x="387" y="53"/>
                    <a:pt x="391" y="52"/>
                  </a:cubicBezTo>
                  <a:cubicBezTo>
                    <a:pt x="391" y="55"/>
                    <a:pt x="391" y="55"/>
                    <a:pt x="391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9" y="52"/>
                    <a:pt x="369" y="52"/>
                    <a:pt x="369" y="52"/>
                  </a:cubicBezTo>
                  <a:cubicBezTo>
                    <a:pt x="371" y="52"/>
                    <a:pt x="373" y="52"/>
                    <a:pt x="373" y="51"/>
                  </a:cubicBezTo>
                  <a:cubicBezTo>
                    <a:pt x="374" y="50"/>
                    <a:pt x="374" y="49"/>
                    <a:pt x="373" y="47"/>
                  </a:cubicBezTo>
                  <a:cubicBezTo>
                    <a:pt x="369" y="38"/>
                    <a:pt x="369" y="38"/>
                    <a:pt x="369" y="38"/>
                  </a:cubicBezTo>
                  <a:close/>
                  <a:moveTo>
                    <a:pt x="368" y="34"/>
                  </a:moveTo>
                  <a:cubicBezTo>
                    <a:pt x="361" y="17"/>
                    <a:pt x="361" y="17"/>
                    <a:pt x="361" y="17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lose/>
                  <a:moveTo>
                    <a:pt x="393" y="12"/>
                  </a:moveTo>
                  <a:cubicBezTo>
                    <a:pt x="393" y="9"/>
                    <a:pt x="393" y="9"/>
                    <a:pt x="393" y="9"/>
                  </a:cubicBezTo>
                  <a:cubicBezTo>
                    <a:pt x="416" y="9"/>
                    <a:pt x="416" y="9"/>
                    <a:pt x="416" y="9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1" y="12"/>
                    <a:pt x="409" y="14"/>
                    <a:pt x="409" y="18"/>
                  </a:cubicBezTo>
                  <a:cubicBezTo>
                    <a:pt x="409" y="47"/>
                    <a:pt x="409" y="47"/>
                    <a:pt x="409" y="47"/>
                  </a:cubicBezTo>
                  <a:cubicBezTo>
                    <a:pt x="409" y="51"/>
                    <a:pt x="411" y="53"/>
                    <a:pt x="415" y="52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16" y="55"/>
                    <a:pt x="416" y="55"/>
                    <a:pt x="416" y="55"/>
                  </a:cubicBezTo>
                  <a:cubicBezTo>
                    <a:pt x="393" y="55"/>
                    <a:pt x="393" y="55"/>
                    <a:pt x="393" y="55"/>
                  </a:cubicBezTo>
                  <a:cubicBezTo>
                    <a:pt x="393" y="52"/>
                    <a:pt x="393" y="52"/>
                    <a:pt x="393" y="52"/>
                  </a:cubicBezTo>
                  <a:cubicBezTo>
                    <a:pt x="394" y="52"/>
                    <a:pt x="394" y="52"/>
                    <a:pt x="394" y="52"/>
                  </a:cubicBezTo>
                  <a:cubicBezTo>
                    <a:pt x="398" y="53"/>
                    <a:pt x="399" y="51"/>
                    <a:pt x="399" y="47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4"/>
                    <a:pt x="398" y="12"/>
                    <a:pt x="394" y="12"/>
                  </a:cubicBezTo>
                  <a:cubicBezTo>
                    <a:pt x="393" y="12"/>
                    <a:pt x="393" y="12"/>
                    <a:pt x="393" y="12"/>
                  </a:cubicBezTo>
                  <a:close/>
                  <a:moveTo>
                    <a:pt x="447" y="5"/>
                  </a:moveTo>
                  <a:cubicBezTo>
                    <a:pt x="447" y="2"/>
                    <a:pt x="447" y="2"/>
                    <a:pt x="447" y="2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74" y="5"/>
                    <a:pt x="474" y="5"/>
                    <a:pt x="474" y="5"/>
                  </a:cubicBezTo>
                  <a:cubicBezTo>
                    <a:pt x="473" y="5"/>
                    <a:pt x="473" y="5"/>
                    <a:pt x="473" y="5"/>
                  </a:cubicBezTo>
                  <a:cubicBezTo>
                    <a:pt x="469" y="5"/>
                    <a:pt x="467" y="7"/>
                    <a:pt x="467" y="12"/>
                  </a:cubicBezTo>
                  <a:cubicBezTo>
                    <a:pt x="467" y="49"/>
                    <a:pt x="467" y="49"/>
                    <a:pt x="467" y="49"/>
                  </a:cubicBezTo>
                  <a:cubicBezTo>
                    <a:pt x="467" y="57"/>
                    <a:pt x="464" y="64"/>
                    <a:pt x="459" y="69"/>
                  </a:cubicBezTo>
                  <a:cubicBezTo>
                    <a:pt x="456" y="72"/>
                    <a:pt x="451" y="74"/>
                    <a:pt x="446" y="74"/>
                  </a:cubicBezTo>
                  <a:cubicBezTo>
                    <a:pt x="440" y="74"/>
                    <a:pt x="437" y="72"/>
                    <a:pt x="437" y="69"/>
                  </a:cubicBezTo>
                  <a:cubicBezTo>
                    <a:pt x="438" y="66"/>
                    <a:pt x="440" y="64"/>
                    <a:pt x="443" y="64"/>
                  </a:cubicBezTo>
                  <a:cubicBezTo>
                    <a:pt x="444" y="64"/>
                    <a:pt x="446" y="64"/>
                    <a:pt x="448" y="66"/>
                  </a:cubicBezTo>
                  <a:cubicBezTo>
                    <a:pt x="449" y="68"/>
                    <a:pt x="450" y="69"/>
                    <a:pt x="451" y="69"/>
                  </a:cubicBezTo>
                  <a:cubicBezTo>
                    <a:pt x="454" y="69"/>
                    <a:pt x="455" y="66"/>
                    <a:pt x="455" y="60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55" y="7"/>
                    <a:pt x="453" y="5"/>
                    <a:pt x="449" y="5"/>
                  </a:cubicBezTo>
                  <a:cubicBezTo>
                    <a:pt x="447" y="5"/>
                    <a:pt x="447" y="5"/>
                    <a:pt x="447" y="5"/>
                  </a:cubicBezTo>
                  <a:close/>
                  <a:moveTo>
                    <a:pt x="478" y="12"/>
                  </a:moveTo>
                  <a:cubicBezTo>
                    <a:pt x="478" y="9"/>
                    <a:pt x="478" y="9"/>
                    <a:pt x="478" y="9"/>
                  </a:cubicBezTo>
                  <a:cubicBezTo>
                    <a:pt x="501" y="9"/>
                    <a:pt x="501" y="9"/>
                    <a:pt x="501" y="9"/>
                  </a:cubicBezTo>
                  <a:cubicBezTo>
                    <a:pt x="501" y="12"/>
                    <a:pt x="501" y="12"/>
                    <a:pt x="501" y="12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496" y="12"/>
                    <a:pt x="494" y="14"/>
                    <a:pt x="494" y="18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51"/>
                    <a:pt x="496" y="53"/>
                    <a:pt x="500" y="52"/>
                  </a:cubicBezTo>
                  <a:cubicBezTo>
                    <a:pt x="501" y="52"/>
                    <a:pt x="501" y="52"/>
                    <a:pt x="501" y="52"/>
                  </a:cubicBezTo>
                  <a:cubicBezTo>
                    <a:pt x="501" y="55"/>
                    <a:pt x="501" y="55"/>
                    <a:pt x="501" y="55"/>
                  </a:cubicBezTo>
                  <a:cubicBezTo>
                    <a:pt x="478" y="55"/>
                    <a:pt x="478" y="55"/>
                    <a:pt x="478" y="55"/>
                  </a:cubicBezTo>
                  <a:cubicBezTo>
                    <a:pt x="478" y="52"/>
                    <a:pt x="478" y="52"/>
                    <a:pt x="478" y="52"/>
                  </a:cubicBezTo>
                  <a:cubicBezTo>
                    <a:pt x="479" y="52"/>
                    <a:pt x="479" y="52"/>
                    <a:pt x="479" y="52"/>
                  </a:cubicBezTo>
                  <a:cubicBezTo>
                    <a:pt x="482" y="53"/>
                    <a:pt x="484" y="51"/>
                    <a:pt x="484" y="47"/>
                  </a:cubicBezTo>
                  <a:cubicBezTo>
                    <a:pt x="484" y="18"/>
                    <a:pt x="484" y="18"/>
                    <a:pt x="484" y="18"/>
                  </a:cubicBezTo>
                  <a:cubicBezTo>
                    <a:pt x="484" y="14"/>
                    <a:pt x="483" y="12"/>
                    <a:pt x="479" y="12"/>
                  </a:cubicBezTo>
                  <a:cubicBezTo>
                    <a:pt x="478" y="12"/>
                    <a:pt x="478" y="12"/>
                    <a:pt x="478" y="12"/>
                  </a:cubicBezTo>
                  <a:close/>
                  <a:moveTo>
                    <a:pt x="535" y="38"/>
                  </a:moveTo>
                  <a:cubicBezTo>
                    <a:pt x="519" y="38"/>
                    <a:pt x="519" y="38"/>
                    <a:pt x="519" y="38"/>
                  </a:cubicBezTo>
                  <a:cubicBezTo>
                    <a:pt x="516" y="47"/>
                    <a:pt x="516" y="47"/>
                    <a:pt x="516" y="47"/>
                  </a:cubicBezTo>
                  <a:cubicBezTo>
                    <a:pt x="515" y="49"/>
                    <a:pt x="515" y="51"/>
                    <a:pt x="516" y="51"/>
                  </a:cubicBezTo>
                  <a:cubicBezTo>
                    <a:pt x="517" y="52"/>
                    <a:pt x="519" y="53"/>
                    <a:pt x="522" y="52"/>
                  </a:cubicBezTo>
                  <a:cubicBezTo>
                    <a:pt x="523" y="52"/>
                    <a:pt x="523" y="52"/>
                    <a:pt x="523" y="52"/>
                  </a:cubicBezTo>
                  <a:cubicBezTo>
                    <a:pt x="523" y="55"/>
                    <a:pt x="523" y="55"/>
                    <a:pt x="523" y="55"/>
                  </a:cubicBezTo>
                  <a:cubicBezTo>
                    <a:pt x="503" y="55"/>
                    <a:pt x="503" y="55"/>
                    <a:pt x="503" y="55"/>
                  </a:cubicBezTo>
                  <a:cubicBezTo>
                    <a:pt x="503" y="52"/>
                    <a:pt x="503" y="52"/>
                    <a:pt x="503" y="52"/>
                  </a:cubicBezTo>
                  <a:cubicBezTo>
                    <a:pt x="505" y="52"/>
                    <a:pt x="505" y="52"/>
                    <a:pt x="505" y="52"/>
                  </a:cubicBezTo>
                  <a:cubicBezTo>
                    <a:pt x="508" y="53"/>
                    <a:pt x="510" y="50"/>
                    <a:pt x="512" y="45"/>
                  </a:cubicBezTo>
                  <a:cubicBezTo>
                    <a:pt x="524" y="10"/>
                    <a:pt x="524" y="10"/>
                    <a:pt x="524" y="10"/>
                  </a:cubicBezTo>
                  <a:cubicBezTo>
                    <a:pt x="524" y="8"/>
                    <a:pt x="524" y="8"/>
                    <a:pt x="524" y="8"/>
                  </a:cubicBezTo>
                  <a:cubicBezTo>
                    <a:pt x="535" y="8"/>
                    <a:pt x="535" y="8"/>
                    <a:pt x="535" y="8"/>
                  </a:cubicBezTo>
                  <a:cubicBezTo>
                    <a:pt x="549" y="46"/>
                    <a:pt x="549" y="46"/>
                    <a:pt x="549" y="46"/>
                  </a:cubicBezTo>
                  <a:cubicBezTo>
                    <a:pt x="551" y="50"/>
                    <a:pt x="553" y="53"/>
                    <a:pt x="557" y="52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33" y="55"/>
                    <a:pt x="533" y="55"/>
                    <a:pt x="533" y="55"/>
                  </a:cubicBezTo>
                  <a:cubicBezTo>
                    <a:pt x="533" y="52"/>
                    <a:pt x="533" y="52"/>
                    <a:pt x="533" y="52"/>
                  </a:cubicBezTo>
                  <a:cubicBezTo>
                    <a:pt x="535" y="52"/>
                    <a:pt x="535" y="52"/>
                    <a:pt x="535" y="52"/>
                  </a:cubicBezTo>
                  <a:cubicBezTo>
                    <a:pt x="537" y="52"/>
                    <a:pt x="539" y="52"/>
                    <a:pt x="539" y="51"/>
                  </a:cubicBezTo>
                  <a:cubicBezTo>
                    <a:pt x="540" y="50"/>
                    <a:pt x="540" y="49"/>
                    <a:pt x="539" y="47"/>
                  </a:cubicBezTo>
                  <a:cubicBezTo>
                    <a:pt x="535" y="38"/>
                    <a:pt x="535" y="38"/>
                    <a:pt x="535" y="38"/>
                  </a:cubicBezTo>
                  <a:close/>
                  <a:moveTo>
                    <a:pt x="534" y="34"/>
                  </a:moveTo>
                  <a:cubicBezTo>
                    <a:pt x="527" y="17"/>
                    <a:pt x="527" y="17"/>
                    <a:pt x="527" y="17"/>
                  </a:cubicBezTo>
                  <a:cubicBezTo>
                    <a:pt x="521" y="34"/>
                    <a:pt x="521" y="34"/>
                    <a:pt x="521" y="34"/>
                  </a:cubicBezTo>
                  <a:cubicBezTo>
                    <a:pt x="534" y="34"/>
                    <a:pt x="534" y="34"/>
                    <a:pt x="534" y="34"/>
                  </a:cubicBezTo>
                  <a:close/>
                  <a:moveTo>
                    <a:pt x="561" y="33"/>
                  </a:moveTo>
                  <a:cubicBezTo>
                    <a:pt x="562" y="18"/>
                    <a:pt x="572" y="9"/>
                    <a:pt x="589" y="8"/>
                  </a:cubicBezTo>
                  <a:cubicBezTo>
                    <a:pt x="606" y="9"/>
                    <a:pt x="615" y="17"/>
                    <a:pt x="616" y="31"/>
                  </a:cubicBezTo>
                  <a:cubicBezTo>
                    <a:pt x="614" y="47"/>
                    <a:pt x="605" y="55"/>
                    <a:pt x="588" y="56"/>
                  </a:cubicBezTo>
                  <a:cubicBezTo>
                    <a:pt x="571" y="55"/>
                    <a:pt x="562" y="48"/>
                    <a:pt x="561" y="33"/>
                  </a:cubicBezTo>
                  <a:close/>
                  <a:moveTo>
                    <a:pt x="572" y="30"/>
                  </a:moveTo>
                  <a:cubicBezTo>
                    <a:pt x="573" y="45"/>
                    <a:pt x="578" y="52"/>
                    <a:pt x="589" y="53"/>
                  </a:cubicBezTo>
                  <a:cubicBezTo>
                    <a:pt x="599" y="53"/>
                    <a:pt x="604" y="46"/>
                    <a:pt x="605" y="34"/>
                  </a:cubicBezTo>
                  <a:cubicBezTo>
                    <a:pt x="604" y="20"/>
                    <a:pt x="598" y="12"/>
                    <a:pt x="587" y="11"/>
                  </a:cubicBezTo>
                  <a:cubicBezTo>
                    <a:pt x="577" y="12"/>
                    <a:pt x="572" y="18"/>
                    <a:pt x="572" y="30"/>
                  </a:cubicBezTo>
                  <a:close/>
                  <a:moveTo>
                    <a:pt x="685" y="6"/>
                  </a:moveTo>
                  <a:cubicBezTo>
                    <a:pt x="685" y="45"/>
                    <a:pt x="685" y="45"/>
                    <a:pt x="685" y="45"/>
                  </a:cubicBezTo>
                  <a:cubicBezTo>
                    <a:pt x="685" y="50"/>
                    <a:pt x="687" y="52"/>
                    <a:pt x="693" y="52"/>
                  </a:cubicBezTo>
                  <a:cubicBezTo>
                    <a:pt x="695" y="52"/>
                    <a:pt x="695" y="52"/>
                    <a:pt x="695" y="52"/>
                  </a:cubicBezTo>
                  <a:cubicBezTo>
                    <a:pt x="695" y="55"/>
                    <a:pt x="695" y="55"/>
                    <a:pt x="695" y="55"/>
                  </a:cubicBezTo>
                  <a:cubicBezTo>
                    <a:pt x="664" y="55"/>
                    <a:pt x="664" y="55"/>
                    <a:pt x="664" y="55"/>
                  </a:cubicBezTo>
                  <a:cubicBezTo>
                    <a:pt x="664" y="52"/>
                    <a:pt x="664" y="52"/>
                    <a:pt x="664" y="52"/>
                  </a:cubicBezTo>
                  <a:cubicBezTo>
                    <a:pt x="667" y="52"/>
                    <a:pt x="667" y="52"/>
                    <a:pt x="667" y="52"/>
                  </a:cubicBezTo>
                  <a:cubicBezTo>
                    <a:pt x="671" y="52"/>
                    <a:pt x="673" y="50"/>
                    <a:pt x="673" y="45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63" y="6"/>
                    <a:pt x="663" y="6"/>
                    <a:pt x="663" y="6"/>
                  </a:cubicBezTo>
                  <a:cubicBezTo>
                    <a:pt x="657" y="5"/>
                    <a:pt x="654" y="8"/>
                    <a:pt x="654" y="16"/>
                  </a:cubicBezTo>
                  <a:cubicBezTo>
                    <a:pt x="650" y="16"/>
                    <a:pt x="650" y="16"/>
                    <a:pt x="650" y="16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5" y="1"/>
                    <a:pt x="656" y="1"/>
                    <a:pt x="656" y="1"/>
                  </a:cubicBezTo>
                  <a:cubicBezTo>
                    <a:pt x="657" y="2"/>
                    <a:pt x="658" y="2"/>
                    <a:pt x="659" y="2"/>
                  </a:cubicBezTo>
                  <a:cubicBezTo>
                    <a:pt x="700" y="2"/>
                    <a:pt x="700" y="2"/>
                    <a:pt x="700" y="2"/>
                  </a:cubicBezTo>
                  <a:cubicBezTo>
                    <a:pt x="701" y="2"/>
                    <a:pt x="703" y="1"/>
                    <a:pt x="704" y="0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708" y="16"/>
                    <a:pt x="708" y="16"/>
                    <a:pt x="708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4" y="8"/>
                    <a:pt x="701" y="5"/>
                    <a:pt x="695" y="6"/>
                  </a:cubicBezTo>
                  <a:cubicBezTo>
                    <a:pt x="685" y="6"/>
                    <a:pt x="685" y="6"/>
                    <a:pt x="685" y="6"/>
                  </a:cubicBezTo>
                  <a:close/>
                  <a:moveTo>
                    <a:pt x="714" y="33"/>
                  </a:moveTo>
                  <a:cubicBezTo>
                    <a:pt x="715" y="18"/>
                    <a:pt x="725" y="9"/>
                    <a:pt x="742" y="8"/>
                  </a:cubicBezTo>
                  <a:cubicBezTo>
                    <a:pt x="759" y="9"/>
                    <a:pt x="768" y="17"/>
                    <a:pt x="769" y="31"/>
                  </a:cubicBezTo>
                  <a:cubicBezTo>
                    <a:pt x="767" y="47"/>
                    <a:pt x="758" y="55"/>
                    <a:pt x="741" y="56"/>
                  </a:cubicBezTo>
                  <a:cubicBezTo>
                    <a:pt x="724" y="55"/>
                    <a:pt x="715" y="48"/>
                    <a:pt x="714" y="33"/>
                  </a:cubicBezTo>
                  <a:close/>
                  <a:moveTo>
                    <a:pt x="725" y="30"/>
                  </a:moveTo>
                  <a:cubicBezTo>
                    <a:pt x="726" y="45"/>
                    <a:pt x="731" y="52"/>
                    <a:pt x="743" y="53"/>
                  </a:cubicBezTo>
                  <a:cubicBezTo>
                    <a:pt x="752" y="53"/>
                    <a:pt x="757" y="46"/>
                    <a:pt x="758" y="34"/>
                  </a:cubicBezTo>
                  <a:cubicBezTo>
                    <a:pt x="757" y="20"/>
                    <a:pt x="751" y="12"/>
                    <a:pt x="741" y="11"/>
                  </a:cubicBezTo>
                  <a:cubicBezTo>
                    <a:pt x="731" y="12"/>
                    <a:pt x="725" y="18"/>
                    <a:pt x="725" y="30"/>
                  </a:cubicBezTo>
                  <a:close/>
                  <a:moveTo>
                    <a:pt x="785" y="19"/>
                  </a:moveTo>
                  <a:cubicBezTo>
                    <a:pt x="785" y="46"/>
                    <a:pt x="785" y="46"/>
                    <a:pt x="785" y="46"/>
                  </a:cubicBezTo>
                  <a:cubicBezTo>
                    <a:pt x="784" y="51"/>
                    <a:pt x="787" y="53"/>
                    <a:pt x="792" y="52"/>
                  </a:cubicBezTo>
                  <a:cubicBezTo>
                    <a:pt x="792" y="55"/>
                    <a:pt x="792" y="55"/>
                    <a:pt x="792" y="55"/>
                  </a:cubicBezTo>
                  <a:cubicBezTo>
                    <a:pt x="774" y="55"/>
                    <a:pt x="774" y="55"/>
                    <a:pt x="774" y="55"/>
                  </a:cubicBezTo>
                  <a:cubicBezTo>
                    <a:pt x="774" y="52"/>
                    <a:pt x="774" y="52"/>
                    <a:pt x="774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8" y="53"/>
                    <a:pt x="780" y="51"/>
                    <a:pt x="780" y="48"/>
                  </a:cubicBezTo>
                  <a:cubicBezTo>
                    <a:pt x="780" y="14"/>
                    <a:pt x="780" y="14"/>
                    <a:pt x="780" y="14"/>
                  </a:cubicBezTo>
                  <a:cubicBezTo>
                    <a:pt x="779" y="13"/>
                    <a:pt x="777" y="13"/>
                    <a:pt x="775" y="12"/>
                  </a:cubicBezTo>
                  <a:cubicBezTo>
                    <a:pt x="775" y="9"/>
                    <a:pt x="775" y="9"/>
                    <a:pt x="775" y="9"/>
                  </a:cubicBezTo>
                  <a:cubicBezTo>
                    <a:pt x="790" y="9"/>
                    <a:pt x="790" y="9"/>
                    <a:pt x="790" y="9"/>
                  </a:cubicBezTo>
                  <a:cubicBezTo>
                    <a:pt x="820" y="41"/>
                    <a:pt x="820" y="41"/>
                    <a:pt x="820" y="41"/>
                  </a:cubicBezTo>
                  <a:cubicBezTo>
                    <a:pt x="820" y="19"/>
                    <a:pt x="820" y="19"/>
                    <a:pt x="820" y="19"/>
                  </a:cubicBezTo>
                  <a:cubicBezTo>
                    <a:pt x="820" y="14"/>
                    <a:pt x="818" y="12"/>
                    <a:pt x="813" y="12"/>
                  </a:cubicBezTo>
                  <a:cubicBezTo>
                    <a:pt x="812" y="12"/>
                    <a:pt x="812" y="12"/>
                    <a:pt x="812" y="12"/>
                  </a:cubicBezTo>
                  <a:cubicBezTo>
                    <a:pt x="812" y="9"/>
                    <a:pt x="812" y="9"/>
                    <a:pt x="812" y="9"/>
                  </a:cubicBezTo>
                  <a:cubicBezTo>
                    <a:pt x="831" y="9"/>
                    <a:pt x="831" y="9"/>
                    <a:pt x="831" y="9"/>
                  </a:cubicBezTo>
                  <a:cubicBezTo>
                    <a:pt x="831" y="12"/>
                    <a:pt x="831" y="12"/>
                    <a:pt x="831" y="12"/>
                  </a:cubicBezTo>
                  <a:cubicBezTo>
                    <a:pt x="830" y="12"/>
                    <a:pt x="830" y="12"/>
                    <a:pt x="830" y="12"/>
                  </a:cubicBezTo>
                  <a:cubicBezTo>
                    <a:pt x="826" y="12"/>
                    <a:pt x="824" y="14"/>
                    <a:pt x="824" y="16"/>
                  </a:cubicBezTo>
                  <a:cubicBezTo>
                    <a:pt x="824" y="55"/>
                    <a:pt x="824" y="55"/>
                    <a:pt x="824" y="55"/>
                  </a:cubicBezTo>
                  <a:cubicBezTo>
                    <a:pt x="820" y="55"/>
                    <a:pt x="820" y="55"/>
                    <a:pt x="820" y="55"/>
                  </a:cubicBezTo>
                  <a:cubicBezTo>
                    <a:pt x="785" y="19"/>
                    <a:pt x="785" y="19"/>
                    <a:pt x="785" y="19"/>
                  </a:cubicBezTo>
                  <a:close/>
                  <a:moveTo>
                    <a:pt x="888" y="33"/>
                  </a:moveTo>
                  <a:cubicBezTo>
                    <a:pt x="888" y="36"/>
                    <a:pt x="888" y="36"/>
                    <a:pt x="888" y="36"/>
                  </a:cubicBezTo>
                  <a:cubicBezTo>
                    <a:pt x="885" y="36"/>
                    <a:pt x="883" y="37"/>
                    <a:pt x="883" y="41"/>
                  </a:cubicBezTo>
                  <a:cubicBezTo>
                    <a:pt x="883" y="51"/>
                    <a:pt x="883" y="51"/>
                    <a:pt x="883" y="51"/>
                  </a:cubicBezTo>
                  <a:cubicBezTo>
                    <a:pt x="876" y="54"/>
                    <a:pt x="870" y="56"/>
                    <a:pt x="864" y="56"/>
                  </a:cubicBezTo>
                  <a:cubicBezTo>
                    <a:pt x="846" y="55"/>
                    <a:pt x="837" y="47"/>
                    <a:pt x="836" y="32"/>
                  </a:cubicBezTo>
                  <a:cubicBezTo>
                    <a:pt x="837" y="17"/>
                    <a:pt x="846" y="9"/>
                    <a:pt x="863" y="8"/>
                  </a:cubicBezTo>
                  <a:cubicBezTo>
                    <a:pt x="868" y="9"/>
                    <a:pt x="872" y="9"/>
                    <a:pt x="875" y="10"/>
                  </a:cubicBezTo>
                  <a:cubicBezTo>
                    <a:pt x="877" y="11"/>
                    <a:pt x="878" y="11"/>
                    <a:pt x="879" y="11"/>
                  </a:cubicBezTo>
                  <a:cubicBezTo>
                    <a:pt x="880" y="11"/>
                    <a:pt x="881" y="11"/>
                    <a:pt x="881" y="10"/>
                  </a:cubicBezTo>
                  <a:cubicBezTo>
                    <a:pt x="883" y="10"/>
                    <a:pt x="883" y="10"/>
                    <a:pt x="883" y="10"/>
                  </a:cubicBezTo>
                  <a:cubicBezTo>
                    <a:pt x="883" y="23"/>
                    <a:pt x="883" y="23"/>
                    <a:pt x="883" y="23"/>
                  </a:cubicBezTo>
                  <a:cubicBezTo>
                    <a:pt x="880" y="23"/>
                    <a:pt x="880" y="23"/>
                    <a:pt x="880" y="23"/>
                  </a:cubicBezTo>
                  <a:cubicBezTo>
                    <a:pt x="878" y="16"/>
                    <a:pt x="873" y="12"/>
                    <a:pt x="865" y="11"/>
                  </a:cubicBezTo>
                  <a:cubicBezTo>
                    <a:pt x="854" y="12"/>
                    <a:pt x="848" y="19"/>
                    <a:pt x="847" y="32"/>
                  </a:cubicBezTo>
                  <a:cubicBezTo>
                    <a:pt x="848" y="45"/>
                    <a:pt x="854" y="52"/>
                    <a:pt x="865" y="53"/>
                  </a:cubicBezTo>
                  <a:cubicBezTo>
                    <a:pt x="868" y="53"/>
                    <a:pt x="871" y="52"/>
                    <a:pt x="873" y="51"/>
                  </a:cubicBezTo>
                  <a:cubicBezTo>
                    <a:pt x="873" y="41"/>
                    <a:pt x="873" y="41"/>
                    <a:pt x="873" y="41"/>
                  </a:cubicBezTo>
                  <a:cubicBezTo>
                    <a:pt x="874" y="37"/>
                    <a:pt x="870" y="36"/>
                    <a:pt x="864" y="36"/>
                  </a:cubicBezTo>
                  <a:cubicBezTo>
                    <a:pt x="864" y="33"/>
                    <a:pt x="864" y="33"/>
                    <a:pt x="864" y="33"/>
                  </a:cubicBezTo>
                  <a:cubicBezTo>
                    <a:pt x="888" y="33"/>
                    <a:pt x="888" y="33"/>
                    <a:pt x="888" y="33"/>
                  </a:cubicBezTo>
                  <a:close/>
                  <a:moveTo>
                    <a:pt x="962" y="5"/>
                  </a:moveTo>
                  <a:cubicBezTo>
                    <a:pt x="962" y="2"/>
                    <a:pt x="962" y="2"/>
                    <a:pt x="962" y="2"/>
                  </a:cubicBezTo>
                  <a:cubicBezTo>
                    <a:pt x="984" y="2"/>
                    <a:pt x="984" y="2"/>
                    <a:pt x="984" y="2"/>
                  </a:cubicBezTo>
                  <a:cubicBezTo>
                    <a:pt x="984" y="5"/>
                    <a:pt x="984" y="5"/>
                    <a:pt x="984" y="5"/>
                  </a:cubicBezTo>
                  <a:cubicBezTo>
                    <a:pt x="983" y="5"/>
                    <a:pt x="983" y="5"/>
                    <a:pt x="983" y="5"/>
                  </a:cubicBezTo>
                  <a:cubicBezTo>
                    <a:pt x="978" y="5"/>
                    <a:pt x="975" y="8"/>
                    <a:pt x="976" y="12"/>
                  </a:cubicBezTo>
                  <a:cubicBezTo>
                    <a:pt x="976" y="34"/>
                    <a:pt x="976" y="34"/>
                    <a:pt x="976" y="34"/>
                  </a:cubicBezTo>
                  <a:cubicBezTo>
                    <a:pt x="975" y="48"/>
                    <a:pt x="967" y="55"/>
                    <a:pt x="951" y="56"/>
                  </a:cubicBezTo>
                  <a:cubicBezTo>
                    <a:pt x="935" y="56"/>
                    <a:pt x="926" y="49"/>
                    <a:pt x="926" y="36"/>
                  </a:cubicBezTo>
                  <a:cubicBezTo>
                    <a:pt x="926" y="11"/>
                    <a:pt x="926" y="11"/>
                    <a:pt x="926" y="11"/>
                  </a:cubicBezTo>
                  <a:cubicBezTo>
                    <a:pt x="926" y="7"/>
                    <a:pt x="924" y="5"/>
                    <a:pt x="920" y="5"/>
                  </a:cubicBezTo>
                  <a:cubicBezTo>
                    <a:pt x="918" y="5"/>
                    <a:pt x="918" y="5"/>
                    <a:pt x="918" y="5"/>
                  </a:cubicBezTo>
                  <a:cubicBezTo>
                    <a:pt x="918" y="2"/>
                    <a:pt x="918" y="2"/>
                    <a:pt x="918" y="2"/>
                  </a:cubicBezTo>
                  <a:cubicBezTo>
                    <a:pt x="945" y="2"/>
                    <a:pt x="945" y="2"/>
                    <a:pt x="945" y="2"/>
                  </a:cubicBezTo>
                  <a:cubicBezTo>
                    <a:pt x="945" y="5"/>
                    <a:pt x="945" y="5"/>
                    <a:pt x="945" y="5"/>
                  </a:cubicBezTo>
                  <a:cubicBezTo>
                    <a:pt x="944" y="5"/>
                    <a:pt x="944" y="5"/>
                    <a:pt x="944" y="5"/>
                  </a:cubicBezTo>
                  <a:cubicBezTo>
                    <a:pt x="940" y="5"/>
                    <a:pt x="938" y="7"/>
                    <a:pt x="938" y="11"/>
                  </a:cubicBezTo>
                  <a:cubicBezTo>
                    <a:pt x="938" y="36"/>
                    <a:pt x="938" y="36"/>
                    <a:pt x="938" y="36"/>
                  </a:cubicBezTo>
                  <a:cubicBezTo>
                    <a:pt x="938" y="46"/>
                    <a:pt x="943" y="50"/>
                    <a:pt x="953" y="50"/>
                  </a:cubicBezTo>
                  <a:cubicBezTo>
                    <a:pt x="964" y="50"/>
                    <a:pt x="970" y="45"/>
                    <a:pt x="970" y="35"/>
                  </a:cubicBezTo>
                  <a:cubicBezTo>
                    <a:pt x="970" y="14"/>
                    <a:pt x="970" y="14"/>
                    <a:pt x="970" y="14"/>
                  </a:cubicBezTo>
                  <a:cubicBezTo>
                    <a:pt x="970" y="8"/>
                    <a:pt x="968" y="5"/>
                    <a:pt x="963" y="5"/>
                  </a:cubicBezTo>
                  <a:cubicBezTo>
                    <a:pt x="962" y="5"/>
                    <a:pt x="962" y="5"/>
                    <a:pt x="962" y="5"/>
                  </a:cubicBezTo>
                  <a:close/>
                  <a:moveTo>
                    <a:pt x="997" y="19"/>
                  </a:moveTo>
                  <a:cubicBezTo>
                    <a:pt x="997" y="46"/>
                    <a:pt x="997" y="46"/>
                    <a:pt x="997" y="46"/>
                  </a:cubicBezTo>
                  <a:cubicBezTo>
                    <a:pt x="996" y="51"/>
                    <a:pt x="998" y="53"/>
                    <a:pt x="1004" y="52"/>
                  </a:cubicBezTo>
                  <a:cubicBezTo>
                    <a:pt x="1004" y="55"/>
                    <a:pt x="1004" y="55"/>
                    <a:pt x="1004" y="55"/>
                  </a:cubicBezTo>
                  <a:cubicBezTo>
                    <a:pt x="986" y="55"/>
                    <a:pt x="986" y="55"/>
                    <a:pt x="986" y="55"/>
                  </a:cubicBezTo>
                  <a:cubicBezTo>
                    <a:pt x="986" y="52"/>
                    <a:pt x="986" y="52"/>
                    <a:pt x="986" y="52"/>
                  </a:cubicBezTo>
                  <a:cubicBezTo>
                    <a:pt x="987" y="52"/>
                    <a:pt x="987" y="52"/>
                    <a:pt x="987" y="52"/>
                  </a:cubicBezTo>
                  <a:cubicBezTo>
                    <a:pt x="990" y="53"/>
                    <a:pt x="992" y="51"/>
                    <a:pt x="992" y="48"/>
                  </a:cubicBezTo>
                  <a:cubicBezTo>
                    <a:pt x="992" y="14"/>
                    <a:pt x="992" y="14"/>
                    <a:pt x="992" y="14"/>
                  </a:cubicBezTo>
                  <a:cubicBezTo>
                    <a:pt x="991" y="13"/>
                    <a:pt x="989" y="13"/>
                    <a:pt x="986" y="12"/>
                  </a:cubicBezTo>
                  <a:cubicBezTo>
                    <a:pt x="986" y="9"/>
                    <a:pt x="986" y="9"/>
                    <a:pt x="986" y="9"/>
                  </a:cubicBezTo>
                  <a:cubicBezTo>
                    <a:pt x="1001" y="9"/>
                    <a:pt x="1001" y="9"/>
                    <a:pt x="1001" y="9"/>
                  </a:cubicBezTo>
                  <a:cubicBezTo>
                    <a:pt x="1031" y="41"/>
                    <a:pt x="1031" y="41"/>
                    <a:pt x="1031" y="41"/>
                  </a:cubicBezTo>
                  <a:cubicBezTo>
                    <a:pt x="1031" y="19"/>
                    <a:pt x="1031" y="19"/>
                    <a:pt x="1031" y="19"/>
                  </a:cubicBezTo>
                  <a:cubicBezTo>
                    <a:pt x="1032" y="14"/>
                    <a:pt x="1030" y="12"/>
                    <a:pt x="1025" y="12"/>
                  </a:cubicBezTo>
                  <a:cubicBezTo>
                    <a:pt x="1024" y="12"/>
                    <a:pt x="1024" y="12"/>
                    <a:pt x="1024" y="12"/>
                  </a:cubicBezTo>
                  <a:cubicBezTo>
                    <a:pt x="1024" y="9"/>
                    <a:pt x="1024" y="9"/>
                    <a:pt x="1024" y="9"/>
                  </a:cubicBezTo>
                  <a:cubicBezTo>
                    <a:pt x="1043" y="9"/>
                    <a:pt x="1043" y="9"/>
                    <a:pt x="1043" y="9"/>
                  </a:cubicBezTo>
                  <a:cubicBezTo>
                    <a:pt x="1043" y="12"/>
                    <a:pt x="1043" y="12"/>
                    <a:pt x="1043" y="12"/>
                  </a:cubicBezTo>
                  <a:cubicBezTo>
                    <a:pt x="1042" y="12"/>
                    <a:pt x="1042" y="12"/>
                    <a:pt x="1042" y="12"/>
                  </a:cubicBezTo>
                  <a:cubicBezTo>
                    <a:pt x="1037" y="12"/>
                    <a:pt x="1035" y="14"/>
                    <a:pt x="1036" y="16"/>
                  </a:cubicBezTo>
                  <a:cubicBezTo>
                    <a:pt x="1036" y="55"/>
                    <a:pt x="1036" y="55"/>
                    <a:pt x="1036" y="55"/>
                  </a:cubicBezTo>
                  <a:cubicBezTo>
                    <a:pt x="1032" y="55"/>
                    <a:pt x="1032" y="55"/>
                    <a:pt x="1032" y="55"/>
                  </a:cubicBezTo>
                  <a:cubicBezTo>
                    <a:pt x="997" y="19"/>
                    <a:pt x="997" y="19"/>
                    <a:pt x="997" y="19"/>
                  </a:cubicBezTo>
                  <a:close/>
                  <a:moveTo>
                    <a:pt x="1046" y="12"/>
                  </a:moveTo>
                  <a:cubicBezTo>
                    <a:pt x="1046" y="9"/>
                    <a:pt x="1046" y="9"/>
                    <a:pt x="1046" y="9"/>
                  </a:cubicBezTo>
                  <a:cubicBezTo>
                    <a:pt x="1069" y="9"/>
                    <a:pt x="1069" y="9"/>
                    <a:pt x="1069" y="9"/>
                  </a:cubicBezTo>
                  <a:cubicBezTo>
                    <a:pt x="1069" y="12"/>
                    <a:pt x="1069" y="12"/>
                    <a:pt x="1069" y="12"/>
                  </a:cubicBezTo>
                  <a:cubicBezTo>
                    <a:pt x="1068" y="12"/>
                    <a:pt x="1068" y="12"/>
                    <a:pt x="1068" y="12"/>
                  </a:cubicBezTo>
                  <a:cubicBezTo>
                    <a:pt x="1064" y="12"/>
                    <a:pt x="1062" y="14"/>
                    <a:pt x="1062" y="18"/>
                  </a:cubicBezTo>
                  <a:cubicBezTo>
                    <a:pt x="1062" y="47"/>
                    <a:pt x="1062" y="47"/>
                    <a:pt x="1062" y="47"/>
                  </a:cubicBezTo>
                  <a:cubicBezTo>
                    <a:pt x="1062" y="51"/>
                    <a:pt x="1064" y="53"/>
                    <a:pt x="1068" y="52"/>
                  </a:cubicBezTo>
                  <a:cubicBezTo>
                    <a:pt x="1069" y="52"/>
                    <a:pt x="1069" y="52"/>
                    <a:pt x="1069" y="52"/>
                  </a:cubicBezTo>
                  <a:cubicBezTo>
                    <a:pt x="1069" y="55"/>
                    <a:pt x="1069" y="55"/>
                    <a:pt x="1069" y="55"/>
                  </a:cubicBezTo>
                  <a:cubicBezTo>
                    <a:pt x="1046" y="55"/>
                    <a:pt x="1046" y="55"/>
                    <a:pt x="1046" y="55"/>
                  </a:cubicBezTo>
                  <a:cubicBezTo>
                    <a:pt x="1046" y="52"/>
                    <a:pt x="1046" y="52"/>
                    <a:pt x="1046" y="52"/>
                  </a:cubicBezTo>
                  <a:cubicBezTo>
                    <a:pt x="1047" y="52"/>
                    <a:pt x="1047" y="52"/>
                    <a:pt x="1047" y="52"/>
                  </a:cubicBezTo>
                  <a:cubicBezTo>
                    <a:pt x="1050" y="53"/>
                    <a:pt x="1052" y="51"/>
                    <a:pt x="1052" y="47"/>
                  </a:cubicBezTo>
                  <a:cubicBezTo>
                    <a:pt x="1052" y="18"/>
                    <a:pt x="1052" y="18"/>
                    <a:pt x="1052" y="18"/>
                  </a:cubicBezTo>
                  <a:cubicBezTo>
                    <a:pt x="1052" y="14"/>
                    <a:pt x="1051" y="12"/>
                    <a:pt x="1047" y="12"/>
                  </a:cubicBezTo>
                  <a:cubicBezTo>
                    <a:pt x="1046" y="12"/>
                    <a:pt x="1046" y="12"/>
                    <a:pt x="1046" y="12"/>
                  </a:cubicBezTo>
                  <a:close/>
                  <a:moveTo>
                    <a:pt x="1097" y="56"/>
                  </a:moveTo>
                  <a:cubicBezTo>
                    <a:pt x="1080" y="18"/>
                    <a:pt x="1080" y="18"/>
                    <a:pt x="1080" y="18"/>
                  </a:cubicBezTo>
                  <a:cubicBezTo>
                    <a:pt x="1078" y="14"/>
                    <a:pt x="1075" y="12"/>
                    <a:pt x="1072" y="12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1071" y="9"/>
                    <a:pt x="1071" y="9"/>
                    <a:pt x="1071" y="9"/>
                  </a:cubicBezTo>
                  <a:cubicBezTo>
                    <a:pt x="1097" y="9"/>
                    <a:pt x="1097" y="9"/>
                    <a:pt x="1097" y="9"/>
                  </a:cubicBezTo>
                  <a:cubicBezTo>
                    <a:pt x="1097" y="12"/>
                    <a:pt x="1097" y="12"/>
                    <a:pt x="1097" y="12"/>
                  </a:cubicBezTo>
                  <a:cubicBezTo>
                    <a:pt x="1096" y="12"/>
                    <a:pt x="1096" y="12"/>
                    <a:pt x="1096" y="12"/>
                  </a:cubicBezTo>
                  <a:cubicBezTo>
                    <a:pt x="1093" y="12"/>
                    <a:pt x="1091" y="13"/>
                    <a:pt x="1090" y="14"/>
                  </a:cubicBezTo>
                  <a:cubicBezTo>
                    <a:pt x="1089" y="15"/>
                    <a:pt x="1089" y="16"/>
                    <a:pt x="1090" y="19"/>
                  </a:cubicBezTo>
                  <a:cubicBezTo>
                    <a:pt x="1102" y="43"/>
                    <a:pt x="1102" y="43"/>
                    <a:pt x="1102" y="43"/>
                  </a:cubicBezTo>
                  <a:cubicBezTo>
                    <a:pt x="1113" y="16"/>
                    <a:pt x="1113" y="16"/>
                    <a:pt x="1113" y="16"/>
                  </a:cubicBezTo>
                  <a:cubicBezTo>
                    <a:pt x="1114" y="14"/>
                    <a:pt x="1113" y="13"/>
                    <a:pt x="1109" y="12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07" y="9"/>
                    <a:pt x="1107" y="9"/>
                    <a:pt x="1107" y="9"/>
                  </a:cubicBezTo>
                  <a:cubicBezTo>
                    <a:pt x="1126" y="9"/>
                    <a:pt x="1126" y="9"/>
                    <a:pt x="1126" y="9"/>
                  </a:cubicBezTo>
                  <a:cubicBezTo>
                    <a:pt x="1126" y="12"/>
                    <a:pt x="1126" y="12"/>
                    <a:pt x="1126" y="12"/>
                  </a:cubicBezTo>
                  <a:cubicBezTo>
                    <a:pt x="1125" y="12"/>
                    <a:pt x="1125" y="12"/>
                    <a:pt x="1125" y="12"/>
                  </a:cubicBezTo>
                  <a:cubicBezTo>
                    <a:pt x="1122" y="12"/>
                    <a:pt x="1119" y="15"/>
                    <a:pt x="1117" y="20"/>
                  </a:cubicBezTo>
                  <a:cubicBezTo>
                    <a:pt x="1101" y="56"/>
                    <a:pt x="1101" y="56"/>
                    <a:pt x="1101" y="56"/>
                  </a:cubicBezTo>
                  <a:cubicBezTo>
                    <a:pt x="1097" y="56"/>
                    <a:pt x="1097" y="56"/>
                    <a:pt x="1097" y="56"/>
                  </a:cubicBezTo>
                  <a:close/>
                  <a:moveTo>
                    <a:pt x="1161" y="13"/>
                  </a:moveTo>
                  <a:cubicBezTo>
                    <a:pt x="1145" y="13"/>
                    <a:pt x="1145" y="13"/>
                    <a:pt x="1145" y="13"/>
                  </a:cubicBezTo>
                  <a:cubicBezTo>
                    <a:pt x="1145" y="30"/>
                    <a:pt x="1145" y="30"/>
                    <a:pt x="1145" y="30"/>
                  </a:cubicBezTo>
                  <a:cubicBezTo>
                    <a:pt x="1157" y="30"/>
                    <a:pt x="1157" y="30"/>
                    <a:pt x="1157" y="30"/>
                  </a:cubicBezTo>
                  <a:cubicBezTo>
                    <a:pt x="1161" y="30"/>
                    <a:pt x="1163" y="29"/>
                    <a:pt x="1162" y="25"/>
                  </a:cubicBezTo>
                  <a:cubicBezTo>
                    <a:pt x="1165" y="25"/>
                    <a:pt x="1165" y="25"/>
                    <a:pt x="1165" y="25"/>
                  </a:cubicBezTo>
                  <a:cubicBezTo>
                    <a:pt x="1165" y="39"/>
                    <a:pt x="1165" y="39"/>
                    <a:pt x="1165" y="39"/>
                  </a:cubicBezTo>
                  <a:cubicBezTo>
                    <a:pt x="1162" y="39"/>
                    <a:pt x="1162" y="39"/>
                    <a:pt x="1162" y="39"/>
                  </a:cubicBezTo>
                  <a:cubicBezTo>
                    <a:pt x="1163" y="36"/>
                    <a:pt x="1161" y="34"/>
                    <a:pt x="1156" y="34"/>
                  </a:cubicBezTo>
                  <a:cubicBezTo>
                    <a:pt x="1145" y="34"/>
                    <a:pt x="1145" y="34"/>
                    <a:pt x="1145" y="34"/>
                  </a:cubicBezTo>
                  <a:cubicBezTo>
                    <a:pt x="1145" y="47"/>
                    <a:pt x="1145" y="47"/>
                    <a:pt x="1145" y="47"/>
                  </a:cubicBezTo>
                  <a:cubicBezTo>
                    <a:pt x="1144" y="50"/>
                    <a:pt x="1145" y="52"/>
                    <a:pt x="1148" y="51"/>
                  </a:cubicBezTo>
                  <a:cubicBezTo>
                    <a:pt x="1160" y="51"/>
                    <a:pt x="1160" y="51"/>
                    <a:pt x="1160" y="51"/>
                  </a:cubicBezTo>
                  <a:cubicBezTo>
                    <a:pt x="1164" y="52"/>
                    <a:pt x="1167" y="49"/>
                    <a:pt x="1168" y="44"/>
                  </a:cubicBezTo>
                  <a:cubicBezTo>
                    <a:pt x="1171" y="44"/>
                    <a:pt x="1171" y="44"/>
                    <a:pt x="1171" y="44"/>
                  </a:cubicBezTo>
                  <a:cubicBezTo>
                    <a:pt x="1170" y="55"/>
                    <a:pt x="1170" y="55"/>
                    <a:pt x="1170" y="55"/>
                  </a:cubicBezTo>
                  <a:cubicBezTo>
                    <a:pt x="1126" y="55"/>
                    <a:pt x="1126" y="55"/>
                    <a:pt x="1126" y="55"/>
                  </a:cubicBezTo>
                  <a:cubicBezTo>
                    <a:pt x="1126" y="52"/>
                    <a:pt x="1126" y="52"/>
                    <a:pt x="1126" y="52"/>
                  </a:cubicBezTo>
                  <a:cubicBezTo>
                    <a:pt x="1129" y="52"/>
                    <a:pt x="1129" y="52"/>
                    <a:pt x="1129" y="52"/>
                  </a:cubicBezTo>
                  <a:cubicBezTo>
                    <a:pt x="1133" y="53"/>
                    <a:pt x="1135" y="51"/>
                    <a:pt x="1135" y="47"/>
                  </a:cubicBezTo>
                  <a:cubicBezTo>
                    <a:pt x="1135" y="18"/>
                    <a:pt x="1135" y="18"/>
                    <a:pt x="1135" y="18"/>
                  </a:cubicBezTo>
                  <a:cubicBezTo>
                    <a:pt x="1135" y="14"/>
                    <a:pt x="1133" y="12"/>
                    <a:pt x="1128" y="12"/>
                  </a:cubicBezTo>
                  <a:cubicBezTo>
                    <a:pt x="1128" y="12"/>
                    <a:pt x="1128" y="12"/>
                    <a:pt x="1128" y="12"/>
                  </a:cubicBezTo>
                  <a:cubicBezTo>
                    <a:pt x="1128" y="9"/>
                    <a:pt x="1128" y="9"/>
                    <a:pt x="1128" y="9"/>
                  </a:cubicBezTo>
                  <a:cubicBezTo>
                    <a:pt x="1168" y="9"/>
                    <a:pt x="1168" y="9"/>
                    <a:pt x="1168" y="9"/>
                  </a:cubicBezTo>
                  <a:cubicBezTo>
                    <a:pt x="1169" y="20"/>
                    <a:pt x="1169" y="20"/>
                    <a:pt x="1169" y="20"/>
                  </a:cubicBezTo>
                  <a:cubicBezTo>
                    <a:pt x="1166" y="20"/>
                    <a:pt x="1166" y="20"/>
                    <a:pt x="1166" y="20"/>
                  </a:cubicBezTo>
                  <a:cubicBezTo>
                    <a:pt x="1166" y="15"/>
                    <a:pt x="1164" y="13"/>
                    <a:pt x="1161" y="13"/>
                  </a:cubicBezTo>
                  <a:close/>
                  <a:moveTo>
                    <a:pt x="1192" y="36"/>
                  </a:moveTo>
                  <a:cubicBezTo>
                    <a:pt x="1192" y="47"/>
                    <a:pt x="1192" y="47"/>
                    <a:pt x="1192" y="47"/>
                  </a:cubicBezTo>
                  <a:cubicBezTo>
                    <a:pt x="1192" y="51"/>
                    <a:pt x="1194" y="53"/>
                    <a:pt x="1198" y="52"/>
                  </a:cubicBezTo>
                  <a:cubicBezTo>
                    <a:pt x="1200" y="52"/>
                    <a:pt x="1200" y="52"/>
                    <a:pt x="1200" y="52"/>
                  </a:cubicBezTo>
                  <a:cubicBezTo>
                    <a:pt x="1200" y="55"/>
                    <a:pt x="1200" y="55"/>
                    <a:pt x="1200" y="55"/>
                  </a:cubicBezTo>
                  <a:cubicBezTo>
                    <a:pt x="1174" y="55"/>
                    <a:pt x="1174" y="55"/>
                    <a:pt x="1174" y="55"/>
                  </a:cubicBezTo>
                  <a:cubicBezTo>
                    <a:pt x="1174" y="52"/>
                    <a:pt x="1174" y="52"/>
                    <a:pt x="1174" y="52"/>
                  </a:cubicBezTo>
                  <a:cubicBezTo>
                    <a:pt x="1176" y="52"/>
                    <a:pt x="1176" y="52"/>
                    <a:pt x="1176" y="52"/>
                  </a:cubicBezTo>
                  <a:cubicBezTo>
                    <a:pt x="1180" y="53"/>
                    <a:pt x="1182" y="51"/>
                    <a:pt x="1182" y="47"/>
                  </a:cubicBezTo>
                  <a:cubicBezTo>
                    <a:pt x="1182" y="18"/>
                    <a:pt x="1182" y="18"/>
                    <a:pt x="1182" y="18"/>
                  </a:cubicBezTo>
                  <a:cubicBezTo>
                    <a:pt x="1182" y="14"/>
                    <a:pt x="1180" y="12"/>
                    <a:pt x="1176" y="12"/>
                  </a:cubicBezTo>
                  <a:cubicBezTo>
                    <a:pt x="1174" y="12"/>
                    <a:pt x="1174" y="12"/>
                    <a:pt x="1174" y="12"/>
                  </a:cubicBezTo>
                  <a:cubicBezTo>
                    <a:pt x="1174" y="9"/>
                    <a:pt x="1174" y="9"/>
                    <a:pt x="1174" y="9"/>
                  </a:cubicBezTo>
                  <a:cubicBezTo>
                    <a:pt x="1175" y="9"/>
                    <a:pt x="1175" y="9"/>
                    <a:pt x="1176" y="9"/>
                  </a:cubicBezTo>
                  <a:cubicBezTo>
                    <a:pt x="1180" y="9"/>
                    <a:pt x="1182" y="9"/>
                    <a:pt x="1184" y="9"/>
                  </a:cubicBezTo>
                  <a:cubicBezTo>
                    <a:pt x="1189" y="9"/>
                    <a:pt x="1193" y="8"/>
                    <a:pt x="1196" y="8"/>
                  </a:cubicBezTo>
                  <a:cubicBezTo>
                    <a:pt x="1206" y="8"/>
                    <a:pt x="1213" y="10"/>
                    <a:pt x="1216" y="13"/>
                  </a:cubicBezTo>
                  <a:cubicBezTo>
                    <a:pt x="1219" y="16"/>
                    <a:pt x="1220" y="19"/>
                    <a:pt x="1220" y="22"/>
                  </a:cubicBezTo>
                  <a:cubicBezTo>
                    <a:pt x="1219" y="28"/>
                    <a:pt x="1216" y="32"/>
                    <a:pt x="1209" y="34"/>
                  </a:cubicBezTo>
                  <a:cubicBezTo>
                    <a:pt x="1211" y="35"/>
                    <a:pt x="1213" y="38"/>
                    <a:pt x="1216" y="41"/>
                  </a:cubicBezTo>
                  <a:cubicBezTo>
                    <a:pt x="1218" y="45"/>
                    <a:pt x="1220" y="47"/>
                    <a:pt x="1222" y="49"/>
                  </a:cubicBezTo>
                  <a:cubicBezTo>
                    <a:pt x="1224" y="51"/>
                    <a:pt x="1227" y="53"/>
                    <a:pt x="1231" y="53"/>
                  </a:cubicBezTo>
                  <a:cubicBezTo>
                    <a:pt x="1231" y="55"/>
                    <a:pt x="1231" y="55"/>
                    <a:pt x="1231" y="55"/>
                  </a:cubicBezTo>
                  <a:cubicBezTo>
                    <a:pt x="1230" y="55"/>
                    <a:pt x="1229" y="55"/>
                    <a:pt x="1227" y="55"/>
                  </a:cubicBezTo>
                  <a:cubicBezTo>
                    <a:pt x="1219" y="56"/>
                    <a:pt x="1213" y="54"/>
                    <a:pt x="1211" y="51"/>
                  </a:cubicBezTo>
                  <a:cubicBezTo>
                    <a:pt x="1209" y="50"/>
                    <a:pt x="1207" y="48"/>
                    <a:pt x="1206" y="45"/>
                  </a:cubicBezTo>
                  <a:cubicBezTo>
                    <a:pt x="1203" y="41"/>
                    <a:pt x="1200" y="38"/>
                    <a:pt x="1198" y="36"/>
                  </a:cubicBezTo>
                  <a:cubicBezTo>
                    <a:pt x="1192" y="36"/>
                    <a:pt x="1192" y="36"/>
                    <a:pt x="1192" y="36"/>
                  </a:cubicBezTo>
                  <a:close/>
                  <a:moveTo>
                    <a:pt x="1192" y="11"/>
                  </a:moveTo>
                  <a:cubicBezTo>
                    <a:pt x="1192" y="33"/>
                    <a:pt x="1192" y="33"/>
                    <a:pt x="1192" y="33"/>
                  </a:cubicBezTo>
                  <a:cubicBezTo>
                    <a:pt x="1195" y="33"/>
                    <a:pt x="1195" y="33"/>
                    <a:pt x="1195" y="33"/>
                  </a:cubicBezTo>
                  <a:cubicBezTo>
                    <a:pt x="1204" y="33"/>
                    <a:pt x="1209" y="29"/>
                    <a:pt x="1209" y="22"/>
                  </a:cubicBezTo>
                  <a:cubicBezTo>
                    <a:pt x="1209" y="15"/>
                    <a:pt x="1204" y="12"/>
                    <a:pt x="1196" y="11"/>
                  </a:cubicBezTo>
                  <a:cubicBezTo>
                    <a:pt x="1192" y="11"/>
                    <a:pt x="1192" y="11"/>
                    <a:pt x="1192" y="11"/>
                  </a:cubicBezTo>
                  <a:close/>
                  <a:moveTo>
                    <a:pt x="1236" y="55"/>
                  </a:moveTo>
                  <a:cubicBezTo>
                    <a:pt x="1235" y="42"/>
                    <a:pt x="1235" y="42"/>
                    <a:pt x="1235" y="42"/>
                  </a:cubicBezTo>
                  <a:cubicBezTo>
                    <a:pt x="1237" y="42"/>
                    <a:pt x="1237" y="42"/>
                    <a:pt x="1237" y="42"/>
                  </a:cubicBezTo>
                  <a:cubicBezTo>
                    <a:pt x="1240" y="49"/>
                    <a:pt x="1244" y="53"/>
                    <a:pt x="1250" y="53"/>
                  </a:cubicBezTo>
                  <a:cubicBezTo>
                    <a:pt x="1255" y="52"/>
                    <a:pt x="1258" y="50"/>
                    <a:pt x="1258" y="45"/>
                  </a:cubicBezTo>
                  <a:cubicBezTo>
                    <a:pt x="1258" y="42"/>
                    <a:pt x="1255" y="39"/>
                    <a:pt x="1248" y="35"/>
                  </a:cubicBezTo>
                  <a:cubicBezTo>
                    <a:pt x="1239" y="30"/>
                    <a:pt x="1235" y="26"/>
                    <a:pt x="1235" y="20"/>
                  </a:cubicBezTo>
                  <a:cubicBezTo>
                    <a:pt x="1235" y="13"/>
                    <a:pt x="1240" y="9"/>
                    <a:pt x="1250" y="8"/>
                  </a:cubicBezTo>
                  <a:cubicBezTo>
                    <a:pt x="1252" y="8"/>
                    <a:pt x="1255" y="9"/>
                    <a:pt x="1259" y="10"/>
                  </a:cubicBezTo>
                  <a:cubicBezTo>
                    <a:pt x="1260" y="10"/>
                    <a:pt x="1261" y="10"/>
                    <a:pt x="1261" y="10"/>
                  </a:cubicBezTo>
                  <a:cubicBezTo>
                    <a:pt x="1261" y="10"/>
                    <a:pt x="1262" y="10"/>
                    <a:pt x="1262" y="10"/>
                  </a:cubicBezTo>
                  <a:cubicBezTo>
                    <a:pt x="1262" y="10"/>
                    <a:pt x="1262" y="10"/>
                    <a:pt x="1263" y="9"/>
                  </a:cubicBezTo>
                  <a:cubicBezTo>
                    <a:pt x="1264" y="9"/>
                    <a:pt x="1264" y="9"/>
                    <a:pt x="1264" y="9"/>
                  </a:cubicBezTo>
                  <a:cubicBezTo>
                    <a:pt x="1266" y="21"/>
                    <a:pt x="1266" y="21"/>
                    <a:pt x="1266" y="21"/>
                  </a:cubicBezTo>
                  <a:cubicBezTo>
                    <a:pt x="1263" y="21"/>
                    <a:pt x="1263" y="21"/>
                    <a:pt x="1263" y="21"/>
                  </a:cubicBezTo>
                  <a:cubicBezTo>
                    <a:pt x="1260" y="15"/>
                    <a:pt x="1256" y="12"/>
                    <a:pt x="1251" y="11"/>
                  </a:cubicBezTo>
                  <a:cubicBezTo>
                    <a:pt x="1246" y="12"/>
                    <a:pt x="1244" y="14"/>
                    <a:pt x="1243" y="17"/>
                  </a:cubicBezTo>
                  <a:cubicBezTo>
                    <a:pt x="1243" y="19"/>
                    <a:pt x="1246" y="22"/>
                    <a:pt x="1252" y="25"/>
                  </a:cubicBezTo>
                  <a:cubicBezTo>
                    <a:pt x="1258" y="28"/>
                    <a:pt x="1261" y="31"/>
                    <a:pt x="1264" y="33"/>
                  </a:cubicBezTo>
                  <a:cubicBezTo>
                    <a:pt x="1267" y="36"/>
                    <a:pt x="1268" y="39"/>
                    <a:pt x="1268" y="43"/>
                  </a:cubicBezTo>
                  <a:cubicBezTo>
                    <a:pt x="1267" y="51"/>
                    <a:pt x="1262" y="55"/>
                    <a:pt x="1252" y="56"/>
                  </a:cubicBezTo>
                  <a:cubicBezTo>
                    <a:pt x="1248" y="55"/>
                    <a:pt x="1245" y="55"/>
                    <a:pt x="1242" y="55"/>
                  </a:cubicBezTo>
                  <a:cubicBezTo>
                    <a:pt x="1241" y="54"/>
                    <a:pt x="1240" y="54"/>
                    <a:pt x="1240" y="54"/>
                  </a:cubicBezTo>
                  <a:cubicBezTo>
                    <a:pt x="1239" y="54"/>
                    <a:pt x="1238" y="54"/>
                    <a:pt x="1238" y="55"/>
                  </a:cubicBezTo>
                  <a:cubicBezTo>
                    <a:pt x="1236" y="55"/>
                    <a:pt x="1236" y="55"/>
                    <a:pt x="1236" y="55"/>
                  </a:cubicBezTo>
                  <a:close/>
                  <a:moveTo>
                    <a:pt x="1273" y="12"/>
                  </a:moveTo>
                  <a:cubicBezTo>
                    <a:pt x="1273" y="9"/>
                    <a:pt x="1273" y="9"/>
                    <a:pt x="1273" y="9"/>
                  </a:cubicBezTo>
                  <a:cubicBezTo>
                    <a:pt x="1297" y="9"/>
                    <a:pt x="1297" y="9"/>
                    <a:pt x="1297" y="9"/>
                  </a:cubicBezTo>
                  <a:cubicBezTo>
                    <a:pt x="1297" y="12"/>
                    <a:pt x="1297" y="12"/>
                    <a:pt x="1297" y="12"/>
                  </a:cubicBezTo>
                  <a:cubicBezTo>
                    <a:pt x="1296" y="12"/>
                    <a:pt x="1296" y="12"/>
                    <a:pt x="1296" y="12"/>
                  </a:cubicBezTo>
                  <a:cubicBezTo>
                    <a:pt x="1291" y="12"/>
                    <a:pt x="1290" y="14"/>
                    <a:pt x="1290" y="18"/>
                  </a:cubicBezTo>
                  <a:cubicBezTo>
                    <a:pt x="1290" y="47"/>
                    <a:pt x="1290" y="47"/>
                    <a:pt x="1290" y="47"/>
                  </a:cubicBezTo>
                  <a:cubicBezTo>
                    <a:pt x="1290" y="51"/>
                    <a:pt x="1291" y="53"/>
                    <a:pt x="1296" y="52"/>
                  </a:cubicBezTo>
                  <a:cubicBezTo>
                    <a:pt x="1297" y="52"/>
                    <a:pt x="1297" y="52"/>
                    <a:pt x="1297" y="52"/>
                  </a:cubicBezTo>
                  <a:cubicBezTo>
                    <a:pt x="1297" y="55"/>
                    <a:pt x="1297" y="55"/>
                    <a:pt x="1297" y="55"/>
                  </a:cubicBezTo>
                  <a:cubicBezTo>
                    <a:pt x="1273" y="55"/>
                    <a:pt x="1273" y="55"/>
                    <a:pt x="1273" y="55"/>
                  </a:cubicBezTo>
                  <a:cubicBezTo>
                    <a:pt x="1273" y="52"/>
                    <a:pt x="1273" y="52"/>
                    <a:pt x="1273" y="52"/>
                  </a:cubicBezTo>
                  <a:cubicBezTo>
                    <a:pt x="1274" y="52"/>
                    <a:pt x="1274" y="52"/>
                    <a:pt x="1274" y="52"/>
                  </a:cubicBezTo>
                  <a:cubicBezTo>
                    <a:pt x="1278" y="53"/>
                    <a:pt x="1280" y="51"/>
                    <a:pt x="1280" y="47"/>
                  </a:cubicBezTo>
                  <a:cubicBezTo>
                    <a:pt x="1280" y="18"/>
                    <a:pt x="1280" y="18"/>
                    <a:pt x="1280" y="18"/>
                  </a:cubicBezTo>
                  <a:cubicBezTo>
                    <a:pt x="1280" y="14"/>
                    <a:pt x="1278" y="12"/>
                    <a:pt x="1274" y="12"/>
                  </a:cubicBezTo>
                  <a:cubicBezTo>
                    <a:pt x="1273" y="12"/>
                    <a:pt x="1273" y="12"/>
                    <a:pt x="1273" y="12"/>
                  </a:cubicBezTo>
                  <a:close/>
                  <a:moveTo>
                    <a:pt x="1330" y="13"/>
                  </a:moveTo>
                  <a:cubicBezTo>
                    <a:pt x="1330" y="47"/>
                    <a:pt x="1330" y="47"/>
                    <a:pt x="1330" y="47"/>
                  </a:cubicBezTo>
                  <a:cubicBezTo>
                    <a:pt x="1330" y="51"/>
                    <a:pt x="1332" y="53"/>
                    <a:pt x="1337" y="52"/>
                  </a:cubicBezTo>
                  <a:cubicBezTo>
                    <a:pt x="1338" y="52"/>
                    <a:pt x="1338" y="52"/>
                    <a:pt x="1338" y="52"/>
                  </a:cubicBezTo>
                  <a:cubicBezTo>
                    <a:pt x="1338" y="55"/>
                    <a:pt x="1338" y="55"/>
                    <a:pt x="1338" y="55"/>
                  </a:cubicBezTo>
                  <a:cubicBezTo>
                    <a:pt x="1312" y="55"/>
                    <a:pt x="1312" y="55"/>
                    <a:pt x="1312" y="55"/>
                  </a:cubicBezTo>
                  <a:cubicBezTo>
                    <a:pt x="1312" y="52"/>
                    <a:pt x="1312" y="52"/>
                    <a:pt x="1312" y="52"/>
                  </a:cubicBezTo>
                  <a:cubicBezTo>
                    <a:pt x="1315" y="52"/>
                    <a:pt x="1315" y="52"/>
                    <a:pt x="1315" y="52"/>
                  </a:cubicBezTo>
                  <a:cubicBezTo>
                    <a:pt x="1318" y="53"/>
                    <a:pt x="1320" y="51"/>
                    <a:pt x="1320" y="47"/>
                  </a:cubicBezTo>
                  <a:cubicBezTo>
                    <a:pt x="1320" y="13"/>
                    <a:pt x="1320" y="13"/>
                    <a:pt x="1320" y="13"/>
                  </a:cubicBezTo>
                  <a:cubicBezTo>
                    <a:pt x="1311" y="13"/>
                    <a:pt x="1311" y="13"/>
                    <a:pt x="1311" y="13"/>
                  </a:cubicBezTo>
                  <a:cubicBezTo>
                    <a:pt x="1307" y="12"/>
                    <a:pt x="1304" y="15"/>
                    <a:pt x="1304" y="22"/>
                  </a:cubicBezTo>
                  <a:cubicBezTo>
                    <a:pt x="1300" y="22"/>
                    <a:pt x="1300" y="22"/>
                    <a:pt x="1300" y="22"/>
                  </a:cubicBezTo>
                  <a:cubicBezTo>
                    <a:pt x="1302" y="8"/>
                    <a:pt x="1302" y="8"/>
                    <a:pt x="1302" y="8"/>
                  </a:cubicBezTo>
                  <a:cubicBezTo>
                    <a:pt x="1304" y="8"/>
                    <a:pt x="1304" y="8"/>
                    <a:pt x="1304" y="8"/>
                  </a:cubicBezTo>
                  <a:cubicBezTo>
                    <a:pt x="1305" y="9"/>
                    <a:pt x="1305" y="9"/>
                    <a:pt x="1306" y="9"/>
                  </a:cubicBezTo>
                  <a:cubicBezTo>
                    <a:pt x="1306" y="10"/>
                    <a:pt x="1307" y="10"/>
                    <a:pt x="1308" y="9"/>
                  </a:cubicBezTo>
                  <a:cubicBezTo>
                    <a:pt x="1343" y="9"/>
                    <a:pt x="1343" y="9"/>
                    <a:pt x="1343" y="9"/>
                  </a:cubicBezTo>
                  <a:cubicBezTo>
                    <a:pt x="1344" y="10"/>
                    <a:pt x="1345" y="9"/>
                    <a:pt x="1346" y="8"/>
                  </a:cubicBezTo>
                  <a:cubicBezTo>
                    <a:pt x="1349" y="8"/>
                    <a:pt x="1349" y="8"/>
                    <a:pt x="1349" y="8"/>
                  </a:cubicBezTo>
                  <a:cubicBezTo>
                    <a:pt x="1350" y="22"/>
                    <a:pt x="1350" y="22"/>
                    <a:pt x="1350" y="22"/>
                  </a:cubicBezTo>
                  <a:cubicBezTo>
                    <a:pt x="1347" y="22"/>
                    <a:pt x="1347" y="22"/>
                    <a:pt x="1347" y="22"/>
                  </a:cubicBezTo>
                  <a:cubicBezTo>
                    <a:pt x="1346" y="15"/>
                    <a:pt x="1344" y="12"/>
                    <a:pt x="1339" y="13"/>
                  </a:cubicBezTo>
                  <a:cubicBezTo>
                    <a:pt x="1330" y="13"/>
                    <a:pt x="1330" y="13"/>
                    <a:pt x="1330" y="13"/>
                  </a:cubicBezTo>
                  <a:close/>
                  <a:moveTo>
                    <a:pt x="1386" y="37"/>
                  </a:moveTo>
                  <a:cubicBezTo>
                    <a:pt x="1386" y="47"/>
                    <a:pt x="1386" y="47"/>
                    <a:pt x="1386" y="47"/>
                  </a:cubicBezTo>
                  <a:cubicBezTo>
                    <a:pt x="1385" y="51"/>
                    <a:pt x="1388" y="53"/>
                    <a:pt x="1392" y="52"/>
                  </a:cubicBezTo>
                  <a:cubicBezTo>
                    <a:pt x="1393" y="52"/>
                    <a:pt x="1393" y="52"/>
                    <a:pt x="1393" y="52"/>
                  </a:cubicBezTo>
                  <a:cubicBezTo>
                    <a:pt x="1393" y="55"/>
                    <a:pt x="1393" y="55"/>
                    <a:pt x="1393" y="55"/>
                  </a:cubicBezTo>
                  <a:cubicBezTo>
                    <a:pt x="1368" y="55"/>
                    <a:pt x="1368" y="55"/>
                    <a:pt x="1368" y="55"/>
                  </a:cubicBezTo>
                  <a:cubicBezTo>
                    <a:pt x="1368" y="52"/>
                    <a:pt x="1368" y="52"/>
                    <a:pt x="1368" y="52"/>
                  </a:cubicBezTo>
                  <a:cubicBezTo>
                    <a:pt x="1370" y="52"/>
                    <a:pt x="1370" y="52"/>
                    <a:pt x="1370" y="52"/>
                  </a:cubicBezTo>
                  <a:cubicBezTo>
                    <a:pt x="1374" y="53"/>
                    <a:pt x="1375" y="51"/>
                    <a:pt x="1375" y="47"/>
                  </a:cubicBezTo>
                  <a:cubicBezTo>
                    <a:pt x="1375" y="37"/>
                    <a:pt x="1375" y="37"/>
                    <a:pt x="1375" y="37"/>
                  </a:cubicBezTo>
                  <a:cubicBezTo>
                    <a:pt x="1360" y="16"/>
                    <a:pt x="1360" y="16"/>
                    <a:pt x="1360" y="16"/>
                  </a:cubicBezTo>
                  <a:cubicBezTo>
                    <a:pt x="1358" y="13"/>
                    <a:pt x="1356" y="12"/>
                    <a:pt x="1353" y="12"/>
                  </a:cubicBezTo>
                  <a:cubicBezTo>
                    <a:pt x="1352" y="12"/>
                    <a:pt x="1352" y="12"/>
                    <a:pt x="1352" y="12"/>
                  </a:cubicBezTo>
                  <a:cubicBezTo>
                    <a:pt x="1352" y="9"/>
                    <a:pt x="1352" y="9"/>
                    <a:pt x="1352" y="9"/>
                  </a:cubicBezTo>
                  <a:cubicBezTo>
                    <a:pt x="1377" y="9"/>
                    <a:pt x="1377" y="9"/>
                    <a:pt x="1377" y="9"/>
                  </a:cubicBezTo>
                  <a:cubicBezTo>
                    <a:pt x="1377" y="12"/>
                    <a:pt x="1377" y="12"/>
                    <a:pt x="1377" y="12"/>
                  </a:cubicBezTo>
                  <a:cubicBezTo>
                    <a:pt x="1375" y="12"/>
                    <a:pt x="1375" y="12"/>
                    <a:pt x="1375" y="12"/>
                  </a:cubicBezTo>
                  <a:cubicBezTo>
                    <a:pt x="1374" y="13"/>
                    <a:pt x="1372" y="13"/>
                    <a:pt x="1372" y="13"/>
                  </a:cubicBezTo>
                  <a:cubicBezTo>
                    <a:pt x="1371" y="14"/>
                    <a:pt x="1371" y="15"/>
                    <a:pt x="1372" y="16"/>
                  </a:cubicBezTo>
                  <a:cubicBezTo>
                    <a:pt x="1384" y="32"/>
                    <a:pt x="1384" y="32"/>
                    <a:pt x="1384" y="32"/>
                  </a:cubicBezTo>
                  <a:cubicBezTo>
                    <a:pt x="1393" y="18"/>
                    <a:pt x="1393" y="18"/>
                    <a:pt x="1393" y="18"/>
                  </a:cubicBezTo>
                  <a:cubicBezTo>
                    <a:pt x="1394" y="16"/>
                    <a:pt x="1394" y="15"/>
                    <a:pt x="1394" y="14"/>
                  </a:cubicBezTo>
                  <a:cubicBezTo>
                    <a:pt x="1393" y="13"/>
                    <a:pt x="1392" y="13"/>
                    <a:pt x="1390" y="12"/>
                  </a:cubicBezTo>
                  <a:cubicBezTo>
                    <a:pt x="1389" y="12"/>
                    <a:pt x="1389" y="12"/>
                    <a:pt x="1389" y="12"/>
                  </a:cubicBezTo>
                  <a:cubicBezTo>
                    <a:pt x="1389" y="9"/>
                    <a:pt x="1389" y="9"/>
                    <a:pt x="1389" y="9"/>
                  </a:cubicBezTo>
                  <a:cubicBezTo>
                    <a:pt x="1407" y="9"/>
                    <a:pt x="1407" y="9"/>
                    <a:pt x="1407" y="9"/>
                  </a:cubicBezTo>
                  <a:cubicBezTo>
                    <a:pt x="1407" y="12"/>
                    <a:pt x="1407" y="12"/>
                    <a:pt x="1407" y="12"/>
                  </a:cubicBezTo>
                  <a:cubicBezTo>
                    <a:pt x="1403" y="12"/>
                    <a:pt x="1400" y="14"/>
                    <a:pt x="1398" y="18"/>
                  </a:cubicBezTo>
                  <a:lnTo>
                    <a:pt x="1386" y="3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0518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5901485-FBF2-A2F9-20B3-989416BC5EB9}"/>
              </a:ext>
            </a:extLst>
          </p:cNvPr>
          <p:cNvGrpSpPr/>
          <p:nvPr/>
        </p:nvGrpSpPr>
        <p:grpSpPr>
          <a:xfrm>
            <a:off x="363619" y="263557"/>
            <a:ext cx="3052681" cy="646331"/>
            <a:chOff x="363619" y="263557"/>
            <a:chExt cx="3052681" cy="64633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DAD8A99-BF2F-C4FB-A1C3-0A9F0A50F61F}"/>
                </a:ext>
              </a:extLst>
            </p:cNvPr>
            <p:cNvGrpSpPr/>
            <p:nvPr/>
          </p:nvGrpSpPr>
          <p:grpSpPr>
            <a:xfrm>
              <a:off x="363619" y="263557"/>
              <a:ext cx="544841" cy="560078"/>
              <a:chOff x="668419" y="434616"/>
              <a:chExt cx="544841" cy="560078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5F96ED96-5B5C-EB7B-AC37-41D0268D500B}"/>
                  </a:ext>
                </a:extLst>
              </p:cNvPr>
              <p:cNvSpPr/>
              <p:nvPr/>
            </p:nvSpPr>
            <p:spPr>
              <a:xfrm>
                <a:off x="668419" y="434616"/>
                <a:ext cx="367881" cy="367881"/>
              </a:xfrm>
              <a:prstGeom prst="ellipse">
                <a:avLst/>
              </a:prstGeom>
              <a:solidFill>
                <a:srgbClr val="D577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DAB89EF9-3BDA-BF5D-672F-83A56071F410}"/>
                  </a:ext>
                </a:extLst>
              </p:cNvPr>
              <p:cNvSpPr/>
              <p:nvPr/>
            </p:nvSpPr>
            <p:spPr>
              <a:xfrm>
                <a:off x="756899" y="538333"/>
                <a:ext cx="456361" cy="456361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9434D5F-A7C4-18DF-0834-42281C731A31}"/>
                </a:ext>
              </a:extLst>
            </p:cNvPr>
            <p:cNvSpPr txBox="1"/>
            <p:nvPr/>
          </p:nvSpPr>
          <p:spPr>
            <a:xfrm>
              <a:off x="996940" y="263557"/>
              <a:ext cx="2419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学校简介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2FAE5172-BDE3-7FAE-E0E5-43DB6B0927CD}"/>
              </a:ext>
            </a:extLst>
          </p:cNvPr>
          <p:cNvSpPr/>
          <p:nvPr/>
        </p:nvSpPr>
        <p:spPr>
          <a:xfrm>
            <a:off x="584200" y="1565019"/>
            <a:ext cx="1193800" cy="10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0DDF15-90D4-FD58-2F9D-2739025126B3}"/>
              </a:ext>
            </a:extLst>
          </p:cNvPr>
          <p:cNvSpPr txBox="1"/>
          <p:nvPr/>
        </p:nvSpPr>
        <p:spPr>
          <a:xfrm>
            <a:off x="547559" y="1779877"/>
            <a:ext cx="3372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上海交通学校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CB66FF-B1CE-F6F1-38DC-F3F9E7BB528B}"/>
              </a:ext>
            </a:extLst>
          </p:cNvPr>
          <p:cNvSpPr txBox="1"/>
          <p:nvPr/>
        </p:nvSpPr>
        <p:spPr>
          <a:xfrm>
            <a:off x="547559" y="2454199"/>
            <a:ext cx="4782018" cy="146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上海交通大学是我国历史最悠久、享誉海内外的著名高等学府之一，是教育部直属并与上海市共建的全国重点大学。经过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年的不懈努力，上海交通大学已经成为一所国内一流、国际知名大学，并在新的历史节点，进一步明确了构建“综合性、创新型、国际化”世界一流大学的愿景目标。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3439CCF-FF11-97B6-4602-D86C178A2A94}"/>
              </a:ext>
            </a:extLst>
          </p:cNvPr>
          <p:cNvSpPr/>
          <p:nvPr/>
        </p:nvSpPr>
        <p:spPr>
          <a:xfrm>
            <a:off x="584200" y="4043389"/>
            <a:ext cx="4557426" cy="2023919"/>
          </a:xfrm>
          <a:prstGeom prst="rect">
            <a:avLst/>
          </a:prstGeom>
          <a:solidFill>
            <a:srgbClr val="C00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上海交通大学深厚的文化底蕴，悠久的办学传统，奋发图强的发展历程，特别是改革开放以来取得的巨大成就，为国内外所瞩目。这所英才辈出的百年学府正乘风扬帆，以传承文明、探求真理为使命，以振兴中华、造福人类为己任，向着中国特色世界一流大学目标奋进！</a:t>
            </a:r>
          </a:p>
        </p:txBody>
      </p:sp>
      <p:sp>
        <p:nvSpPr>
          <p:cNvPr id="11" name="矩形 17">
            <a:extLst>
              <a:ext uri="{FF2B5EF4-FFF2-40B4-BE49-F238E27FC236}">
                <a16:creationId xmlns:a16="http://schemas.microsoft.com/office/drawing/2014/main" id="{7E0B0437-708F-86DA-788B-B8D3F4C0D818}"/>
              </a:ext>
            </a:extLst>
          </p:cNvPr>
          <p:cNvSpPr/>
          <p:nvPr/>
        </p:nvSpPr>
        <p:spPr>
          <a:xfrm>
            <a:off x="0" y="6191098"/>
            <a:ext cx="12192000" cy="743741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D577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7">
            <a:extLst>
              <a:ext uri="{FF2B5EF4-FFF2-40B4-BE49-F238E27FC236}">
                <a16:creationId xmlns:a16="http://schemas.microsoft.com/office/drawing/2014/main" id="{648B2AA1-288F-85DA-9A60-5CE05373D074}"/>
              </a:ext>
            </a:extLst>
          </p:cNvPr>
          <p:cNvSpPr/>
          <p:nvPr/>
        </p:nvSpPr>
        <p:spPr>
          <a:xfrm>
            <a:off x="0" y="6535862"/>
            <a:ext cx="12192000" cy="373548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5B09ACF-1717-A146-C789-4A45FAB30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17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577" y="1383719"/>
            <a:ext cx="6210299" cy="4564856"/>
          </a:xfrm>
          <a:prstGeom prst="ellipse">
            <a:avLst/>
          </a:prstGeom>
          <a:ln>
            <a:noFill/>
          </a:ln>
          <a:effectLst>
            <a:outerShdw blurRad="114300" dist="50800" dir="4200000" algn="ctr" rotWithShape="0">
              <a:srgbClr val="AFD2E7">
                <a:alpha val="30000"/>
              </a:srgbClr>
            </a:outerShdw>
            <a:softEdge rad="635000"/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C4EFD38-AF01-5048-4516-AE5CC283DA2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881" r="41265" b="37757"/>
          <a:stretch/>
        </p:blipFill>
        <p:spPr>
          <a:xfrm flipH="1">
            <a:off x="7797071" y="1565019"/>
            <a:ext cx="1585029" cy="10629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5E26888-CCEF-BEE9-720E-92F3A3FCD8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881" r="41265" b="37757"/>
          <a:stretch/>
        </p:blipFill>
        <p:spPr>
          <a:xfrm flipH="1">
            <a:off x="8812428" y="1332430"/>
            <a:ext cx="1139344" cy="764059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60111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7">
            <a:extLst>
              <a:ext uri="{FF2B5EF4-FFF2-40B4-BE49-F238E27FC236}">
                <a16:creationId xmlns:a16="http://schemas.microsoft.com/office/drawing/2014/main" id="{650E6591-85EB-729B-A4BC-5E8961F3BF3A}"/>
              </a:ext>
            </a:extLst>
          </p:cNvPr>
          <p:cNvSpPr/>
          <p:nvPr/>
        </p:nvSpPr>
        <p:spPr>
          <a:xfrm>
            <a:off x="0" y="6191098"/>
            <a:ext cx="12192000" cy="743741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D577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17">
            <a:extLst>
              <a:ext uri="{FF2B5EF4-FFF2-40B4-BE49-F238E27FC236}">
                <a16:creationId xmlns:a16="http://schemas.microsoft.com/office/drawing/2014/main" id="{E6AC864E-E83C-913D-8E0D-2E04520DD888}"/>
              </a:ext>
            </a:extLst>
          </p:cNvPr>
          <p:cNvSpPr/>
          <p:nvPr/>
        </p:nvSpPr>
        <p:spPr>
          <a:xfrm>
            <a:off x="0" y="6535862"/>
            <a:ext cx="12192000" cy="373548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95BC051-D936-0DD2-76ED-904D63763B41}"/>
              </a:ext>
            </a:extLst>
          </p:cNvPr>
          <p:cNvGrpSpPr/>
          <p:nvPr/>
        </p:nvGrpSpPr>
        <p:grpSpPr>
          <a:xfrm>
            <a:off x="363619" y="263557"/>
            <a:ext cx="3052681" cy="646331"/>
            <a:chOff x="363619" y="263557"/>
            <a:chExt cx="3052681" cy="64633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9C3E3D1-5799-4B74-31A4-A999B2398E53}"/>
                </a:ext>
              </a:extLst>
            </p:cNvPr>
            <p:cNvGrpSpPr/>
            <p:nvPr/>
          </p:nvGrpSpPr>
          <p:grpSpPr>
            <a:xfrm>
              <a:off x="363619" y="263557"/>
              <a:ext cx="544841" cy="560078"/>
              <a:chOff x="668419" y="434616"/>
              <a:chExt cx="544841" cy="560078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29B29915-E82F-8B38-9E85-C59EFB7E6943}"/>
                  </a:ext>
                </a:extLst>
              </p:cNvPr>
              <p:cNvSpPr/>
              <p:nvPr/>
            </p:nvSpPr>
            <p:spPr>
              <a:xfrm>
                <a:off x="668419" y="434616"/>
                <a:ext cx="367881" cy="367881"/>
              </a:xfrm>
              <a:prstGeom prst="ellipse">
                <a:avLst/>
              </a:prstGeom>
              <a:solidFill>
                <a:srgbClr val="D577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10B6CEF6-3D28-87C0-4893-B5DE0CB214F0}"/>
                  </a:ext>
                </a:extLst>
              </p:cNvPr>
              <p:cNvSpPr/>
              <p:nvPr/>
            </p:nvSpPr>
            <p:spPr>
              <a:xfrm>
                <a:off x="756899" y="538333"/>
                <a:ext cx="456361" cy="456361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0E468FA-9880-EB52-C047-19FAC9CD83C5}"/>
                </a:ext>
              </a:extLst>
            </p:cNvPr>
            <p:cNvSpPr txBox="1"/>
            <p:nvPr/>
          </p:nvSpPr>
          <p:spPr>
            <a:xfrm>
              <a:off x="996940" y="263557"/>
              <a:ext cx="2419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学校简介</a:t>
              </a:r>
            </a:p>
          </p:txBody>
        </p:sp>
      </p:grpSp>
      <p:sp>
        <p:nvSpPr>
          <p:cNvPr id="11" name="任意形状 8">
            <a:extLst>
              <a:ext uri="{FF2B5EF4-FFF2-40B4-BE49-F238E27FC236}">
                <a16:creationId xmlns:a16="http://schemas.microsoft.com/office/drawing/2014/main" id="{A73F5C45-E7F1-8389-9F29-BA200598AF84}"/>
              </a:ext>
            </a:extLst>
          </p:cNvPr>
          <p:cNvSpPr/>
          <p:nvPr/>
        </p:nvSpPr>
        <p:spPr>
          <a:xfrm>
            <a:off x="4957498" y="2061193"/>
            <a:ext cx="2065674" cy="1874409"/>
          </a:xfrm>
          <a:custGeom>
            <a:avLst/>
            <a:gdLst>
              <a:gd name="connsiteX0" fmla="*/ 1345742 w 4638814"/>
              <a:gd name="connsiteY0" fmla="*/ 0 h 4125340"/>
              <a:gd name="connsiteX1" fmla="*/ 3293075 w 4638814"/>
              <a:gd name="connsiteY1" fmla="*/ 0 h 4125340"/>
              <a:gd name="connsiteX2" fmla="*/ 3312137 w 4638814"/>
              <a:gd name="connsiteY2" fmla="*/ 1922 h 4125340"/>
              <a:gd name="connsiteX3" fmla="*/ 3318479 w 4638814"/>
              <a:gd name="connsiteY3" fmla="*/ 1755 h 4125340"/>
              <a:gd name="connsiteX4" fmla="*/ 3330515 w 4638814"/>
              <a:gd name="connsiteY4" fmla="*/ 3775 h 4125340"/>
              <a:gd name="connsiteX5" fmla="*/ 3368154 w 4638814"/>
              <a:gd name="connsiteY5" fmla="*/ 7569 h 4125340"/>
              <a:gd name="connsiteX6" fmla="*/ 3385832 w 4638814"/>
              <a:gd name="connsiteY6" fmla="*/ 13056 h 4125340"/>
              <a:gd name="connsiteX7" fmla="*/ 3388971 w 4638814"/>
              <a:gd name="connsiteY7" fmla="*/ 13583 h 4125340"/>
              <a:gd name="connsiteX8" fmla="*/ 3396082 w 4638814"/>
              <a:gd name="connsiteY8" fmla="*/ 16238 h 4125340"/>
              <a:gd name="connsiteX9" fmla="*/ 3438082 w 4638814"/>
              <a:gd name="connsiteY9" fmla="*/ 29276 h 4125340"/>
              <a:gd name="connsiteX10" fmla="*/ 3453694 w 4638814"/>
              <a:gd name="connsiteY10" fmla="*/ 37750 h 4125340"/>
              <a:gd name="connsiteX11" fmla="*/ 3455934 w 4638814"/>
              <a:gd name="connsiteY11" fmla="*/ 38586 h 4125340"/>
              <a:gd name="connsiteX12" fmla="*/ 3461337 w 4638814"/>
              <a:gd name="connsiteY12" fmla="*/ 41898 h 4125340"/>
              <a:gd name="connsiteX13" fmla="*/ 3501363 w 4638814"/>
              <a:gd name="connsiteY13" fmla="*/ 63623 h 4125340"/>
              <a:gd name="connsiteX14" fmla="*/ 3514612 w 4638814"/>
              <a:gd name="connsiteY14" fmla="*/ 74555 h 4125340"/>
              <a:gd name="connsiteX15" fmla="*/ 3517319 w 4638814"/>
              <a:gd name="connsiteY15" fmla="*/ 76215 h 4125340"/>
              <a:gd name="connsiteX16" fmla="*/ 3523093 w 4638814"/>
              <a:gd name="connsiteY16" fmla="*/ 81553 h 4125340"/>
              <a:gd name="connsiteX17" fmla="*/ 3556497 w 4638814"/>
              <a:gd name="connsiteY17" fmla="*/ 109113 h 4125340"/>
              <a:gd name="connsiteX18" fmla="*/ 3568055 w 4638814"/>
              <a:gd name="connsiteY18" fmla="*/ 123122 h 4125340"/>
              <a:gd name="connsiteX19" fmla="*/ 3571082 w 4638814"/>
              <a:gd name="connsiteY19" fmla="*/ 125921 h 4125340"/>
              <a:gd name="connsiteX20" fmla="*/ 3576006 w 4638814"/>
              <a:gd name="connsiteY20" fmla="*/ 132758 h 4125340"/>
              <a:gd name="connsiteX21" fmla="*/ 3601986 w 4638814"/>
              <a:gd name="connsiteY21" fmla="*/ 164247 h 4125340"/>
              <a:gd name="connsiteX22" fmla="*/ 3612110 w 4638814"/>
              <a:gd name="connsiteY22" fmla="*/ 182898 h 4125340"/>
              <a:gd name="connsiteX23" fmla="*/ 3615176 w 4638814"/>
              <a:gd name="connsiteY23" fmla="*/ 187156 h 4125340"/>
              <a:gd name="connsiteX24" fmla="*/ 4588843 w 4638814"/>
              <a:gd name="connsiteY24" fmla="*/ 1873596 h 4125340"/>
              <a:gd name="connsiteX25" fmla="*/ 4591741 w 4638814"/>
              <a:gd name="connsiteY25" fmla="*/ 1879825 h 4125340"/>
              <a:gd name="connsiteX26" fmla="*/ 4601058 w 4638814"/>
              <a:gd name="connsiteY26" fmla="*/ 1895022 h 4125340"/>
              <a:gd name="connsiteX27" fmla="*/ 4610158 w 4638814"/>
              <a:gd name="connsiteY27" fmla="*/ 1919395 h 4125340"/>
              <a:gd name="connsiteX28" fmla="*/ 4616776 w 4638814"/>
              <a:gd name="connsiteY28" fmla="*/ 1933615 h 4125340"/>
              <a:gd name="connsiteX29" fmla="*/ 4620008 w 4638814"/>
              <a:gd name="connsiteY29" fmla="*/ 1945777 h 4125340"/>
              <a:gd name="connsiteX30" fmla="*/ 4626060 w 4638814"/>
              <a:gd name="connsiteY30" fmla="*/ 1961985 h 4125340"/>
              <a:gd name="connsiteX31" fmla="*/ 4629046 w 4638814"/>
              <a:gd name="connsiteY31" fmla="*/ 1979784 h 4125340"/>
              <a:gd name="connsiteX32" fmla="*/ 4633311 w 4638814"/>
              <a:gd name="connsiteY32" fmla="*/ 1995828 h 4125340"/>
              <a:gd name="connsiteX33" fmla="*/ 4635016 w 4638814"/>
              <a:gd name="connsiteY33" fmla="*/ 2015361 h 4125340"/>
              <a:gd name="connsiteX34" fmla="*/ 4637888 w 4638814"/>
              <a:gd name="connsiteY34" fmla="*/ 2032477 h 4125340"/>
              <a:gd name="connsiteX35" fmla="*/ 4637569 w 4638814"/>
              <a:gd name="connsiteY35" fmla="*/ 2044600 h 4125340"/>
              <a:gd name="connsiteX36" fmla="*/ 4638814 w 4638814"/>
              <a:gd name="connsiteY36" fmla="*/ 2058863 h 4125340"/>
              <a:gd name="connsiteX37" fmla="*/ 4636435 w 4638814"/>
              <a:gd name="connsiteY37" fmla="*/ 2087669 h 4125340"/>
              <a:gd name="connsiteX38" fmla="*/ 4635994 w 4638814"/>
              <a:gd name="connsiteY38" fmla="*/ 2104453 h 4125340"/>
              <a:gd name="connsiteX39" fmla="*/ 4634507 w 4638814"/>
              <a:gd name="connsiteY39" fmla="*/ 2111021 h 4125340"/>
              <a:gd name="connsiteX40" fmla="*/ 4633654 w 4638814"/>
              <a:gd name="connsiteY40" fmla="*/ 2121349 h 4125340"/>
              <a:gd name="connsiteX41" fmla="*/ 4620510 w 4638814"/>
              <a:gd name="connsiteY41" fmla="*/ 2172854 h 4125340"/>
              <a:gd name="connsiteX42" fmla="*/ 4619828 w 4638814"/>
              <a:gd name="connsiteY42" fmla="*/ 2175866 h 4125340"/>
              <a:gd name="connsiteX43" fmla="*/ 4619628 w 4638814"/>
              <a:gd name="connsiteY43" fmla="*/ 2176311 h 4125340"/>
              <a:gd name="connsiteX44" fmla="*/ 4618197 w 4638814"/>
              <a:gd name="connsiteY44" fmla="*/ 2181917 h 4125340"/>
              <a:gd name="connsiteX45" fmla="*/ 4592812 w 4638814"/>
              <a:gd name="connsiteY45" fmla="*/ 2239194 h 4125340"/>
              <a:gd name="connsiteX46" fmla="*/ 4586649 w 4638814"/>
              <a:gd name="connsiteY46" fmla="*/ 2248472 h 4125340"/>
              <a:gd name="connsiteX47" fmla="*/ 3638578 w 4638814"/>
              <a:gd name="connsiteY47" fmla="*/ 3890579 h 4125340"/>
              <a:gd name="connsiteX48" fmla="*/ 3636333 w 4638814"/>
              <a:gd name="connsiteY48" fmla="*/ 3897813 h 4125340"/>
              <a:gd name="connsiteX49" fmla="*/ 3293074 w 4638814"/>
              <a:gd name="connsiteY49" fmla="*/ 4125340 h 4125340"/>
              <a:gd name="connsiteX50" fmla="*/ 1345742 w 4638814"/>
              <a:gd name="connsiteY50" fmla="*/ 4125339 h 4125340"/>
              <a:gd name="connsiteX51" fmla="*/ 999049 w 4638814"/>
              <a:gd name="connsiteY51" fmla="*/ 3889404 h 4125340"/>
              <a:gd name="connsiteX52" fmla="*/ 998507 w 4638814"/>
              <a:gd name="connsiteY52" fmla="*/ 3887580 h 4125340"/>
              <a:gd name="connsiteX53" fmla="*/ 52180 w 4638814"/>
              <a:gd name="connsiteY53" fmla="*/ 2248494 h 4125340"/>
              <a:gd name="connsiteX54" fmla="*/ 46003 w 4638814"/>
              <a:gd name="connsiteY54" fmla="*/ 2239194 h 4125340"/>
              <a:gd name="connsiteX55" fmla="*/ 20617 w 4638814"/>
              <a:gd name="connsiteY55" fmla="*/ 2181917 h 4125340"/>
              <a:gd name="connsiteX56" fmla="*/ 19184 w 4638814"/>
              <a:gd name="connsiteY56" fmla="*/ 2176301 h 4125340"/>
              <a:gd name="connsiteX57" fmla="*/ 18988 w 4638814"/>
              <a:gd name="connsiteY57" fmla="*/ 2175866 h 4125340"/>
              <a:gd name="connsiteX58" fmla="*/ 18321 w 4638814"/>
              <a:gd name="connsiteY58" fmla="*/ 2172922 h 4125340"/>
              <a:gd name="connsiteX59" fmla="*/ 5160 w 4638814"/>
              <a:gd name="connsiteY59" fmla="*/ 2121349 h 4125340"/>
              <a:gd name="connsiteX60" fmla="*/ 4306 w 4638814"/>
              <a:gd name="connsiteY60" fmla="*/ 2111007 h 4125340"/>
              <a:gd name="connsiteX61" fmla="*/ 2822 w 4638814"/>
              <a:gd name="connsiteY61" fmla="*/ 2104453 h 4125340"/>
              <a:gd name="connsiteX62" fmla="*/ 2381 w 4638814"/>
              <a:gd name="connsiteY62" fmla="*/ 2087703 h 4125340"/>
              <a:gd name="connsiteX63" fmla="*/ 0 w 4638814"/>
              <a:gd name="connsiteY63" fmla="*/ 2058863 h 4125340"/>
              <a:gd name="connsiteX64" fmla="*/ 1247 w 4638814"/>
              <a:gd name="connsiteY64" fmla="*/ 2044583 h 4125340"/>
              <a:gd name="connsiteX65" fmla="*/ 928 w 4638814"/>
              <a:gd name="connsiteY65" fmla="*/ 2032477 h 4125340"/>
              <a:gd name="connsiteX66" fmla="*/ 3796 w 4638814"/>
              <a:gd name="connsiteY66" fmla="*/ 2015385 h 4125340"/>
              <a:gd name="connsiteX67" fmla="*/ 5503 w 4638814"/>
              <a:gd name="connsiteY67" fmla="*/ 1995828 h 4125340"/>
              <a:gd name="connsiteX68" fmla="*/ 9773 w 4638814"/>
              <a:gd name="connsiteY68" fmla="*/ 1979764 h 4125340"/>
              <a:gd name="connsiteX69" fmla="*/ 12756 w 4638814"/>
              <a:gd name="connsiteY69" fmla="*/ 1961985 h 4125340"/>
              <a:gd name="connsiteX70" fmla="*/ 18801 w 4638814"/>
              <a:gd name="connsiteY70" fmla="*/ 1945795 h 4125340"/>
              <a:gd name="connsiteX71" fmla="*/ 22038 w 4638814"/>
              <a:gd name="connsiteY71" fmla="*/ 1933615 h 4125340"/>
              <a:gd name="connsiteX72" fmla="*/ 28666 w 4638814"/>
              <a:gd name="connsiteY72" fmla="*/ 1919374 h 4125340"/>
              <a:gd name="connsiteX73" fmla="*/ 37759 w 4638814"/>
              <a:gd name="connsiteY73" fmla="*/ 1895022 h 4125340"/>
              <a:gd name="connsiteX74" fmla="*/ 47066 w 4638814"/>
              <a:gd name="connsiteY74" fmla="*/ 1879838 h 4125340"/>
              <a:gd name="connsiteX75" fmla="*/ 49971 w 4638814"/>
              <a:gd name="connsiteY75" fmla="*/ 1873596 h 4125340"/>
              <a:gd name="connsiteX76" fmla="*/ 1021010 w 4638814"/>
              <a:gd name="connsiteY76" fmla="*/ 191709 h 4125340"/>
              <a:gd name="connsiteX77" fmla="*/ 1027141 w 4638814"/>
              <a:gd name="connsiteY77" fmla="*/ 179362 h 4125340"/>
              <a:gd name="connsiteX78" fmla="*/ 1108776 w 4638814"/>
              <a:gd name="connsiteY78" fmla="*/ 85069 h 4125340"/>
              <a:gd name="connsiteX79" fmla="*/ 1121321 w 4638814"/>
              <a:gd name="connsiteY79" fmla="*/ 76376 h 4125340"/>
              <a:gd name="connsiteX80" fmla="*/ 1121495 w 4638814"/>
              <a:gd name="connsiteY80" fmla="*/ 76215 h 4125340"/>
              <a:gd name="connsiteX81" fmla="*/ 1122000 w 4638814"/>
              <a:gd name="connsiteY81" fmla="*/ 75905 h 4125340"/>
              <a:gd name="connsiteX82" fmla="*/ 1160311 w 4638814"/>
              <a:gd name="connsiteY82" fmla="*/ 49357 h 4125340"/>
              <a:gd name="connsiteX83" fmla="*/ 1181233 w 4638814"/>
              <a:gd name="connsiteY83" fmla="*/ 39596 h 4125340"/>
              <a:gd name="connsiteX84" fmla="*/ 1182881 w 4638814"/>
              <a:gd name="connsiteY84" fmla="*/ 38586 h 4125340"/>
              <a:gd name="connsiteX85" fmla="*/ 1185472 w 4638814"/>
              <a:gd name="connsiteY85" fmla="*/ 37618 h 4125340"/>
              <a:gd name="connsiteX86" fmla="*/ 1217652 w 4638814"/>
              <a:gd name="connsiteY86" fmla="*/ 22606 h 4125340"/>
              <a:gd name="connsiteX87" fmla="*/ 1246678 w 4638814"/>
              <a:gd name="connsiteY87" fmla="*/ 14765 h 4125340"/>
              <a:gd name="connsiteX88" fmla="*/ 1249843 w 4638814"/>
              <a:gd name="connsiteY88" fmla="*/ 13583 h 4125340"/>
              <a:gd name="connsiteX89" fmla="*/ 1253038 w 4638814"/>
              <a:gd name="connsiteY89" fmla="*/ 13047 h 4125340"/>
              <a:gd name="connsiteX90" fmla="*/ 1279798 w 4638814"/>
              <a:gd name="connsiteY90" fmla="*/ 5819 h 4125340"/>
              <a:gd name="connsiteX91" fmla="*/ 1314215 w 4638814"/>
              <a:gd name="connsiteY91" fmla="*/ 2782 h 4125340"/>
              <a:gd name="connsiteX92" fmla="*/ 1320336 w 4638814"/>
              <a:gd name="connsiteY92" fmla="*/ 1755 h 4125340"/>
              <a:gd name="connsiteX93" fmla="*/ 1324587 w 4638814"/>
              <a:gd name="connsiteY93" fmla="*/ 1867 h 412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38814" h="4125340">
                <a:moveTo>
                  <a:pt x="1345742" y="0"/>
                </a:moveTo>
                <a:lnTo>
                  <a:pt x="3293075" y="0"/>
                </a:lnTo>
                <a:lnTo>
                  <a:pt x="3312137" y="1922"/>
                </a:lnTo>
                <a:lnTo>
                  <a:pt x="3318479" y="1755"/>
                </a:lnTo>
                <a:lnTo>
                  <a:pt x="3330515" y="3775"/>
                </a:lnTo>
                <a:lnTo>
                  <a:pt x="3368154" y="7569"/>
                </a:lnTo>
                <a:lnTo>
                  <a:pt x="3385832" y="13056"/>
                </a:lnTo>
                <a:lnTo>
                  <a:pt x="3388971" y="13583"/>
                </a:lnTo>
                <a:lnTo>
                  <a:pt x="3396082" y="16238"/>
                </a:lnTo>
                <a:lnTo>
                  <a:pt x="3438082" y="29276"/>
                </a:lnTo>
                <a:lnTo>
                  <a:pt x="3453694" y="37750"/>
                </a:lnTo>
                <a:lnTo>
                  <a:pt x="3455934" y="38586"/>
                </a:lnTo>
                <a:lnTo>
                  <a:pt x="3461337" y="41898"/>
                </a:lnTo>
                <a:lnTo>
                  <a:pt x="3501363" y="63623"/>
                </a:lnTo>
                <a:lnTo>
                  <a:pt x="3514612" y="74555"/>
                </a:lnTo>
                <a:lnTo>
                  <a:pt x="3517319" y="76215"/>
                </a:lnTo>
                <a:lnTo>
                  <a:pt x="3523093" y="81553"/>
                </a:lnTo>
                <a:lnTo>
                  <a:pt x="3556497" y="109113"/>
                </a:lnTo>
                <a:lnTo>
                  <a:pt x="3568055" y="123122"/>
                </a:lnTo>
                <a:lnTo>
                  <a:pt x="3571082" y="125921"/>
                </a:lnTo>
                <a:lnTo>
                  <a:pt x="3576006" y="132758"/>
                </a:lnTo>
                <a:lnTo>
                  <a:pt x="3601986" y="164247"/>
                </a:lnTo>
                <a:lnTo>
                  <a:pt x="3612110" y="182898"/>
                </a:lnTo>
                <a:lnTo>
                  <a:pt x="3615176" y="187156"/>
                </a:lnTo>
                <a:lnTo>
                  <a:pt x="4588843" y="1873596"/>
                </a:lnTo>
                <a:lnTo>
                  <a:pt x="4591741" y="1879825"/>
                </a:lnTo>
                <a:lnTo>
                  <a:pt x="4601058" y="1895022"/>
                </a:lnTo>
                <a:lnTo>
                  <a:pt x="4610158" y="1919395"/>
                </a:lnTo>
                <a:lnTo>
                  <a:pt x="4616776" y="1933615"/>
                </a:lnTo>
                <a:lnTo>
                  <a:pt x="4620008" y="1945777"/>
                </a:lnTo>
                <a:lnTo>
                  <a:pt x="4626060" y="1961985"/>
                </a:lnTo>
                <a:lnTo>
                  <a:pt x="4629046" y="1979784"/>
                </a:lnTo>
                <a:lnTo>
                  <a:pt x="4633311" y="1995828"/>
                </a:lnTo>
                <a:lnTo>
                  <a:pt x="4635016" y="2015361"/>
                </a:lnTo>
                <a:lnTo>
                  <a:pt x="4637888" y="2032477"/>
                </a:lnTo>
                <a:lnTo>
                  <a:pt x="4637569" y="2044600"/>
                </a:lnTo>
                <a:lnTo>
                  <a:pt x="4638814" y="2058863"/>
                </a:lnTo>
                <a:lnTo>
                  <a:pt x="4636435" y="2087669"/>
                </a:lnTo>
                <a:lnTo>
                  <a:pt x="4635994" y="2104453"/>
                </a:lnTo>
                <a:lnTo>
                  <a:pt x="4634507" y="2111021"/>
                </a:lnTo>
                <a:lnTo>
                  <a:pt x="4633654" y="2121349"/>
                </a:lnTo>
                <a:lnTo>
                  <a:pt x="4620510" y="2172854"/>
                </a:lnTo>
                <a:lnTo>
                  <a:pt x="4619828" y="2175866"/>
                </a:lnTo>
                <a:lnTo>
                  <a:pt x="4619628" y="2176311"/>
                </a:lnTo>
                <a:lnTo>
                  <a:pt x="4618197" y="2181917"/>
                </a:lnTo>
                <a:cubicBezTo>
                  <a:pt x="4611370" y="2201634"/>
                  <a:pt x="4602888" y="2220802"/>
                  <a:pt x="4592812" y="2239194"/>
                </a:cubicBezTo>
                <a:lnTo>
                  <a:pt x="4586649" y="2248472"/>
                </a:lnTo>
                <a:lnTo>
                  <a:pt x="3638578" y="3890579"/>
                </a:lnTo>
                <a:lnTo>
                  <a:pt x="3636333" y="3897813"/>
                </a:lnTo>
                <a:cubicBezTo>
                  <a:pt x="3579779" y="4031521"/>
                  <a:pt x="3447383" y="4125340"/>
                  <a:pt x="3293074" y="4125340"/>
                </a:cubicBezTo>
                <a:lnTo>
                  <a:pt x="1345742" y="4125339"/>
                </a:lnTo>
                <a:cubicBezTo>
                  <a:pt x="1188219" y="4125339"/>
                  <a:pt x="1053531" y="4027570"/>
                  <a:pt x="999049" y="3889404"/>
                </a:cubicBezTo>
                <a:lnTo>
                  <a:pt x="998507" y="3887580"/>
                </a:lnTo>
                <a:lnTo>
                  <a:pt x="52180" y="2248494"/>
                </a:lnTo>
                <a:lnTo>
                  <a:pt x="46003" y="2239194"/>
                </a:lnTo>
                <a:cubicBezTo>
                  <a:pt x="35927" y="2220802"/>
                  <a:pt x="27444" y="2201634"/>
                  <a:pt x="20617" y="2181917"/>
                </a:cubicBezTo>
                <a:lnTo>
                  <a:pt x="19184" y="2176301"/>
                </a:lnTo>
                <a:lnTo>
                  <a:pt x="18988" y="2175866"/>
                </a:lnTo>
                <a:lnTo>
                  <a:pt x="18321" y="2172922"/>
                </a:lnTo>
                <a:lnTo>
                  <a:pt x="5160" y="2121349"/>
                </a:lnTo>
                <a:lnTo>
                  <a:pt x="4306" y="2111007"/>
                </a:lnTo>
                <a:lnTo>
                  <a:pt x="2822" y="2104453"/>
                </a:lnTo>
                <a:lnTo>
                  <a:pt x="2381" y="2087703"/>
                </a:lnTo>
                <a:lnTo>
                  <a:pt x="0" y="2058863"/>
                </a:lnTo>
                <a:lnTo>
                  <a:pt x="1247" y="2044583"/>
                </a:lnTo>
                <a:lnTo>
                  <a:pt x="928" y="2032477"/>
                </a:lnTo>
                <a:lnTo>
                  <a:pt x="3796" y="2015385"/>
                </a:lnTo>
                <a:lnTo>
                  <a:pt x="5503" y="1995828"/>
                </a:lnTo>
                <a:lnTo>
                  <a:pt x="9773" y="1979764"/>
                </a:lnTo>
                <a:lnTo>
                  <a:pt x="12756" y="1961985"/>
                </a:lnTo>
                <a:lnTo>
                  <a:pt x="18801" y="1945795"/>
                </a:lnTo>
                <a:lnTo>
                  <a:pt x="22038" y="1933615"/>
                </a:lnTo>
                <a:lnTo>
                  <a:pt x="28666" y="1919374"/>
                </a:lnTo>
                <a:lnTo>
                  <a:pt x="37759" y="1895022"/>
                </a:lnTo>
                <a:lnTo>
                  <a:pt x="47066" y="1879838"/>
                </a:lnTo>
                <a:lnTo>
                  <a:pt x="49971" y="1873596"/>
                </a:lnTo>
                <a:lnTo>
                  <a:pt x="1021010" y="191709"/>
                </a:lnTo>
                <a:lnTo>
                  <a:pt x="1027141" y="179362"/>
                </a:lnTo>
                <a:cubicBezTo>
                  <a:pt x="1048920" y="143518"/>
                  <a:pt x="1076578" y="111641"/>
                  <a:pt x="1108776" y="85069"/>
                </a:cubicBezTo>
                <a:lnTo>
                  <a:pt x="1121321" y="76376"/>
                </a:lnTo>
                <a:lnTo>
                  <a:pt x="1121495" y="76215"/>
                </a:lnTo>
                <a:lnTo>
                  <a:pt x="1122000" y="75905"/>
                </a:lnTo>
                <a:lnTo>
                  <a:pt x="1160311" y="49357"/>
                </a:lnTo>
                <a:lnTo>
                  <a:pt x="1181233" y="39596"/>
                </a:lnTo>
                <a:lnTo>
                  <a:pt x="1182881" y="38586"/>
                </a:lnTo>
                <a:lnTo>
                  <a:pt x="1185472" y="37618"/>
                </a:lnTo>
                <a:lnTo>
                  <a:pt x="1217652" y="22606"/>
                </a:lnTo>
                <a:lnTo>
                  <a:pt x="1246678" y="14765"/>
                </a:lnTo>
                <a:lnTo>
                  <a:pt x="1249843" y="13583"/>
                </a:lnTo>
                <a:lnTo>
                  <a:pt x="1253038" y="13047"/>
                </a:lnTo>
                <a:lnTo>
                  <a:pt x="1279798" y="5819"/>
                </a:lnTo>
                <a:lnTo>
                  <a:pt x="1314215" y="2782"/>
                </a:lnTo>
                <a:lnTo>
                  <a:pt x="1320336" y="1755"/>
                </a:lnTo>
                <a:lnTo>
                  <a:pt x="1324587" y="1867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2000"/>
                      </a14:imgEffect>
                      <a14:imgEffect>
                        <a14:brightnessContrast bright="17000" contrast="2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0" b="1" i="1" dirty="0">
              <a:solidFill>
                <a:srgbClr val="4A4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任意形状 9">
            <a:extLst>
              <a:ext uri="{FF2B5EF4-FFF2-40B4-BE49-F238E27FC236}">
                <a16:creationId xmlns:a16="http://schemas.microsoft.com/office/drawing/2014/main" id="{8978FC66-B655-509B-F427-5550360E9DDC}"/>
              </a:ext>
            </a:extLst>
          </p:cNvPr>
          <p:cNvSpPr/>
          <p:nvPr/>
        </p:nvSpPr>
        <p:spPr>
          <a:xfrm>
            <a:off x="6639961" y="2988458"/>
            <a:ext cx="2065674" cy="1837023"/>
          </a:xfrm>
          <a:custGeom>
            <a:avLst/>
            <a:gdLst>
              <a:gd name="connsiteX0" fmla="*/ 1345742 w 4638814"/>
              <a:gd name="connsiteY0" fmla="*/ 0 h 4125340"/>
              <a:gd name="connsiteX1" fmla="*/ 3293075 w 4638814"/>
              <a:gd name="connsiteY1" fmla="*/ 0 h 4125340"/>
              <a:gd name="connsiteX2" fmla="*/ 3312137 w 4638814"/>
              <a:gd name="connsiteY2" fmla="*/ 1922 h 4125340"/>
              <a:gd name="connsiteX3" fmla="*/ 3318479 w 4638814"/>
              <a:gd name="connsiteY3" fmla="*/ 1755 h 4125340"/>
              <a:gd name="connsiteX4" fmla="*/ 3330515 w 4638814"/>
              <a:gd name="connsiteY4" fmla="*/ 3775 h 4125340"/>
              <a:gd name="connsiteX5" fmla="*/ 3368154 w 4638814"/>
              <a:gd name="connsiteY5" fmla="*/ 7569 h 4125340"/>
              <a:gd name="connsiteX6" fmla="*/ 3385832 w 4638814"/>
              <a:gd name="connsiteY6" fmla="*/ 13056 h 4125340"/>
              <a:gd name="connsiteX7" fmla="*/ 3388971 w 4638814"/>
              <a:gd name="connsiteY7" fmla="*/ 13583 h 4125340"/>
              <a:gd name="connsiteX8" fmla="*/ 3396082 w 4638814"/>
              <a:gd name="connsiteY8" fmla="*/ 16238 h 4125340"/>
              <a:gd name="connsiteX9" fmla="*/ 3438082 w 4638814"/>
              <a:gd name="connsiteY9" fmla="*/ 29276 h 4125340"/>
              <a:gd name="connsiteX10" fmla="*/ 3453694 w 4638814"/>
              <a:gd name="connsiteY10" fmla="*/ 37750 h 4125340"/>
              <a:gd name="connsiteX11" fmla="*/ 3455934 w 4638814"/>
              <a:gd name="connsiteY11" fmla="*/ 38586 h 4125340"/>
              <a:gd name="connsiteX12" fmla="*/ 3461337 w 4638814"/>
              <a:gd name="connsiteY12" fmla="*/ 41898 h 4125340"/>
              <a:gd name="connsiteX13" fmla="*/ 3501363 w 4638814"/>
              <a:gd name="connsiteY13" fmla="*/ 63623 h 4125340"/>
              <a:gd name="connsiteX14" fmla="*/ 3514612 w 4638814"/>
              <a:gd name="connsiteY14" fmla="*/ 74555 h 4125340"/>
              <a:gd name="connsiteX15" fmla="*/ 3517319 w 4638814"/>
              <a:gd name="connsiteY15" fmla="*/ 76215 h 4125340"/>
              <a:gd name="connsiteX16" fmla="*/ 3523093 w 4638814"/>
              <a:gd name="connsiteY16" fmla="*/ 81553 h 4125340"/>
              <a:gd name="connsiteX17" fmla="*/ 3556497 w 4638814"/>
              <a:gd name="connsiteY17" fmla="*/ 109113 h 4125340"/>
              <a:gd name="connsiteX18" fmla="*/ 3568055 w 4638814"/>
              <a:gd name="connsiteY18" fmla="*/ 123122 h 4125340"/>
              <a:gd name="connsiteX19" fmla="*/ 3571082 w 4638814"/>
              <a:gd name="connsiteY19" fmla="*/ 125921 h 4125340"/>
              <a:gd name="connsiteX20" fmla="*/ 3576006 w 4638814"/>
              <a:gd name="connsiteY20" fmla="*/ 132758 h 4125340"/>
              <a:gd name="connsiteX21" fmla="*/ 3601986 w 4638814"/>
              <a:gd name="connsiteY21" fmla="*/ 164247 h 4125340"/>
              <a:gd name="connsiteX22" fmla="*/ 3612110 w 4638814"/>
              <a:gd name="connsiteY22" fmla="*/ 182898 h 4125340"/>
              <a:gd name="connsiteX23" fmla="*/ 3615176 w 4638814"/>
              <a:gd name="connsiteY23" fmla="*/ 187156 h 4125340"/>
              <a:gd name="connsiteX24" fmla="*/ 4588843 w 4638814"/>
              <a:gd name="connsiteY24" fmla="*/ 1873596 h 4125340"/>
              <a:gd name="connsiteX25" fmla="*/ 4591741 w 4638814"/>
              <a:gd name="connsiteY25" fmla="*/ 1879825 h 4125340"/>
              <a:gd name="connsiteX26" fmla="*/ 4601058 w 4638814"/>
              <a:gd name="connsiteY26" fmla="*/ 1895022 h 4125340"/>
              <a:gd name="connsiteX27" fmla="*/ 4610158 w 4638814"/>
              <a:gd name="connsiteY27" fmla="*/ 1919395 h 4125340"/>
              <a:gd name="connsiteX28" fmla="*/ 4616776 w 4638814"/>
              <a:gd name="connsiteY28" fmla="*/ 1933615 h 4125340"/>
              <a:gd name="connsiteX29" fmla="*/ 4620008 w 4638814"/>
              <a:gd name="connsiteY29" fmla="*/ 1945777 h 4125340"/>
              <a:gd name="connsiteX30" fmla="*/ 4626060 w 4638814"/>
              <a:gd name="connsiteY30" fmla="*/ 1961985 h 4125340"/>
              <a:gd name="connsiteX31" fmla="*/ 4629046 w 4638814"/>
              <a:gd name="connsiteY31" fmla="*/ 1979784 h 4125340"/>
              <a:gd name="connsiteX32" fmla="*/ 4633311 w 4638814"/>
              <a:gd name="connsiteY32" fmla="*/ 1995828 h 4125340"/>
              <a:gd name="connsiteX33" fmla="*/ 4635016 w 4638814"/>
              <a:gd name="connsiteY33" fmla="*/ 2015361 h 4125340"/>
              <a:gd name="connsiteX34" fmla="*/ 4637888 w 4638814"/>
              <a:gd name="connsiteY34" fmla="*/ 2032477 h 4125340"/>
              <a:gd name="connsiteX35" fmla="*/ 4637569 w 4638814"/>
              <a:gd name="connsiteY35" fmla="*/ 2044600 h 4125340"/>
              <a:gd name="connsiteX36" fmla="*/ 4638814 w 4638814"/>
              <a:gd name="connsiteY36" fmla="*/ 2058863 h 4125340"/>
              <a:gd name="connsiteX37" fmla="*/ 4636435 w 4638814"/>
              <a:gd name="connsiteY37" fmla="*/ 2087669 h 4125340"/>
              <a:gd name="connsiteX38" fmla="*/ 4635994 w 4638814"/>
              <a:gd name="connsiteY38" fmla="*/ 2104453 h 4125340"/>
              <a:gd name="connsiteX39" fmla="*/ 4634507 w 4638814"/>
              <a:gd name="connsiteY39" fmla="*/ 2111021 h 4125340"/>
              <a:gd name="connsiteX40" fmla="*/ 4633654 w 4638814"/>
              <a:gd name="connsiteY40" fmla="*/ 2121349 h 4125340"/>
              <a:gd name="connsiteX41" fmla="*/ 4620510 w 4638814"/>
              <a:gd name="connsiteY41" fmla="*/ 2172854 h 4125340"/>
              <a:gd name="connsiteX42" fmla="*/ 4619828 w 4638814"/>
              <a:gd name="connsiteY42" fmla="*/ 2175866 h 4125340"/>
              <a:gd name="connsiteX43" fmla="*/ 4619628 w 4638814"/>
              <a:gd name="connsiteY43" fmla="*/ 2176311 h 4125340"/>
              <a:gd name="connsiteX44" fmla="*/ 4618197 w 4638814"/>
              <a:gd name="connsiteY44" fmla="*/ 2181917 h 4125340"/>
              <a:gd name="connsiteX45" fmla="*/ 4592812 w 4638814"/>
              <a:gd name="connsiteY45" fmla="*/ 2239194 h 4125340"/>
              <a:gd name="connsiteX46" fmla="*/ 4586649 w 4638814"/>
              <a:gd name="connsiteY46" fmla="*/ 2248472 h 4125340"/>
              <a:gd name="connsiteX47" fmla="*/ 3638578 w 4638814"/>
              <a:gd name="connsiteY47" fmla="*/ 3890579 h 4125340"/>
              <a:gd name="connsiteX48" fmla="*/ 3636333 w 4638814"/>
              <a:gd name="connsiteY48" fmla="*/ 3897813 h 4125340"/>
              <a:gd name="connsiteX49" fmla="*/ 3293074 w 4638814"/>
              <a:gd name="connsiteY49" fmla="*/ 4125340 h 4125340"/>
              <a:gd name="connsiteX50" fmla="*/ 1345742 w 4638814"/>
              <a:gd name="connsiteY50" fmla="*/ 4125339 h 4125340"/>
              <a:gd name="connsiteX51" fmla="*/ 999049 w 4638814"/>
              <a:gd name="connsiteY51" fmla="*/ 3889404 h 4125340"/>
              <a:gd name="connsiteX52" fmla="*/ 998507 w 4638814"/>
              <a:gd name="connsiteY52" fmla="*/ 3887580 h 4125340"/>
              <a:gd name="connsiteX53" fmla="*/ 52180 w 4638814"/>
              <a:gd name="connsiteY53" fmla="*/ 2248494 h 4125340"/>
              <a:gd name="connsiteX54" fmla="*/ 46003 w 4638814"/>
              <a:gd name="connsiteY54" fmla="*/ 2239194 h 4125340"/>
              <a:gd name="connsiteX55" fmla="*/ 20617 w 4638814"/>
              <a:gd name="connsiteY55" fmla="*/ 2181917 h 4125340"/>
              <a:gd name="connsiteX56" fmla="*/ 19184 w 4638814"/>
              <a:gd name="connsiteY56" fmla="*/ 2176301 h 4125340"/>
              <a:gd name="connsiteX57" fmla="*/ 18988 w 4638814"/>
              <a:gd name="connsiteY57" fmla="*/ 2175866 h 4125340"/>
              <a:gd name="connsiteX58" fmla="*/ 18321 w 4638814"/>
              <a:gd name="connsiteY58" fmla="*/ 2172922 h 4125340"/>
              <a:gd name="connsiteX59" fmla="*/ 5160 w 4638814"/>
              <a:gd name="connsiteY59" fmla="*/ 2121349 h 4125340"/>
              <a:gd name="connsiteX60" fmla="*/ 4306 w 4638814"/>
              <a:gd name="connsiteY60" fmla="*/ 2111007 h 4125340"/>
              <a:gd name="connsiteX61" fmla="*/ 2822 w 4638814"/>
              <a:gd name="connsiteY61" fmla="*/ 2104453 h 4125340"/>
              <a:gd name="connsiteX62" fmla="*/ 2381 w 4638814"/>
              <a:gd name="connsiteY62" fmla="*/ 2087703 h 4125340"/>
              <a:gd name="connsiteX63" fmla="*/ 0 w 4638814"/>
              <a:gd name="connsiteY63" fmla="*/ 2058863 h 4125340"/>
              <a:gd name="connsiteX64" fmla="*/ 1247 w 4638814"/>
              <a:gd name="connsiteY64" fmla="*/ 2044583 h 4125340"/>
              <a:gd name="connsiteX65" fmla="*/ 928 w 4638814"/>
              <a:gd name="connsiteY65" fmla="*/ 2032477 h 4125340"/>
              <a:gd name="connsiteX66" fmla="*/ 3796 w 4638814"/>
              <a:gd name="connsiteY66" fmla="*/ 2015385 h 4125340"/>
              <a:gd name="connsiteX67" fmla="*/ 5503 w 4638814"/>
              <a:gd name="connsiteY67" fmla="*/ 1995828 h 4125340"/>
              <a:gd name="connsiteX68" fmla="*/ 9773 w 4638814"/>
              <a:gd name="connsiteY68" fmla="*/ 1979764 h 4125340"/>
              <a:gd name="connsiteX69" fmla="*/ 12756 w 4638814"/>
              <a:gd name="connsiteY69" fmla="*/ 1961985 h 4125340"/>
              <a:gd name="connsiteX70" fmla="*/ 18801 w 4638814"/>
              <a:gd name="connsiteY70" fmla="*/ 1945795 h 4125340"/>
              <a:gd name="connsiteX71" fmla="*/ 22038 w 4638814"/>
              <a:gd name="connsiteY71" fmla="*/ 1933615 h 4125340"/>
              <a:gd name="connsiteX72" fmla="*/ 28666 w 4638814"/>
              <a:gd name="connsiteY72" fmla="*/ 1919374 h 4125340"/>
              <a:gd name="connsiteX73" fmla="*/ 37759 w 4638814"/>
              <a:gd name="connsiteY73" fmla="*/ 1895022 h 4125340"/>
              <a:gd name="connsiteX74" fmla="*/ 47066 w 4638814"/>
              <a:gd name="connsiteY74" fmla="*/ 1879838 h 4125340"/>
              <a:gd name="connsiteX75" fmla="*/ 49971 w 4638814"/>
              <a:gd name="connsiteY75" fmla="*/ 1873596 h 4125340"/>
              <a:gd name="connsiteX76" fmla="*/ 1021010 w 4638814"/>
              <a:gd name="connsiteY76" fmla="*/ 191709 h 4125340"/>
              <a:gd name="connsiteX77" fmla="*/ 1027141 w 4638814"/>
              <a:gd name="connsiteY77" fmla="*/ 179362 h 4125340"/>
              <a:gd name="connsiteX78" fmla="*/ 1108776 w 4638814"/>
              <a:gd name="connsiteY78" fmla="*/ 85069 h 4125340"/>
              <a:gd name="connsiteX79" fmla="*/ 1121321 w 4638814"/>
              <a:gd name="connsiteY79" fmla="*/ 76376 h 4125340"/>
              <a:gd name="connsiteX80" fmla="*/ 1121495 w 4638814"/>
              <a:gd name="connsiteY80" fmla="*/ 76215 h 4125340"/>
              <a:gd name="connsiteX81" fmla="*/ 1122000 w 4638814"/>
              <a:gd name="connsiteY81" fmla="*/ 75905 h 4125340"/>
              <a:gd name="connsiteX82" fmla="*/ 1160311 w 4638814"/>
              <a:gd name="connsiteY82" fmla="*/ 49357 h 4125340"/>
              <a:gd name="connsiteX83" fmla="*/ 1181233 w 4638814"/>
              <a:gd name="connsiteY83" fmla="*/ 39596 h 4125340"/>
              <a:gd name="connsiteX84" fmla="*/ 1182881 w 4638814"/>
              <a:gd name="connsiteY84" fmla="*/ 38586 h 4125340"/>
              <a:gd name="connsiteX85" fmla="*/ 1185472 w 4638814"/>
              <a:gd name="connsiteY85" fmla="*/ 37618 h 4125340"/>
              <a:gd name="connsiteX86" fmla="*/ 1217652 w 4638814"/>
              <a:gd name="connsiteY86" fmla="*/ 22606 h 4125340"/>
              <a:gd name="connsiteX87" fmla="*/ 1246678 w 4638814"/>
              <a:gd name="connsiteY87" fmla="*/ 14765 h 4125340"/>
              <a:gd name="connsiteX88" fmla="*/ 1249843 w 4638814"/>
              <a:gd name="connsiteY88" fmla="*/ 13583 h 4125340"/>
              <a:gd name="connsiteX89" fmla="*/ 1253038 w 4638814"/>
              <a:gd name="connsiteY89" fmla="*/ 13047 h 4125340"/>
              <a:gd name="connsiteX90" fmla="*/ 1279798 w 4638814"/>
              <a:gd name="connsiteY90" fmla="*/ 5819 h 4125340"/>
              <a:gd name="connsiteX91" fmla="*/ 1314215 w 4638814"/>
              <a:gd name="connsiteY91" fmla="*/ 2782 h 4125340"/>
              <a:gd name="connsiteX92" fmla="*/ 1320336 w 4638814"/>
              <a:gd name="connsiteY92" fmla="*/ 1755 h 4125340"/>
              <a:gd name="connsiteX93" fmla="*/ 1324587 w 4638814"/>
              <a:gd name="connsiteY93" fmla="*/ 1867 h 412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38814" h="4125340">
                <a:moveTo>
                  <a:pt x="1345742" y="0"/>
                </a:moveTo>
                <a:lnTo>
                  <a:pt x="3293075" y="0"/>
                </a:lnTo>
                <a:lnTo>
                  <a:pt x="3312137" y="1922"/>
                </a:lnTo>
                <a:lnTo>
                  <a:pt x="3318479" y="1755"/>
                </a:lnTo>
                <a:lnTo>
                  <a:pt x="3330515" y="3775"/>
                </a:lnTo>
                <a:lnTo>
                  <a:pt x="3368154" y="7569"/>
                </a:lnTo>
                <a:lnTo>
                  <a:pt x="3385832" y="13056"/>
                </a:lnTo>
                <a:lnTo>
                  <a:pt x="3388971" y="13583"/>
                </a:lnTo>
                <a:lnTo>
                  <a:pt x="3396082" y="16238"/>
                </a:lnTo>
                <a:lnTo>
                  <a:pt x="3438082" y="29276"/>
                </a:lnTo>
                <a:lnTo>
                  <a:pt x="3453694" y="37750"/>
                </a:lnTo>
                <a:lnTo>
                  <a:pt x="3455934" y="38586"/>
                </a:lnTo>
                <a:lnTo>
                  <a:pt x="3461337" y="41898"/>
                </a:lnTo>
                <a:lnTo>
                  <a:pt x="3501363" y="63623"/>
                </a:lnTo>
                <a:lnTo>
                  <a:pt x="3514612" y="74555"/>
                </a:lnTo>
                <a:lnTo>
                  <a:pt x="3517319" y="76215"/>
                </a:lnTo>
                <a:lnTo>
                  <a:pt x="3523093" y="81553"/>
                </a:lnTo>
                <a:lnTo>
                  <a:pt x="3556497" y="109113"/>
                </a:lnTo>
                <a:lnTo>
                  <a:pt x="3568055" y="123122"/>
                </a:lnTo>
                <a:lnTo>
                  <a:pt x="3571082" y="125921"/>
                </a:lnTo>
                <a:lnTo>
                  <a:pt x="3576006" y="132758"/>
                </a:lnTo>
                <a:lnTo>
                  <a:pt x="3601986" y="164247"/>
                </a:lnTo>
                <a:lnTo>
                  <a:pt x="3612110" y="182898"/>
                </a:lnTo>
                <a:lnTo>
                  <a:pt x="3615176" y="187156"/>
                </a:lnTo>
                <a:lnTo>
                  <a:pt x="4588843" y="1873596"/>
                </a:lnTo>
                <a:lnTo>
                  <a:pt x="4591741" y="1879825"/>
                </a:lnTo>
                <a:lnTo>
                  <a:pt x="4601058" y="1895022"/>
                </a:lnTo>
                <a:lnTo>
                  <a:pt x="4610158" y="1919395"/>
                </a:lnTo>
                <a:lnTo>
                  <a:pt x="4616776" y="1933615"/>
                </a:lnTo>
                <a:lnTo>
                  <a:pt x="4620008" y="1945777"/>
                </a:lnTo>
                <a:lnTo>
                  <a:pt x="4626060" y="1961985"/>
                </a:lnTo>
                <a:lnTo>
                  <a:pt x="4629046" y="1979784"/>
                </a:lnTo>
                <a:lnTo>
                  <a:pt x="4633311" y="1995828"/>
                </a:lnTo>
                <a:lnTo>
                  <a:pt x="4635016" y="2015361"/>
                </a:lnTo>
                <a:lnTo>
                  <a:pt x="4637888" y="2032477"/>
                </a:lnTo>
                <a:lnTo>
                  <a:pt x="4637569" y="2044600"/>
                </a:lnTo>
                <a:lnTo>
                  <a:pt x="4638814" y="2058863"/>
                </a:lnTo>
                <a:lnTo>
                  <a:pt x="4636435" y="2087669"/>
                </a:lnTo>
                <a:lnTo>
                  <a:pt x="4635994" y="2104453"/>
                </a:lnTo>
                <a:lnTo>
                  <a:pt x="4634507" y="2111021"/>
                </a:lnTo>
                <a:lnTo>
                  <a:pt x="4633654" y="2121349"/>
                </a:lnTo>
                <a:lnTo>
                  <a:pt x="4620510" y="2172854"/>
                </a:lnTo>
                <a:lnTo>
                  <a:pt x="4619828" y="2175866"/>
                </a:lnTo>
                <a:lnTo>
                  <a:pt x="4619628" y="2176311"/>
                </a:lnTo>
                <a:lnTo>
                  <a:pt x="4618197" y="2181917"/>
                </a:lnTo>
                <a:cubicBezTo>
                  <a:pt x="4611370" y="2201634"/>
                  <a:pt x="4602888" y="2220802"/>
                  <a:pt x="4592812" y="2239194"/>
                </a:cubicBezTo>
                <a:lnTo>
                  <a:pt x="4586649" y="2248472"/>
                </a:lnTo>
                <a:lnTo>
                  <a:pt x="3638578" y="3890579"/>
                </a:lnTo>
                <a:lnTo>
                  <a:pt x="3636333" y="3897813"/>
                </a:lnTo>
                <a:cubicBezTo>
                  <a:pt x="3579779" y="4031521"/>
                  <a:pt x="3447383" y="4125340"/>
                  <a:pt x="3293074" y="4125340"/>
                </a:cubicBezTo>
                <a:lnTo>
                  <a:pt x="1345742" y="4125339"/>
                </a:lnTo>
                <a:cubicBezTo>
                  <a:pt x="1188219" y="4125339"/>
                  <a:pt x="1053531" y="4027570"/>
                  <a:pt x="999049" y="3889404"/>
                </a:cubicBezTo>
                <a:lnTo>
                  <a:pt x="998507" y="3887580"/>
                </a:lnTo>
                <a:lnTo>
                  <a:pt x="52180" y="2248494"/>
                </a:lnTo>
                <a:lnTo>
                  <a:pt x="46003" y="2239194"/>
                </a:lnTo>
                <a:cubicBezTo>
                  <a:pt x="35927" y="2220802"/>
                  <a:pt x="27444" y="2201634"/>
                  <a:pt x="20617" y="2181917"/>
                </a:cubicBezTo>
                <a:lnTo>
                  <a:pt x="19184" y="2176301"/>
                </a:lnTo>
                <a:lnTo>
                  <a:pt x="18988" y="2175866"/>
                </a:lnTo>
                <a:lnTo>
                  <a:pt x="18321" y="2172922"/>
                </a:lnTo>
                <a:lnTo>
                  <a:pt x="5160" y="2121349"/>
                </a:lnTo>
                <a:lnTo>
                  <a:pt x="4306" y="2111007"/>
                </a:lnTo>
                <a:lnTo>
                  <a:pt x="2822" y="2104453"/>
                </a:lnTo>
                <a:lnTo>
                  <a:pt x="2381" y="2087703"/>
                </a:lnTo>
                <a:lnTo>
                  <a:pt x="0" y="2058863"/>
                </a:lnTo>
                <a:lnTo>
                  <a:pt x="1247" y="2044583"/>
                </a:lnTo>
                <a:lnTo>
                  <a:pt x="928" y="2032477"/>
                </a:lnTo>
                <a:lnTo>
                  <a:pt x="3796" y="2015385"/>
                </a:lnTo>
                <a:lnTo>
                  <a:pt x="5503" y="1995828"/>
                </a:lnTo>
                <a:lnTo>
                  <a:pt x="9773" y="1979764"/>
                </a:lnTo>
                <a:lnTo>
                  <a:pt x="12756" y="1961985"/>
                </a:lnTo>
                <a:lnTo>
                  <a:pt x="18801" y="1945795"/>
                </a:lnTo>
                <a:lnTo>
                  <a:pt x="22038" y="1933615"/>
                </a:lnTo>
                <a:lnTo>
                  <a:pt x="28666" y="1919374"/>
                </a:lnTo>
                <a:lnTo>
                  <a:pt x="37759" y="1895022"/>
                </a:lnTo>
                <a:lnTo>
                  <a:pt x="47066" y="1879838"/>
                </a:lnTo>
                <a:lnTo>
                  <a:pt x="49971" y="1873596"/>
                </a:lnTo>
                <a:lnTo>
                  <a:pt x="1021010" y="191709"/>
                </a:lnTo>
                <a:lnTo>
                  <a:pt x="1027141" y="179362"/>
                </a:lnTo>
                <a:cubicBezTo>
                  <a:pt x="1048920" y="143518"/>
                  <a:pt x="1076578" y="111641"/>
                  <a:pt x="1108776" y="85069"/>
                </a:cubicBezTo>
                <a:lnTo>
                  <a:pt x="1121321" y="76376"/>
                </a:lnTo>
                <a:lnTo>
                  <a:pt x="1121495" y="76215"/>
                </a:lnTo>
                <a:lnTo>
                  <a:pt x="1122000" y="75905"/>
                </a:lnTo>
                <a:lnTo>
                  <a:pt x="1160311" y="49357"/>
                </a:lnTo>
                <a:lnTo>
                  <a:pt x="1181233" y="39596"/>
                </a:lnTo>
                <a:lnTo>
                  <a:pt x="1182881" y="38586"/>
                </a:lnTo>
                <a:lnTo>
                  <a:pt x="1185472" y="37618"/>
                </a:lnTo>
                <a:lnTo>
                  <a:pt x="1217652" y="22606"/>
                </a:lnTo>
                <a:lnTo>
                  <a:pt x="1246678" y="14765"/>
                </a:lnTo>
                <a:lnTo>
                  <a:pt x="1249843" y="13583"/>
                </a:lnTo>
                <a:lnTo>
                  <a:pt x="1253038" y="13047"/>
                </a:lnTo>
                <a:lnTo>
                  <a:pt x="1279798" y="5819"/>
                </a:lnTo>
                <a:lnTo>
                  <a:pt x="1314215" y="2782"/>
                </a:lnTo>
                <a:lnTo>
                  <a:pt x="1320336" y="1755"/>
                </a:lnTo>
                <a:lnTo>
                  <a:pt x="1324587" y="1867"/>
                </a:ln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0" b="1" i="1" dirty="0">
              <a:solidFill>
                <a:srgbClr val="4A4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任意形状 10">
            <a:extLst>
              <a:ext uri="{FF2B5EF4-FFF2-40B4-BE49-F238E27FC236}">
                <a16:creationId xmlns:a16="http://schemas.microsoft.com/office/drawing/2014/main" id="{B771ED0D-C66F-8F46-097E-1C6969117F8A}"/>
              </a:ext>
            </a:extLst>
          </p:cNvPr>
          <p:cNvSpPr/>
          <p:nvPr/>
        </p:nvSpPr>
        <p:spPr>
          <a:xfrm>
            <a:off x="4957498" y="4030973"/>
            <a:ext cx="2065674" cy="1837023"/>
          </a:xfrm>
          <a:custGeom>
            <a:avLst/>
            <a:gdLst>
              <a:gd name="connsiteX0" fmla="*/ 1345742 w 4638814"/>
              <a:gd name="connsiteY0" fmla="*/ 0 h 4125340"/>
              <a:gd name="connsiteX1" fmla="*/ 3293075 w 4638814"/>
              <a:gd name="connsiteY1" fmla="*/ 0 h 4125340"/>
              <a:gd name="connsiteX2" fmla="*/ 3312137 w 4638814"/>
              <a:gd name="connsiteY2" fmla="*/ 1922 h 4125340"/>
              <a:gd name="connsiteX3" fmla="*/ 3318479 w 4638814"/>
              <a:gd name="connsiteY3" fmla="*/ 1755 h 4125340"/>
              <a:gd name="connsiteX4" fmla="*/ 3330515 w 4638814"/>
              <a:gd name="connsiteY4" fmla="*/ 3775 h 4125340"/>
              <a:gd name="connsiteX5" fmla="*/ 3368154 w 4638814"/>
              <a:gd name="connsiteY5" fmla="*/ 7569 h 4125340"/>
              <a:gd name="connsiteX6" fmla="*/ 3385832 w 4638814"/>
              <a:gd name="connsiteY6" fmla="*/ 13056 h 4125340"/>
              <a:gd name="connsiteX7" fmla="*/ 3388971 w 4638814"/>
              <a:gd name="connsiteY7" fmla="*/ 13583 h 4125340"/>
              <a:gd name="connsiteX8" fmla="*/ 3396082 w 4638814"/>
              <a:gd name="connsiteY8" fmla="*/ 16238 h 4125340"/>
              <a:gd name="connsiteX9" fmla="*/ 3438082 w 4638814"/>
              <a:gd name="connsiteY9" fmla="*/ 29276 h 4125340"/>
              <a:gd name="connsiteX10" fmla="*/ 3453694 w 4638814"/>
              <a:gd name="connsiteY10" fmla="*/ 37750 h 4125340"/>
              <a:gd name="connsiteX11" fmla="*/ 3455934 w 4638814"/>
              <a:gd name="connsiteY11" fmla="*/ 38586 h 4125340"/>
              <a:gd name="connsiteX12" fmla="*/ 3461337 w 4638814"/>
              <a:gd name="connsiteY12" fmla="*/ 41898 h 4125340"/>
              <a:gd name="connsiteX13" fmla="*/ 3501363 w 4638814"/>
              <a:gd name="connsiteY13" fmla="*/ 63623 h 4125340"/>
              <a:gd name="connsiteX14" fmla="*/ 3514612 w 4638814"/>
              <a:gd name="connsiteY14" fmla="*/ 74555 h 4125340"/>
              <a:gd name="connsiteX15" fmla="*/ 3517319 w 4638814"/>
              <a:gd name="connsiteY15" fmla="*/ 76215 h 4125340"/>
              <a:gd name="connsiteX16" fmla="*/ 3523093 w 4638814"/>
              <a:gd name="connsiteY16" fmla="*/ 81553 h 4125340"/>
              <a:gd name="connsiteX17" fmla="*/ 3556497 w 4638814"/>
              <a:gd name="connsiteY17" fmla="*/ 109113 h 4125340"/>
              <a:gd name="connsiteX18" fmla="*/ 3568055 w 4638814"/>
              <a:gd name="connsiteY18" fmla="*/ 123122 h 4125340"/>
              <a:gd name="connsiteX19" fmla="*/ 3571082 w 4638814"/>
              <a:gd name="connsiteY19" fmla="*/ 125921 h 4125340"/>
              <a:gd name="connsiteX20" fmla="*/ 3576006 w 4638814"/>
              <a:gd name="connsiteY20" fmla="*/ 132758 h 4125340"/>
              <a:gd name="connsiteX21" fmla="*/ 3601986 w 4638814"/>
              <a:gd name="connsiteY21" fmla="*/ 164247 h 4125340"/>
              <a:gd name="connsiteX22" fmla="*/ 3612110 w 4638814"/>
              <a:gd name="connsiteY22" fmla="*/ 182898 h 4125340"/>
              <a:gd name="connsiteX23" fmla="*/ 3615176 w 4638814"/>
              <a:gd name="connsiteY23" fmla="*/ 187156 h 4125340"/>
              <a:gd name="connsiteX24" fmla="*/ 4588843 w 4638814"/>
              <a:gd name="connsiteY24" fmla="*/ 1873596 h 4125340"/>
              <a:gd name="connsiteX25" fmla="*/ 4591741 w 4638814"/>
              <a:gd name="connsiteY25" fmla="*/ 1879825 h 4125340"/>
              <a:gd name="connsiteX26" fmla="*/ 4601058 w 4638814"/>
              <a:gd name="connsiteY26" fmla="*/ 1895022 h 4125340"/>
              <a:gd name="connsiteX27" fmla="*/ 4610158 w 4638814"/>
              <a:gd name="connsiteY27" fmla="*/ 1919395 h 4125340"/>
              <a:gd name="connsiteX28" fmla="*/ 4616776 w 4638814"/>
              <a:gd name="connsiteY28" fmla="*/ 1933615 h 4125340"/>
              <a:gd name="connsiteX29" fmla="*/ 4620008 w 4638814"/>
              <a:gd name="connsiteY29" fmla="*/ 1945777 h 4125340"/>
              <a:gd name="connsiteX30" fmla="*/ 4626060 w 4638814"/>
              <a:gd name="connsiteY30" fmla="*/ 1961985 h 4125340"/>
              <a:gd name="connsiteX31" fmla="*/ 4629046 w 4638814"/>
              <a:gd name="connsiteY31" fmla="*/ 1979784 h 4125340"/>
              <a:gd name="connsiteX32" fmla="*/ 4633311 w 4638814"/>
              <a:gd name="connsiteY32" fmla="*/ 1995828 h 4125340"/>
              <a:gd name="connsiteX33" fmla="*/ 4635016 w 4638814"/>
              <a:gd name="connsiteY33" fmla="*/ 2015361 h 4125340"/>
              <a:gd name="connsiteX34" fmla="*/ 4637888 w 4638814"/>
              <a:gd name="connsiteY34" fmla="*/ 2032477 h 4125340"/>
              <a:gd name="connsiteX35" fmla="*/ 4637569 w 4638814"/>
              <a:gd name="connsiteY35" fmla="*/ 2044600 h 4125340"/>
              <a:gd name="connsiteX36" fmla="*/ 4638814 w 4638814"/>
              <a:gd name="connsiteY36" fmla="*/ 2058863 h 4125340"/>
              <a:gd name="connsiteX37" fmla="*/ 4636435 w 4638814"/>
              <a:gd name="connsiteY37" fmla="*/ 2087669 h 4125340"/>
              <a:gd name="connsiteX38" fmla="*/ 4635994 w 4638814"/>
              <a:gd name="connsiteY38" fmla="*/ 2104453 h 4125340"/>
              <a:gd name="connsiteX39" fmla="*/ 4634507 w 4638814"/>
              <a:gd name="connsiteY39" fmla="*/ 2111021 h 4125340"/>
              <a:gd name="connsiteX40" fmla="*/ 4633654 w 4638814"/>
              <a:gd name="connsiteY40" fmla="*/ 2121349 h 4125340"/>
              <a:gd name="connsiteX41" fmla="*/ 4620510 w 4638814"/>
              <a:gd name="connsiteY41" fmla="*/ 2172854 h 4125340"/>
              <a:gd name="connsiteX42" fmla="*/ 4619828 w 4638814"/>
              <a:gd name="connsiteY42" fmla="*/ 2175866 h 4125340"/>
              <a:gd name="connsiteX43" fmla="*/ 4619628 w 4638814"/>
              <a:gd name="connsiteY43" fmla="*/ 2176311 h 4125340"/>
              <a:gd name="connsiteX44" fmla="*/ 4618197 w 4638814"/>
              <a:gd name="connsiteY44" fmla="*/ 2181917 h 4125340"/>
              <a:gd name="connsiteX45" fmla="*/ 4592812 w 4638814"/>
              <a:gd name="connsiteY45" fmla="*/ 2239194 h 4125340"/>
              <a:gd name="connsiteX46" fmla="*/ 4586649 w 4638814"/>
              <a:gd name="connsiteY46" fmla="*/ 2248472 h 4125340"/>
              <a:gd name="connsiteX47" fmla="*/ 3638578 w 4638814"/>
              <a:gd name="connsiteY47" fmla="*/ 3890579 h 4125340"/>
              <a:gd name="connsiteX48" fmla="*/ 3636333 w 4638814"/>
              <a:gd name="connsiteY48" fmla="*/ 3897813 h 4125340"/>
              <a:gd name="connsiteX49" fmla="*/ 3293074 w 4638814"/>
              <a:gd name="connsiteY49" fmla="*/ 4125340 h 4125340"/>
              <a:gd name="connsiteX50" fmla="*/ 1345742 w 4638814"/>
              <a:gd name="connsiteY50" fmla="*/ 4125339 h 4125340"/>
              <a:gd name="connsiteX51" fmla="*/ 999049 w 4638814"/>
              <a:gd name="connsiteY51" fmla="*/ 3889404 h 4125340"/>
              <a:gd name="connsiteX52" fmla="*/ 998507 w 4638814"/>
              <a:gd name="connsiteY52" fmla="*/ 3887580 h 4125340"/>
              <a:gd name="connsiteX53" fmla="*/ 52180 w 4638814"/>
              <a:gd name="connsiteY53" fmla="*/ 2248494 h 4125340"/>
              <a:gd name="connsiteX54" fmla="*/ 46003 w 4638814"/>
              <a:gd name="connsiteY54" fmla="*/ 2239194 h 4125340"/>
              <a:gd name="connsiteX55" fmla="*/ 20617 w 4638814"/>
              <a:gd name="connsiteY55" fmla="*/ 2181917 h 4125340"/>
              <a:gd name="connsiteX56" fmla="*/ 19184 w 4638814"/>
              <a:gd name="connsiteY56" fmla="*/ 2176301 h 4125340"/>
              <a:gd name="connsiteX57" fmla="*/ 18988 w 4638814"/>
              <a:gd name="connsiteY57" fmla="*/ 2175866 h 4125340"/>
              <a:gd name="connsiteX58" fmla="*/ 18321 w 4638814"/>
              <a:gd name="connsiteY58" fmla="*/ 2172922 h 4125340"/>
              <a:gd name="connsiteX59" fmla="*/ 5160 w 4638814"/>
              <a:gd name="connsiteY59" fmla="*/ 2121349 h 4125340"/>
              <a:gd name="connsiteX60" fmla="*/ 4306 w 4638814"/>
              <a:gd name="connsiteY60" fmla="*/ 2111007 h 4125340"/>
              <a:gd name="connsiteX61" fmla="*/ 2822 w 4638814"/>
              <a:gd name="connsiteY61" fmla="*/ 2104453 h 4125340"/>
              <a:gd name="connsiteX62" fmla="*/ 2381 w 4638814"/>
              <a:gd name="connsiteY62" fmla="*/ 2087703 h 4125340"/>
              <a:gd name="connsiteX63" fmla="*/ 0 w 4638814"/>
              <a:gd name="connsiteY63" fmla="*/ 2058863 h 4125340"/>
              <a:gd name="connsiteX64" fmla="*/ 1247 w 4638814"/>
              <a:gd name="connsiteY64" fmla="*/ 2044583 h 4125340"/>
              <a:gd name="connsiteX65" fmla="*/ 928 w 4638814"/>
              <a:gd name="connsiteY65" fmla="*/ 2032477 h 4125340"/>
              <a:gd name="connsiteX66" fmla="*/ 3796 w 4638814"/>
              <a:gd name="connsiteY66" fmla="*/ 2015385 h 4125340"/>
              <a:gd name="connsiteX67" fmla="*/ 5503 w 4638814"/>
              <a:gd name="connsiteY67" fmla="*/ 1995828 h 4125340"/>
              <a:gd name="connsiteX68" fmla="*/ 9773 w 4638814"/>
              <a:gd name="connsiteY68" fmla="*/ 1979764 h 4125340"/>
              <a:gd name="connsiteX69" fmla="*/ 12756 w 4638814"/>
              <a:gd name="connsiteY69" fmla="*/ 1961985 h 4125340"/>
              <a:gd name="connsiteX70" fmla="*/ 18801 w 4638814"/>
              <a:gd name="connsiteY70" fmla="*/ 1945795 h 4125340"/>
              <a:gd name="connsiteX71" fmla="*/ 22038 w 4638814"/>
              <a:gd name="connsiteY71" fmla="*/ 1933615 h 4125340"/>
              <a:gd name="connsiteX72" fmla="*/ 28666 w 4638814"/>
              <a:gd name="connsiteY72" fmla="*/ 1919374 h 4125340"/>
              <a:gd name="connsiteX73" fmla="*/ 37759 w 4638814"/>
              <a:gd name="connsiteY73" fmla="*/ 1895022 h 4125340"/>
              <a:gd name="connsiteX74" fmla="*/ 47066 w 4638814"/>
              <a:gd name="connsiteY74" fmla="*/ 1879838 h 4125340"/>
              <a:gd name="connsiteX75" fmla="*/ 49971 w 4638814"/>
              <a:gd name="connsiteY75" fmla="*/ 1873596 h 4125340"/>
              <a:gd name="connsiteX76" fmla="*/ 1021010 w 4638814"/>
              <a:gd name="connsiteY76" fmla="*/ 191709 h 4125340"/>
              <a:gd name="connsiteX77" fmla="*/ 1027141 w 4638814"/>
              <a:gd name="connsiteY77" fmla="*/ 179362 h 4125340"/>
              <a:gd name="connsiteX78" fmla="*/ 1108776 w 4638814"/>
              <a:gd name="connsiteY78" fmla="*/ 85069 h 4125340"/>
              <a:gd name="connsiteX79" fmla="*/ 1121321 w 4638814"/>
              <a:gd name="connsiteY79" fmla="*/ 76376 h 4125340"/>
              <a:gd name="connsiteX80" fmla="*/ 1121495 w 4638814"/>
              <a:gd name="connsiteY80" fmla="*/ 76215 h 4125340"/>
              <a:gd name="connsiteX81" fmla="*/ 1122000 w 4638814"/>
              <a:gd name="connsiteY81" fmla="*/ 75905 h 4125340"/>
              <a:gd name="connsiteX82" fmla="*/ 1160311 w 4638814"/>
              <a:gd name="connsiteY82" fmla="*/ 49357 h 4125340"/>
              <a:gd name="connsiteX83" fmla="*/ 1181233 w 4638814"/>
              <a:gd name="connsiteY83" fmla="*/ 39596 h 4125340"/>
              <a:gd name="connsiteX84" fmla="*/ 1182881 w 4638814"/>
              <a:gd name="connsiteY84" fmla="*/ 38586 h 4125340"/>
              <a:gd name="connsiteX85" fmla="*/ 1185472 w 4638814"/>
              <a:gd name="connsiteY85" fmla="*/ 37618 h 4125340"/>
              <a:gd name="connsiteX86" fmla="*/ 1217652 w 4638814"/>
              <a:gd name="connsiteY86" fmla="*/ 22606 h 4125340"/>
              <a:gd name="connsiteX87" fmla="*/ 1246678 w 4638814"/>
              <a:gd name="connsiteY87" fmla="*/ 14765 h 4125340"/>
              <a:gd name="connsiteX88" fmla="*/ 1249843 w 4638814"/>
              <a:gd name="connsiteY88" fmla="*/ 13583 h 4125340"/>
              <a:gd name="connsiteX89" fmla="*/ 1253038 w 4638814"/>
              <a:gd name="connsiteY89" fmla="*/ 13047 h 4125340"/>
              <a:gd name="connsiteX90" fmla="*/ 1279798 w 4638814"/>
              <a:gd name="connsiteY90" fmla="*/ 5819 h 4125340"/>
              <a:gd name="connsiteX91" fmla="*/ 1314215 w 4638814"/>
              <a:gd name="connsiteY91" fmla="*/ 2782 h 4125340"/>
              <a:gd name="connsiteX92" fmla="*/ 1320336 w 4638814"/>
              <a:gd name="connsiteY92" fmla="*/ 1755 h 4125340"/>
              <a:gd name="connsiteX93" fmla="*/ 1324587 w 4638814"/>
              <a:gd name="connsiteY93" fmla="*/ 1867 h 412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38814" h="4125340">
                <a:moveTo>
                  <a:pt x="1345742" y="0"/>
                </a:moveTo>
                <a:lnTo>
                  <a:pt x="3293075" y="0"/>
                </a:lnTo>
                <a:lnTo>
                  <a:pt x="3312137" y="1922"/>
                </a:lnTo>
                <a:lnTo>
                  <a:pt x="3318479" y="1755"/>
                </a:lnTo>
                <a:lnTo>
                  <a:pt x="3330515" y="3775"/>
                </a:lnTo>
                <a:lnTo>
                  <a:pt x="3368154" y="7569"/>
                </a:lnTo>
                <a:lnTo>
                  <a:pt x="3385832" y="13056"/>
                </a:lnTo>
                <a:lnTo>
                  <a:pt x="3388971" y="13583"/>
                </a:lnTo>
                <a:lnTo>
                  <a:pt x="3396082" y="16238"/>
                </a:lnTo>
                <a:lnTo>
                  <a:pt x="3438082" y="29276"/>
                </a:lnTo>
                <a:lnTo>
                  <a:pt x="3453694" y="37750"/>
                </a:lnTo>
                <a:lnTo>
                  <a:pt x="3455934" y="38586"/>
                </a:lnTo>
                <a:lnTo>
                  <a:pt x="3461337" y="41898"/>
                </a:lnTo>
                <a:lnTo>
                  <a:pt x="3501363" y="63623"/>
                </a:lnTo>
                <a:lnTo>
                  <a:pt x="3514612" y="74555"/>
                </a:lnTo>
                <a:lnTo>
                  <a:pt x="3517319" y="76215"/>
                </a:lnTo>
                <a:lnTo>
                  <a:pt x="3523093" y="81553"/>
                </a:lnTo>
                <a:lnTo>
                  <a:pt x="3556497" y="109113"/>
                </a:lnTo>
                <a:lnTo>
                  <a:pt x="3568055" y="123122"/>
                </a:lnTo>
                <a:lnTo>
                  <a:pt x="3571082" y="125921"/>
                </a:lnTo>
                <a:lnTo>
                  <a:pt x="3576006" y="132758"/>
                </a:lnTo>
                <a:lnTo>
                  <a:pt x="3601986" y="164247"/>
                </a:lnTo>
                <a:lnTo>
                  <a:pt x="3612110" y="182898"/>
                </a:lnTo>
                <a:lnTo>
                  <a:pt x="3615176" y="187156"/>
                </a:lnTo>
                <a:lnTo>
                  <a:pt x="4588843" y="1873596"/>
                </a:lnTo>
                <a:lnTo>
                  <a:pt x="4591741" y="1879825"/>
                </a:lnTo>
                <a:lnTo>
                  <a:pt x="4601058" y="1895022"/>
                </a:lnTo>
                <a:lnTo>
                  <a:pt x="4610158" y="1919395"/>
                </a:lnTo>
                <a:lnTo>
                  <a:pt x="4616776" y="1933615"/>
                </a:lnTo>
                <a:lnTo>
                  <a:pt x="4620008" y="1945777"/>
                </a:lnTo>
                <a:lnTo>
                  <a:pt x="4626060" y="1961985"/>
                </a:lnTo>
                <a:lnTo>
                  <a:pt x="4629046" y="1979784"/>
                </a:lnTo>
                <a:lnTo>
                  <a:pt x="4633311" y="1995828"/>
                </a:lnTo>
                <a:lnTo>
                  <a:pt x="4635016" y="2015361"/>
                </a:lnTo>
                <a:lnTo>
                  <a:pt x="4637888" y="2032477"/>
                </a:lnTo>
                <a:lnTo>
                  <a:pt x="4637569" y="2044600"/>
                </a:lnTo>
                <a:lnTo>
                  <a:pt x="4638814" y="2058863"/>
                </a:lnTo>
                <a:lnTo>
                  <a:pt x="4636435" y="2087669"/>
                </a:lnTo>
                <a:lnTo>
                  <a:pt x="4635994" y="2104453"/>
                </a:lnTo>
                <a:lnTo>
                  <a:pt x="4634507" y="2111021"/>
                </a:lnTo>
                <a:lnTo>
                  <a:pt x="4633654" y="2121349"/>
                </a:lnTo>
                <a:lnTo>
                  <a:pt x="4620510" y="2172854"/>
                </a:lnTo>
                <a:lnTo>
                  <a:pt x="4619828" y="2175866"/>
                </a:lnTo>
                <a:lnTo>
                  <a:pt x="4619628" y="2176311"/>
                </a:lnTo>
                <a:lnTo>
                  <a:pt x="4618197" y="2181917"/>
                </a:lnTo>
                <a:cubicBezTo>
                  <a:pt x="4611370" y="2201634"/>
                  <a:pt x="4602888" y="2220802"/>
                  <a:pt x="4592812" y="2239194"/>
                </a:cubicBezTo>
                <a:lnTo>
                  <a:pt x="4586649" y="2248472"/>
                </a:lnTo>
                <a:lnTo>
                  <a:pt x="3638578" y="3890579"/>
                </a:lnTo>
                <a:lnTo>
                  <a:pt x="3636333" y="3897813"/>
                </a:lnTo>
                <a:cubicBezTo>
                  <a:pt x="3579779" y="4031521"/>
                  <a:pt x="3447383" y="4125340"/>
                  <a:pt x="3293074" y="4125340"/>
                </a:cubicBezTo>
                <a:lnTo>
                  <a:pt x="1345742" y="4125339"/>
                </a:lnTo>
                <a:cubicBezTo>
                  <a:pt x="1188219" y="4125339"/>
                  <a:pt x="1053531" y="4027570"/>
                  <a:pt x="999049" y="3889404"/>
                </a:cubicBezTo>
                <a:lnTo>
                  <a:pt x="998507" y="3887580"/>
                </a:lnTo>
                <a:lnTo>
                  <a:pt x="52180" y="2248494"/>
                </a:lnTo>
                <a:lnTo>
                  <a:pt x="46003" y="2239194"/>
                </a:lnTo>
                <a:cubicBezTo>
                  <a:pt x="35927" y="2220802"/>
                  <a:pt x="27444" y="2201634"/>
                  <a:pt x="20617" y="2181917"/>
                </a:cubicBezTo>
                <a:lnTo>
                  <a:pt x="19184" y="2176301"/>
                </a:lnTo>
                <a:lnTo>
                  <a:pt x="18988" y="2175866"/>
                </a:lnTo>
                <a:lnTo>
                  <a:pt x="18321" y="2172922"/>
                </a:lnTo>
                <a:lnTo>
                  <a:pt x="5160" y="2121349"/>
                </a:lnTo>
                <a:lnTo>
                  <a:pt x="4306" y="2111007"/>
                </a:lnTo>
                <a:lnTo>
                  <a:pt x="2822" y="2104453"/>
                </a:lnTo>
                <a:lnTo>
                  <a:pt x="2381" y="2087703"/>
                </a:lnTo>
                <a:lnTo>
                  <a:pt x="0" y="2058863"/>
                </a:lnTo>
                <a:lnTo>
                  <a:pt x="1247" y="2044583"/>
                </a:lnTo>
                <a:lnTo>
                  <a:pt x="928" y="2032477"/>
                </a:lnTo>
                <a:lnTo>
                  <a:pt x="3796" y="2015385"/>
                </a:lnTo>
                <a:lnTo>
                  <a:pt x="5503" y="1995828"/>
                </a:lnTo>
                <a:lnTo>
                  <a:pt x="9773" y="1979764"/>
                </a:lnTo>
                <a:lnTo>
                  <a:pt x="12756" y="1961985"/>
                </a:lnTo>
                <a:lnTo>
                  <a:pt x="18801" y="1945795"/>
                </a:lnTo>
                <a:lnTo>
                  <a:pt x="22038" y="1933615"/>
                </a:lnTo>
                <a:lnTo>
                  <a:pt x="28666" y="1919374"/>
                </a:lnTo>
                <a:lnTo>
                  <a:pt x="37759" y="1895022"/>
                </a:lnTo>
                <a:lnTo>
                  <a:pt x="47066" y="1879838"/>
                </a:lnTo>
                <a:lnTo>
                  <a:pt x="49971" y="1873596"/>
                </a:lnTo>
                <a:lnTo>
                  <a:pt x="1021010" y="191709"/>
                </a:lnTo>
                <a:lnTo>
                  <a:pt x="1027141" y="179362"/>
                </a:lnTo>
                <a:cubicBezTo>
                  <a:pt x="1048920" y="143518"/>
                  <a:pt x="1076578" y="111641"/>
                  <a:pt x="1108776" y="85069"/>
                </a:cubicBezTo>
                <a:lnTo>
                  <a:pt x="1121321" y="76376"/>
                </a:lnTo>
                <a:lnTo>
                  <a:pt x="1121495" y="76215"/>
                </a:lnTo>
                <a:lnTo>
                  <a:pt x="1122000" y="75905"/>
                </a:lnTo>
                <a:lnTo>
                  <a:pt x="1160311" y="49357"/>
                </a:lnTo>
                <a:lnTo>
                  <a:pt x="1181233" y="39596"/>
                </a:lnTo>
                <a:lnTo>
                  <a:pt x="1182881" y="38586"/>
                </a:lnTo>
                <a:lnTo>
                  <a:pt x="1185472" y="37618"/>
                </a:lnTo>
                <a:lnTo>
                  <a:pt x="1217652" y="22606"/>
                </a:lnTo>
                <a:lnTo>
                  <a:pt x="1246678" y="14765"/>
                </a:lnTo>
                <a:lnTo>
                  <a:pt x="1249843" y="13583"/>
                </a:lnTo>
                <a:lnTo>
                  <a:pt x="1253038" y="13047"/>
                </a:lnTo>
                <a:lnTo>
                  <a:pt x="1279798" y="5819"/>
                </a:lnTo>
                <a:lnTo>
                  <a:pt x="1314215" y="2782"/>
                </a:lnTo>
                <a:lnTo>
                  <a:pt x="1320336" y="1755"/>
                </a:lnTo>
                <a:lnTo>
                  <a:pt x="1324587" y="1867"/>
                </a:lnTo>
                <a:close/>
              </a:path>
            </a:pathLst>
          </a:custGeom>
          <a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0" b="1" i="1" dirty="0">
              <a:solidFill>
                <a:srgbClr val="4A4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B92155A-31C4-4EAA-20AA-602DCA604CF1}"/>
              </a:ext>
            </a:extLst>
          </p:cNvPr>
          <p:cNvSpPr txBox="1"/>
          <p:nvPr/>
        </p:nvSpPr>
        <p:spPr>
          <a:xfrm>
            <a:off x="2024248" y="1667825"/>
            <a:ext cx="136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体育馆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9B3C7F2-86A0-5BBE-29B5-A38D6EB95494}"/>
              </a:ext>
            </a:extLst>
          </p:cNvPr>
          <p:cNvSpPr txBox="1"/>
          <p:nvPr/>
        </p:nvSpPr>
        <p:spPr>
          <a:xfrm>
            <a:off x="190501" y="2129490"/>
            <a:ext cx="325424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交通大学体育馆建成于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1925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年，体育馆同时是交大爱国、民主活动的重要场所。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F7AD9DE-89D3-5F02-C040-8ACBB51335D9}"/>
              </a:ext>
            </a:extLst>
          </p:cNvPr>
          <p:cNvSpPr txBox="1"/>
          <p:nvPr/>
        </p:nvSpPr>
        <p:spPr>
          <a:xfrm>
            <a:off x="1676401" y="4679536"/>
            <a:ext cx="1626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学校面积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E4C06B1-7620-59F1-2BAB-2DE82CEDE9FF}"/>
              </a:ext>
            </a:extLst>
          </p:cNvPr>
          <p:cNvSpPr txBox="1"/>
          <p:nvPr/>
        </p:nvSpPr>
        <p:spPr>
          <a:xfrm>
            <a:off x="363619" y="5141201"/>
            <a:ext cx="2992644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月，学校有徐汇、闵行、黄浦、长宁、浦东等校区，总占地面积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余万平方米。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74F57CA-0359-2473-4DFA-3554E976C1CC}"/>
              </a:ext>
            </a:extLst>
          </p:cNvPr>
          <p:cNvSpPr txBox="1"/>
          <p:nvPr/>
        </p:nvSpPr>
        <p:spPr>
          <a:xfrm>
            <a:off x="8555259" y="1697042"/>
            <a:ext cx="136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图书馆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7E70013-EBD8-A988-4291-EC245378DFA1}"/>
              </a:ext>
            </a:extLst>
          </p:cNvPr>
          <p:cNvSpPr txBox="1"/>
          <p:nvPr/>
        </p:nvSpPr>
        <p:spPr>
          <a:xfrm>
            <a:off x="8555259" y="2218082"/>
            <a:ext cx="3446240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一个开放、交互、互联的知识创新服务平台，赋能全校师生追求卓越，建设美好未来社会。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8B1ACD7-3A46-683E-EF1B-A422742D265D}"/>
              </a:ext>
            </a:extLst>
          </p:cNvPr>
          <p:cNvSpPr txBox="1"/>
          <p:nvPr/>
        </p:nvSpPr>
        <p:spPr>
          <a:xfrm>
            <a:off x="8555259" y="4640866"/>
            <a:ext cx="136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博物馆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4154C81-DAC6-37E2-D6BB-969032C0F7C9}"/>
              </a:ext>
            </a:extLst>
          </p:cNvPr>
          <p:cNvSpPr txBox="1"/>
          <p:nvPr/>
        </p:nvSpPr>
        <p:spPr>
          <a:xfrm>
            <a:off x="8555259" y="5073488"/>
            <a:ext cx="3446241" cy="1185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着眼于学校建设世界一流大学的发展目标，立足中国、放眼世界，努力建设成为一流的历史文化教育和科技与爱国主义教育基地、学校文化交流和对外交流的重要窗口。</a:t>
            </a:r>
          </a:p>
        </p:txBody>
      </p:sp>
      <p:sp>
        <p:nvSpPr>
          <p:cNvPr id="23" name="任意形状 10">
            <a:extLst>
              <a:ext uri="{FF2B5EF4-FFF2-40B4-BE49-F238E27FC236}">
                <a16:creationId xmlns:a16="http://schemas.microsoft.com/office/drawing/2014/main" id="{89795746-EDA5-D216-FDC3-A4939C02E193}"/>
              </a:ext>
            </a:extLst>
          </p:cNvPr>
          <p:cNvSpPr/>
          <p:nvPr/>
        </p:nvSpPr>
        <p:spPr>
          <a:xfrm>
            <a:off x="3271655" y="3003359"/>
            <a:ext cx="2065674" cy="1837023"/>
          </a:xfrm>
          <a:custGeom>
            <a:avLst/>
            <a:gdLst>
              <a:gd name="connsiteX0" fmla="*/ 1345742 w 4638814"/>
              <a:gd name="connsiteY0" fmla="*/ 0 h 4125340"/>
              <a:gd name="connsiteX1" fmla="*/ 3293075 w 4638814"/>
              <a:gd name="connsiteY1" fmla="*/ 0 h 4125340"/>
              <a:gd name="connsiteX2" fmla="*/ 3312137 w 4638814"/>
              <a:gd name="connsiteY2" fmla="*/ 1922 h 4125340"/>
              <a:gd name="connsiteX3" fmla="*/ 3318479 w 4638814"/>
              <a:gd name="connsiteY3" fmla="*/ 1755 h 4125340"/>
              <a:gd name="connsiteX4" fmla="*/ 3330515 w 4638814"/>
              <a:gd name="connsiteY4" fmla="*/ 3775 h 4125340"/>
              <a:gd name="connsiteX5" fmla="*/ 3368154 w 4638814"/>
              <a:gd name="connsiteY5" fmla="*/ 7569 h 4125340"/>
              <a:gd name="connsiteX6" fmla="*/ 3385832 w 4638814"/>
              <a:gd name="connsiteY6" fmla="*/ 13056 h 4125340"/>
              <a:gd name="connsiteX7" fmla="*/ 3388971 w 4638814"/>
              <a:gd name="connsiteY7" fmla="*/ 13583 h 4125340"/>
              <a:gd name="connsiteX8" fmla="*/ 3396082 w 4638814"/>
              <a:gd name="connsiteY8" fmla="*/ 16238 h 4125340"/>
              <a:gd name="connsiteX9" fmla="*/ 3438082 w 4638814"/>
              <a:gd name="connsiteY9" fmla="*/ 29276 h 4125340"/>
              <a:gd name="connsiteX10" fmla="*/ 3453694 w 4638814"/>
              <a:gd name="connsiteY10" fmla="*/ 37750 h 4125340"/>
              <a:gd name="connsiteX11" fmla="*/ 3455934 w 4638814"/>
              <a:gd name="connsiteY11" fmla="*/ 38586 h 4125340"/>
              <a:gd name="connsiteX12" fmla="*/ 3461337 w 4638814"/>
              <a:gd name="connsiteY12" fmla="*/ 41898 h 4125340"/>
              <a:gd name="connsiteX13" fmla="*/ 3501363 w 4638814"/>
              <a:gd name="connsiteY13" fmla="*/ 63623 h 4125340"/>
              <a:gd name="connsiteX14" fmla="*/ 3514612 w 4638814"/>
              <a:gd name="connsiteY14" fmla="*/ 74555 h 4125340"/>
              <a:gd name="connsiteX15" fmla="*/ 3517319 w 4638814"/>
              <a:gd name="connsiteY15" fmla="*/ 76215 h 4125340"/>
              <a:gd name="connsiteX16" fmla="*/ 3523093 w 4638814"/>
              <a:gd name="connsiteY16" fmla="*/ 81553 h 4125340"/>
              <a:gd name="connsiteX17" fmla="*/ 3556497 w 4638814"/>
              <a:gd name="connsiteY17" fmla="*/ 109113 h 4125340"/>
              <a:gd name="connsiteX18" fmla="*/ 3568055 w 4638814"/>
              <a:gd name="connsiteY18" fmla="*/ 123122 h 4125340"/>
              <a:gd name="connsiteX19" fmla="*/ 3571082 w 4638814"/>
              <a:gd name="connsiteY19" fmla="*/ 125921 h 4125340"/>
              <a:gd name="connsiteX20" fmla="*/ 3576006 w 4638814"/>
              <a:gd name="connsiteY20" fmla="*/ 132758 h 4125340"/>
              <a:gd name="connsiteX21" fmla="*/ 3601986 w 4638814"/>
              <a:gd name="connsiteY21" fmla="*/ 164247 h 4125340"/>
              <a:gd name="connsiteX22" fmla="*/ 3612110 w 4638814"/>
              <a:gd name="connsiteY22" fmla="*/ 182898 h 4125340"/>
              <a:gd name="connsiteX23" fmla="*/ 3615176 w 4638814"/>
              <a:gd name="connsiteY23" fmla="*/ 187156 h 4125340"/>
              <a:gd name="connsiteX24" fmla="*/ 4588843 w 4638814"/>
              <a:gd name="connsiteY24" fmla="*/ 1873596 h 4125340"/>
              <a:gd name="connsiteX25" fmla="*/ 4591741 w 4638814"/>
              <a:gd name="connsiteY25" fmla="*/ 1879825 h 4125340"/>
              <a:gd name="connsiteX26" fmla="*/ 4601058 w 4638814"/>
              <a:gd name="connsiteY26" fmla="*/ 1895022 h 4125340"/>
              <a:gd name="connsiteX27" fmla="*/ 4610158 w 4638814"/>
              <a:gd name="connsiteY27" fmla="*/ 1919395 h 4125340"/>
              <a:gd name="connsiteX28" fmla="*/ 4616776 w 4638814"/>
              <a:gd name="connsiteY28" fmla="*/ 1933615 h 4125340"/>
              <a:gd name="connsiteX29" fmla="*/ 4620008 w 4638814"/>
              <a:gd name="connsiteY29" fmla="*/ 1945777 h 4125340"/>
              <a:gd name="connsiteX30" fmla="*/ 4626060 w 4638814"/>
              <a:gd name="connsiteY30" fmla="*/ 1961985 h 4125340"/>
              <a:gd name="connsiteX31" fmla="*/ 4629046 w 4638814"/>
              <a:gd name="connsiteY31" fmla="*/ 1979784 h 4125340"/>
              <a:gd name="connsiteX32" fmla="*/ 4633311 w 4638814"/>
              <a:gd name="connsiteY32" fmla="*/ 1995828 h 4125340"/>
              <a:gd name="connsiteX33" fmla="*/ 4635016 w 4638814"/>
              <a:gd name="connsiteY33" fmla="*/ 2015361 h 4125340"/>
              <a:gd name="connsiteX34" fmla="*/ 4637888 w 4638814"/>
              <a:gd name="connsiteY34" fmla="*/ 2032477 h 4125340"/>
              <a:gd name="connsiteX35" fmla="*/ 4637569 w 4638814"/>
              <a:gd name="connsiteY35" fmla="*/ 2044600 h 4125340"/>
              <a:gd name="connsiteX36" fmla="*/ 4638814 w 4638814"/>
              <a:gd name="connsiteY36" fmla="*/ 2058863 h 4125340"/>
              <a:gd name="connsiteX37" fmla="*/ 4636435 w 4638814"/>
              <a:gd name="connsiteY37" fmla="*/ 2087669 h 4125340"/>
              <a:gd name="connsiteX38" fmla="*/ 4635994 w 4638814"/>
              <a:gd name="connsiteY38" fmla="*/ 2104453 h 4125340"/>
              <a:gd name="connsiteX39" fmla="*/ 4634507 w 4638814"/>
              <a:gd name="connsiteY39" fmla="*/ 2111021 h 4125340"/>
              <a:gd name="connsiteX40" fmla="*/ 4633654 w 4638814"/>
              <a:gd name="connsiteY40" fmla="*/ 2121349 h 4125340"/>
              <a:gd name="connsiteX41" fmla="*/ 4620510 w 4638814"/>
              <a:gd name="connsiteY41" fmla="*/ 2172854 h 4125340"/>
              <a:gd name="connsiteX42" fmla="*/ 4619828 w 4638814"/>
              <a:gd name="connsiteY42" fmla="*/ 2175866 h 4125340"/>
              <a:gd name="connsiteX43" fmla="*/ 4619628 w 4638814"/>
              <a:gd name="connsiteY43" fmla="*/ 2176311 h 4125340"/>
              <a:gd name="connsiteX44" fmla="*/ 4618197 w 4638814"/>
              <a:gd name="connsiteY44" fmla="*/ 2181917 h 4125340"/>
              <a:gd name="connsiteX45" fmla="*/ 4592812 w 4638814"/>
              <a:gd name="connsiteY45" fmla="*/ 2239194 h 4125340"/>
              <a:gd name="connsiteX46" fmla="*/ 4586649 w 4638814"/>
              <a:gd name="connsiteY46" fmla="*/ 2248472 h 4125340"/>
              <a:gd name="connsiteX47" fmla="*/ 3638578 w 4638814"/>
              <a:gd name="connsiteY47" fmla="*/ 3890579 h 4125340"/>
              <a:gd name="connsiteX48" fmla="*/ 3636333 w 4638814"/>
              <a:gd name="connsiteY48" fmla="*/ 3897813 h 4125340"/>
              <a:gd name="connsiteX49" fmla="*/ 3293074 w 4638814"/>
              <a:gd name="connsiteY49" fmla="*/ 4125340 h 4125340"/>
              <a:gd name="connsiteX50" fmla="*/ 1345742 w 4638814"/>
              <a:gd name="connsiteY50" fmla="*/ 4125339 h 4125340"/>
              <a:gd name="connsiteX51" fmla="*/ 999049 w 4638814"/>
              <a:gd name="connsiteY51" fmla="*/ 3889404 h 4125340"/>
              <a:gd name="connsiteX52" fmla="*/ 998507 w 4638814"/>
              <a:gd name="connsiteY52" fmla="*/ 3887580 h 4125340"/>
              <a:gd name="connsiteX53" fmla="*/ 52180 w 4638814"/>
              <a:gd name="connsiteY53" fmla="*/ 2248494 h 4125340"/>
              <a:gd name="connsiteX54" fmla="*/ 46003 w 4638814"/>
              <a:gd name="connsiteY54" fmla="*/ 2239194 h 4125340"/>
              <a:gd name="connsiteX55" fmla="*/ 20617 w 4638814"/>
              <a:gd name="connsiteY55" fmla="*/ 2181917 h 4125340"/>
              <a:gd name="connsiteX56" fmla="*/ 19184 w 4638814"/>
              <a:gd name="connsiteY56" fmla="*/ 2176301 h 4125340"/>
              <a:gd name="connsiteX57" fmla="*/ 18988 w 4638814"/>
              <a:gd name="connsiteY57" fmla="*/ 2175866 h 4125340"/>
              <a:gd name="connsiteX58" fmla="*/ 18321 w 4638814"/>
              <a:gd name="connsiteY58" fmla="*/ 2172922 h 4125340"/>
              <a:gd name="connsiteX59" fmla="*/ 5160 w 4638814"/>
              <a:gd name="connsiteY59" fmla="*/ 2121349 h 4125340"/>
              <a:gd name="connsiteX60" fmla="*/ 4306 w 4638814"/>
              <a:gd name="connsiteY60" fmla="*/ 2111007 h 4125340"/>
              <a:gd name="connsiteX61" fmla="*/ 2822 w 4638814"/>
              <a:gd name="connsiteY61" fmla="*/ 2104453 h 4125340"/>
              <a:gd name="connsiteX62" fmla="*/ 2381 w 4638814"/>
              <a:gd name="connsiteY62" fmla="*/ 2087703 h 4125340"/>
              <a:gd name="connsiteX63" fmla="*/ 0 w 4638814"/>
              <a:gd name="connsiteY63" fmla="*/ 2058863 h 4125340"/>
              <a:gd name="connsiteX64" fmla="*/ 1247 w 4638814"/>
              <a:gd name="connsiteY64" fmla="*/ 2044583 h 4125340"/>
              <a:gd name="connsiteX65" fmla="*/ 928 w 4638814"/>
              <a:gd name="connsiteY65" fmla="*/ 2032477 h 4125340"/>
              <a:gd name="connsiteX66" fmla="*/ 3796 w 4638814"/>
              <a:gd name="connsiteY66" fmla="*/ 2015385 h 4125340"/>
              <a:gd name="connsiteX67" fmla="*/ 5503 w 4638814"/>
              <a:gd name="connsiteY67" fmla="*/ 1995828 h 4125340"/>
              <a:gd name="connsiteX68" fmla="*/ 9773 w 4638814"/>
              <a:gd name="connsiteY68" fmla="*/ 1979764 h 4125340"/>
              <a:gd name="connsiteX69" fmla="*/ 12756 w 4638814"/>
              <a:gd name="connsiteY69" fmla="*/ 1961985 h 4125340"/>
              <a:gd name="connsiteX70" fmla="*/ 18801 w 4638814"/>
              <a:gd name="connsiteY70" fmla="*/ 1945795 h 4125340"/>
              <a:gd name="connsiteX71" fmla="*/ 22038 w 4638814"/>
              <a:gd name="connsiteY71" fmla="*/ 1933615 h 4125340"/>
              <a:gd name="connsiteX72" fmla="*/ 28666 w 4638814"/>
              <a:gd name="connsiteY72" fmla="*/ 1919374 h 4125340"/>
              <a:gd name="connsiteX73" fmla="*/ 37759 w 4638814"/>
              <a:gd name="connsiteY73" fmla="*/ 1895022 h 4125340"/>
              <a:gd name="connsiteX74" fmla="*/ 47066 w 4638814"/>
              <a:gd name="connsiteY74" fmla="*/ 1879838 h 4125340"/>
              <a:gd name="connsiteX75" fmla="*/ 49971 w 4638814"/>
              <a:gd name="connsiteY75" fmla="*/ 1873596 h 4125340"/>
              <a:gd name="connsiteX76" fmla="*/ 1021010 w 4638814"/>
              <a:gd name="connsiteY76" fmla="*/ 191709 h 4125340"/>
              <a:gd name="connsiteX77" fmla="*/ 1027141 w 4638814"/>
              <a:gd name="connsiteY77" fmla="*/ 179362 h 4125340"/>
              <a:gd name="connsiteX78" fmla="*/ 1108776 w 4638814"/>
              <a:gd name="connsiteY78" fmla="*/ 85069 h 4125340"/>
              <a:gd name="connsiteX79" fmla="*/ 1121321 w 4638814"/>
              <a:gd name="connsiteY79" fmla="*/ 76376 h 4125340"/>
              <a:gd name="connsiteX80" fmla="*/ 1121495 w 4638814"/>
              <a:gd name="connsiteY80" fmla="*/ 76215 h 4125340"/>
              <a:gd name="connsiteX81" fmla="*/ 1122000 w 4638814"/>
              <a:gd name="connsiteY81" fmla="*/ 75905 h 4125340"/>
              <a:gd name="connsiteX82" fmla="*/ 1160311 w 4638814"/>
              <a:gd name="connsiteY82" fmla="*/ 49357 h 4125340"/>
              <a:gd name="connsiteX83" fmla="*/ 1181233 w 4638814"/>
              <a:gd name="connsiteY83" fmla="*/ 39596 h 4125340"/>
              <a:gd name="connsiteX84" fmla="*/ 1182881 w 4638814"/>
              <a:gd name="connsiteY84" fmla="*/ 38586 h 4125340"/>
              <a:gd name="connsiteX85" fmla="*/ 1185472 w 4638814"/>
              <a:gd name="connsiteY85" fmla="*/ 37618 h 4125340"/>
              <a:gd name="connsiteX86" fmla="*/ 1217652 w 4638814"/>
              <a:gd name="connsiteY86" fmla="*/ 22606 h 4125340"/>
              <a:gd name="connsiteX87" fmla="*/ 1246678 w 4638814"/>
              <a:gd name="connsiteY87" fmla="*/ 14765 h 4125340"/>
              <a:gd name="connsiteX88" fmla="*/ 1249843 w 4638814"/>
              <a:gd name="connsiteY88" fmla="*/ 13583 h 4125340"/>
              <a:gd name="connsiteX89" fmla="*/ 1253038 w 4638814"/>
              <a:gd name="connsiteY89" fmla="*/ 13047 h 4125340"/>
              <a:gd name="connsiteX90" fmla="*/ 1279798 w 4638814"/>
              <a:gd name="connsiteY90" fmla="*/ 5819 h 4125340"/>
              <a:gd name="connsiteX91" fmla="*/ 1314215 w 4638814"/>
              <a:gd name="connsiteY91" fmla="*/ 2782 h 4125340"/>
              <a:gd name="connsiteX92" fmla="*/ 1320336 w 4638814"/>
              <a:gd name="connsiteY92" fmla="*/ 1755 h 4125340"/>
              <a:gd name="connsiteX93" fmla="*/ 1324587 w 4638814"/>
              <a:gd name="connsiteY93" fmla="*/ 1867 h 412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38814" h="4125340">
                <a:moveTo>
                  <a:pt x="1345742" y="0"/>
                </a:moveTo>
                <a:lnTo>
                  <a:pt x="3293075" y="0"/>
                </a:lnTo>
                <a:lnTo>
                  <a:pt x="3312137" y="1922"/>
                </a:lnTo>
                <a:lnTo>
                  <a:pt x="3318479" y="1755"/>
                </a:lnTo>
                <a:lnTo>
                  <a:pt x="3330515" y="3775"/>
                </a:lnTo>
                <a:lnTo>
                  <a:pt x="3368154" y="7569"/>
                </a:lnTo>
                <a:lnTo>
                  <a:pt x="3385832" y="13056"/>
                </a:lnTo>
                <a:lnTo>
                  <a:pt x="3388971" y="13583"/>
                </a:lnTo>
                <a:lnTo>
                  <a:pt x="3396082" y="16238"/>
                </a:lnTo>
                <a:lnTo>
                  <a:pt x="3438082" y="29276"/>
                </a:lnTo>
                <a:lnTo>
                  <a:pt x="3453694" y="37750"/>
                </a:lnTo>
                <a:lnTo>
                  <a:pt x="3455934" y="38586"/>
                </a:lnTo>
                <a:lnTo>
                  <a:pt x="3461337" y="41898"/>
                </a:lnTo>
                <a:lnTo>
                  <a:pt x="3501363" y="63623"/>
                </a:lnTo>
                <a:lnTo>
                  <a:pt x="3514612" y="74555"/>
                </a:lnTo>
                <a:lnTo>
                  <a:pt x="3517319" y="76215"/>
                </a:lnTo>
                <a:lnTo>
                  <a:pt x="3523093" y="81553"/>
                </a:lnTo>
                <a:lnTo>
                  <a:pt x="3556497" y="109113"/>
                </a:lnTo>
                <a:lnTo>
                  <a:pt x="3568055" y="123122"/>
                </a:lnTo>
                <a:lnTo>
                  <a:pt x="3571082" y="125921"/>
                </a:lnTo>
                <a:lnTo>
                  <a:pt x="3576006" y="132758"/>
                </a:lnTo>
                <a:lnTo>
                  <a:pt x="3601986" y="164247"/>
                </a:lnTo>
                <a:lnTo>
                  <a:pt x="3612110" y="182898"/>
                </a:lnTo>
                <a:lnTo>
                  <a:pt x="3615176" y="187156"/>
                </a:lnTo>
                <a:lnTo>
                  <a:pt x="4588843" y="1873596"/>
                </a:lnTo>
                <a:lnTo>
                  <a:pt x="4591741" y="1879825"/>
                </a:lnTo>
                <a:lnTo>
                  <a:pt x="4601058" y="1895022"/>
                </a:lnTo>
                <a:lnTo>
                  <a:pt x="4610158" y="1919395"/>
                </a:lnTo>
                <a:lnTo>
                  <a:pt x="4616776" y="1933615"/>
                </a:lnTo>
                <a:lnTo>
                  <a:pt x="4620008" y="1945777"/>
                </a:lnTo>
                <a:lnTo>
                  <a:pt x="4626060" y="1961985"/>
                </a:lnTo>
                <a:lnTo>
                  <a:pt x="4629046" y="1979784"/>
                </a:lnTo>
                <a:lnTo>
                  <a:pt x="4633311" y="1995828"/>
                </a:lnTo>
                <a:lnTo>
                  <a:pt x="4635016" y="2015361"/>
                </a:lnTo>
                <a:lnTo>
                  <a:pt x="4637888" y="2032477"/>
                </a:lnTo>
                <a:lnTo>
                  <a:pt x="4637569" y="2044600"/>
                </a:lnTo>
                <a:lnTo>
                  <a:pt x="4638814" y="2058863"/>
                </a:lnTo>
                <a:lnTo>
                  <a:pt x="4636435" y="2087669"/>
                </a:lnTo>
                <a:lnTo>
                  <a:pt x="4635994" y="2104453"/>
                </a:lnTo>
                <a:lnTo>
                  <a:pt x="4634507" y="2111021"/>
                </a:lnTo>
                <a:lnTo>
                  <a:pt x="4633654" y="2121349"/>
                </a:lnTo>
                <a:lnTo>
                  <a:pt x="4620510" y="2172854"/>
                </a:lnTo>
                <a:lnTo>
                  <a:pt x="4619828" y="2175866"/>
                </a:lnTo>
                <a:lnTo>
                  <a:pt x="4619628" y="2176311"/>
                </a:lnTo>
                <a:lnTo>
                  <a:pt x="4618197" y="2181917"/>
                </a:lnTo>
                <a:cubicBezTo>
                  <a:pt x="4611370" y="2201634"/>
                  <a:pt x="4602888" y="2220802"/>
                  <a:pt x="4592812" y="2239194"/>
                </a:cubicBezTo>
                <a:lnTo>
                  <a:pt x="4586649" y="2248472"/>
                </a:lnTo>
                <a:lnTo>
                  <a:pt x="3638578" y="3890579"/>
                </a:lnTo>
                <a:lnTo>
                  <a:pt x="3636333" y="3897813"/>
                </a:lnTo>
                <a:cubicBezTo>
                  <a:pt x="3579779" y="4031521"/>
                  <a:pt x="3447383" y="4125340"/>
                  <a:pt x="3293074" y="4125340"/>
                </a:cubicBezTo>
                <a:lnTo>
                  <a:pt x="1345742" y="4125339"/>
                </a:lnTo>
                <a:cubicBezTo>
                  <a:pt x="1188219" y="4125339"/>
                  <a:pt x="1053531" y="4027570"/>
                  <a:pt x="999049" y="3889404"/>
                </a:cubicBezTo>
                <a:lnTo>
                  <a:pt x="998507" y="3887580"/>
                </a:lnTo>
                <a:lnTo>
                  <a:pt x="52180" y="2248494"/>
                </a:lnTo>
                <a:lnTo>
                  <a:pt x="46003" y="2239194"/>
                </a:lnTo>
                <a:cubicBezTo>
                  <a:pt x="35927" y="2220802"/>
                  <a:pt x="27444" y="2201634"/>
                  <a:pt x="20617" y="2181917"/>
                </a:cubicBezTo>
                <a:lnTo>
                  <a:pt x="19184" y="2176301"/>
                </a:lnTo>
                <a:lnTo>
                  <a:pt x="18988" y="2175866"/>
                </a:lnTo>
                <a:lnTo>
                  <a:pt x="18321" y="2172922"/>
                </a:lnTo>
                <a:lnTo>
                  <a:pt x="5160" y="2121349"/>
                </a:lnTo>
                <a:lnTo>
                  <a:pt x="4306" y="2111007"/>
                </a:lnTo>
                <a:lnTo>
                  <a:pt x="2822" y="2104453"/>
                </a:lnTo>
                <a:lnTo>
                  <a:pt x="2381" y="2087703"/>
                </a:lnTo>
                <a:lnTo>
                  <a:pt x="0" y="2058863"/>
                </a:lnTo>
                <a:lnTo>
                  <a:pt x="1247" y="2044583"/>
                </a:lnTo>
                <a:lnTo>
                  <a:pt x="928" y="2032477"/>
                </a:lnTo>
                <a:lnTo>
                  <a:pt x="3796" y="2015385"/>
                </a:lnTo>
                <a:lnTo>
                  <a:pt x="5503" y="1995828"/>
                </a:lnTo>
                <a:lnTo>
                  <a:pt x="9773" y="1979764"/>
                </a:lnTo>
                <a:lnTo>
                  <a:pt x="12756" y="1961985"/>
                </a:lnTo>
                <a:lnTo>
                  <a:pt x="18801" y="1945795"/>
                </a:lnTo>
                <a:lnTo>
                  <a:pt x="22038" y="1933615"/>
                </a:lnTo>
                <a:lnTo>
                  <a:pt x="28666" y="1919374"/>
                </a:lnTo>
                <a:lnTo>
                  <a:pt x="37759" y="1895022"/>
                </a:lnTo>
                <a:lnTo>
                  <a:pt x="47066" y="1879838"/>
                </a:lnTo>
                <a:lnTo>
                  <a:pt x="49971" y="1873596"/>
                </a:lnTo>
                <a:lnTo>
                  <a:pt x="1021010" y="191709"/>
                </a:lnTo>
                <a:lnTo>
                  <a:pt x="1027141" y="179362"/>
                </a:lnTo>
                <a:cubicBezTo>
                  <a:pt x="1048920" y="143518"/>
                  <a:pt x="1076578" y="111641"/>
                  <a:pt x="1108776" y="85069"/>
                </a:cubicBezTo>
                <a:lnTo>
                  <a:pt x="1121321" y="76376"/>
                </a:lnTo>
                <a:lnTo>
                  <a:pt x="1121495" y="76215"/>
                </a:lnTo>
                <a:lnTo>
                  <a:pt x="1122000" y="75905"/>
                </a:lnTo>
                <a:lnTo>
                  <a:pt x="1160311" y="49357"/>
                </a:lnTo>
                <a:lnTo>
                  <a:pt x="1181233" y="39596"/>
                </a:lnTo>
                <a:lnTo>
                  <a:pt x="1182881" y="38586"/>
                </a:lnTo>
                <a:lnTo>
                  <a:pt x="1185472" y="37618"/>
                </a:lnTo>
                <a:lnTo>
                  <a:pt x="1217652" y="22606"/>
                </a:lnTo>
                <a:lnTo>
                  <a:pt x="1246678" y="14765"/>
                </a:lnTo>
                <a:lnTo>
                  <a:pt x="1249843" y="13583"/>
                </a:lnTo>
                <a:lnTo>
                  <a:pt x="1253038" y="13047"/>
                </a:lnTo>
                <a:lnTo>
                  <a:pt x="1279798" y="5819"/>
                </a:lnTo>
                <a:lnTo>
                  <a:pt x="1314215" y="2782"/>
                </a:lnTo>
                <a:lnTo>
                  <a:pt x="1320336" y="1755"/>
                </a:lnTo>
                <a:lnTo>
                  <a:pt x="1324587" y="1867"/>
                </a:lnTo>
                <a:close/>
              </a:path>
            </a:pathLst>
          </a:custGeom>
          <a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65000"/>
                      </a14:imgEffect>
                      <a14:imgEffect>
                        <a14:brightnessContrast brigh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0" b="1" i="1" dirty="0">
              <a:solidFill>
                <a:srgbClr val="4A4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65498546-DDE5-B569-DD58-9B5A9F3A866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29881" r="41265" b="37757"/>
          <a:stretch/>
        </p:blipFill>
        <p:spPr>
          <a:xfrm>
            <a:off x="3258742" y="1672872"/>
            <a:ext cx="1585029" cy="10629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B8C2AF9-D5CA-486B-6559-760AC853383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29881" r="41265" b="37757"/>
          <a:stretch/>
        </p:blipFill>
        <p:spPr>
          <a:xfrm>
            <a:off x="4857128" y="3991645"/>
            <a:ext cx="1139344" cy="76405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AC22814-3667-34FC-0C9C-2026C3F017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317" y="247865"/>
            <a:ext cx="2175303" cy="2645640"/>
          </a:xfrm>
          <a:prstGeom prst="rect">
            <a:avLst/>
          </a:prstGeom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3725751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11FE76FA-2049-47D8-889F-815B631BAB47}"/>
              </a:ext>
            </a:extLst>
          </p:cNvPr>
          <p:cNvSpPr/>
          <p:nvPr/>
        </p:nvSpPr>
        <p:spPr>
          <a:xfrm>
            <a:off x="4950279" y="-6299199"/>
            <a:ext cx="10623550" cy="10623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F781DA-38AC-48DC-8A12-85C4E77B1D17}"/>
              </a:ext>
            </a:extLst>
          </p:cNvPr>
          <p:cNvGrpSpPr/>
          <p:nvPr/>
        </p:nvGrpSpPr>
        <p:grpSpPr>
          <a:xfrm>
            <a:off x="564243" y="1392514"/>
            <a:ext cx="2864757" cy="1249149"/>
            <a:chOff x="564243" y="1392514"/>
            <a:chExt cx="2864757" cy="1249149"/>
          </a:xfrm>
          <a:solidFill>
            <a:srgbClr val="C00000"/>
          </a:soli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8CE5F93-16FA-4FD2-8100-9089DEB33FBE}"/>
                </a:ext>
              </a:extLst>
            </p:cNvPr>
            <p:cNvSpPr/>
            <p:nvPr/>
          </p:nvSpPr>
          <p:spPr>
            <a:xfrm>
              <a:off x="564243" y="1392514"/>
              <a:ext cx="2864757" cy="114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3747BA7-052A-4BB0-9882-1FB2FC12CDA3}"/>
                </a:ext>
              </a:extLst>
            </p:cNvPr>
            <p:cNvSpPr/>
            <p:nvPr/>
          </p:nvSpPr>
          <p:spPr>
            <a:xfrm>
              <a:off x="564243" y="2595944"/>
              <a:ext cx="2864757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2B877F1A-3CA3-4C96-99E1-D0660C6DCACF}"/>
              </a:ext>
            </a:extLst>
          </p:cNvPr>
          <p:cNvSpPr txBox="1"/>
          <p:nvPr/>
        </p:nvSpPr>
        <p:spPr>
          <a:xfrm>
            <a:off x="1737937" y="1383851"/>
            <a:ext cx="1438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0BB692E-0C96-4941-996D-ABA9FE284B72}"/>
              </a:ext>
            </a:extLst>
          </p:cNvPr>
          <p:cNvSpPr txBox="1"/>
          <p:nvPr/>
        </p:nvSpPr>
        <p:spPr>
          <a:xfrm>
            <a:off x="447884" y="2938231"/>
            <a:ext cx="54563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学校规模</a:t>
            </a:r>
          </a:p>
        </p:txBody>
      </p:sp>
      <p:sp>
        <p:nvSpPr>
          <p:cNvPr id="15" name="iconfont-1177-866332">
            <a:extLst>
              <a:ext uri="{FF2B5EF4-FFF2-40B4-BE49-F238E27FC236}">
                <a16:creationId xmlns:a16="http://schemas.microsoft.com/office/drawing/2014/main" id="{E5EC3DFE-36D5-4870-B2F5-6C51FD4072C2}"/>
              </a:ext>
            </a:extLst>
          </p:cNvPr>
          <p:cNvSpPr>
            <a:spLocks noChangeAspect="1"/>
          </p:cNvSpPr>
          <p:nvPr/>
        </p:nvSpPr>
        <p:spPr bwMode="auto">
          <a:xfrm>
            <a:off x="942261" y="1679174"/>
            <a:ext cx="609685" cy="609685"/>
          </a:xfrm>
          <a:custGeom>
            <a:avLst/>
            <a:gdLst>
              <a:gd name="T0" fmla="*/ 12800 w 12800"/>
              <a:gd name="T1" fmla="*/ 6400 h 12800"/>
              <a:gd name="T2" fmla="*/ 6400 w 12800"/>
              <a:gd name="T3" fmla="*/ 0 h 12800"/>
              <a:gd name="T4" fmla="*/ 0 w 12800"/>
              <a:gd name="T5" fmla="*/ 6400 h 12800"/>
              <a:gd name="T6" fmla="*/ 6400 w 12800"/>
              <a:gd name="T7" fmla="*/ 12800 h 12800"/>
              <a:gd name="T8" fmla="*/ 12800 w 12800"/>
              <a:gd name="T9" fmla="*/ 6400 h 12800"/>
              <a:gd name="T10" fmla="*/ 4803 w 12800"/>
              <a:gd name="T11" fmla="*/ 8908 h 12800"/>
              <a:gd name="T12" fmla="*/ 7066 w 12800"/>
              <a:gd name="T13" fmla="*/ 6645 h 12800"/>
              <a:gd name="T14" fmla="*/ 4602 w 12800"/>
              <a:gd name="T15" fmla="*/ 4180 h 12800"/>
              <a:gd name="T16" fmla="*/ 5424 w 12800"/>
              <a:gd name="T17" fmla="*/ 3357 h 12800"/>
              <a:gd name="T18" fmla="*/ 8716 w 12800"/>
              <a:gd name="T19" fmla="*/ 6648 h 12800"/>
              <a:gd name="T20" fmla="*/ 5630 w 12800"/>
              <a:gd name="T21" fmla="*/ 9734 h 12800"/>
              <a:gd name="T22" fmla="*/ 4803 w 12800"/>
              <a:gd name="T23" fmla="*/ 8908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800" h="12800">
                <a:moveTo>
                  <a:pt x="12800" y="6400"/>
                </a:moveTo>
                <a:cubicBezTo>
                  <a:pt x="12800" y="2865"/>
                  <a:pt x="9935" y="0"/>
                  <a:pt x="6400" y="0"/>
                </a:cubicBezTo>
                <a:cubicBezTo>
                  <a:pt x="2865" y="0"/>
                  <a:pt x="0" y="2865"/>
                  <a:pt x="0" y="6400"/>
                </a:cubicBezTo>
                <a:cubicBezTo>
                  <a:pt x="0" y="9935"/>
                  <a:pt x="2865" y="12800"/>
                  <a:pt x="6400" y="12800"/>
                </a:cubicBezTo>
                <a:cubicBezTo>
                  <a:pt x="9935" y="12800"/>
                  <a:pt x="12800" y="9935"/>
                  <a:pt x="12800" y="6400"/>
                </a:cubicBezTo>
                <a:close/>
                <a:moveTo>
                  <a:pt x="4803" y="8908"/>
                </a:moveTo>
                <a:lnTo>
                  <a:pt x="7066" y="6645"/>
                </a:lnTo>
                <a:lnTo>
                  <a:pt x="4602" y="4180"/>
                </a:lnTo>
                <a:lnTo>
                  <a:pt x="5424" y="3357"/>
                </a:lnTo>
                <a:lnTo>
                  <a:pt x="8716" y="6648"/>
                </a:lnTo>
                <a:lnTo>
                  <a:pt x="5630" y="9734"/>
                </a:lnTo>
                <a:lnTo>
                  <a:pt x="4803" y="89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" name="矩形 17">
            <a:extLst>
              <a:ext uri="{FF2B5EF4-FFF2-40B4-BE49-F238E27FC236}">
                <a16:creationId xmlns:a16="http://schemas.microsoft.com/office/drawing/2014/main" id="{2FCDBA3F-DA9D-9099-1AB5-FA651B9D2C6B}"/>
              </a:ext>
            </a:extLst>
          </p:cNvPr>
          <p:cNvSpPr/>
          <p:nvPr/>
        </p:nvSpPr>
        <p:spPr>
          <a:xfrm>
            <a:off x="0" y="6191098"/>
            <a:ext cx="12192000" cy="743741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D577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17">
            <a:extLst>
              <a:ext uri="{FF2B5EF4-FFF2-40B4-BE49-F238E27FC236}">
                <a16:creationId xmlns:a16="http://schemas.microsoft.com/office/drawing/2014/main" id="{7940039B-DFEB-7C41-02F5-68C618DD2A6F}"/>
              </a:ext>
            </a:extLst>
          </p:cNvPr>
          <p:cNvSpPr/>
          <p:nvPr/>
        </p:nvSpPr>
        <p:spPr>
          <a:xfrm>
            <a:off x="0" y="6535862"/>
            <a:ext cx="12192000" cy="373548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B3DFA9E-8437-D47F-E7E3-5640EF9FBA99}"/>
              </a:ext>
            </a:extLst>
          </p:cNvPr>
          <p:cNvSpPr/>
          <p:nvPr/>
        </p:nvSpPr>
        <p:spPr>
          <a:xfrm>
            <a:off x="5129941" y="-115334"/>
            <a:ext cx="9557662" cy="4452399"/>
          </a:xfrm>
          <a:custGeom>
            <a:avLst/>
            <a:gdLst>
              <a:gd name="connsiteX0" fmla="*/ 0 w 9557662"/>
              <a:gd name="connsiteY0" fmla="*/ 0 h 3605680"/>
              <a:gd name="connsiteX1" fmla="*/ 9557662 w 9557662"/>
              <a:gd name="connsiteY1" fmla="*/ 0 h 3605680"/>
              <a:gd name="connsiteX2" fmla="*/ 9516286 w 9557662"/>
              <a:gd name="connsiteY2" fmla="*/ 167971 h 3605680"/>
              <a:gd name="connsiteX3" fmla="*/ 4778831 w 9557662"/>
              <a:gd name="connsiteY3" fmla="*/ 3605680 h 3605680"/>
              <a:gd name="connsiteX4" fmla="*/ 41376 w 9557662"/>
              <a:gd name="connsiteY4" fmla="*/ 167971 h 3605680"/>
              <a:gd name="connsiteX5" fmla="*/ 0 w 9557662"/>
              <a:gd name="connsiteY5" fmla="*/ 0 h 360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57662" h="3605680">
                <a:moveTo>
                  <a:pt x="0" y="0"/>
                </a:moveTo>
                <a:lnTo>
                  <a:pt x="9557662" y="0"/>
                </a:lnTo>
                <a:lnTo>
                  <a:pt x="9516286" y="167971"/>
                </a:lnTo>
                <a:cubicBezTo>
                  <a:pt x="8973426" y="2144888"/>
                  <a:pt x="7058200" y="3605680"/>
                  <a:pt x="4778831" y="3605680"/>
                </a:cubicBezTo>
                <a:cubicBezTo>
                  <a:pt x="2499462" y="3605680"/>
                  <a:pt x="584236" y="2144888"/>
                  <a:pt x="41376" y="167971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B710320-150B-48D6-9E81-C481C41C49B6}"/>
              </a:ext>
            </a:extLst>
          </p:cNvPr>
          <p:cNvSpPr/>
          <p:nvPr/>
        </p:nvSpPr>
        <p:spPr>
          <a:xfrm>
            <a:off x="11046809" y="4093729"/>
            <a:ext cx="1062940" cy="1062940"/>
          </a:xfrm>
          <a:prstGeom prst="ellipse">
            <a:avLst/>
          </a:prstGeom>
          <a:solidFill>
            <a:srgbClr val="DDD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873BEC9-B907-47C0-A714-023E375B3697}"/>
              </a:ext>
            </a:extLst>
          </p:cNvPr>
          <p:cNvSpPr/>
          <p:nvPr/>
        </p:nvSpPr>
        <p:spPr>
          <a:xfrm>
            <a:off x="9811998" y="3159766"/>
            <a:ext cx="1766281" cy="1766281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8E5BDB4-B55A-815F-26EF-190AC4F04D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38688" y="1245272"/>
            <a:ext cx="2134369" cy="259585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51961F3-38D3-372D-A4B2-2935CF8F749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9881" r="41265" b="37757"/>
          <a:stretch/>
        </p:blipFill>
        <p:spPr>
          <a:xfrm flipH="1">
            <a:off x="799801" y="3724557"/>
            <a:ext cx="1585029" cy="1062941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C2B3A7C-703D-9CD0-7B99-5D644CE269CF}"/>
              </a:ext>
            </a:extLst>
          </p:cNvPr>
          <p:cNvSpPr/>
          <p:nvPr/>
        </p:nvSpPr>
        <p:spPr>
          <a:xfrm>
            <a:off x="5129941" y="-104190"/>
            <a:ext cx="9557662" cy="4452399"/>
          </a:xfrm>
          <a:custGeom>
            <a:avLst/>
            <a:gdLst>
              <a:gd name="connsiteX0" fmla="*/ 0 w 9557662"/>
              <a:gd name="connsiteY0" fmla="*/ 0 h 3605680"/>
              <a:gd name="connsiteX1" fmla="*/ 9557662 w 9557662"/>
              <a:gd name="connsiteY1" fmla="*/ 0 h 3605680"/>
              <a:gd name="connsiteX2" fmla="*/ 9516286 w 9557662"/>
              <a:gd name="connsiteY2" fmla="*/ 167971 h 3605680"/>
              <a:gd name="connsiteX3" fmla="*/ 4778831 w 9557662"/>
              <a:gd name="connsiteY3" fmla="*/ 3605680 h 3605680"/>
              <a:gd name="connsiteX4" fmla="*/ 41376 w 9557662"/>
              <a:gd name="connsiteY4" fmla="*/ 167971 h 3605680"/>
              <a:gd name="connsiteX5" fmla="*/ 0 w 9557662"/>
              <a:gd name="connsiteY5" fmla="*/ 0 h 360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57662" h="3605680">
                <a:moveTo>
                  <a:pt x="0" y="0"/>
                </a:moveTo>
                <a:lnTo>
                  <a:pt x="9557662" y="0"/>
                </a:lnTo>
                <a:lnTo>
                  <a:pt x="9516286" y="167971"/>
                </a:lnTo>
                <a:cubicBezTo>
                  <a:pt x="8973426" y="2144888"/>
                  <a:pt x="7058200" y="3605680"/>
                  <a:pt x="4778831" y="3605680"/>
                </a:cubicBezTo>
                <a:cubicBezTo>
                  <a:pt x="2499462" y="3605680"/>
                  <a:pt x="584236" y="2144888"/>
                  <a:pt x="41376" y="16797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64000">
                <a:srgbClr val="C4DAF3">
                  <a:alpha val="9000"/>
                </a:srgbClr>
              </a:gs>
              <a:gs pos="20000">
                <a:schemeClr val="bg1"/>
              </a:gs>
            </a:gsLst>
            <a:lin ang="4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412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>
            <a:extLst>
              <a:ext uri="{FF2B5EF4-FFF2-40B4-BE49-F238E27FC236}">
                <a16:creationId xmlns:a16="http://schemas.microsoft.com/office/drawing/2014/main" id="{E7FD7F3B-0AD1-BD36-D01B-F13C8BB9BB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263"/>
          <a:stretch/>
        </p:blipFill>
        <p:spPr>
          <a:xfrm>
            <a:off x="9523067" y="1513785"/>
            <a:ext cx="2505550" cy="44214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0800" dist="38100" dir="5400000" algn="t" rotWithShape="0">
              <a:srgbClr val="B6B6B6">
                <a:alpha val="18000"/>
              </a:srgbClr>
            </a:outerShdw>
            <a:softEdge rad="127000"/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DAD8A99-BF2F-C4FB-A1C3-0A9F0A50F61F}"/>
              </a:ext>
            </a:extLst>
          </p:cNvPr>
          <p:cNvGrpSpPr/>
          <p:nvPr/>
        </p:nvGrpSpPr>
        <p:grpSpPr>
          <a:xfrm>
            <a:off x="363619" y="263557"/>
            <a:ext cx="544841" cy="560078"/>
            <a:chOff x="668419" y="434616"/>
            <a:chExt cx="544841" cy="56007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F96ED96-5B5C-EB7B-AC37-41D0268D500B}"/>
                </a:ext>
              </a:extLst>
            </p:cNvPr>
            <p:cNvSpPr/>
            <p:nvPr/>
          </p:nvSpPr>
          <p:spPr>
            <a:xfrm>
              <a:off x="668419" y="434616"/>
              <a:ext cx="367881" cy="367881"/>
            </a:xfrm>
            <a:prstGeom prst="ellipse">
              <a:avLst/>
            </a:prstGeom>
            <a:solidFill>
              <a:srgbClr val="D577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AB89EF9-3BDA-BF5D-672F-83A56071F410}"/>
                </a:ext>
              </a:extLst>
            </p:cNvPr>
            <p:cNvSpPr/>
            <p:nvPr/>
          </p:nvSpPr>
          <p:spPr>
            <a:xfrm>
              <a:off x="756899" y="538333"/>
              <a:ext cx="456361" cy="45636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7C4EFD38-AF01-5048-4516-AE5CC283DA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881" r="41265" b="37757"/>
          <a:stretch/>
        </p:blipFill>
        <p:spPr>
          <a:xfrm flipH="1">
            <a:off x="8590873" y="1484793"/>
            <a:ext cx="1585029" cy="10629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5E26888-CCEF-BEE9-720E-92F3A3FCD8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881" r="41265" b="37757"/>
          <a:stretch/>
        </p:blipFill>
        <p:spPr>
          <a:xfrm flipH="1">
            <a:off x="9608911" y="1042176"/>
            <a:ext cx="1139344" cy="76405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773A429-74CA-7EAF-D879-0745DE4DFBEF}"/>
              </a:ext>
            </a:extLst>
          </p:cNvPr>
          <p:cNvSpPr txBox="1"/>
          <p:nvPr/>
        </p:nvSpPr>
        <p:spPr>
          <a:xfrm>
            <a:off x="996940" y="263557"/>
            <a:ext cx="241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学校规模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3D9373F-4BE1-369B-5BEA-4E1D36DAA38B}"/>
              </a:ext>
            </a:extLst>
          </p:cNvPr>
          <p:cNvGrpSpPr/>
          <p:nvPr/>
        </p:nvGrpSpPr>
        <p:grpSpPr>
          <a:xfrm>
            <a:off x="2437208" y="1395631"/>
            <a:ext cx="1209810" cy="4657748"/>
            <a:chOff x="2900901" y="1404531"/>
            <a:chExt cx="1209810" cy="4657748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5B90B5A7-8C5D-9598-C37B-38E7782FC8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8925"/>
            <a:stretch/>
          </p:blipFill>
          <p:spPr>
            <a:xfrm>
              <a:off x="2900902" y="1404531"/>
              <a:ext cx="1209809" cy="4657748"/>
            </a:xfrm>
            <a:prstGeom prst="rect">
              <a:avLst/>
            </a:prstGeom>
          </p:spPr>
        </p:pic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7C2EB0B-66DC-4FAD-3EDF-61541BB89418}"/>
                </a:ext>
              </a:extLst>
            </p:cNvPr>
            <p:cNvSpPr/>
            <p:nvPr/>
          </p:nvSpPr>
          <p:spPr>
            <a:xfrm>
              <a:off x="2900901" y="4282309"/>
              <a:ext cx="1209809" cy="1736407"/>
            </a:xfrm>
            <a:prstGeom prst="rect">
              <a:avLst/>
            </a:prstGeom>
            <a:solidFill>
              <a:srgbClr val="DB030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B4235D2-4316-FA0E-92C3-1EDF147F6F73}"/>
              </a:ext>
            </a:extLst>
          </p:cNvPr>
          <p:cNvGrpSpPr/>
          <p:nvPr/>
        </p:nvGrpSpPr>
        <p:grpSpPr>
          <a:xfrm>
            <a:off x="1424670" y="1424206"/>
            <a:ext cx="877228" cy="4637176"/>
            <a:chOff x="1410362" y="1404701"/>
            <a:chExt cx="1366719" cy="4637176"/>
          </a:xfrm>
          <a:solidFill>
            <a:srgbClr val="DB030E"/>
          </a:solidFill>
        </p:grpSpPr>
        <p:sp>
          <p:nvSpPr>
            <p:cNvPr id="17" name="圆角矩形 13">
              <a:extLst>
                <a:ext uri="{FF2B5EF4-FFF2-40B4-BE49-F238E27FC236}">
                  <a16:creationId xmlns:a16="http://schemas.microsoft.com/office/drawing/2014/main" id="{0A754D61-779F-2D0E-AD74-95B7DDE2D1F3}"/>
                </a:ext>
              </a:extLst>
            </p:cNvPr>
            <p:cNvSpPr/>
            <p:nvPr/>
          </p:nvSpPr>
          <p:spPr>
            <a:xfrm>
              <a:off x="1410362" y="1404701"/>
              <a:ext cx="1366719" cy="4637176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i="1" dirty="0">
                <a:solidFill>
                  <a:schemeClr val="bg1"/>
                </a:solidFill>
                <a:latin typeface="Arial" panose="020B0604020202020204" pitchFamily="34" charset="0"/>
                <a:ea typeface="字魂35号-孙新恒颉黑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90A6261-4A05-D70B-DF2B-6455BA376FA4}"/>
                </a:ext>
              </a:extLst>
            </p:cNvPr>
            <p:cNvSpPr txBox="1"/>
            <p:nvPr/>
          </p:nvSpPr>
          <p:spPr>
            <a:xfrm>
              <a:off x="1948055" y="1907468"/>
              <a:ext cx="615552" cy="3595063"/>
            </a:xfrm>
            <a:prstGeom prst="rect">
              <a:avLst/>
            </a:prstGeom>
            <a:grp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上海交通大学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E5A8770-360D-5C62-7838-3A89B7293F33}"/>
              </a:ext>
            </a:extLst>
          </p:cNvPr>
          <p:cNvGrpSpPr/>
          <p:nvPr/>
        </p:nvGrpSpPr>
        <p:grpSpPr>
          <a:xfrm>
            <a:off x="74016" y="1404531"/>
            <a:ext cx="1212525" cy="4637176"/>
            <a:chOff x="74016" y="1404531"/>
            <a:chExt cx="1212525" cy="4637176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A0666091-D22A-D610-9470-ADBF445836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51180"/>
            <a:stretch/>
          </p:blipFill>
          <p:spPr>
            <a:xfrm>
              <a:off x="74016" y="1404531"/>
              <a:ext cx="1212525" cy="4637176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C46AD81-BFEE-A873-A348-338878081775}"/>
                </a:ext>
              </a:extLst>
            </p:cNvPr>
            <p:cNvSpPr/>
            <p:nvPr/>
          </p:nvSpPr>
          <p:spPr>
            <a:xfrm>
              <a:off x="76732" y="4282308"/>
              <a:ext cx="1209809" cy="1736407"/>
            </a:xfrm>
            <a:prstGeom prst="rect">
              <a:avLst/>
            </a:prstGeom>
            <a:solidFill>
              <a:srgbClr val="DB030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Group 4">
            <a:extLst>
              <a:ext uri="{FF2B5EF4-FFF2-40B4-BE49-F238E27FC236}">
                <a16:creationId xmlns:a16="http://schemas.microsoft.com/office/drawing/2014/main" id="{921DA4D9-A0AA-7C7A-07F6-B06B2EB58EE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91638" y="2115115"/>
            <a:ext cx="782142" cy="315237"/>
            <a:chOff x="2018" y="1903"/>
            <a:chExt cx="3439" cy="984"/>
          </a:xfrm>
        </p:grpSpPr>
        <p:sp>
          <p:nvSpPr>
            <p:cNvPr id="47" name="AutoShape 3">
              <a:extLst>
                <a:ext uri="{FF2B5EF4-FFF2-40B4-BE49-F238E27FC236}">
                  <a16:creationId xmlns:a16="http://schemas.microsoft.com/office/drawing/2014/main" id="{9B31388A-8A1F-968A-CF30-B939CC92709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018" y="1903"/>
              <a:ext cx="3439" cy="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7FEA8594-478C-7F40-1882-BE93F93802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" y="1903"/>
              <a:ext cx="983" cy="986"/>
            </a:xfrm>
            <a:custGeom>
              <a:avLst/>
              <a:gdLst>
                <a:gd name="T0" fmla="*/ 300 w 601"/>
                <a:gd name="T1" fmla="*/ 0 h 601"/>
                <a:gd name="T2" fmla="*/ 0 w 601"/>
                <a:gd name="T3" fmla="*/ 300 h 601"/>
                <a:gd name="T4" fmla="*/ 300 w 601"/>
                <a:gd name="T5" fmla="*/ 601 h 601"/>
                <a:gd name="T6" fmla="*/ 601 w 601"/>
                <a:gd name="T7" fmla="*/ 300 h 601"/>
                <a:gd name="T8" fmla="*/ 300 w 601"/>
                <a:gd name="T9" fmla="*/ 0 h 601"/>
                <a:gd name="T10" fmla="*/ 593 w 601"/>
                <a:gd name="T11" fmla="*/ 300 h 601"/>
                <a:gd name="T12" fmla="*/ 300 w 601"/>
                <a:gd name="T13" fmla="*/ 593 h 601"/>
                <a:gd name="T14" fmla="*/ 7 w 601"/>
                <a:gd name="T15" fmla="*/ 300 h 601"/>
                <a:gd name="T16" fmla="*/ 300 w 601"/>
                <a:gd name="T17" fmla="*/ 7 h 601"/>
                <a:gd name="T18" fmla="*/ 593 w 601"/>
                <a:gd name="T19" fmla="*/ 3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1" h="601">
                  <a:moveTo>
                    <a:pt x="300" y="0"/>
                  </a:moveTo>
                  <a:cubicBezTo>
                    <a:pt x="135" y="0"/>
                    <a:pt x="0" y="135"/>
                    <a:pt x="0" y="300"/>
                  </a:cubicBezTo>
                  <a:cubicBezTo>
                    <a:pt x="0" y="466"/>
                    <a:pt x="135" y="601"/>
                    <a:pt x="300" y="601"/>
                  </a:cubicBezTo>
                  <a:cubicBezTo>
                    <a:pt x="466" y="601"/>
                    <a:pt x="601" y="466"/>
                    <a:pt x="601" y="300"/>
                  </a:cubicBezTo>
                  <a:cubicBezTo>
                    <a:pt x="601" y="135"/>
                    <a:pt x="466" y="0"/>
                    <a:pt x="300" y="0"/>
                  </a:cubicBezTo>
                  <a:close/>
                  <a:moveTo>
                    <a:pt x="593" y="300"/>
                  </a:moveTo>
                  <a:cubicBezTo>
                    <a:pt x="593" y="462"/>
                    <a:pt x="462" y="593"/>
                    <a:pt x="300" y="593"/>
                  </a:cubicBezTo>
                  <a:cubicBezTo>
                    <a:pt x="139" y="593"/>
                    <a:pt x="7" y="462"/>
                    <a:pt x="7" y="300"/>
                  </a:cubicBezTo>
                  <a:cubicBezTo>
                    <a:pt x="7" y="139"/>
                    <a:pt x="139" y="7"/>
                    <a:pt x="300" y="7"/>
                  </a:cubicBezTo>
                  <a:cubicBezTo>
                    <a:pt x="462" y="7"/>
                    <a:pt x="593" y="139"/>
                    <a:pt x="593" y="30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69A95B7A-C21C-21A5-0B20-5F46A22ECD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4" y="1921"/>
              <a:ext cx="947" cy="950"/>
            </a:xfrm>
            <a:custGeom>
              <a:avLst/>
              <a:gdLst>
                <a:gd name="T0" fmla="*/ 289 w 579"/>
                <a:gd name="T1" fmla="*/ 0 h 579"/>
                <a:gd name="T2" fmla="*/ 0 w 579"/>
                <a:gd name="T3" fmla="*/ 289 h 579"/>
                <a:gd name="T4" fmla="*/ 289 w 579"/>
                <a:gd name="T5" fmla="*/ 579 h 579"/>
                <a:gd name="T6" fmla="*/ 579 w 579"/>
                <a:gd name="T7" fmla="*/ 289 h 579"/>
                <a:gd name="T8" fmla="*/ 289 w 579"/>
                <a:gd name="T9" fmla="*/ 0 h 579"/>
                <a:gd name="T10" fmla="*/ 576 w 579"/>
                <a:gd name="T11" fmla="*/ 289 h 579"/>
                <a:gd name="T12" fmla="*/ 289 w 579"/>
                <a:gd name="T13" fmla="*/ 576 h 579"/>
                <a:gd name="T14" fmla="*/ 3 w 579"/>
                <a:gd name="T15" fmla="*/ 289 h 579"/>
                <a:gd name="T16" fmla="*/ 289 w 579"/>
                <a:gd name="T17" fmla="*/ 3 h 579"/>
                <a:gd name="T18" fmla="*/ 576 w 579"/>
                <a:gd name="T19" fmla="*/ 28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579">
                  <a:moveTo>
                    <a:pt x="289" y="0"/>
                  </a:moveTo>
                  <a:cubicBezTo>
                    <a:pt x="130" y="0"/>
                    <a:pt x="0" y="130"/>
                    <a:pt x="0" y="289"/>
                  </a:cubicBezTo>
                  <a:cubicBezTo>
                    <a:pt x="0" y="449"/>
                    <a:pt x="130" y="579"/>
                    <a:pt x="289" y="579"/>
                  </a:cubicBezTo>
                  <a:cubicBezTo>
                    <a:pt x="449" y="579"/>
                    <a:pt x="579" y="449"/>
                    <a:pt x="579" y="289"/>
                  </a:cubicBezTo>
                  <a:cubicBezTo>
                    <a:pt x="579" y="130"/>
                    <a:pt x="449" y="0"/>
                    <a:pt x="289" y="0"/>
                  </a:cubicBezTo>
                  <a:close/>
                  <a:moveTo>
                    <a:pt x="576" y="289"/>
                  </a:moveTo>
                  <a:cubicBezTo>
                    <a:pt x="576" y="447"/>
                    <a:pt x="447" y="576"/>
                    <a:pt x="289" y="576"/>
                  </a:cubicBezTo>
                  <a:cubicBezTo>
                    <a:pt x="131" y="576"/>
                    <a:pt x="3" y="447"/>
                    <a:pt x="3" y="289"/>
                  </a:cubicBezTo>
                  <a:cubicBezTo>
                    <a:pt x="3" y="132"/>
                    <a:pt x="131" y="3"/>
                    <a:pt x="289" y="3"/>
                  </a:cubicBezTo>
                  <a:cubicBezTo>
                    <a:pt x="447" y="3"/>
                    <a:pt x="576" y="132"/>
                    <a:pt x="576" y="28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2A48DA98-7870-28CC-B4C3-6762049E3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" y="1967"/>
              <a:ext cx="151" cy="120"/>
            </a:xfrm>
            <a:custGeom>
              <a:avLst/>
              <a:gdLst>
                <a:gd name="T0" fmla="*/ 36 w 92"/>
                <a:gd name="T1" fmla="*/ 3 h 73"/>
                <a:gd name="T2" fmla="*/ 52 w 92"/>
                <a:gd name="T3" fmla="*/ 8 h 73"/>
                <a:gd name="T4" fmla="*/ 72 w 92"/>
                <a:gd name="T5" fmla="*/ 8 h 73"/>
                <a:gd name="T6" fmla="*/ 59 w 92"/>
                <a:gd name="T7" fmla="*/ 12 h 73"/>
                <a:gd name="T8" fmla="*/ 44 w 92"/>
                <a:gd name="T9" fmla="*/ 16 h 73"/>
                <a:gd name="T10" fmla="*/ 47 w 92"/>
                <a:gd name="T11" fmla="*/ 20 h 73"/>
                <a:gd name="T12" fmla="*/ 56 w 92"/>
                <a:gd name="T13" fmla="*/ 19 h 73"/>
                <a:gd name="T14" fmla="*/ 79 w 92"/>
                <a:gd name="T15" fmla="*/ 27 h 73"/>
                <a:gd name="T16" fmla="*/ 86 w 92"/>
                <a:gd name="T17" fmla="*/ 42 h 73"/>
                <a:gd name="T18" fmla="*/ 75 w 92"/>
                <a:gd name="T19" fmla="*/ 36 h 73"/>
                <a:gd name="T20" fmla="*/ 62 w 92"/>
                <a:gd name="T21" fmla="*/ 27 h 73"/>
                <a:gd name="T22" fmla="*/ 35 w 92"/>
                <a:gd name="T23" fmla="*/ 33 h 73"/>
                <a:gd name="T24" fmla="*/ 20 w 92"/>
                <a:gd name="T25" fmla="*/ 56 h 73"/>
                <a:gd name="T26" fmla="*/ 12 w 92"/>
                <a:gd name="T27" fmla="*/ 69 h 73"/>
                <a:gd name="T28" fmla="*/ 17 w 92"/>
                <a:gd name="T29" fmla="*/ 44 h 73"/>
                <a:gd name="T30" fmla="*/ 21 w 92"/>
                <a:gd name="T31" fmla="*/ 39 h 73"/>
                <a:gd name="T32" fmla="*/ 27 w 92"/>
                <a:gd name="T33" fmla="*/ 32 h 73"/>
                <a:gd name="T34" fmla="*/ 34 w 92"/>
                <a:gd name="T35" fmla="*/ 26 h 73"/>
                <a:gd name="T36" fmla="*/ 33 w 92"/>
                <a:gd name="T37" fmla="*/ 21 h 73"/>
                <a:gd name="T38" fmla="*/ 22 w 92"/>
                <a:gd name="T39" fmla="*/ 26 h 73"/>
                <a:gd name="T40" fmla="*/ 3 w 92"/>
                <a:gd name="T41" fmla="*/ 32 h 73"/>
                <a:gd name="T42" fmla="*/ 23 w 92"/>
                <a:gd name="T43" fmla="*/ 19 h 73"/>
                <a:gd name="T44" fmla="*/ 27 w 92"/>
                <a:gd name="T45" fmla="*/ 17 h 73"/>
                <a:gd name="T46" fmla="*/ 30 w 92"/>
                <a:gd name="T47" fmla="*/ 16 h 73"/>
                <a:gd name="T48" fmla="*/ 31 w 92"/>
                <a:gd name="T49" fmla="*/ 12 h 73"/>
                <a:gd name="T50" fmla="*/ 28 w 92"/>
                <a:gd name="T51" fmla="*/ 4 h 73"/>
                <a:gd name="T52" fmla="*/ 36 w 92"/>
                <a:gd name="T5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73">
                  <a:moveTo>
                    <a:pt x="36" y="3"/>
                  </a:moveTo>
                  <a:cubicBezTo>
                    <a:pt x="36" y="14"/>
                    <a:pt x="46" y="8"/>
                    <a:pt x="52" y="8"/>
                  </a:cubicBezTo>
                  <a:cubicBezTo>
                    <a:pt x="54" y="8"/>
                    <a:pt x="74" y="0"/>
                    <a:pt x="72" y="8"/>
                  </a:cubicBezTo>
                  <a:cubicBezTo>
                    <a:pt x="70" y="13"/>
                    <a:pt x="63" y="12"/>
                    <a:pt x="59" y="12"/>
                  </a:cubicBezTo>
                  <a:cubicBezTo>
                    <a:pt x="54" y="13"/>
                    <a:pt x="49" y="14"/>
                    <a:pt x="44" y="16"/>
                  </a:cubicBezTo>
                  <a:cubicBezTo>
                    <a:pt x="40" y="18"/>
                    <a:pt x="43" y="21"/>
                    <a:pt x="47" y="20"/>
                  </a:cubicBezTo>
                  <a:cubicBezTo>
                    <a:pt x="50" y="20"/>
                    <a:pt x="53" y="19"/>
                    <a:pt x="56" y="19"/>
                  </a:cubicBezTo>
                  <a:cubicBezTo>
                    <a:pt x="64" y="20"/>
                    <a:pt x="73" y="22"/>
                    <a:pt x="79" y="27"/>
                  </a:cubicBezTo>
                  <a:cubicBezTo>
                    <a:pt x="82" y="29"/>
                    <a:pt x="92" y="39"/>
                    <a:pt x="86" y="42"/>
                  </a:cubicBezTo>
                  <a:cubicBezTo>
                    <a:pt x="82" y="43"/>
                    <a:pt x="77" y="38"/>
                    <a:pt x="75" y="36"/>
                  </a:cubicBezTo>
                  <a:cubicBezTo>
                    <a:pt x="71" y="32"/>
                    <a:pt x="68" y="29"/>
                    <a:pt x="62" y="27"/>
                  </a:cubicBezTo>
                  <a:cubicBezTo>
                    <a:pt x="52" y="24"/>
                    <a:pt x="42" y="26"/>
                    <a:pt x="35" y="33"/>
                  </a:cubicBezTo>
                  <a:cubicBezTo>
                    <a:pt x="27" y="39"/>
                    <a:pt x="22" y="46"/>
                    <a:pt x="20" y="56"/>
                  </a:cubicBezTo>
                  <a:cubicBezTo>
                    <a:pt x="20" y="59"/>
                    <a:pt x="18" y="73"/>
                    <a:pt x="12" y="69"/>
                  </a:cubicBezTo>
                  <a:cubicBezTo>
                    <a:pt x="5" y="64"/>
                    <a:pt x="15" y="47"/>
                    <a:pt x="17" y="44"/>
                  </a:cubicBezTo>
                  <a:cubicBezTo>
                    <a:pt x="18" y="43"/>
                    <a:pt x="19" y="41"/>
                    <a:pt x="21" y="39"/>
                  </a:cubicBezTo>
                  <a:cubicBezTo>
                    <a:pt x="22" y="37"/>
                    <a:pt x="25" y="34"/>
                    <a:pt x="27" y="32"/>
                  </a:cubicBezTo>
                  <a:cubicBezTo>
                    <a:pt x="28" y="30"/>
                    <a:pt x="32" y="27"/>
                    <a:pt x="34" y="26"/>
                  </a:cubicBezTo>
                  <a:cubicBezTo>
                    <a:pt x="36" y="24"/>
                    <a:pt x="37" y="21"/>
                    <a:pt x="33" y="21"/>
                  </a:cubicBezTo>
                  <a:cubicBezTo>
                    <a:pt x="29" y="21"/>
                    <a:pt x="27" y="24"/>
                    <a:pt x="22" y="26"/>
                  </a:cubicBezTo>
                  <a:cubicBezTo>
                    <a:pt x="18" y="28"/>
                    <a:pt x="5" y="39"/>
                    <a:pt x="3" y="32"/>
                  </a:cubicBezTo>
                  <a:cubicBezTo>
                    <a:pt x="0" y="24"/>
                    <a:pt x="18" y="21"/>
                    <a:pt x="23" y="19"/>
                  </a:cubicBezTo>
                  <a:cubicBezTo>
                    <a:pt x="24" y="18"/>
                    <a:pt x="26" y="18"/>
                    <a:pt x="27" y="17"/>
                  </a:cubicBezTo>
                  <a:cubicBezTo>
                    <a:pt x="28" y="17"/>
                    <a:pt x="29" y="16"/>
                    <a:pt x="30" y="16"/>
                  </a:cubicBezTo>
                  <a:cubicBezTo>
                    <a:pt x="31" y="14"/>
                    <a:pt x="31" y="12"/>
                    <a:pt x="31" y="12"/>
                  </a:cubicBezTo>
                  <a:cubicBezTo>
                    <a:pt x="30" y="9"/>
                    <a:pt x="28" y="6"/>
                    <a:pt x="28" y="4"/>
                  </a:cubicBezTo>
                  <a:cubicBezTo>
                    <a:pt x="30" y="2"/>
                    <a:pt x="34" y="2"/>
                    <a:pt x="3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0FEDD76C-8944-41BB-F0E3-FD49D76A9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2336"/>
              <a:ext cx="159" cy="239"/>
            </a:xfrm>
            <a:custGeom>
              <a:avLst/>
              <a:gdLst>
                <a:gd name="T0" fmla="*/ 28 w 97"/>
                <a:gd name="T1" fmla="*/ 110 h 146"/>
                <a:gd name="T2" fmla="*/ 7 w 97"/>
                <a:gd name="T3" fmla="*/ 98 h 146"/>
                <a:gd name="T4" fmla="*/ 0 w 97"/>
                <a:gd name="T5" fmla="*/ 111 h 146"/>
                <a:gd name="T6" fmla="*/ 8 w 97"/>
                <a:gd name="T7" fmla="*/ 126 h 146"/>
                <a:gd name="T8" fmla="*/ 46 w 97"/>
                <a:gd name="T9" fmla="*/ 146 h 146"/>
                <a:gd name="T10" fmla="*/ 57 w 97"/>
                <a:gd name="T11" fmla="*/ 126 h 146"/>
                <a:gd name="T12" fmla="*/ 38 w 97"/>
                <a:gd name="T13" fmla="*/ 115 h 146"/>
                <a:gd name="T14" fmla="*/ 97 w 97"/>
                <a:gd name="T15" fmla="*/ 6 h 146"/>
                <a:gd name="T16" fmla="*/ 97 w 97"/>
                <a:gd name="T17" fmla="*/ 5 h 146"/>
                <a:gd name="T18" fmla="*/ 88 w 97"/>
                <a:gd name="T19" fmla="*/ 0 h 146"/>
                <a:gd name="T20" fmla="*/ 86 w 97"/>
                <a:gd name="T21" fmla="*/ 1 h 146"/>
                <a:gd name="T22" fmla="*/ 28 w 97"/>
                <a:gd name="T23" fmla="*/ 11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46">
                  <a:moveTo>
                    <a:pt x="28" y="110"/>
                  </a:moveTo>
                  <a:cubicBezTo>
                    <a:pt x="7" y="98"/>
                    <a:pt x="7" y="98"/>
                    <a:pt x="7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" y="114"/>
                    <a:pt x="7" y="120"/>
                    <a:pt x="8" y="12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5"/>
                    <a:pt x="97" y="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7" y="0"/>
                    <a:pt x="86" y="1"/>
                  </a:cubicBezTo>
                  <a:cubicBezTo>
                    <a:pt x="28" y="110"/>
                    <a:pt x="28" y="110"/>
                    <a:pt x="28" y="1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8DF9EDD3-2496-7716-67CC-FF8D7C4B8D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9" y="2529"/>
              <a:ext cx="272" cy="78"/>
            </a:xfrm>
            <a:custGeom>
              <a:avLst/>
              <a:gdLst>
                <a:gd name="T0" fmla="*/ 6 w 166"/>
                <a:gd name="T1" fmla="*/ 0 h 47"/>
                <a:gd name="T2" fmla="*/ 160 w 166"/>
                <a:gd name="T3" fmla="*/ 0 h 47"/>
                <a:gd name="T4" fmla="*/ 166 w 166"/>
                <a:gd name="T5" fmla="*/ 6 h 47"/>
                <a:gd name="T6" fmla="*/ 166 w 166"/>
                <a:gd name="T7" fmla="*/ 41 h 47"/>
                <a:gd name="T8" fmla="*/ 160 w 166"/>
                <a:gd name="T9" fmla="*/ 47 h 47"/>
                <a:gd name="T10" fmla="*/ 6 w 166"/>
                <a:gd name="T11" fmla="*/ 47 h 47"/>
                <a:gd name="T12" fmla="*/ 0 w 166"/>
                <a:gd name="T13" fmla="*/ 41 h 47"/>
                <a:gd name="T14" fmla="*/ 0 w 166"/>
                <a:gd name="T15" fmla="*/ 6 h 47"/>
                <a:gd name="T16" fmla="*/ 6 w 166"/>
                <a:gd name="T17" fmla="*/ 0 h 47"/>
                <a:gd name="T18" fmla="*/ 6 w 166"/>
                <a:gd name="T19" fmla="*/ 0 h 47"/>
                <a:gd name="T20" fmla="*/ 8 w 166"/>
                <a:gd name="T21" fmla="*/ 5 h 47"/>
                <a:gd name="T22" fmla="*/ 8 w 166"/>
                <a:gd name="T23" fmla="*/ 5 h 47"/>
                <a:gd name="T24" fmla="*/ 6 w 166"/>
                <a:gd name="T25" fmla="*/ 8 h 47"/>
                <a:gd name="T26" fmla="*/ 6 w 166"/>
                <a:gd name="T27" fmla="*/ 39 h 47"/>
                <a:gd name="T28" fmla="*/ 9 w 166"/>
                <a:gd name="T29" fmla="*/ 42 h 47"/>
                <a:gd name="T30" fmla="*/ 158 w 166"/>
                <a:gd name="T31" fmla="*/ 42 h 47"/>
                <a:gd name="T32" fmla="*/ 161 w 166"/>
                <a:gd name="T33" fmla="*/ 39 h 47"/>
                <a:gd name="T34" fmla="*/ 161 w 166"/>
                <a:gd name="T35" fmla="*/ 8 h 47"/>
                <a:gd name="T36" fmla="*/ 158 w 166"/>
                <a:gd name="T37" fmla="*/ 5 h 47"/>
                <a:gd name="T38" fmla="*/ 8 w 166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47">
                  <a:moveTo>
                    <a:pt x="6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3" y="0"/>
                    <a:pt x="166" y="3"/>
                    <a:pt x="166" y="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5"/>
                    <a:pt x="163" y="47"/>
                    <a:pt x="16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45"/>
                    <a:pt x="0" y="4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7" y="42"/>
                    <a:pt x="9" y="42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9" y="42"/>
                    <a:pt x="161" y="41"/>
                    <a:pt x="161" y="3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1" y="7"/>
                    <a:pt x="159" y="5"/>
                    <a:pt x="158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Rectangle 10">
              <a:extLst>
                <a:ext uri="{FF2B5EF4-FFF2-40B4-BE49-F238E27FC236}">
                  <a16:creationId xmlns:a16="http://schemas.microsoft.com/office/drawing/2014/main" id="{E5D59180-0E92-43B6-A4CB-8271D45B6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42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Rectangle 11">
              <a:extLst>
                <a:ext uri="{FF2B5EF4-FFF2-40B4-BE49-F238E27FC236}">
                  <a16:creationId xmlns:a16="http://schemas.microsoft.com/office/drawing/2014/main" id="{D4FFCCC7-9796-5436-F6D9-B7CA145BC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70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Rectangle 12">
              <a:extLst>
                <a:ext uri="{FF2B5EF4-FFF2-40B4-BE49-F238E27FC236}">
                  <a16:creationId xmlns:a16="http://schemas.microsoft.com/office/drawing/2014/main" id="{6A5FD4EF-DE5F-615A-BF1C-777BA6AA8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300"/>
              <a:ext cx="8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13">
              <a:extLst>
                <a:ext uri="{FF2B5EF4-FFF2-40B4-BE49-F238E27FC236}">
                  <a16:creationId xmlns:a16="http://schemas.microsoft.com/office/drawing/2014/main" id="{C2E34096-66E2-F3E0-ACE5-DF1C889152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6" y="2333"/>
              <a:ext cx="428" cy="192"/>
            </a:xfrm>
            <a:custGeom>
              <a:avLst/>
              <a:gdLst>
                <a:gd name="T0" fmla="*/ 241 w 262"/>
                <a:gd name="T1" fmla="*/ 57 h 117"/>
                <a:gd name="T2" fmla="*/ 243 w 262"/>
                <a:gd name="T3" fmla="*/ 41 h 117"/>
                <a:gd name="T4" fmla="*/ 239 w 262"/>
                <a:gd name="T5" fmla="*/ 40 h 117"/>
                <a:gd name="T6" fmla="*/ 234 w 262"/>
                <a:gd name="T7" fmla="*/ 36 h 117"/>
                <a:gd name="T8" fmla="*/ 234 w 262"/>
                <a:gd name="T9" fmla="*/ 61 h 117"/>
                <a:gd name="T10" fmla="*/ 24 w 262"/>
                <a:gd name="T11" fmla="*/ 11 h 117"/>
                <a:gd name="T12" fmla="*/ 4 w 262"/>
                <a:gd name="T13" fmla="*/ 34 h 117"/>
                <a:gd name="T14" fmla="*/ 27 w 262"/>
                <a:gd name="T15" fmla="*/ 0 h 117"/>
                <a:gd name="T16" fmla="*/ 43 w 262"/>
                <a:gd name="T17" fmla="*/ 34 h 117"/>
                <a:gd name="T18" fmla="*/ 24 w 262"/>
                <a:gd name="T19" fmla="*/ 11 h 117"/>
                <a:gd name="T20" fmla="*/ 89 w 262"/>
                <a:gd name="T21" fmla="*/ 5 h 117"/>
                <a:gd name="T22" fmla="*/ 262 w 262"/>
                <a:gd name="T23" fmla="*/ 0 h 117"/>
                <a:gd name="T24" fmla="*/ 241 w 262"/>
                <a:gd name="T25" fmla="*/ 22 h 117"/>
                <a:gd name="T26" fmla="*/ 249 w 262"/>
                <a:gd name="T27" fmla="*/ 59 h 117"/>
                <a:gd name="T28" fmla="*/ 249 w 262"/>
                <a:gd name="T29" fmla="*/ 88 h 117"/>
                <a:gd name="T30" fmla="*/ 235 w 262"/>
                <a:gd name="T31" fmla="*/ 117 h 117"/>
                <a:gd name="T32" fmla="*/ 234 w 262"/>
                <a:gd name="T33" fmla="*/ 80 h 117"/>
                <a:gd name="T34" fmla="*/ 226 w 262"/>
                <a:gd name="T35" fmla="*/ 38 h 117"/>
                <a:gd name="T36" fmla="*/ 199 w 262"/>
                <a:gd name="T37" fmla="*/ 40 h 117"/>
                <a:gd name="T38" fmla="*/ 169 w 262"/>
                <a:gd name="T39" fmla="*/ 59 h 117"/>
                <a:gd name="T40" fmla="*/ 161 w 262"/>
                <a:gd name="T41" fmla="*/ 62 h 117"/>
                <a:gd name="T42" fmla="*/ 161 w 262"/>
                <a:gd name="T43" fmla="*/ 62 h 117"/>
                <a:gd name="T44" fmla="*/ 161 w 262"/>
                <a:gd name="T45" fmla="*/ 62 h 117"/>
                <a:gd name="T46" fmla="*/ 161 w 262"/>
                <a:gd name="T47" fmla="*/ 62 h 117"/>
                <a:gd name="T48" fmla="*/ 160 w 262"/>
                <a:gd name="T49" fmla="*/ 62 h 117"/>
                <a:gd name="T50" fmla="*/ 158 w 262"/>
                <a:gd name="T51" fmla="*/ 69 h 117"/>
                <a:gd name="T52" fmla="*/ 186 w 262"/>
                <a:gd name="T53" fmla="*/ 112 h 117"/>
                <a:gd name="T54" fmla="*/ 121 w 262"/>
                <a:gd name="T55" fmla="*/ 113 h 117"/>
                <a:gd name="T56" fmla="*/ 76 w 262"/>
                <a:gd name="T57" fmla="*/ 80 h 117"/>
                <a:gd name="T58" fmla="*/ 74 w 262"/>
                <a:gd name="T59" fmla="*/ 59 h 117"/>
                <a:gd name="T60" fmla="*/ 121 w 262"/>
                <a:gd name="T61" fmla="*/ 46 h 117"/>
                <a:gd name="T62" fmla="*/ 71 w 262"/>
                <a:gd name="T63" fmla="*/ 40 h 117"/>
                <a:gd name="T64" fmla="*/ 239 w 262"/>
                <a:gd name="T65" fmla="*/ 90 h 117"/>
                <a:gd name="T66" fmla="*/ 234 w 262"/>
                <a:gd name="T67" fmla="*/ 86 h 117"/>
                <a:gd name="T68" fmla="*/ 237 w 262"/>
                <a:gd name="T69" fmla="*/ 111 h 117"/>
                <a:gd name="T70" fmla="*/ 243 w 262"/>
                <a:gd name="T71" fmla="*/ 91 h 117"/>
                <a:gd name="T72" fmla="*/ 74 w 262"/>
                <a:gd name="T73" fmla="*/ 97 h 117"/>
                <a:gd name="T74" fmla="*/ 165 w 262"/>
                <a:gd name="T75" fmla="*/ 103 h 117"/>
                <a:gd name="T76" fmla="*/ 165 w 262"/>
                <a:gd name="T77" fmla="*/ 95 h 117"/>
                <a:gd name="T78" fmla="*/ 89 w 262"/>
                <a:gd name="T79" fmla="*/ 78 h 117"/>
                <a:gd name="T80" fmla="*/ 150 w 262"/>
                <a:gd name="T81" fmla="*/ 84 h 117"/>
                <a:gd name="T82" fmla="*/ 150 w 262"/>
                <a:gd name="T83" fmla="*/ 75 h 117"/>
                <a:gd name="T84" fmla="*/ 91 w 262"/>
                <a:gd name="T85" fmla="*/ 60 h 117"/>
                <a:gd name="T86" fmla="*/ 148 w 262"/>
                <a:gd name="T87" fmla="*/ 66 h 117"/>
                <a:gd name="T88" fmla="*/ 148 w 262"/>
                <a:gd name="T89" fmla="*/ 57 h 117"/>
                <a:gd name="T90" fmla="*/ 138 w 262"/>
                <a:gd name="T91" fmla="*/ 43 h 117"/>
                <a:gd name="T92" fmla="*/ 164 w 262"/>
                <a:gd name="T93" fmla="*/ 49 h 117"/>
                <a:gd name="T94" fmla="*/ 164 w 262"/>
                <a:gd name="T95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2" h="117">
                  <a:moveTo>
                    <a:pt x="236" y="56"/>
                  </a:moveTo>
                  <a:cubicBezTo>
                    <a:pt x="239" y="56"/>
                    <a:pt x="239" y="56"/>
                    <a:pt x="239" y="56"/>
                  </a:cubicBezTo>
                  <a:cubicBezTo>
                    <a:pt x="240" y="56"/>
                    <a:pt x="241" y="57"/>
                    <a:pt x="241" y="57"/>
                  </a:cubicBezTo>
                  <a:cubicBezTo>
                    <a:pt x="241" y="61"/>
                    <a:pt x="241" y="61"/>
                    <a:pt x="241" y="61"/>
                  </a:cubicBezTo>
                  <a:cubicBezTo>
                    <a:pt x="242" y="60"/>
                    <a:pt x="243" y="58"/>
                    <a:pt x="243" y="56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39"/>
                    <a:pt x="242" y="37"/>
                    <a:pt x="241" y="36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40"/>
                    <a:pt x="240" y="40"/>
                    <a:pt x="239" y="40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5" y="40"/>
                    <a:pt x="234" y="40"/>
                    <a:pt x="234" y="39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2" y="37"/>
                    <a:pt x="231" y="39"/>
                    <a:pt x="231" y="41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8"/>
                    <a:pt x="232" y="60"/>
                    <a:pt x="234" y="61"/>
                  </a:cubicBezTo>
                  <a:cubicBezTo>
                    <a:pt x="234" y="57"/>
                    <a:pt x="234" y="57"/>
                    <a:pt x="234" y="57"/>
                  </a:cubicBezTo>
                  <a:cubicBezTo>
                    <a:pt x="234" y="57"/>
                    <a:pt x="235" y="56"/>
                    <a:pt x="236" y="56"/>
                  </a:cubicBezTo>
                  <a:close/>
                  <a:moveTo>
                    <a:pt x="24" y="11"/>
                  </a:moveTo>
                  <a:cubicBezTo>
                    <a:pt x="22" y="11"/>
                    <a:pt x="20" y="11"/>
                    <a:pt x="19" y="13"/>
                  </a:cubicBezTo>
                  <a:cubicBezTo>
                    <a:pt x="17" y="17"/>
                    <a:pt x="17" y="29"/>
                    <a:pt x="17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3"/>
                    <a:pt x="12" y="0"/>
                    <a:pt x="2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1" y="0"/>
                    <a:pt x="61" y="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71" y="40"/>
                  </a:moveTo>
                  <a:cubicBezTo>
                    <a:pt x="71" y="40"/>
                    <a:pt x="71" y="40"/>
                    <a:pt x="71" y="40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90" y="5"/>
                    <a:pt x="89" y="4"/>
                    <a:pt x="89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62" y="12"/>
                    <a:pt x="262" y="18"/>
                    <a:pt x="245" y="21"/>
                  </a:cubicBezTo>
                  <a:cubicBezTo>
                    <a:pt x="244" y="21"/>
                    <a:pt x="242" y="22"/>
                    <a:pt x="241" y="22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5" y="30"/>
                    <a:pt x="249" y="34"/>
                    <a:pt x="249" y="38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249" y="64"/>
                    <a:pt x="245" y="67"/>
                    <a:pt x="241" y="68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45" y="80"/>
                    <a:pt x="249" y="84"/>
                    <a:pt x="249" y="88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49" y="114"/>
                    <a:pt x="245" y="117"/>
                    <a:pt x="240" y="117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0" y="117"/>
                    <a:pt x="226" y="114"/>
                    <a:pt x="226" y="109"/>
                  </a:cubicBezTo>
                  <a:cubicBezTo>
                    <a:pt x="226" y="88"/>
                    <a:pt x="226" y="88"/>
                    <a:pt x="226" y="88"/>
                  </a:cubicBezTo>
                  <a:cubicBezTo>
                    <a:pt x="226" y="84"/>
                    <a:pt x="230" y="80"/>
                    <a:pt x="234" y="80"/>
                  </a:cubicBezTo>
                  <a:cubicBezTo>
                    <a:pt x="234" y="68"/>
                    <a:pt x="234" y="68"/>
                    <a:pt x="234" y="68"/>
                  </a:cubicBezTo>
                  <a:cubicBezTo>
                    <a:pt x="230" y="67"/>
                    <a:pt x="226" y="64"/>
                    <a:pt x="226" y="5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4"/>
                    <a:pt x="230" y="30"/>
                    <a:pt x="234" y="30"/>
                  </a:cubicBezTo>
                  <a:cubicBezTo>
                    <a:pt x="234" y="23"/>
                    <a:pt x="234" y="23"/>
                    <a:pt x="234" y="23"/>
                  </a:cubicBezTo>
                  <a:cubicBezTo>
                    <a:pt x="221" y="25"/>
                    <a:pt x="209" y="29"/>
                    <a:pt x="199" y="40"/>
                  </a:cubicBezTo>
                  <a:cubicBezTo>
                    <a:pt x="188" y="40"/>
                    <a:pt x="188" y="40"/>
                    <a:pt x="188" y="40"/>
                  </a:cubicBezTo>
                  <a:cubicBezTo>
                    <a:pt x="188" y="40"/>
                    <a:pt x="183" y="42"/>
                    <a:pt x="178" y="46"/>
                  </a:cubicBezTo>
                  <a:cubicBezTo>
                    <a:pt x="175" y="50"/>
                    <a:pt x="171" y="54"/>
                    <a:pt x="169" y="59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59"/>
                    <a:pt x="163" y="60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59" y="64"/>
                    <a:pt x="158" y="66"/>
                    <a:pt x="158" y="69"/>
                  </a:cubicBezTo>
                  <a:cubicBezTo>
                    <a:pt x="159" y="74"/>
                    <a:pt x="161" y="76"/>
                    <a:pt x="166" y="80"/>
                  </a:cubicBezTo>
                  <a:cubicBezTo>
                    <a:pt x="171" y="85"/>
                    <a:pt x="181" y="94"/>
                    <a:pt x="185" y="100"/>
                  </a:cubicBezTo>
                  <a:cubicBezTo>
                    <a:pt x="188" y="104"/>
                    <a:pt x="189" y="111"/>
                    <a:pt x="186" y="112"/>
                  </a:cubicBezTo>
                  <a:cubicBezTo>
                    <a:pt x="186" y="113"/>
                    <a:pt x="185" y="113"/>
                    <a:pt x="185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4" y="113"/>
                    <a:pt x="54" y="105"/>
                    <a:pt x="58" y="100"/>
                  </a:cubicBezTo>
                  <a:cubicBezTo>
                    <a:pt x="62" y="94"/>
                    <a:pt x="71" y="85"/>
                    <a:pt x="76" y="80"/>
                  </a:cubicBezTo>
                  <a:cubicBezTo>
                    <a:pt x="82" y="76"/>
                    <a:pt x="84" y="74"/>
                    <a:pt x="84" y="69"/>
                  </a:cubicBezTo>
                  <a:cubicBezTo>
                    <a:pt x="85" y="63"/>
                    <a:pt x="78" y="59"/>
                    <a:pt x="78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2" y="56"/>
                    <a:pt x="70" y="51"/>
                    <a:pt x="67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20" y="49"/>
                    <a:pt x="121" y="48"/>
                    <a:pt x="121" y="46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2"/>
                    <a:pt x="120" y="40"/>
                    <a:pt x="118" y="40"/>
                  </a:cubicBezTo>
                  <a:cubicBezTo>
                    <a:pt x="71" y="40"/>
                    <a:pt x="71" y="40"/>
                    <a:pt x="71" y="40"/>
                  </a:cubicBezTo>
                  <a:close/>
                  <a:moveTo>
                    <a:pt x="241" y="86"/>
                  </a:moveTo>
                  <a:cubicBezTo>
                    <a:pt x="241" y="89"/>
                    <a:pt x="241" y="89"/>
                    <a:pt x="241" y="89"/>
                  </a:cubicBezTo>
                  <a:cubicBezTo>
                    <a:pt x="241" y="90"/>
                    <a:pt x="240" y="90"/>
                    <a:pt x="239" y="90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90"/>
                    <a:pt x="234" y="90"/>
                    <a:pt x="234" y="89"/>
                  </a:cubicBezTo>
                  <a:cubicBezTo>
                    <a:pt x="234" y="86"/>
                    <a:pt x="234" y="86"/>
                    <a:pt x="234" y="86"/>
                  </a:cubicBezTo>
                  <a:cubicBezTo>
                    <a:pt x="232" y="87"/>
                    <a:pt x="231" y="89"/>
                    <a:pt x="231" y="91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9"/>
                    <a:pt x="234" y="111"/>
                    <a:pt x="237" y="111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41" y="111"/>
                    <a:pt x="243" y="109"/>
                    <a:pt x="243" y="106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3" y="89"/>
                    <a:pt x="242" y="87"/>
                    <a:pt x="241" y="86"/>
                  </a:cubicBezTo>
                  <a:close/>
                  <a:moveTo>
                    <a:pt x="77" y="95"/>
                  </a:moveTo>
                  <a:cubicBezTo>
                    <a:pt x="75" y="95"/>
                    <a:pt x="74" y="96"/>
                    <a:pt x="74" y="97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2"/>
                    <a:pt x="75" y="103"/>
                    <a:pt x="77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7" y="103"/>
                    <a:pt x="168" y="102"/>
                    <a:pt x="168" y="100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6"/>
                    <a:pt x="167" y="95"/>
                    <a:pt x="165" y="95"/>
                  </a:cubicBezTo>
                  <a:cubicBezTo>
                    <a:pt x="77" y="95"/>
                    <a:pt x="77" y="95"/>
                    <a:pt x="77" y="95"/>
                  </a:cubicBezTo>
                  <a:close/>
                  <a:moveTo>
                    <a:pt x="92" y="75"/>
                  </a:moveTo>
                  <a:cubicBezTo>
                    <a:pt x="91" y="75"/>
                    <a:pt x="89" y="77"/>
                    <a:pt x="89" y="78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3"/>
                    <a:pt x="91" y="84"/>
                    <a:pt x="92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1" y="84"/>
                    <a:pt x="153" y="83"/>
                    <a:pt x="153" y="81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3" y="77"/>
                    <a:pt x="151" y="75"/>
                    <a:pt x="150" y="75"/>
                  </a:cubicBezTo>
                  <a:cubicBezTo>
                    <a:pt x="92" y="75"/>
                    <a:pt x="92" y="75"/>
                    <a:pt x="92" y="75"/>
                  </a:cubicBezTo>
                  <a:close/>
                  <a:moveTo>
                    <a:pt x="94" y="57"/>
                  </a:moveTo>
                  <a:cubicBezTo>
                    <a:pt x="93" y="57"/>
                    <a:pt x="91" y="59"/>
                    <a:pt x="91" y="6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5"/>
                    <a:pt x="93" y="66"/>
                    <a:pt x="94" y="66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49" y="66"/>
                    <a:pt x="150" y="65"/>
                    <a:pt x="150" y="63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0" y="59"/>
                    <a:pt x="149" y="57"/>
                    <a:pt x="148" y="57"/>
                  </a:cubicBezTo>
                  <a:cubicBezTo>
                    <a:pt x="94" y="57"/>
                    <a:pt x="94" y="57"/>
                    <a:pt x="94" y="57"/>
                  </a:cubicBezTo>
                  <a:close/>
                  <a:moveTo>
                    <a:pt x="141" y="40"/>
                  </a:moveTo>
                  <a:cubicBezTo>
                    <a:pt x="139" y="40"/>
                    <a:pt x="138" y="42"/>
                    <a:pt x="138" y="43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6" y="49"/>
                    <a:pt x="167" y="48"/>
                    <a:pt x="167" y="46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6" y="40"/>
                    <a:pt x="164" y="40"/>
                  </a:cubicBezTo>
                  <a:lnTo>
                    <a:pt x="141" y="40"/>
                  </a:lnTo>
                  <a:close/>
                </a:path>
              </a:pathLst>
            </a:custGeom>
            <a:solidFill>
              <a:srgbClr val="B03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Rectangle 14">
              <a:extLst>
                <a:ext uri="{FF2B5EF4-FFF2-40B4-BE49-F238E27FC236}">
                  <a16:creationId xmlns:a16="http://schemas.microsoft.com/office/drawing/2014/main" id="{B874C316-59AB-9642-F48B-CC5FE11AB1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42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15">
              <a:extLst>
                <a:ext uri="{FF2B5EF4-FFF2-40B4-BE49-F238E27FC236}">
                  <a16:creationId xmlns:a16="http://schemas.microsoft.com/office/drawing/2014/main" id="{663A1C07-B3A9-569B-4707-7549BEA31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" y="2203"/>
              <a:ext cx="87" cy="39"/>
            </a:xfrm>
            <a:custGeom>
              <a:avLst/>
              <a:gdLst>
                <a:gd name="T0" fmla="*/ 0 w 53"/>
                <a:gd name="T1" fmla="*/ 14 h 24"/>
                <a:gd name="T2" fmla="*/ 48 w 53"/>
                <a:gd name="T3" fmla="*/ 0 h 24"/>
                <a:gd name="T4" fmla="*/ 53 w 53"/>
                <a:gd name="T5" fmla="*/ 10 h 24"/>
                <a:gd name="T6" fmla="*/ 2 w 53"/>
                <a:gd name="T7" fmla="*/ 24 h 24"/>
                <a:gd name="T8" fmla="*/ 0 w 53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4">
                  <a:moveTo>
                    <a:pt x="0" y="14"/>
                  </a:moveTo>
                  <a:cubicBezTo>
                    <a:pt x="16" y="13"/>
                    <a:pt x="33" y="7"/>
                    <a:pt x="48" y="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36" y="18"/>
                    <a:pt x="17" y="23"/>
                    <a:pt x="2" y="2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E93EF243-AFE0-C032-CB10-FBE44CB0B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193"/>
              <a:ext cx="22" cy="23"/>
            </a:xfrm>
            <a:custGeom>
              <a:avLst/>
              <a:gdLst>
                <a:gd name="T0" fmla="*/ 13 w 22"/>
                <a:gd name="T1" fmla="*/ 0 h 23"/>
                <a:gd name="T2" fmla="*/ 0 w 22"/>
                <a:gd name="T3" fmla="*/ 7 h 23"/>
                <a:gd name="T4" fmla="*/ 8 w 22"/>
                <a:gd name="T5" fmla="*/ 23 h 23"/>
                <a:gd name="T6" fmla="*/ 22 w 22"/>
                <a:gd name="T7" fmla="*/ 17 h 23"/>
                <a:gd name="T8" fmla="*/ 13 w 22"/>
                <a:gd name="T9" fmla="*/ 0 h 23"/>
                <a:gd name="T10" fmla="*/ 13 w 2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3" y="0"/>
                  </a:moveTo>
                  <a:lnTo>
                    <a:pt x="0" y="7"/>
                  </a:lnTo>
                  <a:lnTo>
                    <a:pt x="8" y="23"/>
                  </a:lnTo>
                  <a:lnTo>
                    <a:pt x="22" y="17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Rectangle 17">
              <a:extLst>
                <a:ext uri="{FF2B5EF4-FFF2-40B4-BE49-F238E27FC236}">
                  <a16:creationId xmlns:a16="http://schemas.microsoft.com/office/drawing/2014/main" id="{D5507BBE-5E90-F01A-EE26-060527A4E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70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Rectangle 18">
              <a:extLst>
                <a:ext uri="{FF2B5EF4-FFF2-40B4-BE49-F238E27FC236}">
                  <a16:creationId xmlns:a16="http://schemas.microsoft.com/office/drawing/2014/main" id="{ECC9728E-CE38-DB65-5CB6-CD06341541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300"/>
              <a:ext cx="1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19">
              <a:extLst>
                <a:ext uri="{FF2B5EF4-FFF2-40B4-BE49-F238E27FC236}">
                  <a16:creationId xmlns:a16="http://schemas.microsoft.com/office/drawing/2014/main" id="{00F44A47-255D-C9A2-DADD-5DF9924F6F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2200"/>
              <a:ext cx="83" cy="118"/>
            </a:xfrm>
            <a:custGeom>
              <a:avLst/>
              <a:gdLst>
                <a:gd name="T0" fmla="*/ 0 w 83"/>
                <a:gd name="T1" fmla="*/ 15 h 118"/>
                <a:gd name="T2" fmla="*/ 28 w 83"/>
                <a:gd name="T3" fmla="*/ 0 h 118"/>
                <a:gd name="T4" fmla="*/ 83 w 83"/>
                <a:gd name="T5" fmla="*/ 103 h 118"/>
                <a:gd name="T6" fmla="*/ 57 w 83"/>
                <a:gd name="T7" fmla="*/ 118 h 118"/>
                <a:gd name="T8" fmla="*/ 0 w 83"/>
                <a:gd name="T9" fmla="*/ 15 h 118"/>
                <a:gd name="T10" fmla="*/ 0 w 83"/>
                <a:gd name="T11" fmla="*/ 15 h 118"/>
                <a:gd name="T12" fmla="*/ 18 w 83"/>
                <a:gd name="T13" fmla="*/ 29 h 118"/>
                <a:gd name="T14" fmla="*/ 21 w 83"/>
                <a:gd name="T15" fmla="*/ 36 h 118"/>
                <a:gd name="T16" fmla="*/ 33 w 83"/>
                <a:gd name="T17" fmla="*/ 28 h 118"/>
                <a:gd name="T18" fmla="*/ 29 w 83"/>
                <a:gd name="T19" fmla="*/ 23 h 118"/>
                <a:gd name="T20" fmla="*/ 18 w 83"/>
                <a:gd name="T21" fmla="*/ 29 h 118"/>
                <a:gd name="T22" fmla="*/ 18 w 83"/>
                <a:gd name="T23" fmla="*/ 29 h 118"/>
                <a:gd name="T24" fmla="*/ 25 w 83"/>
                <a:gd name="T25" fmla="*/ 42 h 118"/>
                <a:gd name="T26" fmla="*/ 28 w 83"/>
                <a:gd name="T27" fmla="*/ 47 h 118"/>
                <a:gd name="T28" fmla="*/ 39 w 83"/>
                <a:gd name="T29" fmla="*/ 41 h 118"/>
                <a:gd name="T30" fmla="*/ 36 w 83"/>
                <a:gd name="T31" fmla="*/ 36 h 118"/>
                <a:gd name="T32" fmla="*/ 25 w 83"/>
                <a:gd name="T3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118">
                  <a:moveTo>
                    <a:pt x="0" y="15"/>
                  </a:moveTo>
                  <a:lnTo>
                    <a:pt x="28" y="0"/>
                  </a:lnTo>
                  <a:lnTo>
                    <a:pt x="83" y="103"/>
                  </a:lnTo>
                  <a:lnTo>
                    <a:pt x="57" y="118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18" y="29"/>
                  </a:moveTo>
                  <a:lnTo>
                    <a:pt x="21" y="36"/>
                  </a:lnTo>
                  <a:lnTo>
                    <a:pt x="33" y="28"/>
                  </a:lnTo>
                  <a:lnTo>
                    <a:pt x="29" y="23"/>
                  </a:lnTo>
                  <a:lnTo>
                    <a:pt x="18" y="29"/>
                  </a:lnTo>
                  <a:lnTo>
                    <a:pt x="18" y="29"/>
                  </a:lnTo>
                  <a:close/>
                  <a:moveTo>
                    <a:pt x="25" y="42"/>
                  </a:moveTo>
                  <a:lnTo>
                    <a:pt x="28" y="47"/>
                  </a:lnTo>
                  <a:lnTo>
                    <a:pt x="39" y="41"/>
                  </a:lnTo>
                  <a:lnTo>
                    <a:pt x="36" y="36"/>
                  </a:lnTo>
                  <a:lnTo>
                    <a:pt x="25" y="42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20">
              <a:extLst>
                <a:ext uri="{FF2B5EF4-FFF2-40B4-BE49-F238E27FC236}">
                  <a16:creationId xmlns:a16="http://schemas.microsoft.com/office/drawing/2014/main" id="{E66F8030-4DE3-A0E9-2D58-633A33DA1D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1" y="2175"/>
              <a:ext cx="78" cy="143"/>
            </a:xfrm>
            <a:custGeom>
              <a:avLst/>
              <a:gdLst>
                <a:gd name="T0" fmla="*/ 47 w 78"/>
                <a:gd name="T1" fmla="*/ 12 h 143"/>
                <a:gd name="T2" fmla="*/ 78 w 78"/>
                <a:gd name="T3" fmla="*/ 12 h 143"/>
                <a:gd name="T4" fmla="*/ 78 w 78"/>
                <a:gd name="T5" fmla="*/ 143 h 143"/>
                <a:gd name="T6" fmla="*/ 47 w 78"/>
                <a:gd name="T7" fmla="*/ 143 h 143"/>
                <a:gd name="T8" fmla="*/ 47 w 78"/>
                <a:gd name="T9" fmla="*/ 12 h 143"/>
                <a:gd name="T10" fmla="*/ 47 w 78"/>
                <a:gd name="T11" fmla="*/ 12 h 143"/>
                <a:gd name="T12" fmla="*/ 0 w 78"/>
                <a:gd name="T13" fmla="*/ 0 h 143"/>
                <a:gd name="T14" fmla="*/ 36 w 78"/>
                <a:gd name="T15" fmla="*/ 0 h 143"/>
                <a:gd name="T16" fmla="*/ 36 w 78"/>
                <a:gd name="T17" fmla="*/ 143 h 143"/>
                <a:gd name="T18" fmla="*/ 0 w 78"/>
                <a:gd name="T19" fmla="*/ 143 h 143"/>
                <a:gd name="T20" fmla="*/ 0 w 78"/>
                <a:gd name="T21" fmla="*/ 0 h 143"/>
                <a:gd name="T22" fmla="*/ 0 w 78"/>
                <a:gd name="T23" fmla="*/ 0 h 143"/>
                <a:gd name="T24" fmla="*/ 11 w 78"/>
                <a:gd name="T25" fmla="*/ 18 h 143"/>
                <a:gd name="T26" fmla="*/ 11 w 78"/>
                <a:gd name="T27" fmla="*/ 25 h 143"/>
                <a:gd name="T28" fmla="*/ 24 w 78"/>
                <a:gd name="T29" fmla="*/ 25 h 143"/>
                <a:gd name="T30" fmla="*/ 24 w 78"/>
                <a:gd name="T31" fmla="*/ 18 h 143"/>
                <a:gd name="T32" fmla="*/ 11 w 78"/>
                <a:gd name="T33" fmla="*/ 18 h 143"/>
                <a:gd name="T34" fmla="*/ 11 w 78"/>
                <a:gd name="T35" fmla="*/ 18 h 143"/>
                <a:gd name="T36" fmla="*/ 11 w 78"/>
                <a:gd name="T37" fmla="*/ 33 h 143"/>
                <a:gd name="T38" fmla="*/ 11 w 78"/>
                <a:gd name="T39" fmla="*/ 40 h 143"/>
                <a:gd name="T40" fmla="*/ 24 w 78"/>
                <a:gd name="T41" fmla="*/ 40 h 143"/>
                <a:gd name="T42" fmla="*/ 24 w 78"/>
                <a:gd name="T43" fmla="*/ 33 h 143"/>
                <a:gd name="T44" fmla="*/ 11 w 78"/>
                <a:gd name="T45" fmla="*/ 33 h 143"/>
                <a:gd name="T46" fmla="*/ 11 w 78"/>
                <a:gd name="T47" fmla="*/ 33 h 143"/>
                <a:gd name="T48" fmla="*/ 11 w 78"/>
                <a:gd name="T49" fmla="*/ 46 h 143"/>
                <a:gd name="T50" fmla="*/ 11 w 78"/>
                <a:gd name="T51" fmla="*/ 53 h 143"/>
                <a:gd name="T52" fmla="*/ 24 w 78"/>
                <a:gd name="T53" fmla="*/ 53 h 143"/>
                <a:gd name="T54" fmla="*/ 24 w 78"/>
                <a:gd name="T55" fmla="*/ 46 h 143"/>
                <a:gd name="T56" fmla="*/ 11 w 78"/>
                <a:gd name="T57" fmla="*/ 46 h 143"/>
                <a:gd name="T58" fmla="*/ 11 w 78"/>
                <a:gd name="T59" fmla="*/ 46 h 143"/>
                <a:gd name="T60" fmla="*/ 11 w 78"/>
                <a:gd name="T61" fmla="*/ 61 h 143"/>
                <a:gd name="T62" fmla="*/ 11 w 78"/>
                <a:gd name="T63" fmla="*/ 67 h 143"/>
                <a:gd name="T64" fmla="*/ 24 w 78"/>
                <a:gd name="T65" fmla="*/ 67 h 143"/>
                <a:gd name="T66" fmla="*/ 24 w 78"/>
                <a:gd name="T67" fmla="*/ 61 h 143"/>
                <a:gd name="T68" fmla="*/ 11 w 78"/>
                <a:gd name="T69" fmla="*/ 61 h 143"/>
                <a:gd name="T70" fmla="*/ 11 w 78"/>
                <a:gd name="T71" fmla="*/ 61 h 143"/>
                <a:gd name="T72" fmla="*/ 55 w 78"/>
                <a:gd name="T73" fmla="*/ 33 h 143"/>
                <a:gd name="T74" fmla="*/ 55 w 78"/>
                <a:gd name="T75" fmla="*/ 40 h 143"/>
                <a:gd name="T76" fmla="*/ 70 w 78"/>
                <a:gd name="T77" fmla="*/ 40 h 143"/>
                <a:gd name="T78" fmla="*/ 70 w 78"/>
                <a:gd name="T79" fmla="*/ 33 h 143"/>
                <a:gd name="T80" fmla="*/ 55 w 78"/>
                <a:gd name="T81" fmla="*/ 33 h 143"/>
                <a:gd name="T82" fmla="*/ 55 w 78"/>
                <a:gd name="T83" fmla="*/ 33 h 143"/>
                <a:gd name="T84" fmla="*/ 55 w 78"/>
                <a:gd name="T85" fmla="*/ 46 h 143"/>
                <a:gd name="T86" fmla="*/ 55 w 78"/>
                <a:gd name="T87" fmla="*/ 53 h 143"/>
                <a:gd name="T88" fmla="*/ 70 w 78"/>
                <a:gd name="T89" fmla="*/ 53 h 143"/>
                <a:gd name="T90" fmla="*/ 70 w 78"/>
                <a:gd name="T91" fmla="*/ 46 h 143"/>
                <a:gd name="T92" fmla="*/ 55 w 78"/>
                <a:gd name="T93" fmla="*/ 46 h 143"/>
                <a:gd name="T94" fmla="*/ 55 w 78"/>
                <a:gd name="T95" fmla="*/ 46 h 143"/>
                <a:gd name="T96" fmla="*/ 55 w 78"/>
                <a:gd name="T97" fmla="*/ 61 h 143"/>
                <a:gd name="T98" fmla="*/ 55 w 78"/>
                <a:gd name="T99" fmla="*/ 67 h 143"/>
                <a:gd name="T100" fmla="*/ 70 w 78"/>
                <a:gd name="T101" fmla="*/ 67 h 143"/>
                <a:gd name="T102" fmla="*/ 70 w 78"/>
                <a:gd name="T103" fmla="*/ 61 h 143"/>
                <a:gd name="T104" fmla="*/ 55 w 78"/>
                <a:gd name="T105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143">
                  <a:moveTo>
                    <a:pt x="47" y="12"/>
                  </a:moveTo>
                  <a:lnTo>
                    <a:pt x="78" y="12"/>
                  </a:lnTo>
                  <a:lnTo>
                    <a:pt x="78" y="143"/>
                  </a:lnTo>
                  <a:lnTo>
                    <a:pt x="47" y="143"/>
                  </a:lnTo>
                  <a:lnTo>
                    <a:pt x="47" y="12"/>
                  </a:lnTo>
                  <a:lnTo>
                    <a:pt x="47" y="12"/>
                  </a:lnTo>
                  <a:close/>
                  <a:moveTo>
                    <a:pt x="0" y="0"/>
                  </a:moveTo>
                  <a:lnTo>
                    <a:pt x="36" y="0"/>
                  </a:lnTo>
                  <a:lnTo>
                    <a:pt x="36" y="143"/>
                  </a:lnTo>
                  <a:lnTo>
                    <a:pt x="0" y="143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" y="18"/>
                  </a:moveTo>
                  <a:lnTo>
                    <a:pt x="11" y="25"/>
                  </a:lnTo>
                  <a:lnTo>
                    <a:pt x="24" y="25"/>
                  </a:lnTo>
                  <a:lnTo>
                    <a:pt x="24" y="18"/>
                  </a:lnTo>
                  <a:lnTo>
                    <a:pt x="11" y="18"/>
                  </a:lnTo>
                  <a:lnTo>
                    <a:pt x="11" y="18"/>
                  </a:lnTo>
                  <a:close/>
                  <a:moveTo>
                    <a:pt x="11" y="33"/>
                  </a:moveTo>
                  <a:lnTo>
                    <a:pt x="11" y="40"/>
                  </a:lnTo>
                  <a:lnTo>
                    <a:pt x="24" y="40"/>
                  </a:lnTo>
                  <a:lnTo>
                    <a:pt x="24" y="33"/>
                  </a:lnTo>
                  <a:lnTo>
                    <a:pt x="11" y="33"/>
                  </a:lnTo>
                  <a:lnTo>
                    <a:pt x="11" y="33"/>
                  </a:lnTo>
                  <a:close/>
                  <a:moveTo>
                    <a:pt x="11" y="46"/>
                  </a:moveTo>
                  <a:lnTo>
                    <a:pt x="11" y="53"/>
                  </a:lnTo>
                  <a:lnTo>
                    <a:pt x="24" y="53"/>
                  </a:lnTo>
                  <a:lnTo>
                    <a:pt x="24" y="46"/>
                  </a:lnTo>
                  <a:lnTo>
                    <a:pt x="11" y="46"/>
                  </a:lnTo>
                  <a:lnTo>
                    <a:pt x="11" y="46"/>
                  </a:lnTo>
                  <a:close/>
                  <a:moveTo>
                    <a:pt x="11" y="61"/>
                  </a:moveTo>
                  <a:lnTo>
                    <a:pt x="11" y="67"/>
                  </a:lnTo>
                  <a:lnTo>
                    <a:pt x="24" y="67"/>
                  </a:lnTo>
                  <a:lnTo>
                    <a:pt x="24" y="61"/>
                  </a:lnTo>
                  <a:lnTo>
                    <a:pt x="11" y="61"/>
                  </a:lnTo>
                  <a:lnTo>
                    <a:pt x="11" y="61"/>
                  </a:lnTo>
                  <a:close/>
                  <a:moveTo>
                    <a:pt x="55" y="33"/>
                  </a:moveTo>
                  <a:lnTo>
                    <a:pt x="55" y="40"/>
                  </a:lnTo>
                  <a:lnTo>
                    <a:pt x="70" y="40"/>
                  </a:lnTo>
                  <a:lnTo>
                    <a:pt x="70" y="33"/>
                  </a:lnTo>
                  <a:lnTo>
                    <a:pt x="55" y="33"/>
                  </a:lnTo>
                  <a:lnTo>
                    <a:pt x="55" y="33"/>
                  </a:lnTo>
                  <a:close/>
                  <a:moveTo>
                    <a:pt x="55" y="46"/>
                  </a:moveTo>
                  <a:lnTo>
                    <a:pt x="55" y="53"/>
                  </a:lnTo>
                  <a:lnTo>
                    <a:pt x="70" y="53"/>
                  </a:lnTo>
                  <a:lnTo>
                    <a:pt x="70" y="46"/>
                  </a:lnTo>
                  <a:lnTo>
                    <a:pt x="55" y="46"/>
                  </a:lnTo>
                  <a:lnTo>
                    <a:pt x="55" y="46"/>
                  </a:lnTo>
                  <a:close/>
                  <a:moveTo>
                    <a:pt x="55" y="61"/>
                  </a:moveTo>
                  <a:lnTo>
                    <a:pt x="55" y="67"/>
                  </a:lnTo>
                  <a:lnTo>
                    <a:pt x="70" y="67"/>
                  </a:lnTo>
                  <a:lnTo>
                    <a:pt x="70" y="61"/>
                  </a:lnTo>
                  <a:lnTo>
                    <a:pt x="55" y="61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21">
              <a:extLst>
                <a:ext uri="{FF2B5EF4-FFF2-40B4-BE49-F238E27FC236}">
                  <a16:creationId xmlns:a16="http://schemas.microsoft.com/office/drawing/2014/main" id="{5AC67116-A72A-C6B7-CD63-13ED0E635B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7" y="2054"/>
              <a:ext cx="682" cy="684"/>
            </a:xfrm>
            <a:custGeom>
              <a:avLst/>
              <a:gdLst>
                <a:gd name="T0" fmla="*/ 399 w 417"/>
                <a:gd name="T1" fmla="*/ 191 h 417"/>
                <a:gd name="T2" fmla="*/ 394 w 417"/>
                <a:gd name="T3" fmla="*/ 167 h 417"/>
                <a:gd name="T4" fmla="*/ 390 w 417"/>
                <a:gd name="T5" fmla="*/ 151 h 417"/>
                <a:gd name="T6" fmla="*/ 382 w 417"/>
                <a:gd name="T7" fmla="*/ 128 h 417"/>
                <a:gd name="T8" fmla="*/ 386 w 417"/>
                <a:gd name="T9" fmla="*/ 100 h 417"/>
                <a:gd name="T10" fmla="*/ 374 w 417"/>
                <a:gd name="T11" fmla="*/ 81 h 417"/>
                <a:gd name="T12" fmla="*/ 356 w 417"/>
                <a:gd name="T13" fmla="*/ 61 h 417"/>
                <a:gd name="T14" fmla="*/ 339 w 417"/>
                <a:gd name="T15" fmla="*/ 47 h 417"/>
                <a:gd name="T16" fmla="*/ 311 w 417"/>
                <a:gd name="T17" fmla="*/ 48 h 417"/>
                <a:gd name="T18" fmla="*/ 296 w 417"/>
                <a:gd name="T19" fmla="*/ 39 h 417"/>
                <a:gd name="T20" fmla="*/ 275 w 417"/>
                <a:gd name="T21" fmla="*/ 28 h 417"/>
                <a:gd name="T22" fmla="*/ 258 w 417"/>
                <a:gd name="T23" fmla="*/ 6 h 417"/>
                <a:gd name="T24" fmla="*/ 235 w 417"/>
                <a:gd name="T25" fmla="*/ 2 h 417"/>
                <a:gd name="T26" fmla="*/ 211 w 417"/>
                <a:gd name="T27" fmla="*/ 0 h 417"/>
                <a:gd name="T28" fmla="*/ 209 w 417"/>
                <a:gd name="T29" fmla="*/ 0 h 417"/>
                <a:gd name="T30" fmla="*/ 208 w 417"/>
                <a:gd name="T31" fmla="*/ 0 h 417"/>
                <a:gd name="T32" fmla="*/ 207 w 417"/>
                <a:gd name="T33" fmla="*/ 0 h 417"/>
                <a:gd name="T34" fmla="*/ 201 w 417"/>
                <a:gd name="T35" fmla="*/ 17 h 417"/>
                <a:gd name="T36" fmla="*/ 176 w 417"/>
                <a:gd name="T37" fmla="*/ 3 h 417"/>
                <a:gd name="T38" fmla="*/ 150 w 417"/>
                <a:gd name="T39" fmla="*/ 8 h 417"/>
                <a:gd name="T40" fmla="*/ 128 w 417"/>
                <a:gd name="T41" fmla="*/ 16 h 417"/>
                <a:gd name="T42" fmla="*/ 104 w 417"/>
                <a:gd name="T43" fmla="*/ 28 h 417"/>
                <a:gd name="T44" fmla="*/ 85 w 417"/>
                <a:gd name="T45" fmla="*/ 40 h 417"/>
                <a:gd name="T46" fmla="*/ 78 w 417"/>
                <a:gd name="T47" fmla="*/ 68 h 417"/>
                <a:gd name="T48" fmla="*/ 63 w 417"/>
                <a:gd name="T49" fmla="*/ 86 h 417"/>
                <a:gd name="T50" fmla="*/ 52 w 417"/>
                <a:gd name="T51" fmla="*/ 100 h 417"/>
                <a:gd name="T52" fmla="*/ 25 w 417"/>
                <a:gd name="T53" fmla="*/ 109 h 417"/>
                <a:gd name="T54" fmla="*/ 16 w 417"/>
                <a:gd name="T55" fmla="*/ 129 h 417"/>
                <a:gd name="T56" fmla="*/ 7 w 417"/>
                <a:gd name="T57" fmla="*/ 154 h 417"/>
                <a:gd name="T58" fmla="*/ 2 w 417"/>
                <a:gd name="T59" fmla="*/ 176 h 417"/>
                <a:gd name="T60" fmla="*/ 0 w 417"/>
                <a:gd name="T61" fmla="*/ 203 h 417"/>
                <a:gd name="T62" fmla="*/ 19 w 417"/>
                <a:gd name="T63" fmla="*/ 225 h 417"/>
                <a:gd name="T64" fmla="*/ 19 w 417"/>
                <a:gd name="T65" fmla="*/ 241 h 417"/>
                <a:gd name="T66" fmla="*/ 8 w 417"/>
                <a:gd name="T67" fmla="*/ 267 h 417"/>
                <a:gd name="T68" fmla="*/ 16 w 417"/>
                <a:gd name="T69" fmla="*/ 288 h 417"/>
                <a:gd name="T70" fmla="*/ 28 w 417"/>
                <a:gd name="T71" fmla="*/ 313 h 417"/>
                <a:gd name="T72" fmla="*/ 40 w 417"/>
                <a:gd name="T73" fmla="*/ 332 h 417"/>
                <a:gd name="T74" fmla="*/ 67 w 417"/>
                <a:gd name="T75" fmla="*/ 339 h 417"/>
                <a:gd name="T76" fmla="*/ 80 w 417"/>
                <a:gd name="T77" fmla="*/ 349 h 417"/>
                <a:gd name="T78" fmla="*/ 86 w 417"/>
                <a:gd name="T79" fmla="*/ 377 h 417"/>
                <a:gd name="T80" fmla="*/ 108 w 417"/>
                <a:gd name="T81" fmla="*/ 392 h 417"/>
                <a:gd name="T82" fmla="*/ 129 w 417"/>
                <a:gd name="T83" fmla="*/ 401 h 417"/>
                <a:gd name="T84" fmla="*/ 154 w 417"/>
                <a:gd name="T85" fmla="*/ 410 h 417"/>
                <a:gd name="T86" fmla="*/ 181 w 417"/>
                <a:gd name="T87" fmla="*/ 415 h 417"/>
                <a:gd name="T88" fmla="*/ 203 w 417"/>
                <a:gd name="T89" fmla="*/ 416 h 417"/>
                <a:gd name="T90" fmla="*/ 207 w 417"/>
                <a:gd name="T91" fmla="*/ 417 h 417"/>
                <a:gd name="T92" fmla="*/ 208 w 417"/>
                <a:gd name="T93" fmla="*/ 417 h 417"/>
                <a:gd name="T94" fmla="*/ 210 w 417"/>
                <a:gd name="T95" fmla="*/ 417 h 417"/>
                <a:gd name="T96" fmla="*/ 212 w 417"/>
                <a:gd name="T97" fmla="*/ 417 h 417"/>
                <a:gd name="T98" fmla="*/ 231 w 417"/>
                <a:gd name="T99" fmla="*/ 416 h 417"/>
                <a:gd name="T100" fmla="*/ 257 w 417"/>
                <a:gd name="T101" fmla="*/ 411 h 417"/>
                <a:gd name="T102" fmla="*/ 275 w 417"/>
                <a:gd name="T103" fmla="*/ 389 h 417"/>
                <a:gd name="T104" fmla="*/ 296 w 417"/>
                <a:gd name="T105" fmla="*/ 378 h 417"/>
                <a:gd name="T106" fmla="*/ 311 w 417"/>
                <a:gd name="T107" fmla="*/ 369 h 417"/>
                <a:gd name="T108" fmla="*/ 339 w 417"/>
                <a:gd name="T109" fmla="*/ 370 h 417"/>
                <a:gd name="T110" fmla="*/ 356 w 417"/>
                <a:gd name="T111" fmla="*/ 356 h 417"/>
                <a:gd name="T112" fmla="*/ 374 w 417"/>
                <a:gd name="T113" fmla="*/ 335 h 417"/>
                <a:gd name="T114" fmla="*/ 389 w 417"/>
                <a:gd name="T115" fmla="*/ 313 h 417"/>
                <a:gd name="T116" fmla="*/ 398 w 417"/>
                <a:gd name="T117" fmla="*/ 293 h 417"/>
                <a:gd name="T118" fmla="*/ 391 w 417"/>
                <a:gd name="T119" fmla="*/ 266 h 417"/>
                <a:gd name="T120" fmla="*/ 396 w 417"/>
                <a:gd name="T121" fmla="*/ 242 h 417"/>
                <a:gd name="T122" fmla="*/ 399 w 417"/>
                <a:gd name="T123" fmla="*/ 226 h 417"/>
                <a:gd name="T124" fmla="*/ 417 w 417"/>
                <a:gd name="T125" fmla="*/ 20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" h="417">
                  <a:moveTo>
                    <a:pt x="208" y="379"/>
                  </a:moveTo>
                  <a:cubicBezTo>
                    <a:pt x="114" y="379"/>
                    <a:pt x="38" y="303"/>
                    <a:pt x="38" y="209"/>
                  </a:cubicBezTo>
                  <a:cubicBezTo>
                    <a:pt x="38" y="114"/>
                    <a:pt x="114" y="38"/>
                    <a:pt x="208" y="38"/>
                  </a:cubicBezTo>
                  <a:cubicBezTo>
                    <a:pt x="302" y="38"/>
                    <a:pt x="379" y="114"/>
                    <a:pt x="379" y="209"/>
                  </a:cubicBezTo>
                  <a:cubicBezTo>
                    <a:pt x="379" y="303"/>
                    <a:pt x="302" y="379"/>
                    <a:pt x="208" y="379"/>
                  </a:cubicBezTo>
                  <a:close/>
                  <a:moveTo>
                    <a:pt x="416" y="203"/>
                  </a:moveTo>
                  <a:cubicBezTo>
                    <a:pt x="400" y="201"/>
                    <a:pt x="400" y="201"/>
                    <a:pt x="400" y="201"/>
                  </a:cubicBezTo>
                  <a:cubicBezTo>
                    <a:pt x="399" y="201"/>
                    <a:pt x="399" y="201"/>
                    <a:pt x="399" y="200"/>
                  </a:cubicBezTo>
                  <a:cubicBezTo>
                    <a:pt x="398" y="197"/>
                    <a:pt x="398" y="195"/>
                    <a:pt x="398" y="192"/>
                  </a:cubicBezTo>
                  <a:cubicBezTo>
                    <a:pt x="398" y="192"/>
                    <a:pt x="399" y="191"/>
                    <a:pt x="399" y="191"/>
                  </a:cubicBezTo>
                  <a:cubicBezTo>
                    <a:pt x="415" y="187"/>
                    <a:pt x="415" y="187"/>
                    <a:pt x="415" y="187"/>
                  </a:cubicBezTo>
                  <a:cubicBezTo>
                    <a:pt x="416" y="187"/>
                    <a:pt x="416" y="187"/>
                    <a:pt x="416" y="186"/>
                  </a:cubicBezTo>
                  <a:cubicBezTo>
                    <a:pt x="416" y="185"/>
                    <a:pt x="416" y="183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79"/>
                    <a:pt x="415" y="178"/>
                    <a:pt x="415" y="176"/>
                  </a:cubicBezTo>
                  <a:cubicBezTo>
                    <a:pt x="414" y="176"/>
                    <a:pt x="414" y="176"/>
                    <a:pt x="414" y="176"/>
                  </a:cubicBezTo>
                  <a:cubicBezTo>
                    <a:pt x="397" y="176"/>
                    <a:pt x="397" y="176"/>
                    <a:pt x="397" y="176"/>
                  </a:cubicBezTo>
                  <a:cubicBezTo>
                    <a:pt x="397" y="176"/>
                    <a:pt x="396" y="176"/>
                    <a:pt x="396" y="175"/>
                  </a:cubicBezTo>
                  <a:cubicBezTo>
                    <a:pt x="395" y="173"/>
                    <a:pt x="395" y="170"/>
                    <a:pt x="394" y="167"/>
                  </a:cubicBezTo>
                  <a:cubicBezTo>
                    <a:pt x="395" y="167"/>
                    <a:pt x="395" y="167"/>
                    <a:pt x="396" y="166"/>
                  </a:cubicBezTo>
                  <a:cubicBezTo>
                    <a:pt x="411" y="160"/>
                    <a:pt x="411" y="160"/>
                    <a:pt x="411" y="160"/>
                  </a:cubicBezTo>
                  <a:cubicBezTo>
                    <a:pt x="411" y="160"/>
                    <a:pt x="411" y="160"/>
                    <a:pt x="411" y="159"/>
                  </a:cubicBezTo>
                  <a:cubicBezTo>
                    <a:pt x="411" y="158"/>
                    <a:pt x="410" y="156"/>
                    <a:pt x="410" y="155"/>
                  </a:cubicBezTo>
                  <a:cubicBezTo>
                    <a:pt x="410" y="155"/>
                    <a:pt x="410" y="155"/>
                    <a:pt x="410" y="155"/>
                  </a:cubicBezTo>
                  <a:cubicBezTo>
                    <a:pt x="410" y="154"/>
                    <a:pt x="410" y="154"/>
                    <a:pt x="410" y="154"/>
                  </a:cubicBezTo>
                  <a:cubicBezTo>
                    <a:pt x="409" y="153"/>
                    <a:pt x="409" y="151"/>
                    <a:pt x="409" y="150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391" y="151"/>
                    <a:pt x="391" y="151"/>
                    <a:pt x="391" y="151"/>
                  </a:cubicBezTo>
                  <a:cubicBezTo>
                    <a:pt x="391" y="152"/>
                    <a:pt x="390" y="151"/>
                    <a:pt x="390" y="151"/>
                  </a:cubicBezTo>
                  <a:cubicBezTo>
                    <a:pt x="389" y="148"/>
                    <a:pt x="388" y="146"/>
                    <a:pt x="387" y="144"/>
                  </a:cubicBezTo>
                  <a:cubicBezTo>
                    <a:pt x="388" y="143"/>
                    <a:pt x="388" y="143"/>
                    <a:pt x="388" y="142"/>
                  </a:cubicBezTo>
                  <a:cubicBezTo>
                    <a:pt x="403" y="134"/>
                    <a:pt x="403" y="134"/>
                    <a:pt x="403" y="134"/>
                  </a:cubicBezTo>
                  <a:cubicBezTo>
                    <a:pt x="403" y="134"/>
                    <a:pt x="403" y="134"/>
                    <a:pt x="403" y="133"/>
                  </a:cubicBezTo>
                  <a:cubicBezTo>
                    <a:pt x="403" y="132"/>
                    <a:pt x="402" y="130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0" y="127"/>
                    <a:pt x="400" y="126"/>
                    <a:pt x="399" y="124"/>
                  </a:cubicBezTo>
                  <a:cubicBezTo>
                    <a:pt x="399" y="124"/>
                    <a:pt x="399" y="124"/>
                    <a:pt x="398" y="124"/>
                  </a:cubicBezTo>
                  <a:cubicBezTo>
                    <a:pt x="382" y="128"/>
                    <a:pt x="382" y="128"/>
                    <a:pt x="382" y="128"/>
                  </a:cubicBezTo>
                  <a:cubicBezTo>
                    <a:pt x="382" y="128"/>
                    <a:pt x="381" y="128"/>
                    <a:pt x="381" y="128"/>
                  </a:cubicBezTo>
                  <a:cubicBezTo>
                    <a:pt x="380" y="125"/>
                    <a:pt x="379" y="123"/>
                    <a:pt x="377" y="121"/>
                  </a:cubicBezTo>
                  <a:cubicBezTo>
                    <a:pt x="377" y="120"/>
                    <a:pt x="378" y="120"/>
                    <a:pt x="378" y="119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91" y="109"/>
                    <a:pt x="392" y="109"/>
                    <a:pt x="391" y="108"/>
                  </a:cubicBezTo>
                  <a:cubicBezTo>
                    <a:pt x="391" y="107"/>
                    <a:pt x="390" y="106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8" y="103"/>
                    <a:pt x="387" y="101"/>
                    <a:pt x="387" y="100"/>
                  </a:cubicBezTo>
                  <a:cubicBezTo>
                    <a:pt x="386" y="99"/>
                    <a:pt x="386" y="100"/>
                    <a:pt x="386" y="100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69" y="106"/>
                    <a:pt x="369" y="106"/>
                  </a:cubicBezTo>
                  <a:cubicBezTo>
                    <a:pt x="367" y="104"/>
                    <a:pt x="366" y="102"/>
                    <a:pt x="365" y="100"/>
                  </a:cubicBezTo>
                  <a:cubicBezTo>
                    <a:pt x="364" y="99"/>
                    <a:pt x="365" y="98"/>
                    <a:pt x="365" y="98"/>
                  </a:cubicBezTo>
                  <a:cubicBezTo>
                    <a:pt x="377" y="86"/>
                    <a:pt x="377" y="86"/>
                    <a:pt x="377" y="86"/>
                  </a:cubicBezTo>
                  <a:cubicBezTo>
                    <a:pt x="377" y="86"/>
                    <a:pt x="377" y="86"/>
                    <a:pt x="377" y="85"/>
                  </a:cubicBezTo>
                  <a:cubicBezTo>
                    <a:pt x="376" y="84"/>
                    <a:pt x="375" y="83"/>
                    <a:pt x="374" y="82"/>
                  </a:cubicBezTo>
                  <a:cubicBezTo>
                    <a:pt x="374" y="82"/>
                    <a:pt x="374" y="82"/>
                    <a:pt x="374" y="82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3" y="80"/>
                    <a:pt x="372" y="79"/>
                    <a:pt x="371" y="78"/>
                  </a:cubicBezTo>
                  <a:cubicBezTo>
                    <a:pt x="370" y="77"/>
                    <a:pt x="370" y="77"/>
                    <a:pt x="370" y="7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5" y="86"/>
                    <a:pt x="354" y="86"/>
                    <a:pt x="354" y="86"/>
                  </a:cubicBezTo>
                  <a:cubicBezTo>
                    <a:pt x="352" y="84"/>
                    <a:pt x="351" y="82"/>
                    <a:pt x="349" y="80"/>
                  </a:cubicBezTo>
                  <a:cubicBezTo>
                    <a:pt x="349" y="80"/>
                    <a:pt x="349" y="79"/>
                    <a:pt x="349" y="78"/>
                  </a:cubicBezTo>
                  <a:cubicBezTo>
                    <a:pt x="359" y="65"/>
                    <a:pt x="359" y="65"/>
                    <a:pt x="359" y="65"/>
                  </a:cubicBezTo>
                  <a:cubicBezTo>
                    <a:pt x="360" y="65"/>
                    <a:pt x="360" y="65"/>
                    <a:pt x="359" y="64"/>
                  </a:cubicBezTo>
                  <a:cubicBezTo>
                    <a:pt x="358" y="63"/>
                    <a:pt x="357" y="62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38" y="68"/>
                    <a:pt x="338" y="68"/>
                    <a:pt x="338" y="68"/>
                  </a:cubicBezTo>
                  <a:cubicBezTo>
                    <a:pt x="338" y="68"/>
                    <a:pt x="337" y="68"/>
                    <a:pt x="337" y="68"/>
                  </a:cubicBezTo>
                  <a:cubicBezTo>
                    <a:pt x="335" y="66"/>
                    <a:pt x="333" y="65"/>
                    <a:pt x="331" y="63"/>
                  </a:cubicBezTo>
                  <a:cubicBezTo>
                    <a:pt x="331" y="62"/>
                    <a:pt x="331" y="62"/>
                    <a:pt x="331" y="61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6"/>
                    <a:pt x="339" y="46"/>
                  </a:cubicBezTo>
                  <a:cubicBezTo>
                    <a:pt x="338" y="45"/>
                    <a:pt x="337" y="44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4" y="42"/>
                    <a:pt x="333" y="41"/>
                    <a:pt x="331" y="40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18" y="52"/>
                    <a:pt x="318" y="53"/>
                    <a:pt x="317" y="52"/>
                  </a:cubicBezTo>
                  <a:cubicBezTo>
                    <a:pt x="315" y="51"/>
                    <a:pt x="313" y="50"/>
                    <a:pt x="311" y="48"/>
                  </a:cubicBezTo>
                  <a:cubicBezTo>
                    <a:pt x="311" y="48"/>
                    <a:pt x="310" y="47"/>
                    <a:pt x="311" y="46"/>
                  </a:cubicBezTo>
                  <a:cubicBezTo>
                    <a:pt x="317" y="31"/>
                    <a:pt x="317" y="31"/>
                    <a:pt x="317" y="31"/>
                  </a:cubicBezTo>
                  <a:cubicBezTo>
                    <a:pt x="317" y="31"/>
                    <a:pt x="317" y="31"/>
                    <a:pt x="317" y="30"/>
                  </a:cubicBezTo>
                  <a:cubicBezTo>
                    <a:pt x="316" y="30"/>
                    <a:pt x="314" y="29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1" y="27"/>
                    <a:pt x="310" y="26"/>
                    <a:pt x="308" y="25"/>
                  </a:cubicBezTo>
                  <a:cubicBezTo>
                    <a:pt x="308" y="25"/>
                    <a:pt x="308" y="25"/>
                    <a:pt x="307" y="26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39"/>
                    <a:pt x="297" y="39"/>
                    <a:pt x="296" y="39"/>
                  </a:cubicBezTo>
                  <a:cubicBezTo>
                    <a:pt x="294" y="38"/>
                    <a:pt x="291" y="37"/>
                    <a:pt x="289" y="36"/>
                  </a:cubicBezTo>
                  <a:cubicBezTo>
                    <a:pt x="289" y="36"/>
                    <a:pt x="289" y="35"/>
                    <a:pt x="289" y="34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1" y="17"/>
                    <a:pt x="290" y="17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6" y="15"/>
                    <a:pt x="285" y="14"/>
                    <a:pt x="284" y="14"/>
                  </a:cubicBezTo>
                  <a:cubicBezTo>
                    <a:pt x="283" y="14"/>
                    <a:pt x="283" y="14"/>
                    <a:pt x="283" y="14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4" y="29"/>
                    <a:pt x="274" y="29"/>
                    <a:pt x="273" y="30"/>
                  </a:cubicBezTo>
                  <a:cubicBezTo>
                    <a:pt x="271" y="29"/>
                    <a:pt x="268" y="28"/>
                    <a:pt x="266" y="27"/>
                  </a:cubicBezTo>
                  <a:cubicBezTo>
                    <a:pt x="265" y="27"/>
                    <a:pt x="265" y="26"/>
                    <a:pt x="265" y="25"/>
                  </a:cubicBezTo>
                  <a:cubicBezTo>
                    <a:pt x="268" y="9"/>
                    <a:pt x="268" y="9"/>
                    <a:pt x="268" y="9"/>
                  </a:cubicBezTo>
                  <a:cubicBezTo>
                    <a:pt x="268" y="9"/>
                    <a:pt x="268" y="8"/>
                    <a:pt x="267" y="8"/>
                  </a:cubicBezTo>
                  <a:cubicBezTo>
                    <a:pt x="266" y="8"/>
                    <a:pt x="264" y="8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0" y="7"/>
                    <a:pt x="259" y="6"/>
                    <a:pt x="258" y="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50" y="22"/>
                    <a:pt x="250" y="22"/>
                    <a:pt x="249" y="23"/>
                  </a:cubicBezTo>
                  <a:cubicBezTo>
                    <a:pt x="247" y="22"/>
                    <a:pt x="244" y="21"/>
                    <a:pt x="242" y="21"/>
                  </a:cubicBezTo>
                  <a:cubicBezTo>
                    <a:pt x="241" y="21"/>
                    <a:pt x="241" y="20"/>
                    <a:pt x="241" y="19"/>
                  </a:cubicBezTo>
                  <a:cubicBezTo>
                    <a:pt x="241" y="3"/>
                    <a:pt x="241" y="3"/>
                    <a:pt x="241" y="3"/>
                  </a:cubicBezTo>
                  <a:cubicBezTo>
                    <a:pt x="241" y="3"/>
                    <a:pt x="241" y="2"/>
                    <a:pt x="240" y="2"/>
                  </a:cubicBezTo>
                  <a:cubicBezTo>
                    <a:pt x="239" y="2"/>
                    <a:pt x="237" y="2"/>
                    <a:pt x="236" y="2"/>
                  </a:cubicBezTo>
                  <a:cubicBezTo>
                    <a:pt x="236" y="2"/>
                    <a:pt x="236" y="2"/>
                    <a:pt x="236" y="2"/>
                  </a:cubicBezTo>
                  <a:cubicBezTo>
                    <a:pt x="235" y="2"/>
                    <a:pt x="235" y="2"/>
                    <a:pt x="235" y="2"/>
                  </a:cubicBezTo>
                  <a:cubicBezTo>
                    <a:pt x="234" y="1"/>
                    <a:pt x="232" y="1"/>
                    <a:pt x="231" y="1"/>
                  </a:cubicBezTo>
                  <a:cubicBezTo>
                    <a:pt x="230" y="1"/>
                    <a:pt x="230" y="1"/>
                    <a:pt x="230" y="2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2" y="19"/>
                    <a:pt x="219" y="18"/>
                    <a:pt x="217" y="18"/>
                  </a:cubicBezTo>
                  <a:cubicBezTo>
                    <a:pt x="216" y="18"/>
                    <a:pt x="216" y="17"/>
                    <a:pt x="216" y="17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4" y="0"/>
                    <a:pt x="214" y="0"/>
                    <a:pt x="213" y="0"/>
                  </a:cubicBezTo>
                  <a:cubicBezTo>
                    <a:pt x="212" y="0"/>
                    <a:pt x="212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5" y="0"/>
                    <a:pt x="204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0" y="17"/>
                    <a:pt x="200" y="18"/>
                    <a:pt x="200" y="18"/>
                  </a:cubicBezTo>
                  <a:cubicBezTo>
                    <a:pt x="197" y="18"/>
                    <a:pt x="195" y="19"/>
                    <a:pt x="192" y="19"/>
                  </a:cubicBezTo>
                  <a:cubicBezTo>
                    <a:pt x="191" y="19"/>
                    <a:pt x="191" y="18"/>
                    <a:pt x="191" y="17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1"/>
                    <a:pt x="187" y="1"/>
                    <a:pt x="186" y="1"/>
                  </a:cubicBezTo>
                  <a:cubicBezTo>
                    <a:pt x="185" y="1"/>
                    <a:pt x="183" y="1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79" y="2"/>
                    <a:pt x="178" y="2"/>
                    <a:pt x="176" y="2"/>
                  </a:cubicBezTo>
                  <a:cubicBezTo>
                    <a:pt x="176" y="2"/>
                    <a:pt x="176" y="3"/>
                    <a:pt x="176" y="3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6" y="20"/>
                    <a:pt x="176" y="21"/>
                    <a:pt x="175" y="21"/>
                  </a:cubicBezTo>
                  <a:cubicBezTo>
                    <a:pt x="172" y="21"/>
                    <a:pt x="170" y="22"/>
                    <a:pt x="167" y="23"/>
                  </a:cubicBezTo>
                  <a:cubicBezTo>
                    <a:pt x="167" y="22"/>
                    <a:pt x="166" y="22"/>
                    <a:pt x="166" y="21"/>
                  </a:cubicBezTo>
                  <a:cubicBezTo>
                    <a:pt x="160" y="6"/>
                    <a:pt x="160" y="6"/>
                    <a:pt x="160" y="6"/>
                  </a:cubicBezTo>
                  <a:cubicBezTo>
                    <a:pt x="160" y="6"/>
                    <a:pt x="160" y="6"/>
                    <a:pt x="159" y="6"/>
                  </a:cubicBezTo>
                  <a:cubicBezTo>
                    <a:pt x="158" y="6"/>
                    <a:pt x="156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3" y="8"/>
                    <a:pt x="151" y="8"/>
                    <a:pt x="150" y="8"/>
                  </a:cubicBezTo>
                  <a:cubicBezTo>
                    <a:pt x="149" y="8"/>
                    <a:pt x="149" y="9"/>
                    <a:pt x="149" y="9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6"/>
                    <a:pt x="151" y="27"/>
                    <a:pt x="151" y="27"/>
                  </a:cubicBezTo>
                  <a:cubicBezTo>
                    <a:pt x="148" y="28"/>
                    <a:pt x="146" y="29"/>
                    <a:pt x="143" y="30"/>
                  </a:cubicBezTo>
                  <a:cubicBezTo>
                    <a:pt x="143" y="29"/>
                    <a:pt x="142" y="29"/>
                    <a:pt x="142" y="28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4"/>
                    <a:pt x="134" y="14"/>
                    <a:pt x="133" y="14"/>
                  </a:cubicBezTo>
                  <a:cubicBezTo>
                    <a:pt x="132" y="14"/>
                    <a:pt x="130" y="15"/>
                    <a:pt x="129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7" y="17"/>
                    <a:pt x="125" y="17"/>
                    <a:pt x="124" y="18"/>
                  </a:cubicBezTo>
                  <a:cubicBezTo>
                    <a:pt x="123" y="18"/>
                    <a:pt x="123" y="18"/>
                    <a:pt x="124" y="19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8" y="35"/>
                    <a:pt x="128" y="36"/>
                    <a:pt x="128" y="36"/>
                  </a:cubicBezTo>
                  <a:cubicBezTo>
                    <a:pt x="125" y="37"/>
                    <a:pt x="123" y="38"/>
                    <a:pt x="121" y="39"/>
                  </a:cubicBezTo>
                  <a:cubicBezTo>
                    <a:pt x="120" y="39"/>
                    <a:pt x="120" y="39"/>
                    <a:pt x="119" y="39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5"/>
                    <a:pt x="109" y="25"/>
                    <a:pt x="108" y="25"/>
                  </a:cubicBezTo>
                  <a:cubicBezTo>
                    <a:pt x="107" y="26"/>
                    <a:pt x="106" y="27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9"/>
                    <a:pt x="101" y="30"/>
                    <a:pt x="100" y="30"/>
                  </a:cubicBezTo>
                  <a:cubicBezTo>
                    <a:pt x="99" y="31"/>
                    <a:pt x="100" y="31"/>
                    <a:pt x="100" y="31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7"/>
                    <a:pt x="106" y="48"/>
                    <a:pt x="106" y="48"/>
                  </a:cubicBezTo>
                  <a:cubicBezTo>
                    <a:pt x="104" y="50"/>
                    <a:pt x="102" y="51"/>
                    <a:pt x="100" y="52"/>
                  </a:cubicBezTo>
                  <a:cubicBezTo>
                    <a:pt x="99" y="53"/>
                    <a:pt x="98" y="52"/>
                    <a:pt x="98" y="52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5" y="40"/>
                  </a:cubicBezTo>
                  <a:cubicBezTo>
                    <a:pt x="84" y="41"/>
                    <a:pt x="83" y="42"/>
                    <a:pt x="82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0" y="44"/>
                    <a:pt x="79" y="45"/>
                    <a:pt x="78" y="46"/>
                  </a:cubicBezTo>
                  <a:cubicBezTo>
                    <a:pt x="77" y="46"/>
                    <a:pt x="77" y="47"/>
                    <a:pt x="77" y="4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2"/>
                    <a:pt x="86" y="62"/>
                    <a:pt x="86" y="63"/>
                  </a:cubicBezTo>
                  <a:cubicBezTo>
                    <a:pt x="84" y="65"/>
                    <a:pt x="82" y="66"/>
                    <a:pt x="80" y="68"/>
                  </a:cubicBezTo>
                  <a:cubicBezTo>
                    <a:pt x="80" y="68"/>
                    <a:pt x="79" y="68"/>
                    <a:pt x="78" y="6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7"/>
                    <a:pt x="65" y="57"/>
                    <a:pt x="64" y="58"/>
                  </a:cubicBezTo>
                  <a:cubicBezTo>
                    <a:pt x="63" y="59"/>
                    <a:pt x="62" y="60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2"/>
                    <a:pt x="58" y="63"/>
                    <a:pt x="57" y="64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9"/>
                    <a:pt x="68" y="80"/>
                    <a:pt x="68" y="80"/>
                  </a:cubicBezTo>
                  <a:cubicBezTo>
                    <a:pt x="66" y="82"/>
                    <a:pt x="65" y="84"/>
                    <a:pt x="63" y="86"/>
                  </a:cubicBezTo>
                  <a:cubicBezTo>
                    <a:pt x="62" y="86"/>
                    <a:pt x="62" y="86"/>
                    <a:pt x="61" y="86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7"/>
                    <a:pt x="46" y="77"/>
                    <a:pt x="46" y="78"/>
                  </a:cubicBezTo>
                  <a:cubicBezTo>
                    <a:pt x="45" y="79"/>
                    <a:pt x="44" y="80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3"/>
                    <a:pt x="41" y="84"/>
                    <a:pt x="40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2" y="98"/>
                    <a:pt x="52" y="99"/>
                    <a:pt x="52" y="100"/>
                  </a:cubicBezTo>
                  <a:cubicBezTo>
                    <a:pt x="51" y="102"/>
                    <a:pt x="49" y="104"/>
                    <a:pt x="48" y="106"/>
                  </a:cubicBezTo>
                  <a:cubicBezTo>
                    <a:pt x="47" y="106"/>
                    <a:pt x="47" y="106"/>
                    <a:pt x="46" y="106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99"/>
                    <a:pt x="30" y="100"/>
                  </a:cubicBezTo>
                  <a:cubicBezTo>
                    <a:pt x="29" y="101"/>
                    <a:pt x="29" y="103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7" y="106"/>
                    <a:pt x="26" y="107"/>
                    <a:pt x="25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1"/>
                  </a:cubicBezTo>
                  <a:cubicBezTo>
                    <a:pt x="38" y="123"/>
                    <a:pt x="37" y="125"/>
                    <a:pt x="36" y="128"/>
                  </a:cubicBezTo>
                  <a:cubicBezTo>
                    <a:pt x="35" y="128"/>
                    <a:pt x="35" y="128"/>
                    <a:pt x="34" y="128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7" y="124"/>
                  </a:cubicBezTo>
                  <a:cubicBezTo>
                    <a:pt x="17" y="126"/>
                    <a:pt x="16" y="127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5" y="130"/>
                    <a:pt x="14" y="132"/>
                    <a:pt x="14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3"/>
                    <a:pt x="29" y="143"/>
                    <a:pt x="29" y="144"/>
                  </a:cubicBezTo>
                  <a:cubicBezTo>
                    <a:pt x="28" y="146"/>
                    <a:pt x="28" y="148"/>
                    <a:pt x="27" y="151"/>
                  </a:cubicBezTo>
                  <a:cubicBezTo>
                    <a:pt x="26" y="151"/>
                    <a:pt x="26" y="152"/>
                    <a:pt x="25" y="151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8" y="149"/>
                    <a:pt x="8" y="150"/>
                  </a:cubicBezTo>
                  <a:cubicBezTo>
                    <a:pt x="8" y="151"/>
                    <a:pt x="7" y="153"/>
                    <a:pt x="7" y="154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6"/>
                    <a:pt x="6" y="158"/>
                    <a:pt x="6" y="159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2" y="170"/>
                    <a:pt x="21" y="173"/>
                    <a:pt x="21" y="175"/>
                  </a:cubicBezTo>
                  <a:cubicBezTo>
                    <a:pt x="20" y="176"/>
                    <a:pt x="20" y="176"/>
                    <a:pt x="19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2" y="176"/>
                    <a:pt x="2" y="176"/>
                  </a:cubicBezTo>
                  <a:cubicBezTo>
                    <a:pt x="2" y="178"/>
                    <a:pt x="2" y="179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3"/>
                    <a:pt x="1" y="185"/>
                    <a:pt x="1" y="186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8" y="191"/>
                    <a:pt x="18" y="192"/>
                    <a:pt x="19" y="192"/>
                  </a:cubicBezTo>
                  <a:cubicBezTo>
                    <a:pt x="18" y="195"/>
                    <a:pt x="18" y="197"/>
                    <a:pt x="18" y="200"/>
                  </a:cubicBezTo>
                  <a:cubicBezTo>
                    <a:pt x="18" y="201"/>
                    <a:pt x="17" y="201"/>
                    <a:pt x="17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3"/>
                    <a:pt x="0" y="203"/>
                    <a:pt x="0" y="204"/>
                  </a:cubicBezTo>
                  <a:cubicBezTo>
                    <a:pt x="0" y="205"/>
                    <a:pt x="0" y="207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0"/>
                    <a:pt x="0" y="212"/>
                    <a:pt x="0" y="21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8" y="216"/>
                    <a:pt x="18" y="217"/>
                  </a:cubicBezTo>
                  <a:cubicBezTo>
                    <a:pt x="18" y="220"/>
                    <a:pt x="18" y="222"/>
                    <a:pt x="19" y="225"/>
                  </a:cubicBezTo>
                  <a:cubicBezTo>
                    <a:pt x="18" y="225"/>
                    <a:pt x="18" y="226"/>
                    <a:pt x="17" y="226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1" y="230"/>
                    <a:pt x="1" y="230"/>
                    <a:pt x="1" y="231"/>
                  </a:cubicBezTo>
                  <a:cubicBezTo>
                    <a:pt x="1" y="232"/>
                    <a:pt x="1" y="234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2" y="238"/>
                    <a:pt x="2" y="239"/>
                    <a:pt x="2" y="241"/>
                  </a:cubicBezTo>
                  <a:cubicBezTo>
                    <a:pt x="2" y="241"/>
                    <a:pt x="3" y="241"/>
                    <a:pt x="3" y="241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4"/>
                    <a:pt x="22" y="247"/>
                    <a:pt x="22" y="250"/>
                  </a:cubicBezTo>
                  <a:cubicBezTo>
                    <a:pt x="22" y="250"/>
                    <a:pt x="22" y="250"/>
                    <a:pt x="21" y="251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6" y="257"/>
                    <a:pt x="6" y="257"/>
                    <a:pt x="6" y="258"/>
                  </a:cubicBezTo>
                  <a:cubicBezTo>
                    <a:pt x="6" y="259"/>
                    <a:pt x="6" y="261"/>
                    <a:pt x="7" y="262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4"/>
                    <a:pt x="8" y="266"/>
                    <a:pt x="8" y="267"/>
                  </a:cubicBezTo>
                  <a:cubicBezTo>
                    <a:pt x="8" y="268"/>
                    <a:pt x="9" y="268"/>
                    <a:pt x="9" y="268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5"/>
                    <a:pt x="26" y="266"/>
                    <a:pt x="27" y="266"/>
                  </a:cubicBezTo>
                  <a:cubicBezTo>
                    <a:pt x="28" y="269"/>
                    <a:pt x="28" y="271"/>
                    <a:pt x="29" y="273"/>
                  </a:cubicBezTo>
                  <a:cubicBezTo>
                    <a:pt x="29" y="274"/>
                    <a:pt x="29" y="274"/>
                    <a:pt x="28" y="275"/>
                  </a:cubicBezTo>
                  <a:cubicBezTo>
                    <a:pt x="14" y="283"/>
                    <a:pt x="14" y="283"/>
                    <a:pt x="14" y="283"/>
                  </a:cubicBezTo>
                  <a:cubicBezTo>
                    <a:pt x="14" y="283"/>
                    <a:pt x="14" y="283"/>
                    <a:pt x="14" y="284"/>
                  </a:cubicBezTo>
                  <a:cubicBezTo>
                    <a:pt x="14" y="285"/>
                    <a:pt x="15" y="287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90"/>
                    <a:pt x="17" y="291"/>
                    <a:pt x="17" y="293"/>
                  </a:cubicBezTo>
                  <a:cubicBezTo>
                    <a:pt x="18" y="293"/>
                    <a:pt x="18" y="293"/>
                    <a:pt x="18" y="293"/>
                  </a:cubicBezTo>
                  <a:cubicBezTo>
                    <a:pt x="34" y="289"/>
                    <a:pt x="34" y="289"/>
                    <a:pt x="34" y="289"/>
                  </a:cubicBezTo>
                  <a:cubicBezTo>
                    <a:pt x="35" y="289"/>
                    <a:pt x="35" y="289"/>
                    <a:pt x="36" y="289"/>
                  </a:cubicBezTo>
                  <a:cubicBezTo>
                    <a:pt x="37" y="291"/>
                    <a:pt x="38" y="294"/>
                    <a:pt x="39" y="296"/>
                  </a:cubicBezTo>
                  <a:cubicBezTo>
                    <a:pt x="39" y="297"/>
                    <a:pt x="39" y="297"/>
                    <a:pt x="38" y="29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9"/>
                  </a:cubicBezTo>
                  <a:cubicBezTo>
                    <a:pt x="26" y="310"/>
                    <a:pt x="27" y="311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9" y="314"/>
                    <a:pt x="29" y="316"/>
                    <a:pt x="30" y="317"/>
                  </a:cubicBezTo>
                  <a:cubicBezTo>
                    <a:pt x="30" y="317"/>
                    <a:pt x="31" y="317"/>
                    <a:pt x="31" y="317"/>
                  </a:cubicBezTo>
                  <a:cubicBezTo>
                    <a:pt x="46" y="311"/>
                    <a:pt x="46" y="311"/>
                    <a:pt x="46" y="311"/>
                  </a:cubicBezTo>
                  <a:cubicBezTo>
                    <a:pt x="47" y="311"/>
                    <a:pt x="47" y="311"/>
                    <a:pt x="48" y="311"/>
                  </a:cubicBezTo>
                  <a:cubicBezTo>
                    <a:pt x="49" y="313"/>
                    <a:pt x="51" y="315"/>
                    <a:pt x="52" y="317"/>
                  </a:cubicBezTo>
                  <a:cubicBezTo>
                    <a:pt x="52" y="318"/>
                    <a:pt x="52" y="319"/>
                    <a:pt x="52" y="319"/>
                  </a:cubicBezTo>
                  <a:cubicBezTo>
                    <a:pt x="40" y="331"/>
                    <a:pt x="40" y="331"/>
                    <a:pt x="40" y="331"/>
                  </a:cubicBezTo>
                  <a:cubicBezTo>
                    <a:pt x="40" y="331"/>
                    <a:pt x="40" y="331"/>
                    <a:pt x="40" y="332"/>
                  </a:cubicBezTo>
                  <a:cubicBezTo>
                    <a:pt x="41" y="333"/>
                    <a:pt x="42" y="334"/>
                    <a:pt x="43" y="335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4" y="337"/>
                    <a:pt x="45" y="338"/>
                    <a:pt x="46" y="339"/>
                  </a:cubicBezTo>
                  <a:cubicBezTo>
                    <a:pt x="46" y="340"/>
                    <a:pt x="47" y="340"/>
                    <a:pt x="47" y="339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1"/>
                    <a:pt x="62" y="331"/>
                    <a:pt x="63" y="331"/>
                  </a:cubicBezTo>
                  <a:cubicBezTo>
                    <a:pt x="65" y="333"/>
                    <a:pt x="66" y="335"/>
                    <a:pt x="68" y="337"/>
                  </a:cubicBezTo>
                  <a:cubicBezTo>
                    <a:pt x="68" y="337"/>
                    <a:pt x="68" y="338"/>
                    <a:pt x="67" y="339"/>
                  </a:cubicBezTo>
                  <a:cubicBezTo>
                    <a:pt x="57" y="352"/>
                    <a:pt x="57" y="352"/>
                    <a:pt x="57" y="352"/>
                  </a:cubicBezTo>
                  <a:cubicBezTo>
                    <a:pt x="57" y="352"/>
                    <a:pt x="57" y="352"/>
                    <a:pt x="57" y="353"/>
                  </a:cubicBezTo>
                  <a:cubicBezTo>
                    <a:pt x="58" y="354"/>
                    <a:pt x="59" y="355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2" y="357"/>
                    <a:pt x="63" y="358"/>
                    <a:pt x="64" y="359"/>
                  </a:cubicBezTo>
                  <a:cubicBezTo>
                    <a:pt x="65" y="360"/>
                    <a:pt x="65" y="360"/>
                    <a:pt x="65" y="35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79" y="349"/>
                    <a:pt x="80" y="349"/>
                    <a:pt x="80" y="349"/>
                  </a:cubicBezTo>
                  <a:cubicBezTo>
                    <a:pt x="82" y="351"/>
                    <a:pt x="84" y="352"/>
                    <a:pt x="86" y="354"/>
                  </a:cubicBezTo>
                  <a:cubicBezTo>
                    <a:pt x="86" y="355"/>
                    <a:pt x="86" y="355"/>
                    <a:pt x="86" y="356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0"/>
                    <a:pt x="77" y="371"/>
                    <a:pt x="77" y="371"/>
                  </a:cubicBezTo>
                  <a:cubicBezTo>
                    <a:pt x="79" y="372"/>
                    <a:pt x="80" y="373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3" y="375"/>
                    <a:pt x="84" y="376"/>
                    <a:pt x="85" y="377"/>
                  </a:cubicBezTo>
                  <a:cubicBezTo>
                    <a:pt x="86" y="377"/>
                    <a:pt x="86" y="377"/>
                    <a:pt x="86" y="377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9" y="364"/>
                    <a:pt x="100" y="365"/>
                  </a:cubicBezTo>
                  <a:cubicBezTo>
                    <a:pt x="102" y="366"/>
                    <a:pt x="104" y="367"/>
                    <a:pt x="106" y="369"/>
                  </a:cubicBezTo>
                  <a:cubicBezTo>
                    <a:pt x="106" y="369"/>
                    <a:pt x="106" y="370"/>
                    <a:pt x="106" y="371"/>
                  </a:cubicBezTo>
                  <a:cubicBezTo>
                    <a:pt x="100" y="386"/>
                    <a:pt x="100" y="386"/>
                    <a:pt x="100" y="386"/>
                  </a:cubicBezTo>
                  <a:cubicBezTo>
                    <a:pt x="99" y="386"/>
                    <a:pt x="99" y="386"/>
                    <a:pt x="100" y="387"/>
                  </a:cubicBezTo>
                  <a:cubicBezTo>
                    <a:pt x="101" y="387"/>
                    <a:pt x="102" y="388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6" y="390"/>
                    <a:pt x="107" y="391"/>
                    <a:pt x="108" y="392"/>
                  </a:cubicBezTo>
                  <a:cubicBezTo>
                    <a:pt x="109" y="392"/>
                    <a:pt x="109" y="392"/>
                    <a:pt x="109" y="391"/>
                  </a:cubicBezTo>
                  <a:cubicBezTo>
                    <a:pt x="119" y="378"/>
                    <a:pt x="119" y="378"/>
                    <a:pt x="119" y="378"/>
                  </a:cubicBezTo>
                  <a:cubicBezTo>
                    <a:pt x="120" y="378"/>
                    <a:pt x="120" y="378"/>
                    <a:pt x="121" y="378"/>
                  </a:cubicBezTo>
                  <a:cubicBezTo>
                    <a:pt x="123" y="379"/>
                    <a:pt x="125" y="380"/>
                    <a:pt x="128" y="381"/>
                  </a:cubicBezTo>
                  <a:cubicBezTo>
                    <a:pt x="128" y="381"/>
                    <a:pt x="128" y="382"/>
                    <a:pt x="128" y="383"/>
                  </a:cubicBezTo>
                  <a:cubicBezTo>
                    <a:pt x="124" y="398"/>
                    <a:pt x="124" y="398"/>
                    <a:pt x="124" y="398"/>
                  </a:cubicBezTo>
                  <a:cubicBezTo>
                    <a:pt x="123" y="399"/>
                    <a:pt x="123" y="399"/>
                    <a:pt x="124" y="399"/>
                  </a:cubicBezTo>
                  <a:cubicBezTo>
                    <a:pt x="125" y="400"/>
                    <a:pt x="127" y="400"/>
                    <a:pt x="128" y="401"/>
                  </a:cubicBezTo>
                  <a:cubicBezTo>
                    <a:pt x="128" y="401"/>
                    <a:pt x="128" y="401"/>
                    <a:pt x="128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30" y="402"/>
                    <a:pt x="132" y="403"/>
                    <a:pt x="133" y="403"/>
                  </a:cubicBezTo>
                  <a:cubicBezTo>
                    <a:pt x="134" y="403"/>
                    <a:pt x="134" y="403"/>
                    <a:pt x="134" y="403"/>
                  </a:cubicBezTo>
                  <a:cubicBezTo>
                    <a:pt x="142" y="389"/>
                    <a:pt x="142" y="389"/>
                    <a:pt x="142" y="389"/>
                  </a:cubicBezTo>
                  <a:cubicBezTo>
                    <a:pt x="142" y="388"/>
                    <a:pt x="143" y="388"/>
                    <a:pt x="143" y="387"/>
                  </a:cubicBezTo>
                  <a:cubicBezTo>
                    <a:pt x="146" y="388"/>
                    <a:pt x="148" y="389"/>
                    <a:pt x="151" y="390"/>
                  </a:cubicBezTo>
                  <a:cubicBezTo>
                    <a:pt x="151" y="390"/>
                    <a:pt x="151" y="391"/>
                    <a:pt x="151" y="392"/>
                  </a:cubicBezTo>
                  <a:cubicBezTo>
                    <a:pt x="149" y="408"/>
                    <a:pt x="149" y="408"/>
                    <a:pt x="149" y="408"/>
                  </a:cubicBezTo>
                  <a:cubicBezTo>
                    <a:pt x="149" y="408"/>
                    <a:pt x="149" y="408"/>
                    <a:pt x="150" y="409"/>
                  </a:cubicBezTo>
                  <a:cubicBezTo>
                    <a:pt x="151" y="409"/>
                    <a:pt x="153" y="409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6" y="410"/>
                    <a:pt x="158" y="411"/>
                    <a:pt x="159" y="411"/>
                  </a:cubicBezTo>
                  <a:cubicBezTo>
                    <a:pt x="160" y="411"/>
                    <a:pt x="160" y="411"/>
                    <a:pt x="160" y="411"/>
                  </a:cubicBezTo>
                  <a:cubicBezTo>
                    <a:pt x="166" y="396"/>
                    <a:pt x="166" y="396"/>
                    <a:pt x="166" y="396"/>
                  </a:cubicBezTo>
                  <a:cubicBezTo>
                    <a:pt x="166" y="395"/>
                    <a:pt x="167" y="395"/>
                    <a:pt x="167" y="394"/>
                  </a:cubicBezTo>
                  <a:cubicBezTo>
                    <a:pt x="170" y="395"/>
                    <a:pt x="172" y="396"/>
                    <a:pt x="175" y="396"/>
                  </a:cubicBezTo>
                  <a:cubicBezTo>
                    <a:pt x="176" y="396"/>
                    <a:pt x="176" y="397"/>
                    <a:pt x="176" y="397"/>
                  </a:cubicBezTo>
                  <a:cubicBezTo>
                    <a:pt x="176" y="414"/>
                    <a:pt x="176" y="414"/>
                    <a:pt x="176" y="414"/>
                  </a:cubicBezTo>
                  <a:cubicBezTo>
                    <a:pt x="176" y="414"/>
                    <a:pt x="176" y="414"/>
                    <a:pt x="176" y="415"/>
                  </a:cubicBezTo>
                  <a:cubicBezTo>
                    <a:pt x="178" y="415"/>
                    <a:pt x="179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3" y="416"/>
                    <a:pt x="185" y="416"/>
                    <a:pt x="186" y="416"/>
                  </a:cubicBezTo>
                  <a:cubicBezTo>
                    <a:pt x="187" y="416"/>
                    <a:pt x="187" y="416"/>
                    <a:pt x="187" y="415"/>
                  </a:cubicBezTo>
                  <a:cubicBezTo>
                    <a:pt x="191" y="399"/>
                    <a:pt x="191" y="399"/>
                    <a:pt x="191" y="399"/>
                  </a:cubicBezTo>
                  <a:cubicBezTo>
                    <a:pt x="191" y="399"/>
                    <a:pt x="191" y="398"/>
                    <a:pt x="192" y="398"/>
                  </a:cubicBezTo>
                  <a:cubicBezTo>
                    <a:pt x="194" y="398"/>
                    <a:pt x="197" y="398"/>
                    <a:pt x="200" y="399"/>
                  </a:cubicBezTo>
                  <a:cubicBezTo>
                    <a:pt x="200" y="399"/>
                    <a:pt x="200" y="399"/>
                    <a:pt x="201" y="400"/>
                  </a:cubicBezTo>
                  <a:cubicBezTo>
                    <a:pt x="203" y="416"/>
                    <a:pt x="203" y="416"/>
                    <a:pt x="203" y="416"/>
                  </a:cubicBezTo>
                  <a:cubicBezTo>
                    <a:pt x="203" y="417"/>
                    <a:pt x="203" y="417"/>
                    <a:pt x="203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2" y="417"/>
                    <a:pt x="212" y="417"/>
                    <a:pt x="212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4" y="417"/>
                    <a:pt x="214" y="417"/>
                    <a:pt x="214" y="416"/>
                  </a:cubicBezTo>
                  <a:cubicBezTo>
                    <a:pt x="216" y="400"/>
                    <a:pt x="216" y="400"/>
                    <a:pt x="216" y="400"/>
                  </a:cubicBezTo>
                  <a:cubicBezTo>
                    <a:pt x="216" y="399"/>
                    <a:pt x="216" y="399"/>
                    <a:pt x="217" y="399"/>
                  </a:cubicBezTo>
                  <a:cubicBezTo>
                    <a:pt x="219" y="398"/>
                    <a:pt x="222" y="398"/>
                    <a:pt x="225" y="398"/>
                  </a:cubicBezTo>
                  <a:cubicBezTo>
                    <a:pt x="225" y="398"/>
                    <a:pt x="225" y="399"/>
                    <a:pt x="226" y="399"/>
                  </a:cubicBezTo>
                  <a:cubicBezTo>
                    <a:pt x="230" y="415"/>
                    <a:pt x="230" y="415"/>
                    <a:pt x="230" y="415"/>
                  </a:cubicBezTo>
                  <a:cubicBezTo>
                    <a:pt x="230" y="416"/>
                    <a:pt x="230" y="416"/>
                    <a:pt x="231" y="416"/>
                  </a:cubicBezTo>
                  <a:cubicBezTo>
                    <a:pt x="232" y="416"/>
                    <a:pt x="234" y="416"/>
                    <a:pt x="235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7" y="415"/>
                    <a:pt x="239" y="415"/>
                    <a:pt x="240" y="415"/>
                  </a:cubicBezTo>
                  <a:cubicBezTo>
                    <a:pt x="241" y="414"/>
                    <a:pt x="241" y="414"/>
                    <a:pt x="241" y="414"/>
                  </a:cubicBezTo>
                  <a:cubicBezTo>
                    <a:pt x="241" y="397"/>
                    <a:pt x="241" y="397"/>
                    <a:pt x="241" y="397"/>
                  </a:cubicBezTo>
                  <a:cubicBezTo>
                    <a:pt x="241" y="397"/>
                    <a:pt x="241" y="396"/>
                    <a:pt x="242" y="396"/>
                  </a:cubicBezTo>
                  <a:cubicBezTo>
                    <a:pt x="244" y="396"/>
                    <a:pt x="247" y="395"/>
                    <a:pt x="249" y="394"/>
                  </a:cubicBezTo>
                  <a:cubicBezTo>
                    <a:pt x="250" y="395"/>
                    <a:pt x="250" y="395"/>
                    <a:pt x="250" y="396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57" y="411"/>
                    <a:pt x="257" y="411"/>
                    <a:pt x="258" y="411"/>
                  </a:cubicBezTo>
                  <a:cubicBezTo>
                    <a:pt x="259" y="411"/>
                    <a:pt x="260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4" y="409"/>
                    <a:pt x="266" y="409"/>
                    <a:pt x="267" y="409"/>
                  </a:cubicBezTo>
                  <a:cubicBezTo>
                    <a:pt x="268" y="408"/>
                    <a:pt x="268" y="408"/>
                    <a:pt x="268" y="408"/>
                  </a:cubicBezTo>
                  <a:cubicBezTo>
                    <a:pt x="265" y="392"/>
                    <a:pt x="265" y="392"/>
                    <a:pt x="265" y="392"/>
                  </a:cubicBezTo>
                  <a:cubicBezTo>
                    <a:pt x="265" y="391"/>
                    <a:pt x="265" y="390"/>
                    <a:pt x="266" y="390"/>
                  </a:cubicBezTo>
                  <a:cubicBezTo>
                    <a:pt x="268" y="389"/>
                    <a:pt x="271" y="388"/>
                    <a:pt x="273" y="387"/>
                  </a:cubicBezTo>
                  <a:cubicBezTo>
                    <a:pt x="274" y="388"/>
                    <a:pt x="274" y="388"/>
                    <a:pt x="275" y="389"/>
                  </a:cubicBezTo>
                  <a:cubicBezTo>
                    <a:pt x="283" y="403"/>
                    <a:pt x="283" y="403"/>
                    <a:pt x="283" y="403"/>
                  </a:cubicBezTo>
                  <a:cubicBezTo>
                    <a:pt x="283" y="403"/>
                    <a:pt x="283" y="403"/>
                    <a:pt x="284" y="403"/>
                  </a:cubicBezTo>
                  <a:cubicBezTo>
                    <a:pt x="285" y="403"/>
                    <a:pt x="286" y="402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90" y="400"/>
                    <a:pt x="291" y="400"/>
                    <a:pt x="293" y="399"/>
                  </a:cubicBezTo>
                  <a:cubicBezTo>
                    <a:pt x="293" y="399"/>
                    <a:pt x="293" y="399"/>
                    <a:pt x="293" y="398"/>
                  </a:cubicBezTo>
                  <a:cubicBezTo>
                    <a:pt x="289" y="383"/>
                    <a:pt x="289" y="383"/>
                    <a:pt x="289" y="383"/>
                  </a:cubicBezTo>
                  <a:cubicBezTo>
                    <a:pt x="289" y="382"/>
                    <a:pt x="289" y="381"/>
                    <a:pt x="289" y="381"/>
                  </a:cubicBezTo>
                  <a:cubicBezTo>
                    <a:pt x="291" y="380"/>
                    <a:pt x="294" y="379"/>
                    <a:pt x="296" y="378"/>
                  </a:cubicBezTo>
                  <a:cubicBezTo>
                    <a:pt x="297" y="378"/>
                    <a:pt x="297" y="378"/>
                    <a:pt x="297" y="378"/>
                  </a:cubicBezTo>
                  <a:cubicBezTo>
                    <a:pt x="308" y="391"/>
                    <a:pt x="308" y="391"/>
                    <a:pt x="308" y="391"/>
                  </a:cubicBezTo>
                  <a:cubicBezTo>
                    <a:pt x="308" y="392"/>
                    <a:pt x="308" y="392"/>
                    <a:pt x="308" y="392"/>
                  </a:cubicBezTo>
                  <a:cubicBezTo>
                    <a:pt x="310" y="391"/>
                    <a:pt x="311" y="390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4" y="388"/>
                    <a:pt x="316" y="387"/>
                    <a:pt x="317" y="387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1" y="371"/>
                    <a:pt x="311" y="371"/>
                    <a:pt x="311" y="371"/>
                  </a:cubicBezTo>
                  <a:cubicBezTo>
                    <a:pt x="311" y="370"/>
                    <a:pt x="311" y="369"/>
                    <a:pt x="311" y="369"/>
                  </a:cubicBezTo>
                  <a:cubicBezTo>
                    <a:pt x="313" y="367"/>
                    <a:pt x="315" y="366"/>
                    <a:pt x="317" y="365"/>
                  </a:cubicBezTo>
                  <a:cubicBezTo>
                    <a:pt x="318" y="364"/>
                    <a:pt x="318" y="365"/>
                    <a:pt x="319" y="365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3" y="376"/>
                    <a:pt x="334" y="375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6" y="374"/>
                  </a:cubicBezTo>
                  <a:cubicBezTo>
                    <a:pt x="337" y="373"/>
                    <a:pt x="338" y="372"/>
                    <a:pt x="339" y="371"/>
                  </a:cubicBezTo>
                  <a:cubicBezTo>
                    <a:pt x="340" y="371"/>
                    <a:pt x="340" y="370"/>
                    <a:pt x="339" y="370"/>
                  </a:cubicBezTo>
                  <a:cubicBezTo>
                    <a:pt x="331" y="356"/>
                    <a:pt x="331" y="356"/>
                    <a:pt x="331" y="356"/>
                  </a:cubicBezTo>
                  <a:cubicBezTo>
                    <a:pt x="331" y="355"/>
                    <a:pt x="331" y="355"/>
                    <a:pt x="331" y="354"/>
                  </a:cubicBezTo>
                  <a:cubicBezTo>
                    <a:pt x="333" y="352"/>
                    <a:pt x="335" y="351"/>
                    <a:pt x="337" y="349"/>
                  </a:cubicBezTo>
                  <a:cubicBezTo>
                    <a:pt x="337" y="349"/>
                    <a:pt x="338" y="349"/>
                    <a:pt x="338" y="349"/>
                  </a:cubicBezTo>
                  <a:cubicBezTo>
                    <a:pt x="352" y="359"/>
                    <a:pt x="352" y="359"/>
                    <a:pt x="352" y="359"/>
                  </a:cubicBezTo>
                  <a:cubicBezTo>
                    <a:pt x="352" y="360"/>
                    <a:pt x="352" y="360"/>
                    <a:pt x="352" y="359"/>
                  </a:cubicBezTo>
                  <a:cubicBezTo>
                    <a:pt x="353" y="358"/>
                    <a:pt x="355" y="357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7" y="355"/>
                    <a:pt x="358" y="354"/>
                    <a:pt x="359" y="353"/>
                  </a:cubicBezTo>
                  <a:cubicBezTo>
                    <a:pt x="360" y="352"/>
                    <a:pt x="360" y="352"/>
                    <a:pt x="359" y="352"/>
                  </a:cubicBezTo>
                  <a:cubicBezTo>
                    <a:pt x="349" y="339"/>
                    <a:pt x="349" y="339"/>
                    <a:pt x="349" y="339"/>
                  </a:cubicBezTo>
                  <a:cubicBezTo>
                    <a:pt x="349" y="338"/>
                    <a:pt x="349" y="337"/>
                    <a:pt x="349" y="337"/>
                  </a:cubicBezTo>
                  <a:cubicBezTo>
                    <a:pt x="351" y="335"/>
                    <a:pt x="352" y="333"/>
                    <a:pt x="354" y="331"/>
                  </a:cubicBezTo>
                  <a:cubicBezTo>
                    <a:pt x="354" y="331"/>
                    <a:pt x="355" y="331"/>
                    <a:pt x="356" y="331"/>
                  </a:cubicBezTo>
                  <a:cubicBezTo>
                    <a:pt x="370" y="339"/>
                    <a:pt x="370" y="339"/>
                    <a:pt x="370" y="339"/>
                  </a:cubicBezTo>
                  <a:cubicBezTo>
                    <a:pt x="370" y="340"/>
                    <a:pt x="370" y="340"/>
                    <a:pt x="371" y="339"/>
                  </a:cubicBezTo>
                  <a:cubicBezTo>
                    <a:pt x="372" y="338"/>
                    <a:pt x="373" y="337"/>
                    <a:pt x="374" y="336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5" y="334"/>
                    <a:pt x="376" y="333"/>
                    <a:pt x="377" y="332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5" y="319"/>
                    <a:pt x="365" y="319"/>
                    <a:pt x="365" y="319"/>
                  </a:cubicBezTo>
                  <a:cubicBezTo>
                    <a:pt x="365" y="319"/>
                    <a:pt x="364" y="318"/>
                    <a:pt x="365" y="317"/>
                  </a:cubicBezTo>
                  <a:cubicBezTo>
                    <a:pt x="366" y="315"/>
                    <a:pt x="367" y="313"/>
                    <a:pt x="369" y="311"/>
                  </a:cubicBezTo>
                  <a:cubicBezTo>
                    <a:pt x="369" y="311"/>
                    <a:pt x="370" y="311"/>
                    <a:pt x="370" y="311"/>
                  </a:cubicBezTo>
                  <a:cubicBezTo>
                    <a:pt x="386" y="317"/>
                    <a:pt x="386" y="317"/>
                    <a:pt x="386" y="317"/>
                  </a:cubicBezTo>
                  <a:cubicBezTo>
                    <a:pt x="386" y="317"/>
                    <a:pt x="386" y="317"/>
                    <a:pt x="387" y="317"/>
                  </a:cubicBezTo>
                  <a:cubicBezTo>
                    <a:pt x="387" y="316"/>
                    <a:pt x="388" y="314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90" y="311"/>
                    <a:pt x="391" y="310"/>
                    <a:pt x="391" y="309"/>
                  </a:cubicBezTo>
                  <a:cubicBezTo>
                    <a:pt x="392" y="308"/>
                    <a:pt x="391" y="308"/>
                    <a:pt x="391" y="308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378" y="297"/>
                    <a:pt x="377" y="297"/>
                    <a:pt x="377" y="296"/>
                  </a:cubicBezTo>
                  <a:cubicBezTo>
                    <a:pt x="379" y="294"/>
                    <a:pt x="380" y="291"/>
                    <a:pt x="381" y="289"/>
                  </a:cubicBezTo>
                  <a:cubicBezTo>
                    <a:pt x="381" y="289"/>
                    <a:pt x="382" y="289"/>
                    <a:pt x="382" y="289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0" y="291"/>
                    <a:pt x="400" y="290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2" y="287"/>
                    <a:pt x="403" y="285"/>
                    <a:pt x="403" y="284"/>
                  </a:cubicBezTo>
                  <a:cubicBezTo>
                    <a:pt x="403" y="283"/>
                    <a:pt x="403" y="283"/>
                    <a:pt x="403" y="283"/>
                  </a:cubicBezTo>
                  <a:cubicBezTo>
                    <a:pt x="388" y="275"/>
                    <a:pt x="388" y="275"/>
                    <a:pt x="388" y="275"/>
                  </a:cubicBezTo>
                  <a:cubicBezTo>
                    <a:pt x="388" y="274"/>
                    <a:pt x="388" y="274"/>
                    <a:pt x="387" y="273"/>
                  </a:cubicBezTo>
                  <a:cubicBezTo>
                    <a:pt x="388" y="271"/>
                    <a:pt x="389" y="269"/>
                    <a:pt x="390" y="266"/>
                  </a:cubicBezTo>
                  <a:cubicBezTo>
                    <a:pt x="390" y="266"/>
                    <a:pt x="391" y="265"/>
                    <a:pt x="391" y="266"/>
                  </a:cubicBezTo>
                  <a:cubicBezTo>
                    <a:pt x="408" y="268"/>
                    <a:pt x="408" y="268"/>
                    <a:pt x="408" y="268"/>
                  </a:cubicBezTo>
                  <a:cubicBezTo>
                    <a:pt x="408" y="268"/>
                    <a:pt x="408" y="268"/>
                    <a:pt x="409" y="267"/>
                  </a:cubicBezTo>
                  <a:cubicBezTo>
                    <a:pt x="409" y="266"/>
                    <a:pt x="409" y="264"/>
                    <a:pt x="410" y="263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1"/>
                    <a:pt x="411" y="259"/>
                    <a:pt x="411" y="258"/>
                  </a:cubicBezTo>
                  <a:cubicBezTo>
                    <a:pt x="411" y="257"/>
                    <a:pt x="411" y="257"/>
                    <a:pt x="411" y="257"/>
                  </a:cubicBezTo>
                  <a:cubicBezTo>
                    <a:pt x="396" y="251"/>
                    <a:pt x="396" y="251"/>
                    <a:pt x="396" y="251"/>
                  </a:cubicBezTo>
                  <a:cubicBezTo>
                    <a:pt x="395" y="250"/>
                    <a:pt x="395" y="250"/>
                    <a:pt x="394" y="250"/>
                  </a:cubicBezTo>
                  <a:cubicBezTo>
                    <a:pt x="395" y="247"/>
                    <a:pt x="395" y="244"/>
                    <a:pt x="396" y="242"/>
                  </a:cubicBezTo>
                  <a:cubicBezTo>
                    <a:pt x="396" y="241"/>
                    <a:pt x="397" y="241"/>
                    <a:pt x="397" y="241"/>
                  </a:cubicBezTo>
                  <a:cubicBezTo>
                    <a:pt x="414" y="241"/>
                    <a:pt x="414" y="241"/>
                    <a:pt x="414" y="241"/>
                  </a:cubicBezTo>
                  <a:cubicBezTo>
                    <a:pt x="414" y="241"/>
                    <a:pt x="414" y="241"/>
                    <a:pt x="415" y="241"/>
                  </a:cubicBezTo>
                  <a:cubicBezTo>
                    <a:pt x="415" y="239"/>
                    <a:pt x="415" y="238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6" y="234"/>
                    <a:pt x="416" y="232"/>
                    <a:pt x="416" y="231"/>
                  </a:cubicBezTo>
                  <a:cubicBezTo>
                    <a:pt x="416" y="230"/>
                    <a:pt x="416" y="230"/>
                    <a:pt x="415" y="230"/>
                  </a:cubicBezTo>
                  <a:cubicBezTo>
                    <a:pt x="399" y="226"/>
                    <a:pt x="399" y="226"/>
                    <a:pt x="399" y="226"/>
                  </a:cubicBezTo>
                  <a:cubicBezTo>
                    <a:pt x="399" y="226"/>
                    <a:pt x="398" y="225"/>
                    <a:pt x="398" y="225"/>
                  </a:cubicBezTo>
                  <a:cubicBezTo>
                    <a:pt x="398" y="222"/>
                    <a:pt x="398" y="220"/>
                    <a:pt x="399" y="217"/>
                  </a:cubicBezTo>
                  <a:cubicBezTo>
                    <a:pt x="399" y="216"/>
                    <a:pt x="399" y="216"/>
                    <a:pt x="400" y="216"/>
                  </a:cubicBezTo>
                  <a:cubicBezTo>
                    <a:pt x="416" y="214"/>
                    <a:pt x="416" y="214"/>
                    <a:pt x="416" y="214"/>
                  </a:cubicBezTo>
                  <a:cubicBezTo>
                    <a:pt x="417" y="214"/>
                    <a:pt x="417" y="214"/>
                    <a:pt x="417" y="213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417" y="203"/>
                    <a:pt x="417" y="203"/>
                    <a:pt x="416" y="20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22">
              <a:extLst>
                <a:ext uri="{FF2B5EF4-FFF2-40B4-BE49-F238E27FC236}">
                  <a16:creationId xmlns:a16="http://schemas.microsoft.com/office/drawing/2014/main" id="{DC7615F0-380B-0567-9F33-6C3DDA4133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2" y="2549"/>
              <a:ext cx="52" cy="40"/>
            </a:xfrm>
            <a:custGeom>
              <a:avLst/>
              <a:gdLst>
                <a:gd name="T0" fmla="*/ 25 w 32"/>
                <a:gd name="T1" fmla="*/ 18 h 24"/>
                <a:gd name="T2" fmla="*/ 23 w 32"/>
                <a:gd name="T3" fmla="*/ 19 h 24"/>
                <a:gd name="T4" fmla="*/ 8 w 32"/>
                <a:gd name="T5" fmla="*/ 19 h 24"/>
                <a:gd name="T6" fmla="*/ 7 w 32"/>
                <a:gd name="T7" fmla="*/ 18 h 24"/>
                <a:gd name="T8" fmla="*/ 7 w 32"/>
                <a:gd name="T9" fmla="*/ 15 h 24"/>
                <a:gd name="T10" fmla="*/ 8 w 32"/>
                <a:gd name="T11" fmla="*/ 14 h 24"/>
                <a:gd name="T12" fmla="*/ 23 w 32"/>
                <a:gd name="T13" fmla="*/ 14 h 24"/>
                <a:gd name="T14" fmla="*/ 25 w 32"/>
                <a:gd name="T15" fmla="*/ 15 h 24"/>
                <a:gd name="T16" fmla="*/ 25 w 32"/>
                <a:gd name="T17" fmla="*/ 18 h 24"/>
                <a:gd name="T18" fmla="*/ 7 w 32"/>
                <a:gd name="T19" fmla="*/ 5 h 24"/>
                <a:gd name="T20" fmla="*/ 9 w 32"/>
                <a:gd name="T21" fmla="*/ 4 h 24"/>
                <a:gd name="T22" fmla="*/ 23 w 32"/>
                <a:gd name="T23" fmla="*/ 4 h 24"/>
                <a:gd name="T24" fmla="*/ 25 w 32"/>
                <a:gd name="T25" fmla="*/ 5 h 24"/>
                <a:gd name="T26" fmla="*/ 25 w 32"/>
                <a:gd name="T27" fmla="*/ 8 h 24"/>
                <a:gd name="T28" fmla="*/ 23 w 32"/>
                <a:gd name="T29" fmla="*/ 10 h 24"/>
                <a:gd name="T30" fmla="*/ 9 w 32"/>
                <a:gd name="T31" fmla="*/ 10 h 24"/>
                <a:gd name="T32" fmla="*/ 7 w 32"/>
                <a:gd name="T33" fmla="*/ 8 h 24"/>
                <a:gd name="T34" fmla="*/ 7 w 32"/>
                <a:gd name="T35" fmla="*/ 5 h 24"/>
                <a:gd name="T36" fmla="*/ 30 w 32"/>
                <a:gd name="T37" fmla="*/ 12 h 24"/>
                <a:gd name="T38" fmla="*/ 30 w 32"/>
                <a:gd name="T39" fmla="*/ 11 h 24"/>
                <a:gd name="T40" fmla="*/ 29 w 32"/>
                <a:gd name="T41" fmla="*/ 11 h 24"/>
                <a:gd name="T42" fmla="*/ 30 w 32"/>
                <a:gd name="T43" fmla="*/ 11 h 24"/>
                <a:gd name="T44" fmla="*/ 30 w 32"/>
                <a:gd name="T45" fmla="*/ 11 h 24"/>
                <a:gd name="T46" fmla="*/ 32 w 32"/>
                <a:gd name="T47" fmla="*/ 8 h 24"/>
                <a:gd name="T48" fmla="*/ 32 w 32"/>
                <a:gd name="T49" fmla="*/ 3 h 24"/>
                <a:gd name="T50" fmla="*/ 28 w 32"/>
                <a:gd name="T51" fmla="*/ 0 h 24"/>
                <a:gd name="T52" fmla="*/ 4 w 32"/>
                <a:gd name="T53" fmla="*/ 0 h 24"/>
                <a:gd name="T54" fmla="*/ 0 w 32"/>
                <a:gd name="T55" fmla="*/ 3 h 24"/>
                <a:gd name="T56" fmla="*/ 0 w 32"/>
                <a:gd name="T57" fmla="*/ 8 h 24"/>
                <a:gd name="T58" fmla="*/ 2 w 32"/>
                <a:gd name="T59" fmla="*/ 11 h 24"/>
                <a:gd name="T60" fmla="*/ 2 w 32"/>
                <a:gd name="T61" fmla="*/ 11 h 24"/>
                <a:gd name="T62" fmla="*/ 3 w 32"/>
                <a:gd name="T63" fmla="*/ 11 h 24"/>
                <a:gd name="T64" fmla="*/ 2 w 32"/>
                <a:gd name="T65" fmla="*/ 11 h 24"/>
                <a:gd name="T66" fmla="*/ 2 w 32"/>
                <a:gd name="T67" fmla="*/ 12 h 24"/>
                <a:gd name="T68" fmla="*/ 0 w 32"/>
                <a:gd name="T69" fmla="*/ 15 h 24"/>
                <a:gd name="T70" fmla="*/ 0 w 32"/>
                <a:gd name="T71" fmla="*/ 20 h 24"/>
                <a:gd name="T72" fmla="*/ 3 w 32"/>
                <a:gd name="T73" fmla="*/ 24 h 24"/>
                <a:gd name="T74" fmla="*/ 29 w 32"/>
                <a:gd name="T75" fmla="*/ 24 h 24"/>
                <a:gd name="T76" fmla="*/ 32 w 32"/>
                <a:gd name="T77" fmla="*/ 20 h 24"/>
                <a:gd name="T78" fmla="*/ 32 w 32"/>
                <a:gd name="T79" fmla="*/ 15 h 24"/>
                <a:gd name="T80" fmla="*/ 30 w 32"/>
                <a:gd name="T8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24">
                  <a:moveTo>
                    <a:pt x="25" y="18"/>
                  </a:moveTo>
                  <a:cubicBezTo>
                    <a:pt x="25" y="19"/>
                    <a:pt x="24" y="19"/>
                    <a:pt x="23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lose/>
                  <a:moveTo>
                    <a:pt x="7" y="5"/>
                  </a:moveTo>
                  <a:cubicBezTo>
                    <a:pt x="7" y="4"/>
                    <a:pt x="8" y="4"/>
                    <a:pt x="9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4" y="10"/>
                    <a:pt x="2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7" y="9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23">
              <a:extLst>
                <a:ext uri="{FF2B5EF4-FFF2-40B4-BE49-F238E27FC236}">
                  <a16:creationId xmlns:a16="http://schemas.microsoft.com/office/drawing/2014/main" id="{FF3ED979-5DB8-3861-3822-D0A91A8E9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" y="2549"/>
              <a:ext cx="24" cy="40"/>
            </a:xfrm>
            <a:custGeom>
              <a:avLst/>
              <a:gdLst>
                <a:gd name="T0" fmla="*/ 15 w 15"/>
                <a:gd name="T1" fmla="*/ 24 h 24"/>
                <a:gd name="T2" fmla="*/ 8 w 15"/>
                <a:gd name="T3" fmla="*/ 24 h 24"/>
                <a:gd name="T4" fmla="*/ 8 w 15"/>
                <a:gd name="T5" fmla="*/ 6 h 24"/>
                <a:gd name="T6" fmla="*/ 7 w 15"/>
                <a:gd name="T7" fmla="*/ 5 h 24"/>
                <a:gd name="T8" fmla="*/ 5 w 15"/>
                <a:gd name="T9" fmla="*/ 5 h 24"/>
                <a:gd name="T10" fmla="*/ 0 w 15"/>
                <a:gd name="T11" fmla="*/ 6 h 24"/>
                <a:gd name="T12" fmla="*/ 0 w 15"/>
                <a:gd name="T13" fmla="*/ 2 h 24"/>
                <a:gd name="T14" fmla="*/ 6 w 15"/>
                <a:gd name="T15" fmla="*/ 0 h 24"/>
                <a:gd name="T16" fmla="*/ 7 w 15"/>
                <a:gd name="T17" fmla="*/ 0 h 24"/>
                <a:gd name="T18" fmla="*/ 10 w 15"/>
                <a:gd name="T19" fmla="*/ 0 h 24"/>
                <a:gd name="T20" fmla="*/ 14 w 15"/>
                <a:gd name="T21" fmla="*/ 0 h 24"/>
                <a:gd name="T22" fmla="*/ 15 w 15"/>
                <a:gd name="T23" fmla="*/ 1 h 24"/>
                <a:gd name="T24" fmla="*/ 15 w 15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1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24">
              <a:extLst>
                <a:ext uri="{FF2B5EF4-FFF2-40B4-BE49-F238E27FC236}">
                  <a16:creationId xmlns:a16="http://schemas.microsoft.com/office/drawing/2014/main" id="{25F60EE9-9519-4135-4140-4242B40778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3" y="2129"/>
              <a:ext cx="120" cy="138"/>
            </a:xfrm>
            <a:custGeom>
              <a:avLst/>
              <a:gdLst>
                <a:gd name="T0" fmla="*/ 34 w 73"/>
                <a:gd name="T1" fmla="*/ 33 h 84"/>
                <a:gd name="T2" fmla="*/ 70 w 73"/>
                <a:gd name="T3" fmla="*/ 10 h 84"/>
                <a:gd name="T4" fmla="*/ 41 w 73"/>
                <a:gd name="T5" fmla="*/ 24 h 84"/>
                <a:gd name="T6" fmla="*/ 30 w 73"/>
                <a:gd name="T7" fmla="*/ 27 h 84"/>
                <a:gd name="T8" fmla="*/ 21 w 73"/>
                <a:gd name="T9" fmla="*/ 23 h 84"/>
                <a:gd name="T10" fmla="*/ 14 w 73"/>
                <a:gd name="T11" fmla="*/ 24 h 84"/>
                <a:gd name="T12" fmla="*/ 16 w 73"/>
                <a:gd name="T13" fmla="*/ 34 h 84"/>
                <a:gd name="T14" fmla="*/ 23 w 73"/>
                <a:gd name="T15" fmla="*/ 39 h 84"/>
                <a:gd name="T16" fmla="*/ 25 w 73"/>
                <a:gd name="T17" fmla="*/ 67 h 84"/>
                <a:gd name="T18" fmla="*/ 39 w 73"/>
                <a:gd name="T19" fmla="*/ 75 h 84"/>
                <a:gd name="T20" fmla="*/ 38 w 73"/>
                <a:gd name="T21" fmla="*/ 37 h 84"/>
                <a:gd name="T22" fmla="*/ 61 w 73"/>
                <a:gd name="T23" fmla="*/ 17 h 84"/>
                <a:gd name="T24" fmla="*/ 70 w 73"/>
                <a:gd name="T25" fmla="*/ 10 h 84"/>
                <a:gd name="T26" fmla="*/ 52 w 73"/>
                <a:gd name="T27" fmla="*/ 50 h 84"/>
                <a:gd name="T28" fmla="*/ 52 w 73"/>
                <a:gd name="T29" fmla="*/ 48 h 84"/>
                <a:gd name="T30" fmla="*/ 52 w 73"/>
                <a:gd name="T31" fmla="*/ 50 h 84"/>
                <a:gd name="T32" fmla="*/ 44 w 73"/>
                <a:gd name="T33" fmla="*/ 48 h 84"/>
                <a:gd name="T34" fmla="*/ 48 w 73"/>
                <a:gd name="T35" fmla="*/ 36 h 84"/>
                <a:gd name="T36" fmla="*/ 44 w 73"/>
                <a:gd name="T37" fmla="*/ 48 h 84"/>
                <a:gd name="T38" fmla="*/ 66 w 73"/>
                <a:gd name="T39" fmla="*/ 26 h 84"/>
                <a:gd name="T40" fmla="*/ 64 w 73"/>
                <a:gd name="T41" fmla="*/ 52 h 84"/>
                <a:gd name="T42" fmla="*/ 57 w 73"/>
                <a:gd name="T43" fmla="*/ 57 h 84"/>
                <a:gd name="T44" fmla="*/ 40 w 73"/>
                <a:gd name="T45" fmla="*/ 64 h 84"/>
                <a:gd name="T46" fmla="*/ 38 w 73"/>
                <a:gd name="T47" fmla="*/ 53 h 84"/>
                <a:gd name="T48" fmla="*/ 52 w 73"/>
                <a:gd name="T49" fmla="*/ 29 h 84"/>
                <a:gd name="T50" fmla="*/ 59 w 73"/>
                <a:gd name="T51" fmla="*/ 26 h 84"/>
                <a:gd name="T52" fmla="*/ 22 w 73"/>
                <a:gd name="T53" fmla="*/ 15 h 84"/>
                <a:gd name="T54" fmla="*/ 23 w 73"/>
                <a:gd name="T55" fmla="*/ 6 h 84"/>
                <a:gd name="T56" fmla="*/ 39 w 73"/>
                <a:gd name="T57" fmla="*/ 7 h 84"/>
                <a:gd name="T58" fmla="*/ 34 w 73"/>
                <a:gd name="T59" fmla="*/ 25 h 84"/>
                <a:gd name="T60" fmla="*/ 30 w 73"/>
                <a:gd name="T61" fmla="*/ 18 h 84"/>
                <a:gd name="T62" fmla="*/ 25 w 73"/>
                <a:gd name="T63" fmla="*/ 12 h 84"/>
                <a:gd name="T64" fmla="*/ 23 w 73"/>
                <a:gd name="T65" fmla="*/ 43 h 84"/>
                <a:gd name="T66" fmla="*/ 8 w 73"/>
                <a:gd name="T67" fmla="*/ 56 h 84"/>
                <a:gd name="T68" fmla="*/ 4 w 73"/>
                <a:gd name="T69" fmla="*/ 44 h 84"/>
                <a:gd name="T70" fmla="*/ 6 w 73"/>
                <a:gd name="T71" fmla="*/ 49 h 84"/>
                <a:gd name="T72" fmla="*/ 15 w 73"/>
                <a:gd name="T73" fmla="*/ 41 h 84"/>
                <a:gd name="T74" fmla="*/ 22 w 73"/>
                <a:gd name="T7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84">
                  <a:moveTo>
                    <a:pt x="30" y="37"/>
                  </a:moveTo>
                  <a:cubicBezTo>
                    <a:pt x="29" y="35"/>
                    <a:pt x="32" y="29"/>
                    <a:pt x="34" y="33"/>
                  </a:cubicBezTo>
                  <a:cubicBezTo>
                    <a:pt x="35" y="36"/>
                    <a:pt x="32" y="38"/>
                    <a:pt x="30" y="37"/>
                  </a:cubicBezTo>
                  <a:close/>
                  <a:moveTo>
                    <a:pt x="70" y="10"/>
                  </a:moveTo>
                  <a:cubicBezTo>
                    <a:pt x="67" y="10"/>
                    <a:pt x="55" y="11"/>
                    <a:pt x="53" y="13"/>
                  </a:cubicBezTo>
                  <a:cubicBezTo>
                    <a:pt x="47" y="16"/>
                    <a:pt x="45" y="19"/>
                    <a:pt x="41" y="24"/>
                  </a:cubicBezTo>
                  <a:cubicBezTo>
                    <a:pt x="40" y="26"/>
                    <a:pt x="38" y="29"/>
                    <a:pt x="36" y="27"/>
                  </a:cubicBezTo>
                  <a:cubicBezTo>
                    <a:pt x="34" y="26"/>
                    <a:pt x="32" y="28"/>
                    <a:pt x="30" y="27"/>
                  </a:cubicBezTo>
                  <a:cubicBezTo>
                    <a:pt x="27" y="27"/>
                    <a:pt x="28" y="25"/>
                    <a:pt x="27" y="23"/>
                  </a:cubicBezTo>
                  <a:cubicBezTo>
                    <a:pt x="25" y="20"/>
                    <a:pt x="22" y="23"/>
                    <a:pt x="21" y="23"/>
                  </a:cubicBezTo>
                  <a:cubicBezTo>
                    <a:pt x="19" y="22"/>
                    <a:pt x="20" y="19"/>
                    <a:pt x="19" y="18"/>
                  </a:cubicBezTo>
                  <a:cubicBezTo>
                    <a:pt x="14" y="18"/>
                    <a:pt x="13" y="20"/>
                    <a:pt x="14" y="24"/>
                  </a:cubicBezTo>
                  <a:cubicBezTo>
                    <a:pt x="15" y="28"/>
                    <a:pt x="12" y="30"/>
                    <a:pt x="12" y="34"/>
                  </a:cubicBezTo>
                  <a:cubicBezTo>
                    <a:pt x="13" y="35"/>
                    <a:pt x="15" y="35"/>
                    <a:pt x="16" y="34"/>
                  </a:cubicBezTo>
                  <a:cubicBezTo>
                    <a:pt x="18" y="34"/>
                    <a:pt x="19" y="36"/>
                    <a:pt x="19" y="38"/>
                  </a:cubicBezTo>
                  <a:cubicBezTo>
                    <a:pt x="20" y="41"/>
                    <a:pt x="21" y="39"/>
                    <a:pt x="23" y="39"/>
                  </a:cubicBezTo>
                  <a:cubicBezTo>
                    <a:pt x="34" y="39"/>
                    <a:pt x="27" y="52"/>
                    <a:pt x="25" y="57"/>
                  </a:cubicBezTo>
                  <a:cubicBezTo>
                    <a:pt x="24" y="60"/>
                    <a:pt x="23" y="64"/>
                    <a:pt x="25" y="67"/>
                  </a:cubicBezTo>
                  <a:cubicBezTo>
                    <a:pt x="26" y="68"/>
                    <a:pt x="29" y="73"/>
                    <a:pt x="29" y="74"/>
                  </a:cubicBezTo>
                  <a:cubicBezTo>
                    <a:pt x="32" y="79"/>
                    <a:pt x="43" y="84"/>
                    <a:pt x="39" y="75"/>
                  </a:cubicBezTo>
                  <a:cubicBezTo>
                    <a:pt x="37" y="69"/>
                    <a:pt x="31" y="66"/>
                    <a:pt x="32" y="59"/>
                  </a:cubicBezTo>
                  <a:cubicBezTo>
                    <a:pt x="33" y="50"/>
                    <a:pt x="35" y="44"/>
                    <a:pt x="38" y="37"/>
                  </a:cubicBezTo>
                  <a:cubicBezTo>
                    <a:pt x="41" y="30"/>
                    <a:pt x="47" y="25"/>
                    <a:pt x="52" y="21"/>
                  </a:cubicBezTo>
                  <a:cubicBezTo>
                    <a:pt x="55" y="19"/>
                    <a:pt x="58" y="17"/>
                    <a:pt x="61" y="17"/>
                  </a:cubicBezTo>
                  <a:cubicBezTo>
                    <a:pt x="65" y="17"/>
                    <a:pt x="68" y="18"/>
                    <a:pt x="72" y="17"/>
                  </a:cubicBezTo>
                  <a:cubicBezTo>
                    <a:pt x="73" y="15"/>
                    <a:pt x="72" y="11"/>
                    <a:pt x="70" y="10"/>
                  </a:cubicBezTo>
                  <a:close/>
                  <a:moveTo>
                    <a:pt x="52" y="50"/>
                  </a:moveTo>
                  <a:cubicBezTo>
                    <a:pt x="52" y="50"/>
                    <a:pt x="52" y="50"/>
                    <a:pt x="52" y="50"/>
                  </a:cubicBezTo>
                  <a:cubicBezTo>
                    <a:pt x="52" y="55"/>
                    <a:pt x="48" y="55"/>
                    <a:pt x="47" y="53"/>
                  </a:cubicBezTo>
                  <a:cubicBezTo>
                    <a:pt x="47" y="52"/>
                    <a:pt x="49" y="47"/>
                    <a:pt x="52" y="48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44" y="48"/>
                  </a:moveTo>
                  <a:cubicBezTo>
                    <a:pt x="42" y="45"/>
                    <a:pt x="45" y="41"/>
                    <a:pt x="46" y="38"/>
                  </a:cubicBezTo>
                  <a:cubicBezTo>
                    <a:pt x="47" y="37"/>
                    <a:pt x="47" y="36"/>
                    <a:pt x="48" y="36"/>
                  </a:cubicBezTo>
                  <a:cubicBezTo>
                    <a:pt x="49" y="36"/>
                    <a:pt x="48" y="36"/>
                    <a:pt x="50" y="37"/>
                  </a:cubicBezTo>
                  <a:cubicBezTo>
                    <a:pt x="51" y="38"/>
                    <a:pt x="46" y="51"/>
                    <a:pt x="44" y="48"/>
                  </a:cubicBezTo>
                  <a:close/>
                  <a:moveTo>
                    <a:pt x="60" y="25"/>
                  </a:moveTo>
                  <a:cubicBezTo>
                    <a:pt x="61" y="25"/>
                    <a:pt x="65" y="25"/>
                    <a:pt x="66" y="26"/>
                  </a:cubicBezTo>
                  <a:cubicBezTo>
                    <a:pt x="70" y="31"/>
                    <a:pt x="65" y="34"/>
                    <a:pt x="65" y="39"/>
                  </a:cubicBezTo>
                  <a:cubicBezTo>
                    <a:pt x="63" y="44"/>
                    <a:pt x="60" y="46"/>
                    <a:pt x="64" y="52"/>
                  </a:cubicBezTo>
                  <a:cubicBezTo>
                    <a:pt x="66" y="56"/>
                    <a:pt x="64" y="64"/>
                    <a:pt x="58" y="63"/>
                  </a:cubicBezTo>
                  <a:cubicBezTo>
                    <a:pt x="56" y="62"/>
                    <a:pt x="58" y="58"/>
                    <a:pt x="57" y="57"/>
                  </a:cubicBezTo>
                  <a:cubicBezTo>
                    <a:pt x="50" y="56"/>
                    <a:pt x="50" y="68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39" y="60"/>
                    <a:pt x="43" y="60"/>
                    <a:pt x="43" y="57"/>
                  </a:cubicBezTo>
                  <a:cubicBezTo>
                    <a:pt x="42" y="55"/>
                    <a:pt x="39" y="55"/>
                    <a:pt x="38" y="53"/>
                  </a:cubicBezTo>
                  <a:cubicBezTo>
                    <a:pt x="37" y="46"/>
                    <a:pt x="41" y="39"/>
                    <a:pt x="45" y="33"/>
                  </a:cubicBezTo>
                  <a:cubicBezTo>
                    <a:pt x="46" y="30"/>
                    <a:pt x="49" y="28"/>
                    <a:pt x="52" y="29"/>
                  </a:cubicBezTo>
                  <a:cubicBezTo>
                    <a:pt x="57" y="31"/>
                    <a:pt x="53" y="38"/>
                    <a:pt x="55" y="41"/>
                  </a:cubicBezTo>
                  <a:cubicBezTo>
                    <a:pt x="61" y="41"/>
                    <a:pt x="58" y="30"/>
                    <a:pt x="59" y="26"/>
                  </a:cubicBezTo>
                  <a:cubicBezTo>
                    <a:pt x="59" y="26"/>
                    <a:pt x="60" y="25"/>
                    <a:pt x="60" y="25"/>
                  </a:cubicBezTo>
                  <a:close/>
                  <a:moveTo>
                    <a:pt x="22" y="15"/>
                  </a:moveTo>
                  <a:cubicBezTo>
                    <a:pt x="21" y="15"/>
                    <a:pt x="18" y="18"/>
                    <a:pt x="18" y="15"/>
                  </a:cubicBezTo>
                  <a:cubicBezTo>
                    <a:pt x="18" y="12"/>
                    <a:pt x="21" y="9"/>
                    <a:pt x="23" y="6"/>
                  </a:cubicBezTo>
                  <a:cubicBezTo>
                    <a:pt x="24" y="2"/>
                    <a:pt x="27" y="0"/>
                    <a:pt x="31" y="1"/>
                  </a:cubicBezTo>
                  <a:cubicBezTo>
                    <a:pt x="33" y="2"/>
                    <a:pt x="36" y="5"/>
                    <a:pt x="39" y="7"/>
                  </a:cubicBezTo>
                  <a:cubicBezTo>
                    <a:pt x="41" y="9"/>
                    <a:pt x="41" y="12"/>
                    <a:pt x="41" y="15"/>
                  </a:cubicBezTo>
                  <a:cubicBezTo>
                    <a:pt x="42" y="19"/>
                    <a:pt x="40" y="27"/>
                    <a:pt x="34" y="25"/>
                  </a:cubicBezTo>
                  <a:cubicBezTo>
                    <a:pt x="33" y="20"/>
                    <a:pt x="38" y="19"/>
                    <a:pt x="35" y="16"/>
                  </a:cubicBezTo>
                  <a:cubicBezTo>
                    <a:pt x="32" y="15"/>
                    <a:pt x="33" y="19"/>
                    <a:pt x="30" y="18"/>
                  </a:cubicBezTo>
                  <a:cubicBezTo>
                    <a:pt x="26" y="16"/>
                    <a:pt x="31" y="12"/>
                    <a:pt x="29" y="9"/>
                  </a:cubicBezTo>
                  <a:cubicBezTo>
                    <a:pt x="27" y="9"/>
                    <a:pt x="26" y="11"/>
                    <a:pt x="25" y="12"/>
                  </a:cubicBezTo>
                  <a:cubicBezTo>
                    <a:pt x="24" y="14"/>
                    <a:pt x="24" y="14"/>
                    <a:pt x="22" y="15"/>
                  </a:cubicBezTo>
                  <a:close/>
                  <a:moveTo>
                    <a:pt x="23" y="43"/>
                  </a:moveTo>
                  <a:cubicBezTo>
                    <a:pt x="26" y="47"/>
                    <a:pt x="23" y="53"/>
                    <a:pt x="20" y="56"/>
                  </a:cubicBezTo>
                  <a:cubicBezTo>
                    <a:pt x="18" y="59"/>
                    <a:pt x="11" y="57"/>
                    <a:pt x="8" y="56"/>
                  </a:cubicBezTo>
                  <a:cubicBezTo>
                    <a:pt x="4" y="54"/>
                    <a:pt x="0" y="52"/>
                    <a:pt x="3" y="48"/>
                  </a:cubicBezTo>
                  <a:cubicBezTo>
                    <a:pt x="3" y="47"/>
                    <a:pt x="4" y="45"/>
                    <a:pt x="4" y="44"/>
                  </a:cubicBezTo>
                  <a:cubicBezTo>
                    <a:pt x="4" y="41"/>
                    <a:pt x="5" y="36"/>
                    <a:pt x="9" y="39"/>
                  </a:cubicBezTo>
                  <a:cubicBezTo>
                    <a:pt x="10" y="40"/>
                    <a:pt x="6" y="48"/>
                    <a:pt x="6" y="49"/>
                  </a:cubicBezTo>
                  <a:cubicBezTo>
                    <a:pt x="6" y="50"/>
                    <a:pt x="7" y="50"/>
                    <a:pt x="8" y="50"/>
                  </a:cubicBezTo>
                  <a:cubicBezTo>
                    <a:pt x="12" y="48"/>
                    <a:pt x="9" y="39"/>
                    <a:pt x="15" y="41"/>
                  </a:cubicBezTo>
                  <a:cubicBezTo>
                    <a:pt x="17" y="43"/>
                    <a:pt x="14" y="48"/>
                    <a:pt x="16" y="49"/>
                  </a:cubicBezTo>
                  <a:cubicBezTo>
                    <a:pt x="18" y="50"/>
                    <a:pt x="18" y="44"/>
                    <a:pt x="22" y="43"/>
                  </a:cubicBezTo>
                  <a:cubicBezTo>
                    <a:pt x="22" y="43"/>
                    <a:pt x="23" y="43"/>
                    <a:pt x="23" y="4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25">
              <a:extLst>
                <a:ext uri="{FF2B5EF4-FFF2-40B4-BE49-F238E27FC236}">
                  <a16:creationId xmlns:a16="http://schemas.microsoft.com/office/drawing/2014/main" id="{9BB3AA5B-CF95-891D-3694-519057FDF8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4" y="1960"/>
              <a:ext cx="131" cy="133"/>
            </a:xfrm>
            <a:custGeom>
              <a:avLst/>
              <a:gdLst>
                <a:gd name="T0" fmla="*/ 65 w 80"/>
                <a:gd name="T1" fmla="*/ 27 h 81"/>
                <a:gd name="T2" fmla="*/ 51 w 80"/>
                <a:gd name="T3" fmla="*/ 20 h 81"/>
                <a:gd name="T4" fmla="*/ 51 w 80"/>
                <a:gd name="T5" fmla="*/ 16 h 81"/>
                <a:gd name="T6" fmla="*/ 66 w 80"/>
                <a:gd name="T7" fmla="*/ 22 h 81"/>
                <a:gd name="T8" fmla="*/ 67 w 80"/>
                <a:gd name="T9" fmla="*/ 22 h 81"/>
                <a:gd name="T10" fmla="*/ 68 w 80"/>
                <a:gd name="T11" fmla="*/ 23 h 81"/>
                <a:gd name="T12" fmla="*/ 56 w 80"/>
                <a:gd name="T13" fmla="*/ 37 h 81"/>
                <a:gd name="T14" fmla="*/ 60 w 80"/>
                <a:gd name="T15" fmla="*/ 40 h 81"/>
                <a:gd name="T16" fmla="*/ 56 w 80"/>
                <a:gd name="T17" fmla="*/ 37 h 81"/>
                <a:gd name="T18" fmla="*/ 54 w 80"/>
                <a:gd name="T19" fmla="*/ 44 h 81"/>
                <a:gd name="T20" fmla="*/ 62 w 80"/>
                <a:gd name="T21" fmla="*/ 49 h 81"/>
                <a:gd name="T22" fmla="*/ 56 w 80"/>
                <a:gd name="T23" fmla="*/ 54 h 81"/>
                <a:gd name="T24" fmla="*/ 52 w 80"/>
                <a:gd name="T25" fmla="*/ 52 h 81"/>
                <a:gd name="T26" fmla="*/ 46 w 80"/>
                <a:gd name="T27" fmla="*/ 55 h 81"/>
                <a:gd name="T28" fmla="*/ 57 w 80"/>
                <a:gd name="T29" fmla="*/ 61 h 81"/>
                <a:gd name="T30" fmla="*/ 39 w 80"/>
                <a:gd name="T31" fmla="*/ 38 h 81"/>
                <a:gd name="T32" fmla="*/ 46 w 80"/>
                <a:gd name="T33" fmla="*/ 40 h 81"/>
                <a:gd name="T34" fmla="*/ 35 w 80"/>
                <a:gd name="T35" fmla="*/ 53 h 81"/>
                <a:gd name="T36" fmla="*/ 32 w 80"/>
                <a:gd name="T37" fmla="*/ 48 h 81"/>
                <a:gd name="T38" fmla="*/ 45 w 80"/>
                <a:gd name="T39" fmla="*/ 33 h 81"/>
                <a:gd name="T40" fmla="*/ 49 w 80"/>
                <a:gd name="T41" fmla="*/ 34 h 81"/>
                <a:gd name="T42" fmla="*/ 45 w 80"/>
                <a:gd name="T43" fmla="*/ 33 h 81"/>
                <a:gd name="T44" fmla="*/ 26 w 80"/>
                <a:gd name="T45" fmla="*/ 43 h 81"/>
                <a:gd name="T46" fmla="*/ 21 w 80"/>
                <a:gd name="T47" fmla="*/ 43 h 81"/>
                <a:gd name="T48" fmla="*/ 15 w 80"/>
                <a:gd name="T49" fmla="*/ 35 h 81"/>
                <a:gd name="T50" fmla="*/ 75 w 80"/>
                <a:gd name="T51" fmla="*/ 21 h 81"/>
                <a:gd name="T52" fmla="*/ 44 w 80"/>
                <a:gd name="T53" fmla="*/ 23 h 81"/>
                <a:gd name="T54" fmla="*/ 53 w 80"/>
                <a:gd name="T55" fmla="*/ 26 h 81"/>
                <a:gd name="T56" fmla="*/ 39 w 80"/>
                <a:gd name="T57" fmla="*/ 28 h 81"/>
                <a:gd name="T58" fmla="*/ 28 w 80"/>
                <a:gd name="T59" fmla="*/ 37 h 81"/>
                <a:gd name="T60" fmla="*/ 27 w 80"/>
                <a:gd name="T61" fmla="*/ 31 h 81"/>
                <a:gd name="T62" fmla="*/ 41 w 80"/>
                <a:gd name="T63" fmla="*/ 9 h 81"/>
                <a:gd name="T64" fmla="*/ 34 w 80"/>
                <a:gd name="T65" fmla="*/ 1 h 81"/>
                <a:gd name="T66" fmla="*/ 30 w 80"/>
                <a:gd name="T67" fmla="*/ 10 h 81"/>
                <a:gd name="T68" fmla="*/ 10 w 80"/>
                <a:gd name="T69" fmla="*/ 7 h 81"/>
                <a:gd name="T70" fmla="*/ 9 w 80"/>
                <a:gd name="T71" fmla="*/ 13 h 81"/>
                <a:gd name="T72" fmla="*/ 9 w 80"/>
                <a:gd name="T73" fmla="*/ 14 h 81"/>
                <a:gd name="T74" fmla="*/ 20 w 80"/>
                <a:gd name="T75" fmla="*/ 16 h 81"/>
                <a:gd name="T76" fmla="*/ 22 w 80"/>
                <a:gd name="T77" fmla="*/ 19 h 81"/>
                <a:gd name="T78" fmla="*/ 21 w 80"/>
                <a:gd name="T79" fmla="*/ 19 h 81"/>
                <a:gd name="T80" fmla="*/ 6 w 80"/>
                <a:gd name="T81" fmla="*/ 19 h 81"/>
                <a:gd name="T82" fmla="*/ 10 w 80"/>
                <a:gd name="T83" fmla="*/ 24 h 81"/>
                <a:gd name="T84" fmla="*/ 20 w 80"/>
                <a:gd name="T85" fmla="*/ 23 h 81"/>
                <a:gd name="T86" fmla="*/ 23 w 80"/>
                <a:gd name="T87" fmla="*/ 25 h 81"/>
                <a:gd name="T88" fmla="*/ 6 w 80"/>
                <a:gd name="T89" fmla="*/ 32 h 81"/>
                <a:gd name="T90" fmla="*/ 2 w 80"/>
                <a:gd name="T91" fmla="*/ 50 h 81"/>
                <a:gd name="T92" fmla="*/ 19 w 80"/>
                <a:gd name="T93" fmla="*/ 53 h 81"/>
                <a:gd name="T94" fmla="*/ 38 w 80"/>
                <a:gd name="T95" fmla="*/ 59 h 81"/>
                <a:gd name="T96" fmla="*/ 66 w 80"/>
                <a:gd name="T97" fmla="*/ 77 h 81"/>
                <a:gd name="T98" fmla="*/ 64 w 80"/>
                <a:gd name="T99" fmla="*/ 64 h 81"/>
                <a:gd name="T100" fmla="*/ 70 w 80"/>
                <a:gd name="T101" fmla="*/ 41 h 81"/>
                <a:gd name="T102" fmla="*/ 61 w 80"/>
                <a:gd name="T103" fmla="*/ 32 h 81"/>
                <a:gd name="T104" fmla="*/ 76 w 80"/>
                <a:gd name="T105" fmla="*/ 32 h 81"/>
                <a:gd name="T106" fmla="*/ 75 w 80"/>
                <a:gd name="T107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1">
                  <a:moveTo>
                    <a:pt x="66" y="27"/>
                  </a:moveTo>
                  <a:cubicBezTo>
                    <a:pt x="66" y="27"/>
                    <a:pt x="65" y="27"/>
                    <a:pt x="65" y="27"/>
                  </a:cubicBezTo>
                  <a:cubicBezTo>
                    <a:pt x="62" y="23"/>
                    <a:pt x="56" y="21"/>
                    <a:pt x="52" y="21"/>
                  </a:cubicBezTo>
                  <a:cubicBezTo>
                    <a:pt x="51" y="21"/>
                    <a:pt x="51" y="21"/>
                    <a:pt x="51" y="20"/>
                  </a:cubicBezTo>
                  <a:cubicBezTo>
                    <a:pt x="51" y="20"/>
                    <a:pt x="50" y="20"/>
                    <a:pt x="50" y="20"/>
                  </a:cubicBezTo>
                  <a:cubicBezTo>
                    <a:pt x="49" y="19"/>
                    <a:pt x="48" y="15"/>
                    <a:pt x="51" y="16"/>
                  </a:cubicBezTo>
                  <a:cubicBezTo>
                    <a:pt x="55" y="17"/>
                    <a:pt x="55" y="18"/>
                    <a:pt x="58" y="19"/>
                  </a:cubicBezTo>
                  <a:cubicBezTo>
                    <a:pt x="60" y="19"/>
                    <a:pt x="64" y="21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8" y="23"/>
                    <a:pt x="68" y="23"/>
                  </a:cubicBezTo>
                  <a:cubicBezTo>
                    <a:pt x="71" y="25"/>
                    <a:pt x="70" y="28"/>
                    <a:pt x="66" y="27"/>
                  </a:cubicBezTo>
                  <a:close/>
                  <a:moveTo>
                    <a:pt x="56" y="37"/>
                  </a:moveTo>
                  <a:cubicBezTo>
                    <a:pt x="56" y="33"/>
                    <a:pt x="62" y="37"/>
                    <a:pt x="61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9" y="40"/>
                    <a:pt x="59" y="40"/>
                    <a:pt x="58" y="39"/>
                  </a:cubicBezTo>
                  <a:cubicBezTo>
                    <a:pt x="57" y="38"/>
                    <a:pt x="56" y="37"/>
                    <a:pt x="56" y="37"/>
                  </a:cubicBezTo>
                  <a:close/>
                  <a:moveTo>
                    <a:pt x="62" y="49"/>
                  </a:moveTo>
                  <a:cubicBezTo>
                    <a:pt x="61" y="52"/>
                    <a:pt x="54" y="47"/>
                    <a:pt x="54" y="44"/>
                  </a:cubicBezTo>
                  <a:cubicBezTo>
                    <a:pt x="54" y="44"/>
                    <a:pt x="55" y="44"/>
                    <a:pt x="55" y="44"/>
                  </a:cubicBezTo>
                  <a:cubicBezTo>
                    <a:pt x="57" y="43"/>
                    <a:pt x="63" y="47"/>
                    <a:pt x="62" y="49"/>
                  </a:cubicBezTo>
                  <a:close/>
                  <a:moveTo>
                    <a:pt x="57" y="61"/>
                  </a:moveTo>
                  <a:cubicBezTo>
                    <a:pt x="59" y="59"/>
                    <a:pt x="59" y="56"/>
                    <a:pt x="56" y="54"/>
                  </a:cubicBezTo>
                  <a:cubicBezTo>
                    <a:pt x="56" y="54"/>
                    <a:pt x="56" y="53"/>
                    <a:pt x="56" y="53"/>
                  </a:cubicBezTo>
                  <a:cubicBezTo>
                    <a:pt x="55" y="52"/>
                    <a:pt x="53" y="52"/>
                    <a:pt x="52" y="52"/>
                  </a:cubicBezTo>
                  <a:cubicBezTo>
                    <a:pt x="52" y="51"/>
                    <a:pt x="51" y="51"/>
                    <a:pt x="50" y="51"/>
                  </a:cubicBezTo>
                  <a:cubicBezTo>
                    <a:pt x="48" y="51"/>
                    <a:pt x="46" y="53"/>
                    <a:pt x="46" y="55"/>
                  </a:cubicBezTo>
                  <a:cubicBezTo>
                    <a:pt x="46" y="60"/>
                    <a:pt x="52" y="62"/>
                    <a:pt x="56" y="62"/>
                  </a:cubicBezTo>
                  <a:cubicBezTo>
                    <a:pt x="56" y="62"/>
                    <a:pt x="57" y="61"/>
                    <a:pt x="57" y="61"/>
                  </a:cubicBezTo>
                  <a:close/>
                  <a:moveTo>
                    <a:pt x="43" y="43"/>
                  </a:moveTo>
                  <a:cubicBezTo>
                    <a:pt x="42" y="42"/>
                    <a:pt x="38" y="40"/>
                    <a:pt x="39" y="38"/>
                  </a:cubicBezTo>
                  <a:cubicBezTo>
                    <a:pt x="39" y="37"/>
                    <a:pt x="41" y="36"/>
                    <a:pt x="46" y="39"/>
                  </a:cubicBezTo>
                  <a:cubicBezTo>
                    <a:pt x="46" y="39"/>
                    <a:pt x="46" y="40"/>
                    <a:pt x="46" y="40"/>
                  </a:cubicBezTo>
                  <a:cubicBezTo>
                    <a:pt x="46" y="42"/>
                    <a:pt x="46" y="44"/>
                    <a:pt x="43" y="43"/>
                  </a:cubicBezTo>
                  <a:close/>
                  <a:moveTo>
                    <a:pt x="35" y="53"/>
                  </a:moveTo>
                  <a:cubicBezTo>
                    <a:pt x="38" y="55"/>
                    <a:pt x="43" y="53"/>
                    <a:pt x="43" y="50"/>
                  </a:cubicBezTo>
                  <a:cubicBezTo>
                    <a:pt x="43" y="44"/>
                    <a:pt x="34" y="44"/>
                    <a:pt x="32" y="48"/>
                  </a:cubicBezTo>
                  <a:cubicBezTo>
                    <a:pt x="31" y="49"/>
                    <a:pt x="33" y="52"/>
                    <a:pt x="35" y="53"/>
                  </a:cubicBezTo>
                  <a:close/>
                  <a:moveTo>
                    <a:pt x="45" y="33"/>
                  </a:moveTo>
                  <a:cubicBezTo>
                    <a:pt x="45" y="31"/>
                    <a:pt x="49" y="32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7" y="35"/>
                    <a:pt x="46" y="35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lose/>
                  <a:moveTo>
                    <a:pt x="21" y="43"/>
                  </a:moveTo>
                  <a:cubicBezTo>
                    <a:pt x="22" y="42"/>
                    <a:pt x="23" y="41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7" y="51"/>
                    <a:pt x="16" y="48"/>
                    <a:pt x="21" y="43"/>
                  </a:cubicBezTo>
                  <a:close/>
                  <a:moveTo>
                    <a:pt x="10" y="47"/>
                  </a:moveTo>
                  <a:cubicBezTo>
                    <a:pt x="12" y="48"/>
                    <a:pt x="20" y="38"/>
                    <a:pt x="15" y="35"/>
                  </a:cubicBezTo>
                  <a:cubicBezTo>
                    <a:pt x="11" y="32"/>
                    <a:pt x="7" y="46"/>
                    <a:pt x="10" y="47"/>
                  </a:cubicBezTo>
                  <a:close/>
                  <a:moveTo>
                    <a:pt x="75" y="21"/>
                  </a:moveTo>
                  <a:cubicBezTo>
                    <a:pt x="67" y="16"/>
                    <a:pt x="58" y="12"/>
                    <a:pt x="48" y="11"/>
                  </a:cubicBezTo>
                  <a:cubicBezTo>
                    <a:pt x="44" y="10"/>
                    <a:pt x="39" y="20"/>
                    <a:pt x="44" y="23"/>
                  </a:cubicBezTo>
                  <a:cubicBezTo>
                    <a:pt x="46" y="24"/>
                    <a:pt x="53" y="23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8"/>
                    <a:pt x="45" y="25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7" y="30"/>
                    <a:pt x="36" y="32"/>
                    <a:pt x="34" y="33"/>
                  </a:cubicBezTo>
                  <a:cubicBezTo>
                    <a:pt x="33" y="35"/>
                    <a:pt x="30" y="38"/>
                    <a:pt x="28" y="37"/>
                  </a:cubicBezTo>
                  <a:cubicBezTo>
                    <a:pt x="26" y="37"/>
                    <a:pt x="22" y="34"/>
                    <a:pt x="22" y="33"/>
                  </a:cubicBezTo>
                  <a:cubicBezTo>
                    <a:pt x="23" y="31"/>
                    <a:pt x="26" y="33"/>
                    <a:pt x="27" y="31"/>
                  </a:cubicBezTo>
                  <a:cubicBezTo>
                    <a:pt x="30" y="27"/>
                    <a:pt x="30" y="22"/>
                    <a:pt x="31" y="18"/>
                  </a:cubicBezTo>
                  <a:cubicBezTo>
                    <a:pt x="33" y="14"/>
                    <a:pt x="40" y="15"/>
                    <a:pt x="41" y="9"/>
                  </a:cubicBezTo>
                  <a:cubicBezTo>
                    <a:pt x="41" y="6"/>
                    <a:pt x="38" y="4"/>
                    <a:pt x="36" y="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0"/>
                    <a:pt x="29" y="0"/>
                    <a:pt x="29" y="4"/>
                  </a:cubicBezTo>
                  <a:cubicBezTo>
                    <a:pt x="30" y="5"/>
                    <a:pt x="33" y="10"/>
                    <a:pt x="30" y="10"/>
                  </a:cubicBezTo>
                  <a:cubicBezTo>
                    <a:pt x="26" y="11"/>
                    <a:pt x="20" y="10"/>
                    <a:pt x="16" y="9"/>
                  </a:cubicBezTo>
                  <a:cubicBezTo>
                    <a:pt x="16" y="9"/>
                    <a:pt x="11" y="7"/>
                    <a:pt x="10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7" y="9"/>
                    <a:pt x="7" y="12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3" y="14"/>
                    <a:pt x="13" y="14"/>
                  </a:cubicBezTo>
                  <a:cubicBezTo>
                    <a:pt x="15" y="14"/>
                    <a:pt x="18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4" y="18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0"/>
                    <a:pt x="11" y="17"/>
                    <a:pt x="7" y="19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20"/>
                    <a:pt x="5" y="22"/>
                    <a:pt x="6" y="23"/>
                  </a:cubicBezTo>
                  <a:cubicBezTo>
                    <a:pt x="7" y="23"/>
                    <a:pt x="9" y="24"/>
                    <a:pt x="10" y="24"/>
                  </a:cubicBezTo>
                  <a:cubicBezTo>
                    <a:pt x="11" y="24"/>
                    <a:pt x="16" y="24"/>
                    <a:pt x="18" y="24"/>
                  </a:cubicBezTo>
                  <a:cubicBezTo>
                    <a:pt x="19" y="24"/>
                    <a:pt x="19" y="23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3" y="23"/>
                    <a:pt x="24" y="23"/>
                    <a:pt x="23" y="25"/>
                  </a:cubicBezTo>
                  <a:cubicBezTo>
                    <a:pt x="22" y="27"/>
                    <a:pt x="13" y="30"/>
                    <a:pt x="11" y="29"/>
                  </a:cubicBezTo>
                  <a:cubicBezTo>
                    <a:pt x="8" y="29"/>
                    <a:pt x="6" y="32"/>
                    <a:pt x="6" y="32"/>
                  </a:cubicBezTo>
                  <a:cubicBezTo>
                    <a:pt x="5" y="35"/>
                    <a:pt x="5" y="37"/>
                    <a:pt x="4" y="39"/>
                  </a:cubicBezTo>
                  <a:cubicBezTo>
                    <a:pt x="3" y="43"/>
                    <a:pt x="0" y="47"/>
                    <a:pt x="2" y="50"/>
                  </a:cubicBezTo>
                  <a:cubicBezTo>
                    <a:pt x="2" y="52"/>
                    <a:pt x="9" y="52"/>
                    <a:pt x="17" y="53"/>
                  </a:cubicBezTo>
                  <a:cubicBezTo>
                    <a:pt x="18" y="53"/>
                    <a:pt x="18" y="53"/>
                    <a:pt x="19" y="53"/>
                  </a:cubicBezTo>
                  <a:cubicBezTo>
                    <a:pt x="24" y="54"/>
                    <a:pt x="30" y="55"/>
                    <a:pt x="34" y="57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44" y="62"/>
                    <a:pt x="50" y="66"/>
                    <a:pt x="51" y="67"/>
                  </a:cubicBezTo>
                  <a:cubicBezTo>
                    <a:pt x="56" y="72"/>
                    <a:pt x="63" y="81"/>
                    <a:pt x="66" y="77"/>
                  </a:cubicBezTo>
                  <a:cubicBezTo>
                    <a:pt x="66" y="74"/>
                    <a:pt x="64" y="71"/>
                    <a:pt x="62" y="67"/>
                  </a:cubicBezTo>
                  <a:cubicBezTo>
                    <a:pt x="61" y="66"/>
                    <a:pt x="63" y="65"/>
                    <a:pt x="64" y="64"/>
                  </a:cubicBezTo>
                  <a:cubicBezTo>
                    <a:pt x="67" y="61"/>
                    <a:pt x="67" y="56"/>
                    <a:pt x="68" y="51"/>
                  </a:cubicBezTo>
                  <a:cubicBezTo>
                    <a:pt x="69" y="48"/>
                    <a:pt x="70" y="44"/>
                    <a:pt x="70" y="41"/>
                  </a:cubicBezTo>
                  <a:cubicBezTo>
                    <a:pt x="71" y="37"/>
                    <a:pt x="66" y="34"/>
                    <a:pt x="62" y="33"/>
                  </a:cubicBezTo>
                  <a:cubicBezTo>
                    <a:pt x="62" y="33"/>
                    <a:pt x="61" y="32"/>
                    <a:pt x="61" y="32"/>
                  </a:cubicBezTo>
                  <a:cubicBezTo>
                    <a:pt x="62" y="29"/>
                    <a:pt x="67" y="31"/>
                    <a:pt x="70" y="33"/>
                  </a:cubicBezTo>
                  <a:cubicBezTo>
                    <a:pt x="72" y="34"/>
                    <a:pt x="75" y="34"/>
                    <a:pt x="76" y="32"/>
                  </a:cubicBezTo>
                  <a:cubicBezTo>
                    <a:pt x="77" y="31"/>
                    <a:pt x="77" y="29"/>
                    <a:pt x="78" y="27"/>
                  </a:cubicBezTo>
                  <a:cubicBezTo>
                    <a:pt x="80" y="24"/>
                    <a:pt x="78" y="22"/>
                    <a:pt x="75" y="2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26">
              <a:extLst>
                <a:ext uri="{FF2B5EF4-FFF2-40B4-BE49-F238E27FC236}">
                  <a16:creationId xmlns:a16="http://schemas.microsoft.com/office/drawing/2014/main" id="{22F911DB-67B2-76C2-C8C8-750C0EA2D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7" y="2405"/>
              <a:ext cx="55" cy="36"/>
            </a:xfrm>
            <a:custGeom>
              <a:avLst/>
              <a:gdLst>
                <a:gd name="T0" fmla="*/ 0 w 34"/>
                <a:gd name="T1" fmla="*/ 10 h 22"/>
                <a:gd name="T2" fmla="*/ 0 w 34"/>
                <a:gd name="T3" fmla="*/ 1 h 22"/>
                <a:gd name="T4" fmla="*/ 6 w 34"/>
                <a:gd name="T5" fmla="*/ 2 h 22"/>
                <a:gd name="T6" fmla="*/ 6 w 34"/>
                <a:gd name="T7" fmla="*/ 2 h 22"/>
                <a:gd name="T8" fmla="*/ 3 w 34"/>
                <a:gd name="T9" fmla="*/ 10 h 22"/>
                <a:gd name="T10" fmla="*/ 8 w 34"/>
                <a:gd name="T11" fmla="*/ 15 h 22"/>
                <a:gd name="T12" fmla="*/ 12 w 34"/>
                <a:gd name="T13" fmla="*/ 12 h 22"/>
                <a:gd name="T14" fmla="*/ 17 w 34"/>
                <a:gd name="T15" fmla="*/ 4 h 22"/>
                <a:gd name="T16" fmla="*/ 24 w 34"/>
                <a:gd name="T17" fmla="*/ 0 h 22"/>
                <a:gd name="T18" fmla="*/ 33 w 34"/>
                <a:gd name="T19" fmla="*/ 12 h 22"/>
                <a:gd name="T20" fmla="*/ 33 w 34"/>
                <a:gd name="T21" fmla="*/ 19 h 22"/>
                <a:gd name="T22" fmla="*/ 28 w 34"/>
                <a:gd name="T23" fmla="*/ 19 h 22"/>
                <a:gd name="T24" fmla="*/ 28 w 34"/>
                <a:gd name="T25" fmla="*/ 18 h 22"/>
                <a:gd name="T26" fmla="*/ 30 w 34"/>
                <a:gd name="T27" fmla="*/ 11 h 22"/>
                <a:gd name="T28" fmla="*/ 26 w 34"/>
                <a:gd name="T29" fmla="*/ 6 h 22"/>
                <a:gd name="T30" fmla="*/ 19 w 34"/>
                <a:gd name="T31" fmla="*/ 13 h 22"/>
                <a:gd name="T32" fmla="*/ 10 w 34"/>
                <a:gd name="T33" fmla="*/ 22 h 22"/>
                <a:gd name="T34" fmla="*/ 0 w 34"/>
                <a:gd name="T3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22">
                  <a:moveTo>
                    <a:pt x="0" y="10"/>
                  </a:moveTo>
                  <a:cubicBezTo>
                    <a:pt x="0" y="8"/>
                    <a:pt x="0" y="4"/>
                    <a:pt x="0" y="1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3" y="7"/>
                    <a:pt x="3" y="10"/>
                  </a:cubicBezTo>
                  <a:cubicBezTo>
                    <a:pt x="4" y="13"/>
                    <a:pt x="5" y="15"/>
                    <a:pt x="8" y="15"/>
                  </a:cubicBezTo>
                  <a:cubicBezTo>
                    <a:pt x="9" y="15"/>
                    <a:pt x="11" y="14"/>
                    <a:pt x="12" y="12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19" y="1"/>
                    <a:pt x="21" y="0"/>
                    <a:pt x="24" y="0"/>
                  </a:cubicBezTo>
                  <a:cubicBezTo>
                    <a:pt x="27" y="0"/>
                    <a:pt x="33" y="1"/>
                    <a:pt x="33" y="12"/>
                  </a:cubicBezTo>
                  <a:cubicBezTo>
                    <a:pt x="33" y="14"/>
                    <a:pt x="34" y="17"/>
                    <a:pt x="33" y="19"/>
                  </a:cubicBezTo>
                  <a:cubicBezTo>
                    <a:pt x="32" y="19"/>
                    <a:pt x="30" y="19"/>
                    <a:pt x="28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9" y="17"/>
                    <a:pt x="30" y="15"/>
                    <a:pt x="30" y="11"/>
                  </a:cubicBezTo>
                  <a:cubicBezTo>
                    <a:pt x="30" y="8"/>
                    <a:pt x="28" y="6"/>
                    <a:pt x="26" y="6"/>
                  </a:cubicBezTo>
                  <a:cubicBezTo>
                    <a:pt x="23" y="7"/>
                    <a:pt x="22" y="7"/>
                    <a:pt x="19" y="13"/>
                  </a:cubicBezTo>
                  <a:cubicBezTo>
                    <a:pt x="15" y="21"/>
                    <a:pt x="13" y="21"/>
                    <a:pt x="10" y="22"/>
                  </a:cubicBezTo>
                  <a:cubicBezTo>
                    <a:pt x="6" y="22"/>
                    <a:pt x="1" y="20"/>
                    <a:pt x="0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27">
              <a:extLst>
                <a:ext uri="{FF2B5EF4-FFF2-40B4-BE49-F238E27FC236}">
                  <a16:creationId xmlns:a16="http://schemas.microsoft.com/office/drawing/2014/main" id="{D197D7E7-14F8-E9EB-5F5F-D68B7A893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2443"/>
              <a:ext cx="61" cy="54"/>
            </a:xfrm>
            <a:custGeom>
              <a:avLst/>
              <a:gdLst>
                <a:gd name="T0" fmla="*/ 21 w 37"/>
                <a:gd name="T1" fmla="*/ 29 h 33"/>
                <a:gd name="T2" fmla="*/ 5 w 37"/>
                <a:gd name="T3" fmla="*/ 33 h 33"/>
                <a:gd name="T4" fmla="*/ 4 w 37"/>
                <a:gd name="T5" fmla="*/ 29 h 33"/>
                <a:gd name="T6" fmla="*/ 3 w 37"/>
                <a:gd name="T7" fmla="*/ 24 h 33"/>
                <a:gd name="T8" fmla="*/ 18 w 37"/>
                <a:gd name="T9" fmla="*/ 22 h 33"/>
                <a:gd name="T10" fmla="*/ 17 w 37"/>
                <a:gd name="T11" fmla="*/ 17 h 33"/>
                <a:gd name="T12" fmla="*/ 16 w 37"/>
                <a:gd name="T13" fmla="*/ 12 h 33"/>
                <a:gd name="T14" fmla="*/ 2 w 37"/>
                <a:gd name="T15" fmla="*/ 15 h 33"/>
                <a:gd name="T16" fmla="*/ 1 w 37"/>
                <a:gd name="T17" fmla="*/ 11 h 33"/>
                <a:gd name="T18" fmla="*/ 0 w 37"/>
                <a:gd name="T19" fmla="*/ 7 h 33"/>
                <a:gd name="T20" fmla="*/ 16 w 37"/>
                <a:gd name="T21" fmla="*/ 4 h 33"/>
                <a:gd name="T22" fmla="*/ 32 w 37"/>
                <a:gd name="T23" fmla="*/ 0 h 33"/>
                <a:gd name="T24" fmla="*/ 32 w 37"/>
                <a:gd name="T25" fmla="*/ 0 h 33"/>
                <a:gd name="T26" fmla="*/ 33 w 37"/>
                <a:gd name="T27" fmla="*/ 5 h 33"/>
                <a:gd name="T28" fmla="*/ 33 w 37"/>
                <a:gd name="T29" fmla="*/ 9 h 33"/>
                <a:gd name="T30" fmla="*/ 20 w 37"/>
                <a:gd name="T31" fmla="*/ 11 h 33"/>
                <a:gd name="T32" fmla="*/ 21 w 37"/>
                <a:gd name="T33" fmla="*/ 16 h 33"/>
                <a:gd name="T34" fmla="*/ 22 w 37"/>
                <a:gd name="T35" fmla="*/ 22 h 33"/>
                <a:gd name="T36" fmla="*/ 35 w 37"/>
                <a:gd name="T37" fmla="*/ 18 h 33"/>
                <a:gd name="T38" fmla="*/ 35 w 37"/>
                <a:gd name="T39" fmla="*/ 18 h 33"/>
                <a:gd name="T40" fmla="*/ 36 w 37"/>
                <a:gd name="T41" fmla="*/ 22 h 33"/>
                <a:gd name="T42" fmla="*/ 37 w 37"/>
                <a:gd name="T43" fmla="*/ 27 h 33"/>
                <a:gd name="T44" fmla="*/ 21 w 37"/>
                <a:gd name="T45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3">
                  <a:moveTo>
                    <a:pt x="21" y="29"/>
                  </a:moveTo>
                  <a:cubicBezTo>
                    <a:pt x="17" y="30"/>
                    <a:pt x="8" y="31"/>
                    <a:pt x="5" y="33"/>
                  </a:cubicBezTo>
                  <a:cubicBezTo>
                    <a:pt x="5" y="31"/>
                    <a:pt x="5" y="30"/>
                    <a:pt x="4" y="29"/>
                  </a:cubicBezTo>
                  <a:cubicBezTo>
                    <a:pt x="4" y="28"/>
                    <a:pt x="4" y="27"/>
                    <a:pt x="3" y="24"/>
                  </a:cubicBezTo>
                  <a:cubicBezTo>
                    <a:pt x="8" y="24"/>
                    <a:pt x="15" y="23"/>
                    <a:pt x="18" y="22"/>
                  </a:cubicBezTo>
                  <a:cubicBezTo>
                    <a:pt x="18" y="20"/>
                    <a:pt x="18" y="19"/>
                    <a:pt x="17" y="17"/>
                  </a:cubicBezTo>
                  <a:cubicBezTo>
                    <a:pt x="17" y="15"/>
                    <a:pt x="17" y="14"/>
                    <a:pt x="16" y="12"/>
                  </a:cubicBezTo>
                  <a:cubicBezTo>
                    <a:pt x="11" y="13"/>
                    <a:pt x="6" y="14"/>
                    <a:pt x="2" y="15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1" y="10"/>
                    <a:pt x="1" y="9"/>
                    <a:pt x="0" y="7"/>
                  </a:cubicBezTo>
                  <a:cubicBezTo>
                    <a:pt x="5" y="6"/>
                    <a:pt x="12" y="5"/>
                    <a:pt x="16" y="4"/>
                  </a:cubicBezTo>
                  <a:cubicBezTo>
                    <a:pt x="19" y="4"/>
                    <a:pt x="31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32" y="3"/>
                    <a:pt x="33" y="5"/>
                  </a:cubicBezTo>
                  <a:cubicBezTo>
                    <a:pt x="33" y="6"/>
                    <a:pt x="33" y="8"/>
                    <a:pt x="33" y="9"/>
                  </a:cubicBezTo>
                  <a:cubicBezTo>
                    <a:pt x="30" y="9"/>
                    <a:pt x="26" y="10"/>
                    <a:pt x="20" y="11"/>
                  </a:cubicBezTo>
                  <a:cubicBezTo>
                    <a:pt x="20" y="13"/>
                    <a:pt x="20" y="15"/>
                    <a:pt x="21" y="16"/>
                  </a:cubicBezTo>
                  <a:cubicBezTo>
                    <a:pt x="21" y="18"/>
                    <a:pt x="21" y="19"/>
                    <a:pt x="22" y="22"/>
                  </a:cubicBezTo>
                  <a:cubicBezTo>
                    <a:pt x="29" y="20"/>
                    <a:pt x="32" y="20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20"/>
                    <a:pt x="35" y="21"/>
                    <a:pt x="36" y="22"/>
                  </a:cubicBezTo>
                  <a:cubicBezTo>
                    <a:pt x="36" y="24"/>
                    <a:pt x="36" y="26"/>
                    <a:pt x="37" y="27"/>
                  </a:cubicBezTo>
                  <a:cubicBezTo>
                    <a:pt x="33" y="27"/>
                    <a:pt x="25" y="28"/>
                    <a:pt x="21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28">
              <a:extLst>
                <a:ext uri="{FF2B5EF4-FFF2-40B4-BE49-F238E27FC236}">
                  <a16:creationId xmlns:a16="http://schemas.microsoft.com/office/drawing/2014/main" id="{0B4F6A31-CC0F-1CF2-D4C5-D386C4C137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" y="2507"/>
              <a:ext cx="60" cy="45"/>
            </a:xfrm>
            <a:custGeom>
              <a:avLst/>
              <a:gdLst>
                <a:gd name="T0" fmla="*/ 29 w 37"/>
                <a:gd name="T1" fmla="*/ 5 h 28"/>
                <a:gd name="T2" fmla="*/ 29 w 37"/>
                <a:gd name="T3" fmla="*/ 5 h 28"/>
                <a:gd name="T4" fmla="*/ 17 w 37"/>
                <a:gd name="T5" fmla="*/ 5 h 28"/>
                <a:gd name="T6" fmla="*/ 18 w 37"/>
                <a:gd name="T7" fmla="*/ 8 h 28"/>
                <a:gd name="T8" fmla="*/ 20 w 37"/>
                <a:gd name="T9" fmla="*/ 12 h 28"/>
                <a:gd name="T10" fmla="*/ 29 w 37"/>
                <a:gd name="T11" fmla="*/ 5 h 28"/>
                <a:gd name="T12" fmla="*/ 8 w 37"/>
                <a:gd name="T13" fmla="*/ 23 h 28"/>
                <a:gd name="T14" fmla="*/ 7 w 37"/>
                <a:gd name="T15" fmla="*/ 19 h 28"/>
                <a:gd name="T16" fmla="*/ 17 w 37"/>
                <a:gd name="T17" fmla="*/ 13 h 28"/>
                <a:gd name="T18" fmla="*/ 16 w 37"/>
                <a:gd name="T19" fmla="*/ 9 h 28"/>
                <a:gd name="T20" fmla="*/ 14 w 37"/>
                <a:gd name="T21" fmla="*/ 5 h 28"/>
                <a:gd name="T22" fmla="*/ 3 w 37"/>
                <a:gd name="T23" fmla="*/ 7 h 28"/>
                <a:gd name="T24" fmla="*/ 2 w 37"/>
                <a:gd name="T25" fmla="*/ 4 h 28"/>
                <a:gd name="T26" fmla="*/ 0 w 37"/>
                <a:gd name="T27" fmla="*/ 0 h 28"/>
                <a:gd name="T28" fmla="*/ 7 w 37"/>
                <a:gd name="T29" fmla="*/ 1 h 28"/>
                <a:gd name="T30" fmla="*/ 18 w 37"/>
                <a:gd name="T31" fmla="*/ 1 h 28"/>
                <a:gd name="T32" fmla="*/ 30 w 37"/>
                <a:gd name="T33" fmla="*/ 1 h 28"/>
                <a:gd name="T34" fmla="*/ 34 w 37"/>
                <a:gd name="T35" fmla="*/ 1 h 28"/>
                <a:gd name="T36" fmla="*/ 35 w 37"/>
                <a:gd name="T37" fmla="*/ 0 h 28"/>
                <a:gd name="T38" fmla="*/ 36 w 37"/>
                <a:gd name="T39" fmla="*/ 4 h 28"/>
                <a:gd name="T40" fmla="*/ 37 w 37"/>
                <a:gd name="T41" fmla="*/ 8 h 28"/>
                <a:gd name="T42" fmla="*/ 33 w 37"/>
                <a:gd name="T43" fmla="*/ 11 h 28"/>
                <a:gd name="T44" fmla="*/ 24 w 37"/>
                <a:gd name="T45" fmla="*/ 17 h 28"/>
                <a:gd name="T46" fmla="*/ 15 w 37"/>
                <a:gd name="T47" fmla="*/ 24 h 28"/>
                <a:gd name="T48" fmla="*/ 10 w 37"/>
                <a:gd name="T49" fmla="*/ 28 h 28"/>
                <a:gd name="T50" fmla="*/ 8 w 37"/>
                <a:gd name="T5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28">
                  <a:moveTo>
                    <a:pt x="29" y="5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1" y="5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9" y="10"/>
                    <a:pt x="19" y="11"/>
                    <a:pt x="20" y="12"/>
                  </a:cubicBezTo>
                  <a:cubicBezTo>
                    <a:pt x="23" y="10"/>
                    <a:pt x="26" y="7"/>
                    <a:pt x="29" y="5"/>
                  </a:cubicBezTo>
                  <a:close/>
                  <a:moveTo>
                    <a:pt x="8" y="23"/>
                  </a:moveTo>
                  <a:cubicBezTo>
                    <a:pt x="8" y="22"/>
                    <a:pt x="7" y="21"/>
                    <a:pt x="7" y="19"/>
                  </a:cubicBezTo>
                  <a:cubicBezTo>
                    <a:pt x="10" y="18"/>
                    <a:pt x="15" y="15"/>
                    <a:pt x="17" y="13"/>
                  </a:cubicBezTo>
                  <a:cubicBezTo>
                    <a:pt x="16" y="12"/>
                    <a:pt x="16" y="11"/>
                    <a:pt x="16" y="9"/>
                  </a:cubicBezTo>
                  <a:cubicBezTo>
                    <a:pt x="15" y="8"/>
                    <a:pt x="15" y="6"/>
                    <a:pt x="14" y="5"/>
                  </a:cubicBezTo>
                  <a:cubicBezTo>
                    <a:pt x="11" y="5"/>
                    <a:pt x="6" y="6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0"/>
                    <a:pt x="6" y="1"/>
                    <a:pt x="7" y="1"/>
                  </a:cubicBezTo>
                  <a:cubicBezTo>
                    <a:pt x="11" y="1"/>
                    <a:pt x="15" y="1"/>
                    <a:pt x="18" y="1"/>
                  </a:cubicBezTo>
                  <a:cubicBezTo>
                    <a:pt x="21" y="1"/>
                    <a:pt x="26" y="1"/>
                    <a:pt x="30" y="1"/>
                  </a:cubicBezTo>
                  <a:cubicBezTo>
                    <a:pt x="31" y="1"/>
                    <a:pt x="33" y="1"/>
                    <a:pt x="34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"/>
                    <a:pt x="35" y="3"/>
                    <a:pt x="36" y="4"/>
                  </a:cubicBezTo>
                  <a:cubicBezTo>
                    <a:pt x="36" y="5"/>
                    <a:pt x="37" y="7"/>
                    <a:pt x="37" y="8"/>
                  </a:cubicBezTo>
                  <a:cubicBezTo>
                    <a:pt x="37" y="9"/>
                    <a:pt x="35" y="10"/>
                    <a:pt x="33" y="11"/>
                  </a:cubicBezTo>
                  <a:cubicBezTo>
                    <a:pt x="31" y="13"/>
                    <a:pt x="27" y="15"/>
                    <a:pt x="24" y="17"/>
                  </a:cubicBezTo>
                  <a:cubicBezTo>
                    <a:pt x="20" y="20"/>
                    <a:pt x="17" y="22"/>
                    <a:pt x="15" y="24"/>
                  </a:cubicBezTo>
                  <a:cubicBezTo>
                    <a:pt x="14" y="24"/>
                    <a:pt x="12" y="26"/>
                    <a:pt x="10" y="28"/>
                  </a:cubicBezTo>
                  <a:cubicBezTo>
                    <a:pt x="9" y="26"/>
                    <a:pt x="9" y="25"/>
                    <a:pt x="8" y="2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29">
              <a:extLst>
                <a:ext uri="{FF2B5EF4-FFF2-40B4-BE49-F238E27FC236}">
                  <a16:creationId xmlns:a16="http://schemas.microsoft.com/office/drawing/2014/main" id="{ACF5A9D2-99B5-5BAC-97ED-D8C9DD8AE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" y="2538"/>
              <a:ext cx="65" cy="60"/>
            </a:xfrm>
            <a:custGeom>
              <a:avLst/>
              <a:gdLst>
                <a:gd name="T0" fmla="*/ 25 w 40"/>
                <a:gd name="T1" fmla="*/ 30 h 37"/>
                <a:gd name="T2" fmla="*/ 11 w 40"/>
                <a:gd name="T3" fmla="*/ 37 h 37"/>
                <a:gd name="T4" fmla="*/ 8 w 40"/>
                <a:gd name="T5" fmla="*/ 32 h 37"/>
                <a:gd name="T6" fmla="*/ 17 w 40"/>
                <a:gd name="T7" fmla="*/ 18 h 37"/>
                <a:gd name="T8" fmla="*/ 24 w 40"/>
                <a:gd name="T9" fmla="*/ 9 h 37"/>
                <a:gd name="T10" fmla="*/ 24 w 40"/>
                <a:gd name="T11" fmla="*/ 9 h 37"/>
                <a:gd name="T12" fmla="*/ 15 w 40"/>
                <a:gd name="T13" fmla="*/ 13 h 37"/>
                <a:gd name="T14" fmla="*/ 3 w 40"/>
                <a:gd name="T15" fmla="*/ 20 h 37"/>
                <a:gd name="T16" fmla="*/ 1 w 40"/>
                <a:gd name="T17" fmla="*/ 17 h 37"/>
                <a:gd name="T18" fmla="*/ 0 w 40"/>
                <a:gd name="T19" fmla="*/ 14 h 37"/>
                <a:gd name="T20" fmla="*/ 18 w 40"/>
                <a:gd name="T21" fmla="*/ 7 h 37"/>
                <a:gd name="T22" fmla="*/ 29 w 40"/>
                <a:gd name="T23" fmla="*/ 1 h 37"/>
                <a:gd name="T24" fmla="*/ 29 w 40"/>
                <a:gd name="T25" fmla="*/ 0 h 37"/>
                <a:gd name="T26" fmla="*/ 31 w 40"/>
                <a:gd name="T27" fmla="*/ 5 h 37"/>
                <a:gd name="T28" fmla="*/ 33 w 40"/>
                <a:gd name="T29" fmla="*/ 9 h 37"/>
                <a:gd name="T30" fmla="*/ 26 w 40"/>
                <a:gd name="T31" fmla="*/ 18 h 37"/>
                <a:gd name="T32" fmla="*/ 19 w 40"/>
                <a:gd name="T33" fmla="*/ 28 h 37"/>
                <a:gd name="T34" fmla="*/ 19 w 40"/>
                <a:gd name="T35" fmla="*/ 29 h 37"/>
                <a:gd name="T36" fmla="*/ 24 w 40"/>
                <a:gd name="T37" fmla="*/ 26 h 37"/>
                <a:gd name="T38" fmla="*/ 38 w 40"/>
                <a:gd name="T39" fmla="*/ 18 h 37"/>
                <a:gd name="T40" fmla="*/ 39 w 40"/>
                <a:gd name="T41" fmla="*/ 21 h 37"/>
                <a:gd name="T42" fmla="*/ 40 w 40"/>
                <a:gd name="T43" fmla="*/ 24 h 37"/>
                <a:gd name="T44" fmla="*/ 25 w 40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37">
                  <a:moveTo>
                    <a:pt x="25" y="30"/>
                  </a:moveTo>
                  <a:cubicBezTo>
                    <a:pt x="23" y="31"/>
                    <a:pt x="14" y="35"/>
                    <a:pt x="11" y="37"/>
                  </a:cubicBezTo>
                  <a:cubicBezTo>
                    <a:pt x="10" y="35"/>
                    <a:pt x="9" y="34"/>
                    <a:pt x="8" y="32"/>
                  </a:cubicBezTo>
                  <a:cubicBezTo>
                    <a:pt x="11" y="28"/>
                    <a:pt x="15" y="21"/>
                    <a:pt x="17" y="1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5" y="18"/>
                    <a:pt x="3" y="20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4" y="13"/>
                    <a:pt x="16" y="8"/>
                    <a:pt x="18" y="7"/>
                  </a:cubicBezTo>
                  <a:cubicBezTo>
                    <a:pt x="20" y="6"/>
                    <a:pt x="27" y="3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2"/>
                    <a:pt x="30" y="3"/>
                    <a:pt x="31" y="5"/>
                  </a:cubicBezTo>
                  <a:cubicBezTo>
                    <a:pt x="32" y="6"/>
                    <a:pt x="32" y="8"/>
                    <a:pt x="33" y="9"/>
                  </a:cubicBezTo>
                  <a:cubicBezTo>
                    <a:pt x="31" y="11"/>
                    <a:pt x="28" y="15"/>
                    <a:pt x="26" y="18"/>
                  </a:cubicBezTo>
                  <a:cubicBezTo>
                    <a:pt x="23" y="23"/>
                    <a:pt x="21" y="26"/>
                    <a:pt x="19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8" y="24"/>
                    <a:pt x="36" y="20"/>
                    <a:pt x="38" y="18"/>
                  </a:cubicBezTo>
                  <a:cubicBezTo>
                    <a:pt x="38" y="19"/>
                    <a:pt x="38" y="20"/>
                    <a:pt x="39" y="21"/>
                  </a:cubicBezTo>
                  <a:cubicBezTo>
                    <a:pt x="40" y="23"/>
                    <a:pt x="40" y="23"/>
                    <a:pt x="40" y="24"/>
                  </a:cubicBezTo>
                  <a:cubicBezTo>
                    <a:pt x="36" y="25"/>
                    <a:pt x="27" y="29"/>
                    <a:pt x="25" y="3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30">
              <a:extLst>
                <a:ext uri="{FF2B5EF4-FFF2-40B4-BE49-F238E27FC236}">
                  <a16:creationId xmlns:a16="http://schemas.microsoft.com/office/drawing/2014/main" id="{0376E279-322B-4A55-5E6D-F1B6F57D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" y="2585"/>
              <a:ext cx="64" cy="63"/>
            </a:xfrm>
            <a:custGeom>
              <a:avLst/>
              <a:gdLst>
                <a:gd name="T0" fmla="*/ 18 w 39"/>
                <a:gd name="T1" fmla="*/ 35 h 38"/>
                <a:gd name="T2" fmla="*/ 13 w 39"/>
                <a:gd name="T3" fmla="*/ 38 h 38"/>
                <a:gd name="T4" fmla="*/ 5 w 39"/>
                <a:gd name="T5" fmla="*/ 29 h 38"/>
                <a:gd name="T6" fmla="*/ 11 w 39"/>
                <a:gd name="T7" fmla="*/ 7 h 38"/>
                <a:gd name="T8" fmla="*/ 34 w 39"/>
                <a:gd name="T9" fmla="*/ 12 h 38"/>
                <a:gd name="T10" fmla="*/ 39 w 39"/>
                <a:gd name="T11" fmla="*/ 21 h 38"/>
                <a:gd name="T12" fmla="*/ 33 w 39"/>
                <a:gd name="T13" fmla="*/ 24 h 38"/>
                <a:gd name="T14" fmla="*/ 33 w 39"/>
                <a:gd name="T15" fmla="*/ 23 h 38"/>
                <a:gd name="T16" fmla="*/ 31 w 39"/>
                <a:gd name="T17" fmla="*/ 13 h 38"/>
                <a:gd name="T18" fmla="*/ 15 w 39"/>
                <a:gd name="T19" fmla="*/ 13 h 38"/>
                <a:gd name="T20" fmla="*/ 9 w 39"/>
                <a:gd name="T21" fmla="*/ 29 h 38"/>
                <a:gd name="T22" fmla="*/ 13 w 39"/>
                <a:gd name="T23" fmla="*/ 30 h 38"/>
                <a:gd name="T24" fmla="*/ 16 w 39"/>
                <a:gd name="T25" fmla="*/ 28 h 38"/>
                <a:gd name="T26" fmla="*/ 20 w 39"/>
                <a:gd name="T27" fmla="*/ 24 h 38"/>
                <a:gd name="T28" fmla="*/ 20 w 39"/>
                <a:gd name="T29" fmla="*/ 24 h 38"/>
                <a:gd name="T30" fmla="*/ 23 w 39"/>
                <a:gd name="T31" fmla="*/ 27 h 38"/>
                <a:gd name="T32" fmla="*/ 25 w 39"/>
                <a:gd name="T33" fmla="*/ 31 h 38"/>
                <a:gd name="T34" fmla="*/ 18 w 39"/>
                <a:gd name="T35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8">
                  <a:moveTo>
                    <a:pt x="18" y="35"/>
                  </a:moveTo>
                  <a:cubicBezTo>
                    <a:pt x="17" y="35"/>
                    <a:pt x="15" y="37"/>
                    <a:pt x="13" y="38"/>
                  </a:cubicBezTo>
                  <a:cubicBezTo>
                    <a:pt x="10" y="35"/>
                    <a:pt x="8" y="33"/>
                    <a:pt x="5" y="29"/>
                  </a:cubicBezTo>
                  <a:cubicBezTo>
                    <a:pt x="0" y="20"/>
                    <a:pt x="1" y="14"/>
                    <a:pt x="11" y="7"/>
                  </a:cubicBezTo>
                  <a:cubicBezTo>
                    <a:pt x="17" y="3"/>
                    <a:pt x="26" y="0"/>
                    <a:pt x="34" y="12"/>
                  </a:cubicBezTo>
                  <a:cubicBezTo>
                    <a:pt x="36" y="15"/>
                    <a:pt x="38" y="19"/>
                    <a:pt x="39" y="21"/>
                  </a:cubicBezTo>
                  <a:cubicBezTo>
                    <a:pt x="37" y="22"/>
                    <a:pt x="35" y="23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1"/>
                    <a:pt x="33" y="17"/>
                    <a:pt x="31" y="13"/>
                  </a:cubicBezTo>
                  <a:cubicBezTo>
                    <a:pt x="27" y="8"/>
                    <a:pt x="21" y="9"/>
                    <a:pt x="15" y="13"/>
                  </a:cubicBezTo>
                  <a:cubicBezTo>
                    <a:pt x="6" y="19"/>
                    <a:pt x="6" y="24"/>
                    <a:pt x="9" y="29"/>
                  </a:cubicBezTo>
                  <a:cubicBezTo>
                    <a:pt x="11" y="31"/>
                    <a:pt x="12" y="30"/>
                    <a:pt x="13" y="3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27"/>
                    <a:pt x="19" y="26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5"/>
                    <a:pt x="22" y="26"/>
                    <a:pt x="23" y="27"/>
                  </a:cubicBezTo>
                  <a:cubicBezTo>
                    <a:pt x="24" y="29"/>
                    <a:pt x="24" y="29"/>
                    <a:pt x="25" y="31"/>
                  </a:cubicBezTo>
                  <a:cubicBezTo>
                    <a:pt x="24" y="31"/>
                    <a:pt x="20" y="33"/>
                    <a:pt x="18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31">
              <a:extLst>
                <a:ext uri="{FF2B5EF4-FFF2-40B4-BE49-F238E27FC236}">
                  <a16:creationId xmlns:a16="http://schemas.microsoft.com/office/drawing/2014/main" id="{9F7F07BD-A2C5-1117-D839-A53033795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" y="2625"/>
              <a:ext cx="69" cy="68"/>
            </a:xfrm>
            <a:custGeom>
              <a:avLst/>
              <a:gdLst>
                <a:gd name="T0" fmla="*/ 29 w 42"/>
                <a:gd name="T1" fmla="*/ 31 h 42"/>
                <a:gd name="T2" fmla="*/ 17 w 42"/>
                <a:gd name="T3" fmla="*/ 42 h 42"/>
                <a:gd name="T4" fmla="*/ 15 w 42"/>
                <a:gd name="T5" fmla="*/ 39 h 42"/>
                <a:gd name="T6" fmla="*/ 12 w 42"/>
                <a:gd name="T7" fmla="*/ 36 h 42"/>
                <a:gd name="T8" fmla="*/ 23 w 42"/>
                <a:gd name="T9" fmla="*/ 26 h 42"/>
                <a:gd name="T10" fmla="*/ 20 w 42"/>
                <a:gd name="T11" fmla="*/ 22 h 42"/>
                <a:gd name="T12" fmla="*/ 16 w 42"/>
                <a:gd name="T13" fmla="*/ 18 h 42"/>
                <a:gd name="T14" fmla="*/ 5 w 42"/>
                <a:gd name="T15" fmla="*/ 29 h 42"/>
                <a:gd name="T16" fmla="*/ 3 w 42"/>
                <a:gd name="T17" fmla="*/ 25 h 42"/>
                <a:gd name="T18" fmla="*/ 0 w 42"/>
                <a:gd name="T19" fmla="*/ 22 h 42"/>
                <a:gd name="T20" fmla="*/ 12 w 42"/>
                <a:gd name="T21" fmla="*/ 12 h 42"/>
                <a:gd name="T22" fmla="*/ 24 w 42"/>
                <a:gd name="T23" fmla="*/ 0 h 42"/>
                <a:gd name="T24" fmla="*/ 24 w 42"/>
                <a:gd name="T25" fmla="*/ 0 h 42"/>
                <a:gd name="T26" fmla="*/ 27 w 42"/>
                <a:gd name="T27" fmla="*/ 4 h 42"/>
                <a:gd name="T28" fmla="*/ 30 w 42"/>
                <a:gd name="T29" fmla="*/ 7 h 42"/>
                <a:gd name="T30" fmla="*/ 19 w 42"/>
                <a:gd name="T31" fmla="*/ 16 h 42"/>
                <a:gd name="T32" fmla="*/ 22 w 42"/>
                <a:gd name="T33" fmla="*/ 20 h 42"/>
                <a:gd name="T34" fmla="*/ 26 w 42"/>
                <a:gd name="T35" fmla="*/ 24 h 42"/>
                <a:gd name="T36" fmla="*/ 36 w 42"/>
                <a:gd name="T37" fmla="*/ 14 h 42"/>
                <a:gd name="T38" fmla="*/ 36 w 42"/>
                <a:gd name="T39" fmla="*/ 14 h 42"/>
                <a:gd name="T40" fmla="*/ 39 w 42"/>
                <a:gd name="T41" fmla="*/ 18 h 42"/>
                <a:gd name="T42" fmla="*/ 42 w 42"/>
                <a:gd name="T43" fmla="*/ 21 h 42"/>
                <a:gd name="T44" fmla="*/ 29 w 42"/>
                <a:gd name="T4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42">
                  <a:moveTo>
                    <a:pt x="29" y="31"/>
                  </a:moveTo>
                  <a:cubicBezTo>
                    <a:pt x="26" y="33"/>
                    <a:pt x="20" y="39"/>
                    <a:pt x="17" y="42"/>
                  </a:cubicBezTo>
                  <a:cubicBezTo>
                    <a:pt x="16" y="41"/>
                    <a:pt x="16" y="40"/>
                    <a:pt x="15" y="39"/>
                  </a:cubicBezTo>
                  <a:cubicBezTo>
                    <a:pt x="14" y="38"/>
                    <a:pt x="13" y="37"/>
                    <a:pt x="12" y="36"/>
                  </a:cubicBezTo>
                  <a:cubicBezTo>
                    <a:pt x="15" y="33"/>
                    <a:pt x="21" y="29"/>
                    <a:pt x="23" y="26"/>
                  </a:cubicBezTo>
                  <a:cubicBezTo>
                    <a:pt x="22" y="25"/>
                    <a:pt x="21" y="24"/>
                    <a:pt x="20" y="22"/>
                  </a:cubicBezTo>
                  <a:cubicBezTo>
                    <a:pt x="19" y="21"/>
                    <a:pt x="17" y="20"/>
                    <a:pt x="16" y="18"/>
                  </a:cubicBezTo>
                  <a:cubicBezTo>
                    <a:pt x="12" y="22"/>
                    <a:pt x="9" y="25"/>
                    <a:pt x="5" y="29"/>
                  </a:cubicBezTo>
                  <a:cubicBezTo>
                    <a:pt x="4" y="27"/>
                    <a:pt x="3" y="26"/>
                    <a:pt x="3" y="25"/>
                  </a:cubicBezTo>
                  <a:cubicBezTo>
                    <a:pt x="2" y="25"/>
                    <a:pt x="1" y="24"/>
                    <a:pt x="0" y="22"/>
                  </a:cubicBezTo>
                  <a:cubicBezTo>
                    <a:pt x="3" y="20"/>
                    <a:pt x="10" y="15"/>
                    <a:pt x="12" y="12"/>
                  </a:cubicBezTo>
                  <a:cubicBezTo>
                    <a:pt x="15" y="10"/>
                    <a:pt x="24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2"/>
                    <a:pt x="26" y="3"/>
                    <a:pt x="27" y="4"/>
                  </a:cubicBezTo>
                  <a:cubicBezTo>
                    <a:pt x="28" y="5"/>
                    <a:pt x="29" y="6"/>
                    <a:pt x="30" y="7"/>
                  </a:cubicBezTo>
                  <a:cubicBezTo>
                    <a:pt x="27" y="9"/>
                    <a:pt x="23" y="12"/>
                    <a:pt x="19" y="16"/>
                  </a:cubicBezTo>
                  <a:cubicBezTo>
                    <a:pt x="20" y="18"/>
                    <a:pt x="21" y="19"/>
                    <a:pt x="22" y="20"/>
                  </a:cubicBezTo>
                  <a:cubicBezTo>
                    <a:pt x="23" y="21"/>
                    <a:pt x="24" y="22"/>
                    <a:pt x="26" y="24"/>
                  </a:cubicBezTo>
                  <a:cubicBezTo>
                    <a:pt x="31" y="19"/>
                    <a:pt x="34" y="17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6"/>
                    <a:pt x="39" y="18"/>
                  </a:cubicBezTo>
                  <a:cubicBezTo>
                    <a:pt x="40" y="19"/>
                    <a:pt x="41" y="20"/>
                    <a:pt x="42" y="21"/>
                  </a:cubicBezTo>
                  <a:cubicBezTo>
                    <a:pt x="38" y="23"/>
                    <a:pt x="32" y="28"/>
                    <a:pt x="29" y="3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32">
              <a:extLst>
                <a:ext uri="{FF2B5EF4-FFF2-40B4-BE49-F238E27FC236}">
                  <a16:creationId xmlns:a16="http://schemas.microsoft.com/office/drawing/2014/main" id="{0B9EA751-FB4B-5324-5F02-377B204893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4" y="2674"/>
              <a:ext cx="59" cy="59"/>
            </a:xfrm>
            <a:custGeom>
              <a:avLst/>
              <a:gdLst>
                <a:gd name="T0" fmla="*/ 27 w 36"/>
                <a:gd name="T1" fmla="*/ 7 h 36"/>
                <a:gd name="T2" fmla="*/ 27 w 36"/>
                <a:gd name="T3" fmla="*/ 6 h 36"/>
                <a:gd name="T4" fmla="*/ 17 w 36"/>
                <a:gd name="T5" fmla="*/ 12 h 36"/>
                <a:gd name="T6" fmla="*/ 19 w 36"/>
                <a:gd name="T7" fmla="*/ 15 h 36"/>
                <a:gd name="T8" fmla="*/ 22 w 36"/>
                <a:gd name="T9" fmla="*/ 17 h 36"/>
                <a:gd name="T10" fmla="*/ 27 w 36"/>
                <a:gd name="T11" fmla="*/ 7 h 36"/>
                <a:gd name="T12" fmla="*/ 18 w 36"/>
                <a:gd name="T13" fmla="*/ 33 h 36"/>
                <a:gd name="T14" fmla="*/ 15 w 36"/>
                <a:gd name="T15" fmla="*/ 30 h 36"/>
                <a:gd name="T16" fmla="*/ 21 w 36"/>
                <a:gd name="T17" fmla="*/ 20 h 36"/>
                <a:gd name="T18" fmla="*/ 17 w 36"/>
                <a:gd name="T19" fmla="*/ 17 h 36"/>
                <a:gd name="T20" fmla="*/ 14 w 36"/>
                <a:gd name="T21" fmla="*/ 14 h 36"/>
                <a:gd name="T22" fmla="*/ 5 w 36"/>
                <a:gd name="T23" fmla="*/ 22 h 36"/>
                <a:gd name="T24" fmla="*/ 3 w 36"/>
                <a:gd name="T25" fmla="*/ 19 h 36"/>
                <a:gd name="T26" fmla="*/ 0 w 36"/>
                <a:gd name="T27" fmla="*/ 17 h 36"/>
                <a:gd name="T28" fmla="*/ 6 w 36"/>
                <a:gd name="T29" fmla="*/ 14 h 36"/>
                <a:gd name="T30" fmla="*/ 16 w 36"/>
                <a:gd name="T31" fmla="*/ 9 h 36"/>
                <a:gd name="T32" fmla="*/ 26 w 36"/>
                <a:gd name="T33" fmla="*/ 3 h 36"/>
                <a:gd name="T34" fmla="*/ 29 w 36"/>
                <a:gd name="T35" fmla="*/ 0 h 36"/>
                <a:gd name="T36" fmla="*/ 29 w 36"/>
                <a:gd name="T37" fmla="*/ 0 h 36"/>
                <a:gd name="T38" fmla="*/ 32 w 36"/>
                <a:gd name="T39" fmla="*/ 2 h 36"/>
                <a:gd name="T40" fmla="*/ 36 w 36"/>
                <a:gd name="T41" fmla="*/ 5 h 36"/>
                <a:gd name="T42" fmla="*/ 34 w 36"/>
                <a:gd name="T43" fmla="*/ 9 h 36"/>
                <a:gd name="T44" fmla="*/ 29 w 36"/>
                <a:gd name="T45" fmla="*/ 19 h 36"/>
                <a:gd name="T46" fmla="*/ 24 w 36"/>
                <a:gd name="T47" fmla="*/ 30 h 36"/>
                <a:gd name="T48" fmla="*/ 22 w 36"/>
                <a:gd name="T49" fmla="*/ 36 h 36"/>
                <a:gd name="T50" fmla="*/ 18 w 36"/>
                <a:gd name="T5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6">
                  <a:moveTo>
                    <a:pt x="27" y="7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3" y="8"/>
                    <a:pt x="20" y="10"/>
                    <a:pt x="17" y="12"/>
                  </a:cubicBezTo>
                  <a:cubicBezTo>
                    <a:pt x="18" y="13"/>
                    <a:pt x="19" y="14"/>
                    <a:pt x="19" y="15"/>
                  </a:cubicBezTo>
                  <a:cubicBezTo>
                    <a:pt x="21" y="16"/>
                    <a:pt x="21" y="16"/>
                    <a:pt x="22" y="17"/>
                  </a:cubicBezTo>
                  <a:cubicBezTo>
                    <a:pt x="24" y="14"/>
                    <a:pt x="26" y="10"/>
                    <a:pt x="27" y="7"/>
                  </a:cubicBezTo>
                  <a:close/>
                  <a:moveTo>
                    <a:pt x="18" y="33"/>
                  </a:moveTo>
                  <a:cubicBezTo>
                    <a:pt x="17" y="32"/>
                    <a:pt x="16" y="31"/>
                    <a:pt x="15" y="30"/>
                  </a:cubicBezTo>
                  <a:cubicBezTo>
                    <a:pt x="17" y="27"/>
                    <a:pt x="20" y="22"/>
                    <a:pt x="21" y="20"/>
                  </a:cubicBezTo>
                  <a:cubicBezTo>
                    <a:pt x="20" y="19"/>
                    <a:pt x="19" y="18"/>
                    <a:pt x="17" y="17"/>
                  </a:cubicBezTo>
                  <a:cubicBezTo>
                    <a:pt x="16" y="16"/>
                    <a:pt x="15" y="15"/>
                    <a:pt x="14" y="14"/>
                  </a:cubicBezTo>
                  <a:cubicBezTo>
                    <a:pt x="12" y="16"/>
                    <a:pt x="7" y="19"/>
                    <a:pt x="5" y="22"/>
                  </a:cubicBezTo>
                  <a:cubicBezTo>
                    <a:pt x="4" y="21"/>
                    <a:pt x="4" y="20"/>
                    <a:pt x="3" y="19"/>
                  </a:cubicBezTo>
                  <a:cubicBezTo>
                    <a:pt x="2" y="18"/>
                    <a:pt x="1" y="17"/>
                    <a:pt x="0" y="17"/>
                  </a:cubicBezTo>
                  <a:cubicBezTo>
                    <a:pt x="2" y="16"/>
                    <a:pt x="5" y="14"/>
                    <a:pt x="6" y="14"/>
                  </a:cubicBezTo>
                  <a:cubicBezTo>
                    <a:pt x="9" y="12"/>
                    <a:pt x="13" y="10"/>
                    <a:pt x="16" y="9"/>
                  </a:cubicBezTo>
                  <a:cubicBezTo>
                    <a:pt x="19" y="7"/>
                    <a:pt x="23" y="5"/>
                    <a:pt x="26" y="3"/>
                  </a:cubicBezTo>
                  <a:cubicBezTo>
                    <a:pt x="27" y="2"/>
                    <a:pt x="29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1"/>
                    <a:pt x="32" y="2"/>
                    <a:pt x="32" y="2"/>
                  </a:cubicBezTo>
                  <a:cubicBezTo>
                    <a:pt x="33" y="3"/>
                    <a:pt x="35" y="4"/>
                    <a:pt x="36" y="5"/>
                  </a:cubicBezTo>
                  <a:cubicBezTo>
                    <a:pt x="35" y="6"/>
                    <a:pt x="34" y="7"/>
                    <a:pt x="34" y="9"/>
                  </a:cubicBezTo>
                  <a:cubicBezTo>
                    <a:pt x="32" y="12"/>
                    <a:pt x="30" y="16"/>
                    <a:pt x="29" y="19"/>
                  </a:cubicBezTo>
                  <a:cubicBezTo>
                    <a:pt x="27" y="24"/>
                    <a:pt x="25" y="27"/>
                    <a:pt x="24" y="30"/>
                  </a:cubicBezTo>
                  <a:cubicBezTo>
                    <a:pt x="24" y="31"/>
                    <a:pt x="23" y="34"/>
                    <a:pt x="22" y="36"/>
                  </a:cubicBezTo>
                  <a:cubicBezTo>
                    <a:pt x="21" y="35"/>
                    <a:pt x="20" y="34"/>
                    <a:pt x="18" y="3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33">
              <a:extLst>
                <a:ext uri="{FF2B5EF4-FFF2-40B4-BE49-F238E27FC236}">
                  <a16:creationId xmlns:a16="http://schemas.microsoft.com/office/drawing/2014/main" id="{77E7AFA3-7D66-24E6-85FC-4B1BCC834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9" y="2695"/>
              <a:ext cx="42" cy="53"/>
            </a:xfrm>
            <a:custGeom>
              <a:avLst/>
              <a:gdLst>
                <a:gd name="T0" fmla="*/ 4 w 26"/>
                <a:gd name="T1" fmla="*/ 29 h 32"/>
                <a:gd name="T2" fmla="*/ 0 w 26"/>
                <a:gd name="T3" fmla="*/ 26 h 32"/>
                <a:gd name="T4" fmla="*/ 10 w 26"/>
                <a:gd name="T5" fmla="*/ 14 h 32"/>
                <a:gd name="T6" fmla="*/ 18 w 26"/>
                <a:gd name="T7" fmla="*/ 0 h 32"/>
                <a:gd name="T8" fmla="*/ 18 w 26"/>
                <a:gd name="T9" fmla="*/ 0 h 32"/>
                <a:gd name="T10" fmla="*/ 22 w 26"/>
                <a:gd name="T11" fmla="*/ 2 h 32"/>
                <a:gd name="T12" fmla="*/ 26 w 26"/>
                <a:gd name="T13" fmla="*/ 5 h 32"/>
                <a:gd name="T14" fmla="*/ 16 w 26"/>
                <a:gd name="T15" fmla="*/ 17 h 32"/>
                <a:gd name="T16" fmla="*/ 7 w 26"/>
                <a:gd name="T17" fmla="*/ 32 h 32"/>
                <a:gd name="T18" fmla="*/ 4 w 26"/>
                <a:gd name="T1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2">
                  <a:moveTo>
                    <a:pt x="4" y="29"/>
                  </a:moveTo>
                  <a:cubicBezTo>
                    <a:pt x="2" y="28"/>
                    <a:pt x="2" y="28"/>
                    <a:pt x="0" y="26"/>
                  </a:cubicBezTo>
                  <a:cubicBezTo>
                    <a:pt x="4" y="22"/>
                    <a:pt x="8" y="17"/>
                    <a:pt x="10" y="14"/>
                  </a:cubicBezTo>
                  <a:cubicBezTo>
                    <a:pt x="13" y="9"/>
                    <a:pt x="18" y="3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20" y="2"/>
                    <a:pt x="22" y="2"/>
                  </a:cubicBezTo>
                  <a:cubicBezTo>
                    <a:pt x="23" y="3"/>
                    <a:pt x="24" y="4"/>
                    <a:pt x="26" y="5"/>
                  </a:cubicBezTo>
                  <a:cubicBezTo>
                    <a:pt x="23" y="8"/>
                    <a:pt x="17" y="15"/>
                    <a:pt x="16" y="17"/>
                  </a:cubicBezTo>
                  <a:cubicBezTo>
                    <a:pt x="15" y="19"/>
                    <a:pt x="10" y="26"/>
                    <a:pt x="7" y="32"/>
                  </a:cubicBezTo>
                  <a:cubicBezTo>
                    <a:pt x="5" y="30"/>
                    <a:pt x="4" y="30"/>
                    <a:pt x="4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34">
              <a:extLst>
                <a:ext uri="{FF2B5EF4-FFF2-40B4-BE49-F238E27FC236}">
                  <a16:creationId xmlns:a16="http://schemas.microsoft.com/office/drawing/2014/main" id="{55C7C363-ED21-FA16-DA0E-8D8C7ED1B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2720"/>
              <a:ext cx="50" cy="57"/>
            </a:xfrm>
            <a:custGeom>
              <a:avLst/>
              <a:gdLst>
                <a:gd name="T0" fmla="*/ 22 w 31"/>
                <a:gd name="T1" fmla="*/ 18 h 35"/>
                <a:gd name="T2" fmla="*/ 17 w 31"/>
                <a:gd name="T3" fmla="*/ 28 h 35"/>
                <a:gd name="T4" fmla="*/ 0 w 31"/>
                <a:gd name="T5" fmla="*/ 31 h 35"/>
                <a:gd name="T6" fmla="*/ 1 w 31"/>
                <a:gd name="T7" fmla="*/ 28 h 35"/>
                <a:gd name="T8" fmla="*/ 10 w 31"/>
                <a:gd name="T9" fmla="*/ 25 h 35"/>
                <a:gd name="T10" fmla="*/ 15 w 31"/>
                <a:gd name="T11" fmla="*/ 17 h 35"/>
                <a:gd name="T12" fmla="*/ 23 w 31"/>
                <a:gd name="T13" fmla="*/ 0 h 35"/>
                <a:gd name="T14" fmla="*/ 23 w 31"/>
                <a:gd name="T15" fmla="*/ 0 h 35"/>
                <a:gd name="T16" fmla="*/ 27 w 31"/>
                <a:gd name="T17" fmla="*/ 3 h 35"/>
                <a:gd name="T18" fmla="*/ 31 w 31"/>
                <a:gd name="T19" fmla="*/ 5 h 35"/>
                <a:gd name="T20" fmla="*/ 22 w 31"/>
                <a:gd name="T2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5">
                  <a:moveTo>
                    <a:pt x="22" y="18"/>
                  </a:moveTo>
                  <a:cubicBezTo>
                    <a:pt x="20" y="22"/>
                    <a:pt x="18" y="27"/>
                    <a:pt x="17" y="28"/>
                  </a:cubicBezTo>
                  <a:cubicBezTo>
                    <a:pt x="14" y="33"/>
                    <a:pt x="10" y="35"/>
                    <a:pt x="0" y="3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7" y="30"/>
                    <a:pt x="10" y="25"/>
                  </a:cubicBezTo>
                  <a:cubicBezTo>
                    <a:pt x="11" y="24"/>
                    <a:pt x="13" y="20"/>
                    <a:pt x="15" y="17"/>
                  </a:cubicBezTo>
                  <a:cubicBezTo>
                    <a:pt x="18" y="12"/>
                    <a:pt x="23" y="4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1"/>
                    <a:pt x="26" y="2"/>
                    <a:pt x="27" y="3"/>
                  </a:cubicBezTo>
                  <a:cubicBezTo>
                    <a:pt x="28" y="3"/>
                    <a:pt x="29" y="4"/>
                    <a:pt x="31" y="5"/>
                  </a:cubicBezTo>
                  <a:cubicBezTo>
                    <a:pt x="28" y="8"/>
                    <a:pt x="24" y="15"/>
                    <a:pt x="22" y="18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35">
              <a:extLst>
                <a:ext uri="{FF2B5EF4-FFF2-40B4-BE49-F238E27FC236}">
                  <a16:creationId xmlns:a16="http://schemas.microsoft.com/office/drawing/2014/main" id="{CB5A95AA-88A4-8820-0A5A-6938392CD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" y="2731"/>
              <a:ext cx="35" cy="56"/>
            </a:xfrm>
            <a:custGeom>
              <a:avLst/>
              <a:gdLst>
                <a:gd name="T0" fmla="*/ 8 w 21"/>
                <a:gd name="T1" fmla="*/ 34 h 34"/>
                <a:gd name="T2" fmla="*/ 4 w 21"/>
                <a:gd name="T3" fmla="*/ 32 h 34"/>
                <a:gd name="T4" fmla="*/ 0 w 21"/>
                <a:gd name="T5" fmla="*/ 30 h 34"/>
                <a:gd name="T6" fmla="*/ 7 w 21"/>
                <a:gd name="T7" fmla="*/ 16 h 34"/>
                <a:gd name="T8" fmla="*/ 13 w 21"/>
                <a:gd name="T9" fmla="*/ 1 h 34"/>
                <a:gd name="T10" fmla="*/ 13 w 21"/>
                <a:gd name="T11" fmla="*/ 0 h 34"/>
                <a:gd name="T12" fmla="*/ 17 w 21"/>
                <a:gd name="T13" fmla="*/ 2 h 34"/>
                <a:gd name="T14" fmla="*/ 21 w 21"/>
                <a:gd name="T15" fmla="*/ 4 h 34"/>
                <a:gd name="T16" fmla="*/ 14 w 21"/>
                <a:gd name="T17" fmla="*/ 18 h 34"/>
                <a:gd name="T18" fmla="*/ 8 w 21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4">
                  <a:moveTo>
                    <a:pt x="8" y="34"/>
                  </a:moveTo>
                  <a:cubicBezTo>
                    <a:pt x="6" y="33"/>
                    <a:pt x="5" y="32"/>
                    <a:pt x="4" y="32"/>
                  </a:cubicBezTo>
                  <a:cubicBezTo>
                    <a:pt x="3" y="31"/>
                    <a:pt x="2" y="31"/>
                    <a:pt x="0" y="30"/>
                  </a:cubicBezTo>
                  <a:cubicBezTo>
                    <a:pt x="3" y="25"/>
                    <a:pt x="6" y="19"/>
                    <a:pt x="7" y="16"/>
                  </a:cubicBezTo>
                  <a:cubicBezTo>
                    <a:pt x="10" y="11"/>
                    <a:pt x="13" y="4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6" y="2"/>
                    <a:pt x="17" y="2"/>
                  </a:cubicBezTo>
                  <a:cubicBezTo>
                    <a:pt x="18" y="3"/>
                    <a:pt x="20" y="4"/>
                    <a:pt x="21" y="4"/>
                  </a:cubicBezTo>
                  <a:cubicBezTo>
                    <a:pt x="19" y="8"/>
                    <a:pt x="15" y="16"/>
                    <a:pt x="14" y="18"/>
                  </a:cubicBezTo>
                  <a:cubicBezTo>
                    <a:pt x="13" y="20"/>
                    <a:pt x="9" y="28"/>
                    <a:pt x="8" y="3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36">
              <a:extLst>
                <a:ext uri="{FF2B5EF4-FFF2-40B4-BE49-F238E27FC236}">
                  <a16:creationId xmlns:a16="http://schemas.microsoft.com/office/drawing/2014/main" id="{3405FF52-8532-2515-61E4-F18589C4C7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8" y="2748"/>
              <a:ext cx="48" cy="59"/>
            </a:xfrm>
            <a:custGeom>
              <a:avLst/>
              <a:gdLst>
                <a:gd name="T0" fmla="*/ 21 w 29"/>
                <a:gd name="T1" fmla="*/ 7 h 36"/>
                <a:gd name="T2" fmla="*/ 21 w 29"/>
                <a:gd name="T3" fmla="*/ 7 h 36"/>
                <a:gd name="T4" fmla="*/ 14 w 29"/>
                <a:gd name="T5" fmla="*/ 16 h 36"/>
                <a:gd name="T6" fmla="*/ 17 w 29"/>
                <a:gd name="T7" fmla="*/ 17 h 36"/>
                <a:gd name="T8" fmla="*/ 21 w 29"/>
                <a:gd name="T9" fmla="*/ 18 h 36"/>
                <a:gd name="T10" fmla="*/ 21 w 29"/>
                <a:gd name="T11" fmla="*/ 7 h 36"/>
                <a:gd name="T12" fmla="*/ 23 w 29"/>
                <a:gd name="T13" fmla="*/ 35 h 36"/>
                <a:gd name="T14" fmla="*/ 19 w 29"/>
                <a:gd name="T15" fmla="*/ 33 h 36"/>
                <a:gd name="T16" fmla="*/ 21 w 29"/>
                <a:gd name="T17" fmla="*/ 22 h 36"/>
                <a:gd name="T18" fmla="*/ 16 w 29"/>
                <a:gd name="T19" fmla="*/ 20 h 36"/>
                <a:gd name="T20" fmla="*/ 12 w 29"/>
                <a:gd name="T21" fmla="*/ 19 h 36"/>
                <a:gd name="T22" fmla="*/ 7 w 29"/>
                <a:gd name="T23" fmla="*/ 29 h 36"/>
                <a:gd name="T24" fmla="*/ 3 w 29"/>
                <a:gd name="T25" fmla="*/ 27 h 36"/>
                <a:gd name="T26" fmla="*/ 0 w 29"/>
                <a:gd name="T27" fmla="*/ 26 h 36"/>
                <a:gd name="T28" fmla="*/ 5 w 29"/>
                <a:gd name="T29" fmla="*/ 21 h 36"/>
                <a:gd name="T30" fmla="*/ 12 w 29"/>
                <a:gd name="T31" fmla="*/ 13 h 36"/>
                <a:gd name="T32" fmla="*/ 19 w 29"/>
                <a:gd name="T33" fmla="*/ 3 h 36"/>
                <a:gd name="T34" fmla="*/ 21 w 29"/>
                <a:gd name="T35" fmla="*/ 0 h 36"/>
                <a:gd name="T36" fmla="*/ 21 w 29"/>
                <a:gd name="T37" fmla="*/ 0 h 36"/>
                <a:gd name="T38" fmla="*/ 25 w 29"/>
                <a:gd name="T39" fmla="*/ 1 h 36"/>
                <a:gd name="T40" fmla="*/ 29 w 29"/>
                <a:gd name="T41" fmla="*/ 2 h 36"/>
                <a:gd name="T42" fmla="*/ 28 w 29"/>
                <a:gd name="T43" fmla="*/ 7 h 36"/>
                <a:gd name="T44" fmla="*/ 28 w 29"/>
                <a:gd name="T45" fmla="*/ 18 h 36"/>
                <a:gd name="T46" fmla="*/ 27 w 29"/>
                <a:gd name="T47" fmla="*/ 29 h 36"/>
                <a:gd name="T48" fmla="*/ 28 w 29"/>
                <a:gd name="T49" fmla="*/ 36 h 36"/>
                <a:gd name="T50" fmla="*/ 23 w 29"/>
                <a:gd name="T5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6"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9" y="10"/>
                    <a:pt x="16" y="13"/>
                    <a:pt x="14" y="16"/>
                  </a:cubicBezTo>
                  <a:cubicBezTo>
                    <a:pt x="15" y="17"/>
                    <a:pt x="16" y="17"/>
                    <a:pt x="17" y="17"/>
                  </a:cubicBezTo>
                  <a:cubicBezTo>
                    <a:pt x="19" y="18"/>
                    <a:pt x="20" y="18"/>
                    <a:pt x="21" y="18"/>
                  </a:cubicBezTo>
                  <a:cubicBezTo>
                    <a:pt x="21" y="15"/>
                    <a:pt x="21" y="11"/>
                    <a:pt x="21" y="7"/>
                  </a:cubicBezTo>
                  <a:close/>
                  <a:moveTo>
                    <a:pt x="23" y="35"/>
                  </a:moveTo>
                  <a:cubicBezTo>
                    <a:pt x="22" y="34"/>
                    <a:pt x="20" y="34"/>
                    <a:pt x="19" y="33"/>
                  </a:cubicBezTo>
                  <a:cubicBezTo>
                    <a:pt x="20" y="30"/>
                    <a:pt x="20" y="24"/>
                    <a:pt x="21" y="22"/>
                  </a:cubicBezTo>
                  <a:cubicBezTo>
                    <a:pt x="19" y="21"/>
                    <a:pt x="18" y="20"/>
                    <a:pt x="16" y="20"/>
                  </a:cubicBezTo>
                  <a:cubicBezTo>
                    <a:pt x="15" y="20"/>
                    <a:pt x="13" y="19"/>
                    <a:pt x="12" y="19"/>
                  </a:cubicBezTo>
                  <a:cubicBezTo>
                    <a:pt x="11" y="21"/>
                    <a:pt x="7" y="26"/>
                    <a:pt x="7" y="29"/>
                  </a:cubicBezTo>
                  <a:cubicBezTo>
                    <a:pt x="5" y="28"/>
                    <a:pt x="5" y="28"/>
                    <a:pt x="3" y="27"/>
                  </a:cubicBezTo>
                  <a:cubicBezTo>
                    <a:pt x="2" y="27"/>
                    <a:pt x="1" y="27"/>
                    <a:pt x="0" y="26"/>
                  </a:cubicBezTo>
                  <a:cubicBezTo>
                    <a:pt x="1" y="25"/>
                    <a:pt x="4" y="22"/>
                    <a:pt x="5" y="21"/>
                  </a:cubicBezTo>
                  <a:cubicBezTo>
                    <a:pt x="7" y="19"/>
                    <a:pt x="10" y="15"/>
                    <a:pt x="12" y="13"/>
                  </a:cubicBezTo>
                  <a:cubicBezTo>
                    <a:pt x="14" y="10"/>
                    <a:pt x="17" y="7"/>
                    <a:pt x="19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4" y="1"/>
                    <a:pt x="25" y="1"/>
                  </a:cubicBezTo>
                  <a:cubicBezTo>
                    <a:pt x="26" y="1"/>
                    <a:pt x="28" y="2"/>
                    <a:pt x="29" y="2"/>
                  </a:cubicBezTo>
                  <a:cubicBezTo>
                    <a:pt x="29" y="3"/>
                    <a:pt x="29" y="5"/>
                    <a:pt x="28" y="7"/>
                  </a:cubicBezTo>
                  <a:cubicBezTo>
                    <a:pt x="28" y="10"/>
                    <a:pt x="28" y="15"/>
                    <a:pt x="28" y="18"/>
                  </a:cubicBezTo>
                  <a:cubicBezTo>
                    <a:pt x="27" y="23"/>
                    <a:pt x="27" y="27"/>
                    <a:pt x="27" y="29"/>
                  </a:cubicBezTo>
                  <a:cubicBezTo>
                    <a:pt x="27" y="31"/>
                    <a:pt x="27" y="34"/>
                    <a:pt x="28" y="36"/>
                  </a:cubicBezTo>
                  <a:cubicBezTo>
                    <a:pt x="26" y="36"/>
                    <a:pt x="25" y="35"/>
                    <a:pt x="23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37">
              <a:extLst>
                <a:ext uri="{FF2B5EF4-FFF2-40B4-BE49-F238E27FC236}">
                  <a16:creationId xmlns:a16="http://schemas.microsoft.com/office/drawing/2014/main" id="{3DCA8E96-551E-1D5C-F6B5-03A74707B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757"/>
              <a:ext cx="59" cy="63"/>
            </a:xfrm>
            <a:custGeom>
              <a:avLst/>
              <a:gdLst>
                <a:gd name="T0" fmla="*/ 11 w 36"/>
                <a:gd name="T1" fmla="*/ 18 h 38"/>
                <a:gd name="T2" fmla="*/ 16 w 36"/>
                <a:gd name="T3" fmla="*/ 32 h 38"/>
                <a:gd name="T4" fmla="*/ 26 w 36"/>
                <a:gd name="T5" fmla="*/ 21 h 38"/>
                <a:gd name="T6" fmla="*/ 21 w 36"/>
                <a:gd name="T7" fmla="*/ 6 h 38"/>
                <a:gd name="T8" fmla="*/ 11 w 36"/>
                <a:gd name="T9" fmla="*/ 18 h 38"/>
                <a:gd name="T10" fmla="*/ 34 w 36"/>
                <a:gd name="T11" fmla="*/ 22 h 38"/>
                <a:gd name="T12" fmla="*/ 15 w 36"/>
                <a:gd name="T13" fmla="*/ 35 h 38"/>
                <a:gd name="T14" fmla="*/ 3 w 36"/>
                <a:gd name="T15" fmla="*/ 16 h 38"/>
                <a:gd name="T16" fmla="*/ 22 w 36"/>
                <a:gd name="T17" fmla="*/ 3 h 38"/>
                <a:gd name="T18" fmla="*/ 34 w 36"/>
                <a:gd name="T1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8">
                  <a:moveTo>
                    <a:pt x="11" y="18"/>
                  </a:moveTo>
                  <a:cubicBezTo>
                    <a:pt x="9" y="25"/>
                    <a:pt x="10" y="31"/>
                    <a:pt x="16" y="32"/>
                  </a:cubicBezTo>
                  <a:cubicBezTo>
                    <a:pt x="22" y="33"/>
                    <a:pt x="25" y="27"/>
                    <a:pt x="26" y="21"/>
                  </a:cubicBezTo>
                  <a:cubicBezTo>
                    <a:pt x="27" y="15"/>
                    <a:pt x="28" y="7"/>
                    <a:pt x="21" y="6"/>
                  </a:cubicBezTo>
                  <a:cubicBezTo>
                    <a:pt x="15" y="5"/>
                    <a:pt x="12" y="11"/>
                    <a:pt x="11" y="18"/>
                  </a:cubicBezTo>
                  <a:close/>
                  <a:moveTo>
                    <a:pt x="34" y="22"/>
                  </a:moveTo>
                  <a:cubicBezTo>
                    <a:pt x="32" y="29"/>
                    <a:pt x="28" y="38"/>
                    <a:pt x="15" y="35"/>
                  </a:cubicBezTo>
                  <a:cubicBezTo>
                    <a:pt x="7" y="33"/>
                    <a:pt x="0" y="29"/>
                    <a:pt x="3" y="16"/>
                  </a:cubicBezTo>
                  <a:cubicBezTo>
                    <a:pt x="5" y="8"/>
                    <a:pt x="9" y="0"/>
                    <a:pt x="22" y="3"/>
                  </a:cubicBezTo>
                  <a:cubicBezTo>
                    <a:pt x="33" y="5"/>
                    <a:pt x="36" y="12"/>
                    <a:pt x="34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38">
              <a:extLst>
                <a:ext uri="{FF2B5EF4-FFF2-40B4-BE49-F238E27FC236}">
                  <a16:creationId xmlns:a16="http://schemas.microsoft.com/office/drawing/2014/main" id="{9D6FA903-50EE-42C1-1D12-F05F7CAE2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769"/>
              <a:ext cx="44" cy="56"/>
            </a:xfrm>
            <a:custGeom>
              <a:avLst/>
              <a:gdLst>
                <a:gd name="T0" fmla="*/ 26 w 27"/>
                <a:gd name="T1" fmla="*/ 6 h 34"/>
                <a:gd name="T2" fmla="*/ 26 w 27"/>
                <a:gd name="T3" fmla="*/ 6 h 34"/>
                <a:gd name="T4" fmla="*/ 17 w 27"/>
                <a:gd name="T5" fmla="*/ 4 h 34"/>
                <a:gd name="T6" fmla="*/ 17 w 27"/>
                <a:gd name="T7" fmla="*/ 19 h 34"/>
                <a:gd name="T8" fmla="*/ 17 w 27"/>
                <a:gd name="T9" fmla="*/ 34 h 34"/>
                <a:gd name="T10" fmla="*/ 13 w 27"/>
                <a:gd name="T11" fmla="*/ 33 h 34"/>
                <a:gd name="T12" fmla="*/ 8 w 27"/>
                <a:gd name="T13" fmla="*/ 33 h 34"/>
                <a:gd name="T14" fmla="*/ 10 w 27"/>
                <a:gd name="T15" fmla="*/ 17 h 34"/>
                <a:gd name="T16" fmla="*/ 10 w 27"/>
                <a:gd name="T17" fmla="*/ 4 h 34"/>
                <a:gd name="T18" fmla="*/ 1 w 27"/>
                <a:gd name="T19" fmla="*/ 5 h 34"/>
                <a:gd name="T20" fmla="*/ 0 w 27"/>
                <a:gd name="T21" fmla="*/ 5 h 34"/>
                <a:gd name="T22" fmla="*/ 1 w 27"/>
                <a:gd name="T23" fmla="*/ 0 h 34"/>
                <a:gd name="T24" fmla="*/ 14 w 27"/>
                <a:gd name="T25" fmla="*/ 1 h 34"/>
                <a:gd name="T26" fmla="*/ 27 w 27"/>
                <a:gd name="T27" fmla="*/ 1 h 34"/>
                <a:gd name="T28" fmla="*/ 26 w 27"/>
                <a:gd name="T2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34">
                  <a:moveTo>
                    <a:pt x="26" y="6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25" y="5"/>
                    <a:pt x="22" y="5"/>
                    <a:pt x="17" y="4"/>
                  </a:cubicBezTo>
                  <a:cubicBezTo>
                    <a:pt x="17" y="5"/>
                    <a:pt x="17" y="12"/>
                    <a:pt x="17" y="19"/>
                  </a:cubicBezTo>
                  <a:cubicBezTo>
                    <a:pt x="16" y="26"/>
                    <a:pt x="17" y="33"/>
                    <a:pt x="17" y="34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1" y="33"/>
                    <a:pt x="10" y="33"/>
                    <a:pt x="8" y="33"/>
                  </a:cubicBezTo>
                  <a:cubicBezTo>
                    <a:pt x="9" y="29"/>
                    <a:pt x="10" y="20"/>
                    <a:pt x="10" y="17"/>
                  </a:cubicBezTo>
                  <a:cubicBezTo>
                    <a:pt x="10" y="14"/>
                    <a:pt x="10" y="7"/>
                    <a:pt x="10" y="4"/>
                  </a:cubicBezTo>
                  <a:cubicBezTo>
                    <a:pt x="6" y="4"/>
                    <a:pt x="2" y="4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6" y="1"/>
                    <a:pt x="10" y="1"/>
                    <a:pt x="14" y="1"/>
                  </a:cubicBezTo>
                  <a:cubicBezTo>
                    <a:pt x="18" y="1"/>
                    <a:pt x="23" y="2"/>
                    <a:pt x="27" y="1"/>
                  </a:cubicBezTo>
                  <a:cubicBezTo>
                    <a:pt x="27" y="3"/>
                    <a:pt x="27" y="4"/>
                    <a:pt x="26" y="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39">
              <a:extLst>
                <a:ext uri="{FF2B5EF4-FFF2-40B4-BE49-F238E27FC236}">
                  <a16:creationId xmlns:a16="http://schemas.microsoft.com/office/drawing/2014/main" id="{942FA357-3EC4-2796-D92E-EE73FDED89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767"/>
              <a:ext cx="53" cy="58"/>
            </a:xfrm>
            <a:custGeom>
              <a:avLst/>
              <a:gdLst>
                <a:gd name="T0" fmla="*/ 9 w 32"/>
                <a:gd name="T1" fmla="*/ 19 h 35"/>
                <a:gd name="T2" fmla="*/ 17 w 32"/>
                <a:gd name="T3" fmla="*/ 31 h 35"/>
                <a:gd name="T4" fmla="*/ 24 w 32"/>
                <a:gd name="T5" fmla="*/ 17 h 35"/>
                <a:gd name="T6" fmla="*/ 15 w 32"/>
                <a:gd name="T7" fmla="*/ 4 h 35"/>
                <a:gd name="T8" fmla="*/ 9 w 32"/>
                <a:gd name="T9" fmla="*/ 19 h 35"/>
                <a:gd name="T10" fmla="*/ 32 w 32"/>
                <a:gd name="T11" fmla="*/ 16 h 35"/>
                <a:gd name="T12" fmla="*/ 18 w 32"/>
                <a:gd name="T13" fmla="*/ 34 h 35"/>
                <a:gd name="T14" fmla="*/ 1 w 32"/>
                <a:gd name="T15" fmla="*/ 19 h 35"/>
                <a:gd name="T16" fmla="*/ 15 w 32"/>
                <a:gd name="T17" fmla="*/ 1 h 35"/>
                <a:gd name="T18" fmla="*/ 32 w 32"/>
                <a:gd name="T1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5">
                  <a:moveTo>
                    <a:pt x="9" y="19"/>
                  </a:moveTo>
                  <a:cubicBezTo>
                    <a:pt x="9" y="26"/>
                    <a:pt x="12" y="31"/>
                    <a:pt x="17" y="31"/>
                  </a:cubicBezTo>
                  <a:cubicBezTo>
                    <a:pt x="24" y="30"/>
                    <a:pt x="25" y="24"/>
                    <a:pt x="24" y="17"/>
                  </a:cubicBezTo>
                  <a:cubicBezTo>
                    <a:pt x="24" y="11"/>
                    <a:pt x="22" y="4"/>
                    <a:pt x="15" y="4"/>
                  </a:cubicBezTo>
                  <a:cubicBezTo>
                    <a:pt x="9" y="5"/>
                    <a:pt x="8" y="12"/>
                    <a:pt x="9" y="19"/>
                  </a:cubicBezTo>
                  <a:close/>
                  <a:moveTo>
                    <a:pt x="32" y="16"/>
                  </a:moveTo>
                  <a:cubicBezTo>
                    <a:pt x="32" y="24"/>
                    <a:pt x="31" y="33"/>
                    <a:pt x="18" y="34"/>
                  </a:cubicBezTo>
                  <a:cubicBezTo>
                    <a:pt x="10" y="35"/>
                    <a:pt x="2" y="33"/>
                    <a:pt x="1" y="19"/>
                  </a:cubicBezTo>
                  <a:cubicBezTo>
                    <a:pt x="0" y="11"/>
                    <a:pt x="2" y="2"/>
                    <a:pt x="15" y="1"/>
                  </a:cubicBezTo>
                  <a:cubicBezTo>
                    <a:pt x="26" y="0"/>
                    <a:pt x="31" y="6"/>
                    <a:pt x="32" y="1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40">
              <a:extLst>
                <a:ext uri="{FF2B5EF4-FFF2-40B4-BE49-F238E27FC236}">
                  <a16:creationId xmlns:a16="http://schemas.microsoft.com/office/drawing/2014/main" id="{ADEBC827-3895-7CE8-3A7A-62A5F3003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" y="2757"/>
              <a:ext cx="52" cy="61"/>
            </a:xfrm>
            <a:custGeom>
              <a:avLst/>
              <a:gdLst>
                <a:gd name="T0" fmla="*/ 28 w 32"/>
                <a:gd name="T1" fmla="*/ 17 h 37"/>
                <a:gd name="T2" fmla="*/ 32 w 32"/>
                <a:gd name="T3" fmla="*/ 31 h 37"/>
                <a:gd name="T4" fmla="*/ 26 w 32"/>
                <a:gd name="T5" fmla="*/ 33 h 37"/>
                <a:gd name="T6" fmla="*/ 15 w 32"/>
                <a:gd name="T7" fmla="*/ 21 h 37"/>
                <a:gd name="T8" fmla="*/ 7 w 32"/>
                <a:gd name="T9" fmla="*/ 12 h 37"/>
                <a:gd name="T10" fmla="*/ 7 w 32"/>
                <a:gd name="T11" fmla="*/ 12 h 37"/>
                <a:gd name="T12" fmla="*/ 9 w 32"/>
                <a:gd name="T13" fmla="*/ 22 h 37"/>
                <a:gd name="T14" fmla="*/ 13 w 32"/>
                <a:gd name="T15" fmla="*/ 36 h 37"/>
                <a:gd name="T16" fmla="*/ 10 w 32"/>
                <a:gd name="T17" fmla="*/ 36 h 37"/>
                <a:gd name="T18" fmla="*/ 7 w 32"/>
                <a:gd name="T19" fmla="*/ 37 h 37"/>
                <a:gd name="T20" fmla="*/ 4 w 32"/>
                <a:gd name="T21" fmla="*/ 18 h 37"/>
                <a:gd name="T22" fmla="*/ 0 w 32"/>
                <a:gd name="T23" fmla="*/ 6 h 37"/>
                <a:gd name="T24" fmla="*/ 0 w 32"/>
                <a:gd name="T25" fmla="*/ 5 h 37"/>
                <a:gd name="T26" fmla="*/ 5 w 32"/>
                <a:gd name="T27" fmla="*/ 5 h 37"/>
                <a:gd name="T28" fmla="*/ 9 w 32"/>
                <a:gd name="T29" fmla="*/ 3 h 37"/>
                <a:gd name="T30" fmla="*/ 16 w 32"/>
                <a:gd name="T31" fmla="*/ 12 h 37"/>
                <a:gd name="T32" fmla="*/ 25 w 32"/>
                <a:gd name="T33" fmla="*/ 22 h 37"/>
                <a:gd name="T34" fmla="*/ 25 w 32"/>
                <a:gd name="T35" fmla="*/ 22 h 37"/>
                <a:gd name="T36" fmla="*/ 24 w 32"/>
                <a:gd name="T37" fmla="*/ 16 h 37"/>
                <a:gd name="T38" fmla="*/ 19 w 32"/>
                <a:gd name="T39" fmla="*/ 1 h 37"/>
                <a:gd name="T40" fmla="*/ 22 w 32"/>
                <a:gd name="T41" fmla="*/ 1 h 37"/>
                <a:gd name="T42" fmla="*/ 26 w 32"/>
                <a:gd name="T43" fmla="*/ 0 h 37"/>
                <a:gd name="T44" fmla="*/ 28 w 32"/>
                <a:gd name="T4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28" y="17"/>
                  </a:moveTo>
                  <a:cubicBezTo>
                    <a:pt x="29" y="19"/>
                    <a:pt x="31" y="28"/>
                    <a:pt x="32" y="31"/>
                  </a:cubicBezTo>
                  <a:cubicBezTo>
                    <a:pt x="30" y="32"/>
                    <a:pt x="28" y="32"/>
                    <a:pt x="26" y="33"/>
                  </a:cubicBezTo>
                  <a:cubicBezTo>
                    <a:pt x="23" y="30"/>
                    <a:pt x="17" y="24"/>
                    <a:pt x="15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12" y="32"/>
                    <a:pt x="13" y="36"/>
                  </a:cubicBezTo>
                  <a:cubicBezTo>
                    <a:pt x="12" y="36"/>
                    <a:pt x="11" y="36"/>
                    <a:pt x="10" y="36"/>
                  </a:cubicBezTo>
                  <a:cubicBezTo>
                    <a:pt x="9" y="36"/>
                    <a:pt x="8" y="37"/>
                    <a:pt x="7" y="37"/>
                  </a:cubicBezTo>
                  <a:cubicBezTo>
                    <a:pt x="7" y="32"/>
                    <a:pt x="4" y="20"/>
                    <a:pt x="4" y="18"/>
                  </a:cubicBezTo>
                  <a:cubicBezTo>
                    <a:pt x="3" y="16"/>
                    <a:pt x="2" y="8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5" y="5"/>
                  </a:cubicBezTo>
                  <a:cubicBezTo>
                    <a:pt x="6" y="4"/>
                    <a:pt x="8" y="4"/>
                    <a:pt x="9" y="3"/>
                  </a:cubicBezTo>
                  <a:cubicBezTo>
                    <a:pt x="10" y="5"/>
                    <a:pt x="14" y="10"/>
                    <a:pt x="16" y="12"/>
                  </a:cubicBezTo>
                  <a:cubicBezTo>
                    <a:pt x="20" y="17"/>
                    <a:pt x="23" y="19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0" y="3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4" y="0"/>
                    <a:pt x="24" y="0"/>
                    <a:pt x="26" y="0"/>
                  </a:cubicBezTo>
                  <a:cubicBezTo>
                    <a:pt x="26" y="4"/>
                    <a:pt x="28" y="14"/>
                    <a:pt x="28" y="17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41">
              <a:extLst>
                <a:ext uri="{FF2B5EF4-FFF2-40B4-BE49-F238E27FC236}">
                  <a16:creationId xmlns:a16="http://schemas.microsoft.com/office/drawing/2014/main" id="{683C2FC2-94B7-0F16-3CDF-214BAB3F6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2739"/>
              <a:ext cx="56" cy="64"/>
            </a:xfrm>
            <a:custGeom>
              <a:avLst/>
              <a:gdLst>
                <a:gd name="T0" fmla="*/ 31 w 34"/>
                <a:gd name="T1" fmla="*/ 24 h 39"/>
                <a:gd name="T2" fmla="*/ 34 w 34"/>
                <a:gd name="T3" fmla="*/ 30 h 39"/>
                <a:gd name="T4" fmla="*/ 23 w 34"/>
                <a:gd name="T5" fmla="*/ 35 h 39"/>
                <a:gd name="T6" fmla="*/ 3 w 34"/>
                <a:gd name="T7" fmla="*/ 25 h 39"/>
                <a:gd name="T8" fmla="*/ 13 w 34"/>
                <a:gd name="T9" fmla="*/ 4 h 39"/>
                <a:gd name="T10" fmla="*/ 23 w 34"/>
                <a:gd name="T11" fmla="*/ 0 h 39"/>
                <a:gd name="T12" fmla="*/ 24 w 34"/>
                <a:gd name="T13" fmla="*/ 7 h 39"/>
                <a:gd name="T14" fmla="*/ 23 w 34"/>
                <a:gd name="T15" fmla="*/ 7 h 39"/>
                <a:gd name="T16" fmla="*/ 13 w 34"/>
                <a:gd name="T17" fmla="*/ 7 h 39"/>
                <a:gd name="T18" fmla="*/ 10 w 34"/>
                <a:gd name="T19" fmla="*/ 22 h 39"/>
                <a:gd name="T20" fmla="*/ 23 w 34"/>
                <a:gd name="T21" fmla="*/ 31 h 39"/>
                <a:gd name="T22" fmla="*/ 25 w 34"/>
                <a:gd name="T23" fmla="*/ 27 h 39"/>
                <a:gd name="T24" fmla="*/ 24 w 34"/>
                <a:gd name="T25" fmla="*/ 24 h 39"/>
                <a:gd name="T26" fmla="*/ 21 w 34"/>
                <a:gd name="T27" fmla="*/ 19 h 39"/>
                <a:gd name="T28" fmla="*/ 21 w 34"/>
                <a:gd name="T29" fmla="*/ 19 h 39"/>
                <a:gd name="T30" fmla="*/ 25 w 34"/>
                <a:gd name="T31" fmla="*/ 18 h 39"/>
                <a:gd name="T32" fmla="*/ 29 w 34"/>
                <a:gd name="T33" fmla="*/ 16 h 39"/>
                <a:gd name="T34" fmla="*/ 31 w 34"/>
                <a:gd name="T3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9">
                  <a:moveTo>
                    <a:pt x="31" y="24"/>
                  </a:moveTo>
                  <a:cubicBezTo>
                    <a:pt x="32" y="25"/>
                    <a:pt x="32" y="28"/>
                    <a:pt x="34" y="30"/>
                  </a:cubicBezTo>
                  <a:cubicBezTo>
                    <a:pt x="29" y="32"/>
                    <a:pt x="27" y="34"/>
                    <a:pt x="23" y="35"/>
                  </a:cubicBezTo>
                  <a:cubicBezTo>
                    <a:pt x="13" y="39"/>
                    <a:pt x="7" y="36"/>
                    <a:pt x="3" y="25"/>
                  </a:cubicBezTo>
                  <a:cubicBezTo>
                    <a:pt x="0" y="18"/>
                    <a:pt x="0" y="9"/>
                    <a:pt x="13" y="4"/>
                  </a:cubicBezTo>
                  <a:cubicBezTo>
                    <a:pt x="16" y="2"/>
                    <a:pt x="21" y="1"/>
                    <a:pt x="23" y="0"/>
                  </a:cubicBezTo>
                  <a:cubicBezTo>
                    <a:pt x="23" y="3"/>
                    <a:pt x="23" y="5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17" y="5"/>
                    <a:pt x="13" y="7"/>
                  </a:cubicBezTo>
                  <a:cubicBezTo>
                    <a:pt x="7" y="9"/>
                    <a:pt x="7" y="15"/>
                    <a:pt x="10" y="22"/>
                  </a:cubicBezTo>
                  <a:cubicBezTo>
                    <a:pt x="13" y="32"/>
                    <a:pt x="18" y="33"/>
                    <a:pt x="23" y="31"/>
                  </a:cubicBezTo>
                  <a:cubicBezTo>
                    <a:pt x="26" y="30"/>
                    <a:pt x="26" y="29"/>
                    <a:pt x="25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3"/>
                    <a:pt x="23" y="21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4" y="18"/>
                    <a:pt x="25" y="18"/>
                  </a:cubicBezTo>
                  <a:cubicBezTo>
                    <a:pt x="27" y="17"/>
                    <a:pt x="27" y="17"/>
                    <a:pt x="29" y="16"/>
                  </a:cubicBezTo>
                  <a:cubicBezTo>
                    <a:pt x="29" y="18"/>
                    <a:pt x="30" y="21"/>
                    <a:pt x="31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42">
              <a:extLst>
                <a:ext uri="{FF2B5EF4-FFF2-40B4-BE49-F238E27FC236}">
                  <a16:creationId xmlns:a16="http://schemas.microsoft.com/office/drawing/2014/main" id="{E0273AD8-8EFE-CD6E-A227-633FF2608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" y="2705"/>
              <a:ext cx="62" cy="67"/>
            </a:xfrm>
            <a:custGeom>
              <a:avLst/>
              <a:gdLst>
                <a:gd name="T0" fmla="*/ 29 w 38"/>
                <a:gd name="T1" fmla="*/ 10 h 41"/>
                <a:gd name="T2" fmla="*/ 34 w 38"/>
                <a:gd name="T3" fmla="*/ 20 h 41"/>
                <a:gd name="T4" fmla="*/ 29 w 38"/>
                <a:gd name="T5" fmla="*/ 35 h 41"/>
                <a:gd name="T6" fmla="*/ 12 w 38"/>
                <a:gd name="T7" fmla="*/ 33 h 41"/>
                <a:gd name="T8" fmla="*/ 8 w 38"/>
                <a:gd name="T9" fmla="*/ 25 h 41"/>
                <a:gd name="T10" fmla="*/ 0 w 38"/>
                <a:gd name="T11" fmla="*/ 15 h 41"/>
                <a:gd name="T12" fmla="*/ 0 w 38"/>
                <a:gd name="T13" fmla="*/ 15 h 41"/>
                <a:gd name="T14" fmla="*/ 4 w 38"/>
                <a:gd name="T15" fmla="*/ 12 h 41"/>
                <a:gd name="T16" fmla="*/ 8 w 38"/>
                <a:gd name="T17" fmla="*/ 10 h 41"/>
                <a:gd name="T18" fmla="*/ 15 w 38"/>
                <a:gd name="T19" fmla="*/ 23 h 41"/>
                <a:gd name="T20" fmla="*/ 21 w 38"/>
                <a:gd name="T21" fmla="*/ 32 h 41"/>
                <a:gd name="T22" fmla="*/ 28 w 38"/>
                <a:gd name="T23" fmla="*/ 32 h 41"/>
                <a:gd name="T24" fmla="*/ 28 w 38"/>
                <a:gd name="T25" fmla="*/ 19 h 41"/>
                <a:gd name="T26" fmla="*/ 18 w 38"/>
                <a:gd name="T27" fmla="*/ 4 h 41"/>
                <a:gd name="T28" fmla="*/ 21 w 38"/>
                <a:gd name="T29" fmla="*/ 2 h 41"/>
                <a:gd name="T30" fmla="*/ 24 w 38"/>
                <a:gd name="T31" fmla="*/ 0 h 41"/>
                <a:gd name="T32" fmla="*/ 29 w 38"/>
                <a:gd name="T33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41">
                  <a:moveTo>
                    <a:pt x="29" y="10"/>
                  </a:moveTo>
                  <a:cubicBezTo>
                    <a:pt x="30" y="13"/>
                    <a:pt x="32" y="17"/>
                    <a:pt x="34" y="20"/>
                  </a:cubicBezTo>
                  <a:cubicBezTo>
                    <a:pt x="37" y="25"/>
                    <a:pt x="38" y="30"/>
                    <a:pt x="29" y="35"/>
                  </a:cubicBezTo>
                  <a:cubicBezTo>
                    <a:pt x="20" y="41"/>
                    <a:pt x="16" y="39"/>
                    <a:pt x="12" y="33"/>
                  </a:cubicBezTo>
                  <a:cubicBezTo>
                    <a:pt x="11" y="31"/>
                    <a:pt x="9" y="27"/>
                    <a:pt x="8" y="25"/>
                  </a:cubicBezTo>
                  <a:cubicBezTo>
                    <a:pt x="6" y="23"/>
                    <a:pt x="3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3" y="13"/>
                    <a:pt x="4" y="12"/>
                  </a:cubicBezTo>
                  <a:cubicBezTo>
                    <a:pt x="5" y="12"/>
                    <a:pt x="6" y="11"/>
                    <a:pt x="8" y="10"/>
                  </a:cubicBezTo>
                  <a:cubicBezTo>
                    <a:pt x="9" y="14"/>
                    <a:pt x="14" y="21"/>
                    <a:pt x="15" y="23"/>
                  </a:cubicBezTo>
                  <a:cubicBezTo>
                    <a:pt x="18" y="28"/>
                    <a:pt x="20" y="31"/>
                    <a:pt x="21" y="32"/>
                  </a:cubicBezTo>
                  <a:cubicBezTo>
                    <a:pt x="23" y="34"/>
                    <a:pt x="25" y="34"/>
                    <a:pt x="28" y="32"/>
                  </a:cubicBezTo>
                  <a:cubicBezTo>
                    <a:pt x="34" y="29"/>
                    <a:pt x="32" y="25"/>
                    <a:pt x="28" y="19"/>
                  </a:cubicBezTo>
                  <a:cubicBezTo>
                    <a:pt x="23" y="10"/>
                    <a:pt x="21" y="7"/>
                    <a:pt x="18" y="4"/>
                  </a:cubicBezTo>
                  <a:cubicBezTo>
                    <a:pt x="19" y="4"/>
                    <a:pt x="20" y="3"/>
                    <a:pt x="21" y="2"/>
                  </a:cubicBezTo>
                  <a:cubicBezTo>
                    <a:pt x="22" y="1"/>
                    <a:pt x="23" y="1"/>
                    <a:pt x="24" y="0"/>
                  </a:cubicBezTo>
                  <a:cubicBezTo>
                    <a:pt x="25" y="4"/>
                    <a:pt x="27" y="8"/>
                    <a:pt x="29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43">
              <a:extLst>
                <a:ext uri="{FF2B5EF4-FFF2-40B4-BE49-F238E27FC236}">
                  <a16:creationId xmlns:a16="http://schemas.microsoft.com/office/drawing/2014/main" id="{A425F618-0E61-36E1-6686-A0B53CB3C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" y="2675"/>
              <a:ext cx="65" cy="68"/>
            </a:xfrm>
            <a:custGeom>
              <a:avLst/>
              <a:gdLst>
                <a:gd name="T0" fmla="*/ 30 w 40"/>
                <a:gd name="T1" fmla="*/ 14 h 41"/>
                <a:gd name="T2" fmla="*/ 40 w 40"/>
                <a:gd name="T3" fmla="*/ 25 h 41"/>
                <a:gd name="T4" fmla="*/ 36 w 40"/>
                <a:gd name="T5" fmla="*/ 29 h 41"/>
                <a:gd name="T6" fmla="*/ 20 w 40"/>
                <a:gd name="T7" fmla="*/ 23 h 41"/>
                <a:gd name="T8" fmla="*/ 10 w 40"/>
                <a:gd name="T9" fmla="*/ 19 h 41"/>
                <a:gd name="T10" fmla="*/ 10 w 40"/>
                <a:gd name="T11" fmla="*/ 19 h 41"/>
                <a:gd name="T12" fmla="*/ 15 w 40"/>
                <a:gd name="T13" fmla="*/ 26 h 41"/>
                <a:gd name="T14" fmla="*/ 26 w 40"/>
                <a:gd name="T15" fmla="*/ 37 h 41"/>
                <a:gd name="T16" fmla="*/ 23 w 40"/>
                <a:gd name="T17" fmla="*/ 39 h 41"/>
                <a:gd name="T18" fmla="*/ 20 w 40"/>
                <a:gd name="T19" fmla="*/ 41 h 41"/>
                <a:gd name="T20" fmla="*/ 9 w 40"/>
                <a:gd name="T21" fmla="*/ 25 h 41"/>
                <a:gd name="T22" fmla="*/ 0 w 40"/>
                <a:gd name="T23" fmla="*/ 16 h 41"/>
                <a:gd name="T24" fmla="*/ 0 w 40"/>
                <a:gd name="T25" fmla="*/ 16 h 41"/>
                <a:gd name="T26" fmla="*/ 4 w 40"/>
                <a:gd name="T27" fmla="*/ 13 h 41"/>
                <a:gd name="T28" fmla="*/ 7 w 40"/>
                <a:gd name="T29" fmla="*/ 10 h 41"/>
                <a:gd name="T30" fmla="*/ 18 w 40"/>
                <a:gd name="T31" fmla="*/ 15 h 41"/>
                <a:gd name="T32" fmla="*/ 30 w 40"/>
                <a:gd name="T33" fmla="*/ 20 h 41"/>
                <a:gd name="T34" fmla="*/ 30 w 40"/>
                <a:gd name="T35" fmla="*/ 20 h 41"/>
                <a:gd name="T36" fmla="*/ 26 w 40"/>
                <a:gd name="T37" fmla="*/ 15 h 41"/>
                <a:gd name="T38" fmla="*/ 16 w 40"/>
                <a:gd name="T39" fmla="*/ 4 h 41"/>
                <a:gd name="T40" fmla="*/ 18 w 40"/>
                <a:gd name="T41" fmla="*/ 2 h 41"/>
                <a:gd name="T42" fmla="*/ 21 w 40"/>
                <a:gd name="T43" fmla="*/ 0 h 41"/>
                <a:gd name="T44" fmla="*/ 30 w 40"/>
                <a:gd name="T45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41">
                  <a:moveTo>
                    <a:pt x="30" y="14"/>
                  </a:moveTo>
                  <a:cubicBezTo>
                    <a:pt x="32" y="15"/>
                    <a:pt x="37" y="22"/>
                    <a:pt x="40" y="25"/>
                  </a:cubicBezTo>
                  <a:cubicBezTo>
                    <a:pt x="39" y="27"/>
                    <a:pt x="37" y="28"/>
                    <a:pt x="36" y="29"/>
                  </a:cubicBezTo>
                  <a:cubicBezTo>
                    <a:pt x="31" y="28"/>
                    <a:pt x="24" y="25"/>
                    <a:pt x="20" y="2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8"/>
                    <a:pt x="23" y="35"/>
                    <a:pt x="26" y="37"/>
                  </a:cubicBezTo>
                  <a:cubicBezTo>
                    <a:pt x="25" y="38"/>
                    <a:pt x="24" y="38"/>
                    <a:pt x="23" y="39"/>
                  </a:cubicBezTo>
                  <a:cubicBezTo>
                    <a:pt x="22" y="40"/>
                    <a:pt x="21" y="41"/>
                    <a:pt x="20" y="41"/>
                  </a:cubicBezTo>
                  <a:cubicBezTo>
                    <a:pt x="18" y="37"/>
                    <a:pt x="11" y="27"/>
                    <a:pt x="9" y="25"/>
                  </a:cubicBezTo>
                  <a:cubicBezTo>
                    <a:pt x="8" y="24"/>
                    <a:pt x="3" y="1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3" y="14"/>
                    <a:pt x="4" y="13"/>
                  </a:cubicBezTo>
                  <a:cubicBezTo>
                    <a:pt x="5" y="12"/>
                    <a:pt x="7" y="11"/>
                    <a:pt x="7" y="10"/>
                  </a:cubicBezTo>
                  <a:cubicBezTo>
                    <a:pt x="10" y="11"/>
                    <a:pt x="15" y="14"/>
                    <a:pt x="18" y="15"/>
                  </a:cubicBezTo>
                  <a:cubicBezTo>
                    <a:pt x="23" y="17"/>
                    <a:pt x="27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12"/>
                    <a:pt x="18" y="5"/>
                    <a:pt x="16" y="4"/>
                  </a:cubicBezTo>
                  <a:cubicBezTo>
                    <a:pt x="16" y="3"/>
                    <a:pt x="17" y="2"/>
                    <a:pt x="18" y="2"/>
                  </a:cubicBezTo>
                  <a:cubicBezTo>
                    <a:pt x="20" y="1"/>
                    <a:pt x="20" y="1"/>
                    <a:pt x="21" y="0"/>
                  </a:cubicBezTo>
                  <a:cubicBezTo>
                    <a:pt x="23" y="3"/>
                    <a:pt x="29" y="12"/>
                    <a:pt x="30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44">
              <a:extLst>
                <a:ext uri="{FF2B5EF4-FFF2-40B4-BE49-F238E27FC236}">
                  <a16:creationId xmlns:a16="http://schemas.microsoft.com/office/drawing/2014/main" id="{94C5B4DF-5681-D42D-79B3-195817761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2659"/>
              <a:ext cx="48" cy="48"/>
            </a:xfrm>
            <a:custGeom>
              <a:avLst/>
              <a:gdLst>
                <a:gd name="T0" fmla="*/ 26 w 29"/>
                <a:gd name="T1" fmla="*/ 26 h 29"/>
                <a:gd name="T2" fmla="*/ 23 w 29"/>
                <a:gd name="T3" fmla="*/ 29 h 29"/>
                <a:gd name="T4" fmla="*/ 12 w 29"/>
                <a:gd name="T5" fmla="*/ 17 h 29"/>
                <a:gd name="T6" fmla="*/ 0 w 29"/>
                <a:gd name="T7" fmla="*/ 6 h 29"/>
                <a:gd name="T8" fmla="*/ 0 w 29"/>
                <a:gd name="T9" fmla="*/ 6 h 29"/>
                <a:gd name="T10" fmla="*/ 3 w 29"/>
                <a:gd name="T11" fmla="*/ 3 h 29"/>
                <a:gd name="T12" fmla="*/ 7 w 29"/>
                <a:gd name="T13" fmla="*/ 0 h 29"/>
                <a:gd name="T14" fmla="*/ 17 w 29"/>
                <a:gd name="T15" fmla="*/ 11 h 29"/>
                <a:gd name="T16" fmla="*/ 29 w 29"/>
                <a:gd name="T17" fmla="*/ 23 h 29"/>
                <a:gd name="T18" fmla="*/ 26 w 29"/>
                <a:gd name="T1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26" y="26"/>
                  </a:moveTo>
                  <a:cubicBezTo>
                    <a:pt x="25" y="27"/>
                    <a:pt x="25" y="28"/>
                    <a:pt x="23" y="29"/>
                  </a:cubicBezTo>
                  <a:cubicBezTo>
                    <a:pt x="20" y="25"/>
                    <a:pt x="15" y="20"/>
                    <a:pt x="12" y="17"/>
                  </a:cubicBezTo>
                  <a:cubicBezTo>
                    <a:pt x="9" y="13"/>
                    <a:pt x="4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9" y="3"/>
                    <a:pt x="15" y="10"/>
                    <a:pt x="17" y="11"/>
                  </a:cubicBezTo>
                  <a:cubicBezTo>
                    <a:pt x="19" y="13"/>
                    <a:pt x="25" y="19"/>
                    <a:pt x="29" y="23"/>
                  </a:cubicBezTo>
                  <a:cubicBezTo>
                    <a:pt x="28" y="24"/>
                    <a:pt x="27" y="25"/>
                    <a:pt x="26" y="2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45">
              <a:extLst>
                <a:ext uri="{FF2B5EF4-FFF2-40B4-BE49-F238E27FC236}">
                  <a16:creationId xmlns:a16="http://schemas.microsoft.com/office/drawing/2014/main" id="{7AE5FEC2-F723-C557-E3A6-92CE900F1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" y="2621"/>
              <a:ext cx="57" cy="56"/>
            </a:xfrm>
            <a:custGeom>
              <a:avLst/>
              <a:gdLst>
                <a:gd name="T0" fmla="*/ 21 w 35"/>
                <a:gd name="T1" fmla="*/ 5 h 34"/>
                <a:gd name="T2" fmla="*/ 27 w 35"/>
                <a:gd name="T3" fmla="*/ 16 h 34"/>
                <a:gd name="T4" fmla="*/ 35 w 35"/>
                <a:gd name="T5" fmla="*/ 29 h 34"/>
                <a:gd name="T6" fmla="*/ 32 w 35"/>
                <a:gd name="T7" fmla="*/ 34 h 34"/>
                <a:gd name="T8" fmla="*/ 16 w 35"/>
                <a:gd name="T9" fmla="*/ 27 h 34"/>
                <a:gd name="T10" fmla="*/ 5 w 35"/>
                <a:gd name="T11" fmla="*/ 23 h 34"/>
                <a:gd name="T12" fmla="*/ 0 w 35"/>
                <a:gd name="T13" fmla="*/ 21 h 34"/>
                <a:gd name="T14" fmla="*/ 0 w 35"/>
                <a:gd name="T15" fmla="*/ 21 h 34"/>
                <a:gd name="T16" fmla="*/ 3 w 35"/>
                <a:gd name="T17" fmla="*/ 18 h 34"/>
                <a:gd name="T18" fmla="*/ 6 w 35"/>
                <a:gd name="T19" fmla="*/ 14 h 34"/>
                <a:gd name="T20" fmla="*/ 10 w 35"/>
                <a:gd name="T21" fmla="*/ 17 h 34"/>
                <a:gd name="T22" fmla="*/ 20 w 35"/>
                <a:gd name="T23" fmla="*/ 21 h 34"/>
                <a:gd name="T24" fmla="*/ 28 w 35"/>
                <a:gd name="T25" fmla="*/ 24 h 34"/>
                <a:gd name="T26" fmla="*/ 28 w 35"/>
                <a:gd name="T27" fmla="*/ 24 h 34"/>
                <a:gd name="T28" fmla="*/ 22 w 35"/>
                <a:gd name="T29" fmla="*/ 15 h 34"/>
                <a:gd name="T30" fmla="*/ 14 w 35"/>
                <a:gd name="T31" fmla="*/ 5 h 34"/>
                <a:gd name="T32" fmla="*/ 16 w 35"/>
                <a:gd name="T33" fmla="*/ 2 h 34"/>
                <a:gd name="T34" fmla="*/ 18 w 35"/>
                <a:gd name="T35" fmla="*/ 0 h 34"/>
                <a:gd name="T36" fmla="*/ 21 w 35"/>
                <a:gd name="T3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4">
                  <a:moveTo>
                    <a:pt x="21" y="5"/>
                  </a:moveTo>
                  <a:cubicBezTo>
                    <a:pt x="23" y="8"/>
                    <a:pt x="25" y="12"/>
                    <a:pt x="27" y="16"/>
                  </a:cubicBezTo>
                  <a:cubicBezTo>
                    <a:pt x="29" y="19"/>
                    <a:pt x="34" y="26"/>
                    <a:pt x="35" y="29"/>
                  </a:cubicBezTo>
                  <a:cubicBezTo>
                    <a:pt x="34" y="31"/>
                    <a:pt x="33" y="32"/>
                    <a:pt x="32" y="34"/>
                  </a:cubicBezTo>
                  <a:cubicBezTo>
                    <a:pt x="27" y="31"/>
                    <a:pt x="22" y="29"/>
                    <a:pt x="16" y="27"/>
                  </a:cubicBezTo>
                  <a:cubicBezTo>
                    <a:pt x="12" y="25"/>
                    <a:pt x="8" y="24"/>
                    <a:pt x="5" y="23"/>
                  </a:cubicBezTo>
                  <a:cubicBezTo>
                    <a:pt x="3" y="22"/>
                    <a:pt x="1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4" y="16"/>
                    <a:pt x="5" y="15"/>
                    <a:pt x="6" y="14"/>
                  </a:cubicBezTo>
                  <a:cubicBezTo>
                    <a:pt x="7" y="15"/>
                    <a:pt x="9" y="16"/>
                    <a:pt x="10" y="17"/>
                  </a:cubicBezTo>
                  <a:cubicBezTo>
                    <a:pt x="12" y="18"/>
                    <a:pt x="16" y="19"/>
                    <a:pt x="20" y="21"/>
                  </a:cubicBezTo>
                  <a:cubicBezTo>
                    <a:pt x="23" y="22"/>
                    <a:pt x="25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2"/>
                    <a:pt x="24" y="17"/>
                    <a:pt x="22" y="15"/>
                  </a:cubicBezTo>
                  <a:cubicBezTo>
                    <a:pt x="19" y="10"/>
                    <a:pt x="16" y="7"/>
                    <a:pt x="14" y="5"/>
                  </a:cubicBezTo>
                  <a:cubicBezTo>
                    <a:pt x="14" y="4"/>
                    <a:pt x="15" y="3"/>
                    <a:pt x="16" y="2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19" y="2"/>
                    <a:pt x="20" y="4"/>
                    <a:pt x="21" y="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46">
              <a:extLst>
                <a:ext uri="{FF2B5EF4-FFF2-40B4-BE49-F238E27FC236}">
                  <a16:creationId xmlns:a16="http://schemas.microsoft.com/office/drawing/2014/main" id="{3B145A04-E198-A18B-A8D4-2386C37A0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2589"/>
              <a:ext cx="64" cy="59"/>
            </a:xfrm>
            <a:custGeom>
              <a:avLst/>
              <a:gdLst>
                <a:gd name="T0" fmla="*/ 39 w 39"/>
                <a:gd name="T1" fmla="*/ 19 h 36"/>
                <a:gd name="T2" fmla="*/ 33 w 39"/>
                <a:gd name="T3" fmla="*/ 28 h 36"/>
                <a:gd name="T4" fmla="*/ 27 w 39"/>
                <a:gd name="T5" fmla="*/ 36 h 36"/>
                <a:gd name="T6" fmla="*/ 14 w 39"/>
                <a:gd name="T7" fmla="*/ 26 h 36"/>
                <a:gd name="T8" fmla="*/ 0 w 39"/>
                <a:gd name="T9" fmla="*/ 18 h 36"/>
                <a:gd name="T10" fmla="*/ 0 w 39"/>
                <a:gd name="T11" fmla="*/ 18 h 36"/>
                <a:gd name="T12" fmla="*/ 6 w 39"/>
                <a:gd name="T13" fmla="*/ 9 h 36"/>
                <a:gd name="T14" fmla="*/ 12 w 39"/>
                <a:gd name="T15" fmla="*/ 0 h 36"/>
                <a:gd name="T16" fmla="*/ 15 w 39"/>
                <a:gd name="T17" fmla="*/ 4 h 36"/>
                <a:gd name="T18" fmla="*/ 15 w 39"/>
                <a:gd name="T19" fmla="*/ 4 h 36"/>
                <a:gd name="T20" fmla="*/ 8 w 39"/>
                <a:gd name="T21" fmla="*/ 13 h 36"/>
                <a:gd name="T22" fmla="*/ 17 w 39"/>
                <a:gd name="T23" fmla="*/ 19 h 36"/>
                <a:gd name="T24" fmla="*/ 21 w 39"/>
                <a:gd name="T25" fmla="*/ 11 h 36"/>
                <a:gd name="T26" fmla="*/ 24 w 39"/>
                <a:gd name="T27" fmla="*/ 14 h 36"/>
                <a:gd name="T28" fmla="*/ 19 w 39"/>
                <a:gd name="T29" fmla="*/ 21 h 36"/>
                <a:gd name="T30" fmla="*/ 24 w 39"/>
                <a:gd name="T31" fmla="*/ 24 h 36"/>
                <a:gd name="T32" fmla="*/ 31 w 39"/>
                <a:gd name="T33" fmla="*/ 25 h 36"/>
                <a:gd name="T34" fmla="*/ 35 w 39"/>
                <a:gd name="T35" fmla="*/ 15 h 36"/>
                <a:gd name="T36" fmla="*/ 35 w 39"/>
                <a:gd name="T37" fmla="*/ 15 h 36"/>
                <a:gd name="T38" fmla="*/ 39 w 39"/>
                <a:gd name="T3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36">
                  <a:moveTo>
                    <a:pt x="39" y="19"/>
                  </a:moveTo>
                  <a:cubicBezTo>
                    <a:pt x="36" y="22"/>
                    <a:pt x="34" y="25"/>
                    <a:pt x="33" y="28"/>
                  </a:cubicBezTo>
                  <a:cubicBezTo>
                    <a:pt x="31" y="30"/>
                    <a:pt x="30" y="31"/>
                    <a:pt x="27" y="36"/>
                  </a:cubicBezTo>
                  <a:cubicBezTo>
                    <a:pt x="23" y="32"/>
                    <a:pt x="20" y="30"/>
                    <a:pt x="14" y="26"/>
                  </a:cubicBezTo>
                  <a:cubicBezTo>
                    <a:pt x="9" y="23"/>
                    <a:pt x="3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5"/>
                    <a:pt x="5" y="11"/>
                    <a:pt x="6" y="9"/>
                  </a:cubicBezTo>
                  <a:cubicBezTo>
                    <a:pt x="8" y="8"/>
                    <a:pt x="10" y="4"/>
                    <a:pt x="12" y="0"/>
                  </a:cubicBezTo>
                  <a:cubicBezTo>
                    <a:pt x="13" y="1"/>
                    <a:pt x="14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5"/>
                    <a:pt x="10" y="9"/>
                    <a:pt x="8" y="13"/>
                  </a:cubicBezTo>
                  <a:cubicBezTo>
                    <a:pt x="10" y="15"/>
                    <a:pt x="14" y="18"/>
                    <a:pt x="17" y="19"/>
                  </a:cubicBezTo>
                  <a:cubicBezTo>
                    <a:pt x="18" y="17"/>
                    <a:pt x="20" y="14"/>
                    <a:pt x="21" y="11"/>
                  </a:cubicBezTo>
                  <a:cubicBezTo>
                    <a:pt x="22" y="12"/>
                    <a:pt x="23" y="14"/>
                    <a:pt x="24" y="14"/>
                  </a:cubicBezTo>
                  <a:cubicBezTo>
                    <a:pt x="22" y="17"/>
                    <a:pt x="20" y="19"/>
                    <a:pt x="19" y="21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8" y="27"/>
                    <a:pt x="29" y="27"/>
                    <a:pt x="31" y="25"/>
                  </a:cubicBezTo>
                  <a:cubicBezTo>
                    <a:pt x="33" y="21"/>
                    <a:pt x="35" y="18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7"/>
                    <a:pt x="38" y="18"/>
                    <a:pt x="39" y="1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47">
              <a:extLst>
                <a:ext uri="{FF2B5EF4-FFF2-40B4-BE49-F238E27FC236}">
                  <a16:creationId xmlns:a16="http://schemas.microsoft.com/office/drawing/2014/main" id="{88C37B1C-C604-FF36-1972-F84F79CFC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4" y="2552"/>
              <a:ext cx="67" cy="56"/>
            </a:xfrm>
            <a:custGeom>
              <a:avLst/>
              <a:gdLst>
                <a:gd name="T0" fmla="*/ 8 w 41"/>
                <a:gd name="T1" fmla="*/ 10 h 34"/>
                <a:gd name="T2" fmla="*/ 7 w 41"/>
                <a:gd name="T3" fmla="*/ 13 h 34"/>
                <a:gd name="T4" fmla="*/ 12 w 41"/>
                <a:gd name="T5" fmla="*/ 16 h 34"/>
                <a:gd name="T6" fmla="*/ 17 w 41"/>
                <a:gd name="T7" fmla="*/ 19 h 34"/>
                <a:gd name="T8" fmla="*/ 18 w 41"/>
                <a:gd name="T9" fmla="*/ 16 h 34"/>
                <a:gd name="T10" fmla="*/ 15 w 41"/>
                <a:gd name="T11" fmla="*/ 8 h 34"/>
                <a:gd name="T12" fmla="*/ 8 w 41"/>
                <a:gd name="T13" fmla="*/ 10 h 34"/>
                <a:gd name="T14" fmla="*/ 39 w 41"/>
                <a:gd name="T15" fmla="*/ 14 h 34"/>
                <a:gd name="T16" fmla="*/ 37 w 41"/>
                <a:gd name="T17" fmla="*/ 18 h 34"/>
                <a:gd name="T18" fmla="*/ 29 w 41"/>
                <a:gd name="T19" fmla="*/ 17 h 34"/>
                <a:gd name="T20" fmla="*/ 22 w 41"/>
                <a:gd name="T21" fmla="*/ 16 h 34"/>
                <a:gd name="T22" fmla="*/ 19 w 41"/>
                <a:gd name="T23" fmla="*/ 20 h 34"/>
                <a:gd name="T24" fmla="*/ 33 w 41"/>
                <a:gd name="T25" fmla="*/ 26 h 34"/>
                <a:gd name="T26" fmla="*/ 31 w 41"/>
                <a:gd name="T27" fmla="*/ 30 h 34"/>
                <a:gd name="T28" fmla="*/ 29 w 41"/>
                <a:gd name="T29" fmla="*/ 34 h 34"/>
                <a:gd name="T30" fmla="*/ 15 w 41"/>
                <a:gd name="T31" fmla="*/ 26 h 34"/>
                <a:gd name="T32" fmla="*/ 0 w 41"/>
                <a:gd name="T33" fmla="*/ 19 h 34"/>
                <a:gd name="T34" fmla="*/ 0 w 41"/>
                <a:gd name="T35" fmla="*/ 19 h 34"/>
                <a:gd name="T36" fmla="*/ 3 w 41"/>
                <a:gd name="T37" fmla="*/ 13 h 34"/>
                <a:gd name="T38" fmla="*/ 7 w 41"/>
                <a:gd name="T39" fmla="*/ 5 h 34"/>
                <a:gd name="T40" fmla="*/ 18 w 41"/>
                <a:gd name="T41" fmla="*/ 1 h 34"/>
                <a:gd name="T42" fmla="*/ 22 w 41"/>
                <a:gd name="T43" fmla="*/ 12 h 34"/>
                <a:gd name="T44" fmla="*/ 22 w 41"/>
                <a:gd name="T45" fmla="*/ 12 h 34"/>
                <a:gd name="T46" fmla="*/ 27 w 41"/>
                <a:gd name="T47" fmla="*/ 9 h 34"/>
                <a:gd name="T48" fmla="*/ 32 w 41"/>
                <a:gd name="T49" fmla="*/ 10 h 34"/>
                <a:gd name="T50" fmla="*/ 41 w 41"/>
                <a:gd name="T51" fmla="*/ 10 h 34"/>
                <a:gd name="T52" fmla="*/ 41 w 41"/>
                <a:gd name="T53" fmla="*/ 10 h 34"/>
                <a:gd name="T54" fmla="*/ 39 w 41"/>
                <a:gd name="T55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34">
                  <a:moveTo>
                    <a:pt x="8" y="10"/>
                  </a:moveTo>
                  <a:cubicBezTo>
                    <a:pt x="8" y="11"/>
                    <a:pt x="7" y="12"/>
                    <a:pt x="7" y="13"/>
                  </a:cubicBezTo>
                  <a:cubicBezTo>
                    <a:pt x="9" y="14"/>
                    <a:pt x="11" y="16"/>
                    <a:pt x="12" y="16"/>
                  </a:cubicBezTo>
                  <a:cubicBezTo>
                    <a:pt x="14" y="17"/>
                    <a:pt x="15" y="18"/>
                    <a:pt x="17" y="19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9" y="13"/>
                    <a:pt x="19" y="11"/>
                    <a:pt x="15" y="8"/>
                  </a:cubicBezTo>
                  <a:cubicBezTo>
                    <a:pt x="11" y="6"/>
                    <a:pt x="9" y="8"/>
                    <a:pt x="8" y="10"/>
                  </a:cubicBezTo>
                  <a:close/>
                  <a:moveTo>
                    <a:pt x="39" y="14"/>
                  </a:moveTo>
                  <a:cubicBezTo>
                    <a:pt x="38" y="16"/>
                    <a:pt x="38" y="17"/>
                    <a:pt x="37" y="18"/>
                  </a:cubicBezTo>
                  <a:cubicBezTo>
                    <a:pt x="35" y="18"/>
                    <a:pt x="32" y="17"/>
                    <a:pt x="29" y="17"/>
                  </a:cubicBezTo>
                  <a:cubicBezTo>
                    <a:pt x="26" y="16"/>
                    <a:pt x="23" y="16"/>
                    <a:pt x="22" y="16"/>
                  </a:cubicBezTo>
                  <a:cubicBezTo>
                    <a:pt x="21" y="17"/>
                    <a:pt x="20" y="18"/>
                    <a:pt x="19" y="20"/>
                  </a:cubicBezTo>
                  <a:cubicBezTo>
                    <a:pt x="22" y="21"/>
                    <a:pt x="30" y="25"/>
                    <a:pt x="33" y="26"/>
                  </a:cubicBezTo>
                  <a:cubicBezTo>
                    <a:pt x="32" y="27"/>
                    <a:pt x="32" y="29"/>
                    <a:pt x="31" y="30"/>
                  </a:cubicBezTo>
                  <a:cubicBezTo>
                    <a:pt x="30" y="31"/>
                    <a:pt x="30" y="33"/>
                    <a:pt x="29" y="34"/>
                  </a:cubicBezTo>
                  <a:cubicBezTo>
                    <a:pt x="25" y="31"/>
                    <a:pt x="17" y="27"/>
                    <a:pt x="15" y="26"/>
                  </a:cubicBezTo>
                  <a:cubicBezTo>
                    <a:pt x="11" y="23"/>
                    <a:pt x="3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7"/>
                    <a:pt x="2" y="15"/>
                    <a:pt x="3" y="13"/>
                  </a:cubicBezTo>
                  <a:cubicBezTo>
                    <a:pt x="5" y="10"/>
                    <a:pt x="6" y="8"/>
                    <a:pt x="7" y="5"/>
                  </a:cubicBezTo>
                  <a:cubicBezTo>
                    <a:pt x="10" y="0"/>
                    <a:pt x="14" y="0"/>
                    <a:pt x="18" y="1"/>
                  </a:cubicBezTo>
                  <a:cubicBezTo>
                    <a:pt x="21" y="3"/>
                    <a:pt x="23" y="7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5" y="9"/>
                    <a:pt x="27" y="9"/>
                  </a:cubicBezTo>
                  <a:cubicBezTo>
                    <a:pt x="28" y="9"/>
                    <a:pt x="29" y="9"/>
                    <a:pt x="32" y="10"/>
                  </a:cubicBezTo>
                  <a:cubicBezTo>
                    <a:pt x="35" y="10"/>
                    <a:pt x="39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2"/>
                    <a:pt x="40" y="13"/>
                    <a:pt x="39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48">
              <a:extLst>
                <a:ext uri="{FF2B5EF4-FFF2-40B4-BE49-F238E27FC236}">
                  <a16:creationId xmlns:a16="http://schemas.microsoft.com/office/drawing/2014/main" id="{59BD93FB-2AB3-DEC1-4442-2CB4ECA91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" y="2513"/>
              <a:ext cx="61" cy="49"/>
            </a:xfrm>
            <a:custGeom>
              <a:avLst/>
              <a:gdLst>
                <a:gd name="T0" fmla="*/ 33 w 37"/>
                <a:gd name="T1" fmla="*/ 22 h 30"/>
                <a:gd name="T2" fmla="*/ 29 w 37"/>
                <a:gd name="T3" fmla="*/ 30 h 30"/>
                <a:gd name="T4" fmla="*/ 24 w 37"/>
                <a:gd name="T5" fmla="*/ 28 h 30"/>
                <a:gd name="T6" fmla="*/ 24 w 37"/>
                <a:gd name="T7" fmla="*/ 27 h 30"/>
                <a:gd name="T8" fmla="*/ 30 w 37"/>
                <a:gd name="T9" fmla="*/ 21 h 30"/>
                <a:gd name="T10" fmla="*/ 28 w 37"/>
                <a:gd name="T11" fmla="*/ 15 h 30"/>
                <a:gd name="T12" fmla="*/ 24 w 37"/>
                <a:gd name="T13" fmla="*/ 15 h 30"/>
                <a:gd name="T14" fmla="*/ 16 w 37"/>
                <a:gd name="T15" fmla="*/ 21 h 30"/>
                <a:gd name="T16" fmla="*/ 7 w 37"/>
                <a:gd name="T17" fmla="*/ 22 h 30"/>
                <a:gd name="T18" fmla="*/ 4 w 37"/>
                <a:gd name="T19" fmla="*/ 7 h 30"/>
                <a:gd name="T20" fmla="*/ 7 w 37"/>
                <a:gd name="T21" fmla="*/ 0 h 30"/>
                <a:gd name="T22" fmla="*/ 12 w 37"/>
                <a:gd name="T23" fmla="*/ 3 h 30"/>
                <a:gd name="T24" fmla="*/ 12 w 37"/>
                <a:gd name="T25" fmla="*/ 3 h 30"/>
                <a:gd name="T26" fmla="*/ 7 w 37"/>
                <a:gd name="T27" fmla="*/ 9 h 30"/>
                <a:gd name="T28" fmla="*/ 8 w 37"/>
                <a:gd name="T29" fmla="*/ 15 h 30"/>
                <a:gd name="T30" fmla="*/ 17 w 37"/>
                <a:gd name="T31" fmla="*/ 12 h 30"/>
                <a:gd name="T32" fmla="*/ 29 w 37"/>
                <a:gd name="T33" fmla="*/ 8 h 30"/>
                <a:gd name="T34" fmla="*/ 33 w 37"/>
                <a:gd name="T35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0">
                  <a:moveTo>
                    <a:pt x="33" y="22"/>
                  </a:moveTo>
                  <a:cubicBezTo>
                    <a:pt x="32" y="24"/>
                    <a:pt x="31" y="28"/>
                    <a:pt x="29" y="30"/>
                  </a:cubicBezTo>
                  <a:cubicBezTo>
                    <a:pt x="28" y="29"/>
                    <a:pt x="26" y="28"/>
                    <a:pt x="24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6"/>
                    <a:pt x="29" y="24"/>
                    <a:pt x="30" y="21"/>
                  </a:cubicBezTo>
                  <a:cubicBezTo>
                    <a:pt x="31" y="18"/>
                    <a:pt x="31" y="16"/>
                    <a:pt x="28" y="15"/>
                  </a:cubicBezTo>
                  <a:cubicBezTo>
                    <a:pt x="27" y="14"/>
                    <a:pt x="25" y="14"/>
                    <a:pt x="24" y="15"/>
                  </a:cubicBezTo>
                  <a:cubicBezTo>
                    <a:pt x="21" y="17"/>
                    <a:pt x="19" y="19"/>
                    <a:pt x="16" y="21"/>
                  </a:cubicBezTo>
                  <a:cubicBezTo>
                    <a:pt x="12" y="23"/>
                    <a:pt x="10" y="23"/>
                    <a:pt x="7" y="22"/>
                  </a:cubicBezTo>
                  <a:cubicBezTo>
                    <a:pt x="4" y="21"/>
                    <a:pt x="0" y="17"/>
                    <a:pt x="4" y="7"/>
                  </a:cubicBezTo>
                  <a:cubicBezTo>
                    <a:pt x="4" y="5"/>
                    <a:pt x="6" y="2"/>
                    <a:pt x="7" y="0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4"/>
                    <a:pt x="8" y="5"/>
                    <a:pt x="7" y="9"/>
                  </a:cubicBezTo>
                  <a:cubicBezTo>
                    <a:pt x="5" y="12"/>
                    <a:pt x="6" y="14"/>
                    <a:pt x="8" y="15"/>
                  </a:cubicBezTo>
                  <a:cubicBezTo>
                    <a:pt x="11" y="16"/>
                    <a:pt x="12" y="16"/>
                    <a:pt x="17" y="12"/>
                  </a:cubicBezTo>
                  <a:cubicBezTo>
                    <a:pt x="24" y="6"/>
                    <a:pt x="26" y="7"/>
                    <a:pt x="29" y="8"/>
                  </a:cubicBezTo>
                  <a:cubicBezTo>
                    <a:pt x="32" y="9"/>
                    <a:pt x="37" y="13"/>
                    <a:pt x="33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49">
              <a:extLst>
                <a:ext uri="{FF2B5EF4-FFF2-40B4-BE49-F238E27FC236}">
                  <a16:creationId xmlns:a16="http://schemas.microsoft.com/office/drawing/2014/main" id="{A5C589B6-8C5E-4339-1F53-20C599C9B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" y="2492"/>
              <a:ext cx="56" cy="28"/>
            </a:xfrm>
            <a:custGeom>
              <a:avLst/>
              <a:gdLst>
                <a:gd name="T0" fmla="*/ 32 w 34"/>
                <a:gd name="T1" fmla="*/ 13 h 17"/>
                <a:gd name="T2" fmla="*/ 31 w 34"/>
                <a:gd name="T3" fmla="*/ 17 h 17"/>
                <a:gd name="T4" fmla="*/ 16 w 34"/>
                <a:gd name="T5" fmla="*/ 12 h 17"/>
                <a:gd name="T6" fmla="*/ 0 w 34"/>
                <a:gd name="T7" fmla="*/ 9 h 17"/>
                <a:gd name="T8" fmla="*/ 0 w 34"/>
                <a:gd name="T9" fmla="*/ 9 h 17"/>
                <a:gd name="T10" fmla="*/ 1 w 34"/>
                <a:gd name="T11" fmla="*/ 5 h 17"/>
                <a:gd name="T12" fmla="*/ 3 w 34"/>
                <a:gd name="T13" fmla="*/ 0 h 17"/>
                <a:gd name="T14" fmla="*/ 17 w 34"/>
                <a:gd name="T15" fmla="*/ 5 h 17"/>
                <a:gd name="T16" fmla="*/ 34 w 34"/>
                <a:gd name="T17" fmla="*/ 9 h 17"/>
                <a:gd name="T18" fmla="*/ 32 w 34"/>
                <a:gd name="T1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7">
                  <a:moveTo>
                    <a:pt x="32" y="13"/>
                  </a:moveTo>
                  <a:cubicBezTo>
                    <a:pt x="32" y="14"/>
                    <a:pt x="32" y="15"/>
                    <a:pt x="31" y="17"/>
                  </a:cubicBezTo>
                  <a:cubicBezTo>
                    <a:pt x="26" y="15"/>
                    <a:pt x="20" y="13"/>
                    <a:pt x="16" y="12"/>
                  </a:cubicBezTo>
                  <a:cubicBezTo>
                    <a:pt x="11" y="11"/>
                    <a:pt x="4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2" y="3"/>
                    <a:pt x="2" y="2"/>
                    <a:pt x="3" y="0"/>
                  </a:cubicBezTo>
                  <a:cubicBezTo>
                    <a:pt x="6" y="2"/>
                    <a:pt x="15" y="4"/>
                    <a:pt x="17" y="5"/>
                  </a:cubicBezTo>
                  <a:cubicBezTo>
                    <a:pt x="20" y="6"/>
                    <a:pt x="28" y="8"/>
                    <a:pt x="34" y="9"/>
                  </a:cubicBezTo>
                  <a:cubicBezTo>
                    <a:pt x="33" y="11"/>
                    <a:pt x="33" y="12"/>
                    <a:pt x="32" y="1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50">
              <a:extLst>
                <a:ext uri="{FF2B5EF4-FFF2-40B4-BE49-F238E27FC236}">
                  <a16:creationId xmlns:a16="http://schemas.microsoft.com/office/drawing/2014/main" id="{2FEB5380-993E-B4B2-9170-DE690FF8F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" y="2446"/>
              <a:ext cx="59" cy="44"/>
            </a:xfrm>
            <a:custGeom>
              <a:avLst/>
              <a:gdLst>
                <a:gd name="T0" fmla="*/ 10 w 36"/>
                <a:gd name="T1" fmla="*/ 2 h 27"/>
                <a:gd name="T2" fmla="*/ 10 w 36"/>
                <a:gd name="T3" fmla="*/ 2 h 27"/>
                <a:gd name="T4" fmla="*/ 7 w 36"/>
                <a:gd name="T5" fmla="*/ 10 h 27"/>
                <a:gd name="T6" fmla="*/ 21 w 36"/>
                <a:gd name="T7" fmla="*/ 13 h 27"/>
                <a:gd name="T8" fmla="*/ 36 w 36"/>
                <a:gd name="T9" fmla="*/ 15 h 27"/>
                <a:gd name="T10" fmla="*/ 35 w 36"/>
                <a:gd name="T11" fmla="*/ 20 h 27"/>
                <a:gd name="T12" fmla="*/ 34 w 36"/>
                <a:gd name="T13" fmla="*/ 24 h 27"/>
                <a:gd name="T14" fmla="*/ 18 w 36"/>
                <a:gd name="T15" fmla="*/ 20 h 27"/>
                <a:gd name="T16" fmla="*/ 5 w 36"/>
                <a:gd name="T17" fmla="*/ 18 h 27"/>
                <a:gd name="T18" fmla="*/ 5 w 36"/>
                <a:gd name="T19" fmla="*/ 27 h 27"/>
                <a:gd name="T20" fmla="*/ 5 w 36"/>
                <a:gd name="T21" fmla="*/ 27 h 27"/>
                <a:gd name="T22" fmla="*/ 0 w 36"/>
                <a:gd name="T23" fmla="*/ 26 h 27"/>
                <a:gd name="T24" fmla="*/ 3 w 36"/>
                <a:gd name="T25" fmla="*/ 13 h 27"/>
                <a:gd name="T26" fmla="*/ 5 w 36"/>
                <a:gd name="T27" fmla="*/ 0 h 27"/>
                <a:gd name="T28" fmla="*/ 10 w 36"/>
                <a:gd name="T2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27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8" y="6"/>
                    <a:pt x="7" y="10"/>
                  </a:cubicBezTo>
                  <a:cubicBezTo>
                    <a:pt x="8" y="11"/>
                    <a:pt x="14" y="12"/>
                    <a:pt x="21" y="13"/>
                  </a:cubicBezTo>
                  <a:cubicBezTo>
                    <a:pt x="27" y="15"/>
                    <a:pt x="34" y="15"/>
                    <a:pt x="36" y="15"/>
                  </a:cubicBezTo>
                  <a:cubicBezTo>
                    <a:pt x="35" y="17"/>
                    <a:pt x="35" y="18"/>
                    <a:pt x="35" y="20"/>
                  </a:cubicBezTo>
                  <a:cubicBezTo>
                    <a:pt x="34" y="21"/>
                    <a:pt x="34" y="22"/>
                    <a:pt x="34" y="24"/>
                  </a:cubicBezTo>
                  <a:cubicBezTo>
                    <a:pt x="30" y="22"/>
                    <a:pt x="21" y="21"/>
                    <a:pt x="18" y="20"/>
                  </a:cubicBezTo>
                  <a:cubicBezTo>
                    <a:pt x="15" y="19"/>
                    <a:pt x="8" y="18"/>
                    <a:pt x="5" y="18"/>
                  </a:cubicBezTo>
                  <a:cubicBezTo>
                    <a:pt x="5" y="21"/>
                    <a:pt x="4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1" y="26"/>
                    <a:pt x="0" y="26"/>
                  </a:cubicBezTo>
                  <a:cubicBezTo>
                    <a:pt x="1" y="21"/>
                    <a:pt x="2" y="18"/>
                    <a:pt x="3" y="13"/>
                  </a:cubicBezTo>
                  <a:cubicBezTo>
                    <a:pt x="4" y="9"/>
                    <a:pt x="5" y="4"/>
                    <a:pt x="5" y="0"/>
                  </a:cubicBezTo>
                  <a:cubicBezTo>
                    <a:pt x="6" y="1"/>
                    <a:pt x="8" y="1"/>
                    <a:pt x="10" y="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51">
              <a:extLst>
                <a:ext uri="{FF2B5EF4-FFF2-40B4-BE49-F238E27FC236}">
                  <a16:creationId xmlns:a16="http://schemas.microsoft.com/office/drawing/2014/main" id="{A8951D8D-0B3F-AB61-42C4-56BF95400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" y="2402"/>
              <a:ext cx="56" cy="49"/>
            </a:xfrm>
            <a:custGeom>
              <a:avLst/>
              <a:gdLst>
                <a:gd name="T0" fmla="*/ 6 w 34"/>
                <a:gd name="T1" fmla="*/ 3 h 30"/>
                <a:gd name="T2" fmla="*/ 21 w 34"/>
                <a:gd name="T3" fmla="*/ 13 h 30"/>
                <a:gd name="T4" fmla="*/ 28 w 34"/>
                <a:gd name="T5" fmla="*/ 13 h 30"/>
                <a:gd name="T6" fmla="*/ 34 w 34"/>
                <a:gd name="T7" fmla="*/ 13 h 30"/>
                <a:gd name="T8" fmla="*/ 34 w 34"/>
                <a:gd name="T9" fmla="*/ 17 h 30"/>
                <a:gd name="T10" fmla="*/ 33 w 34"/>
                <a:gd name="T11" fmla="*/ 22 h 30"/>
                <a:gd name="T12" fmla="*/ 27 w 34"/>
                <a:gd name="T13" fmla="*/ 21 h 30"/>
                <a:gd name="T14" fmla="*/ 20 w 34"/>
                <a:gd name="T15" fmla="*/ 20 h 30"/>
                <a:gd name="T16" fmla="*/ 4 w 34"/>
                <a:gd name="T17" fmla="*/ 27 h 30"/>
                <a:gd name="T18" fmla="*/ 0 w 34"/>
                <a:gd name="T19" fmla="*/ 30 h 30"/>
                <a:gd name="T20" fmla="*/ 0 w 34"/>
                <a:gd name="T21" fmla="*/ 30 h 30"/>
                <a:gd name="T22" fmla="*/ 1 w 34"/>
                <a:gd name="T23" fmla="*/ 24 h 30"/>
                <a:gd name="T24" fmla="*/ 1 w 34"/>
                <a:gd name="T25" fmla="*/ 19 h 30"/>
                <a:gd name="T26" fmla="*/ 5 w 34"/>
                <a:gd name="T27" fmla="*/ 19 h 30"/>
                <a:gd name="T28" fmla="*/ 16 w 34"/>
                <a:gd name="T29" fmla="*/ 14 h 30"/>
                <a:gd name="T30" fmla="*/ 16 w 34"/>
                <a:gd name="T31" fmla="*/ 14 h 30"/>
                <a:gd name="T32" fmla="*/ 6 w 34"/>
                <a:gd name="T33" fmla="*/ 9 h 30"/>
                <a:gd name="T34" fmla="*/ 2 w 34"/>
                <a:gd name="T35" fmla="*/ 7 h 30"/>
                <a:gd name="T36" fmla="*/ 3 w 34"/>
                <a:gd name="T37" fmla="*/ 4 h 30"/>
                <a:gd name="T38" fmla="*/ 3 w 34"/>
                <a:gd name="T39" fmla="*/ 0 h 30"/>
                <a:gd name="T40" fmla="*/ 6 w 34"/>
                <a:gd name="T4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0">
                  <a:moveTo>
                    <a:pt x="6" y="3"/>
                  </a:moveTo>
                  <a:cubicBezTo>
                    <a:pt x="9" y="5"/>
                    <a:pt x="11" y="7"/>
                    <a:pt x="21" y="13"/>
                  </a:cubicBezTo>
                  <a:cubicBezTo>
                    <a:pt x="24" y="13"/>
                    <a:pt x="25" y="13"/>
                    <a:pt x="28" y="13"/>
                  </a:cubicBezTo>
                  <a:cubicBezTo>
                    <a:pt x="30" y="13"/>
                    <a:pt x="33" y="13"/>
                    <a:pt x="34" y="13"/>
                  </a:cubicBezTo>
                  <a:cubicBezTo>
                    <a:pt x="34" y="15"/>
                    <a:pt x="34" y="16"/>
                    <a:pt x="34" y="17"/>
                  </a:cubicBezTo>
                  <a:cubicBezTo>
                    <a:pt x="34" y="19"/>
                    <a:pt x="33" y="19"/>
                    <a:pt x="33" y="22"/>
                  </a:cubicBezTo>
                  <a:cubicBezTo>
                    <a:pt x="32" y="21"/>
                    <a:pt x="29" y="21"/>
                    <a:pt x="27" y="21"/>
                  </a:cubicBezTo>
                  <a:cubicBezTo>
                    <a:pt x="25" y="20"/>
                    <a:pt x="23" y="20"/>
                    <a:pt x="20" y="20"/>
                  </a:cubicBezTo>
                  <a:cubicBezTo>
                    <a:pt x="12" y="23"/>
                    <a:pt x="6" y="26"/>
                    <a:pt x="4" y="27"/>
                  </a:cubicBezTo>
                  <a:cubicBezTo>
                    <a:pt x="3" y="28"/>
                    <a:pt x="1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6"/>
                    <a:pt x="1" y="24"/>
                  </a:cubicBezTo>
                  <a:cubicBezTo>
                    <a:pt x="1" y="23"/>
                    <a:pt x="1" y="21"/>
                    <a:pt x="1" y="19"/>
                  </a:cubicBezTo>
                  <a:cubicBezTo>
                    <a:pt x="2" y="19"/>
                    <a:pt x="4" y="19"/>
                    <a:pt x="5" y="19"/>
                  </a:cubicBezTo>
                  <a:cubicBezTo>
                    <a:pt x="7" y="18"/>
                    <a:pt x="11" y="17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3" y="12"/>
                    <a:pt x="9" y="10"/>
                    <a:pt x="6" y="9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4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52">
              <a:extLst>
                <a:ext uri="{FF2B5EF4-FFF2-40B4-BE49-F238E27FC236}">
                  <a16:creationId xmlns:a16="http://schemas.microsoft.com/office/drawing/2014/main" id="{0B7AD7A9-8EB5-2B0D-BA18-8165EFB3FF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" y="2131"/>
              <a:ext cx="116" cy="136"/>
            </a:xfrm>
            <a:custGeom>
              <a:avLst/>
              <a:gdLst>
                <a:gd name="T0" fmla="*/ 60 w 71"/>
                <a:gd name="T1" fmla="*/ 34 h 83"/>
                <a:gd name="T2" fmla="*/ 51 w 71"/>
                <a:gd name="T3" fmla="*/ 44 h 83"/>
                <a:gd name="T4" fmla="*/ 42 w 71"/>
                <a:gd name="T5" fmla="*/ 38 h 83"/>
                <a:gd name="T6" fmla="*/ 42 w 71"/>
                <a:gd name="T7" fmla="*/ 30 h 83"/>
                <a:gd name="T8" fmla="*/ 48 w 71"/>
                <a:gd name="T9" fmla="*/ 29 h 83"/>
                <a:gd name="T10" fmla="*/ 48 w 71"/>
                <a:gd name="T11" fmla="*/ 28 h 83"/>
                <a:gd name="T12" fmla="*/ 58 w 71"/>
                <a:gd name="T13" fmla="*/ 29 h 83"/>
                <a:gd name="T14" fmla="*/ 60 w 71"/>
                <a:gd name="T15" fmla="*/ 34 h 83"/>
                <a:gd name="T16" fmla="*/ 70 w 71"/>
                <a:gd name="T17" fmla="*/ 64 h 83"/>
                <a:gd name="T18" fmla="*/ 68 w 71"/>
                <a:gd name="T19" fmla="*/ 56 h 83"/>
                <a:gd name="T20" fmla="*/ 68 w 71"/>
                <a:gd name="T21" fmla="*/ 56 h 83"/>
                <a:gd name="T22" fmla="*/ 66 w 71"/>
                <a:gd name="T23" fmla="*/ 39 h 83"/>
                <a:gd name="T24" fmla="*/ 69 w 71"/>
                <a:gd name="T25" fmla="*/ 27 h 83"/>
                <a:gd name="T26" fmla="*/ 70 w 71"/>
                <a:gd name="T27" fmla="*/ 26 h 83"/>
                <a:gd name="T28" fmla="*/ 63 w 71"/>
                <a:gd name="T29" fmla="*/ 21 h 83"/>
                <a:gd name="T30" fmla="*/ 57 w 71"/>
                <a:gd name="T31" fmla="*/ 21 h 83"/>
                <a:gd name="T32" fmla="*/ 48 w 71"/>
                <a:gd name="T33" fmla="*/ 15 h 83"/>
                <a:gd name="T34" fmla="*/ 37 w 71"/>
                <a:gd name="T35" fmla="*/ 7 h 83"/>
                <a:gd name="T36" fmla="*/ 28 w 71"/>
                <a:gd name="T37" fmla="*/ 6 h 83"/>
                <a:gd name="T38" fmla="*/ 41 w 71"/>
                <a:gd name="T39" fmla="*/ 18 h 83"/>
                <a:gd name="T40" fmla="*/ 40 w 71"/>
                <a:gd name="T41" fmla="*/ 22 h 83"/>
                <a:gd name="T42" fmla="*/ 29 w 71"/>
                <a:gd name="T43" fmla="*/ 14 h 83"/>
                <a:gd name="T44" fmla="*/ 23 w 71"/>
                <a:gd name="T45" fmla="*/ 16 h 83"/>
                <a:gd name="T46" fmla="*/ 29 w 71"/>
                <a:gd name="T47" fmla="*/ 23 h 83"/>
                <a:gd name="T48" fmla="*/ 35 w 71"/>
                <a:gd name="T49" fmla="*/ 26 h 83"/>
                <a:gd name="T50" fmla="*/ 35 w 71"/>
                <a:gd name="T51" fmla="*/ 33 h 83"/>
                <a:gd name="T52" fmla="*/ 25 w 71"/>
                <a:gd name="T53" fmla="*/ 30 h 83"/>
                <a:gd name="T54" fmla="*/ 23 w 71"/>
                <a:gd name="T55" fmla="*/ 28 h 83"/>
                <a:gd name="T56" fmla="*/ 15 w 71"/>
                <a:gd name="T57" fmla="*/ 25 h 83"/>
                <a:gd name="T58" fmla="*/ 11 w 71"/>
                <a:gd name="T59" fmla="*/ 23 h 83"/>
                <a:gd name="T60" fmla="*/ 2 w 71"/>
                <a:gd name="T61" fmla="*/ 26 h 83"/>
                <a:gd name="T62" fmla="*/ 2 w 71"/>
                <a:gd name="T63" fmla="*/ 26 h 83"/>
                <a:gd name="T64" fmla="*/ 7 w 71"/>
                <a:gd name="T65" fmla="*/ 30 h 83"/>
                <a:gd name="T66" fmla="*/ 23 w 71"/>
                <a:gd name="T67" fmla="*/ 36 h 83"/>
                <a:gd name="T68" fmla="*/ 33 w 71"/>
                <a:gd name="T69" fmla="*/ 41 h 83"/>
                <a:gd name="T70" fmla="*/ 35 w 71"/>
                <a:gd name="T71" fmla="*/ 44 h 83"/>
                <a:gd name="T72" fmla="*/ 36 w 71"/>
                <a:gd name="T73" fmla="*/ 54 h 83"/>
                <a:gd name="T74" fmla="*/ 33 w 71"/>
                <a:gd name="T75" fmla="*/ 71 h 83"/>
                <a:gd name="T76" fmla="*/ 35 w 71"/>
                <a:gd name="T77" fmla="*/ 83 h 83"/>
                <a:gd name="T78" fmla="*/ 43 w 71"/>
                <a:gd name="T79" fmla="*/ 54 h 83"/>
                <a:gd name="T80" fmla="*/ 47 w 71"/>
                <a:gd name="T81" fmla="*/ 48 h 83"/>
                <a:gd name="T82" fmla="*/ 51 w 71"/>
                <a:gd name="T83" fmla="*/ 65 h 83"/>
                <a:gd name="T84" fmla="*/ 54 w 71"/>
                <a:gd name="T85" fmla="*/ 68 h 83"/>
                <a:gd name="T86" fmla="*/ 57 w 71"/>
                <a:gd name="T87" fmla="*/ 68 h 83"/>
                <a:gd name="T88" fmla="*/ 58 w 71"/>
                <a:gd name="T89" fmla="*/ 61 h 83"/>
                <a:gd name="T90" fmla="*/ 57 w 71"/>
                <a:gd name="T91" fmla="*/ 48 h 83"/>
                <a:gd name="T92" fmla="*/ 61 w 71"/>
                <a:gd name="T93" fmla="*/ 48 h 83"/>
                <a:gd name="T94" fmla="*/ 61 w 71"/>
                <a:gd name="T95" fmla="*/ 48 h 83"/>
                <a:gd name="T96" fmla="*/ 62 w 71"/>
                <a:gd name="T97" fmla="*/ 52 h 83"/>
                <a:gd name="T98" fmla="*/ 63 w 71"/>
                <a:gd name="T99" fmla="*/ 68 h 83"/>
                <a:gd name="T100" fmla="*/ 70 w 71"/>
                <a:gd name="T101" fmla="*/ 69 h 83"/>
                <a:gd name="T102" fmla="*/ 70 w 71"/>
                <a:gd name="T103" fmla="*/ 6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" h="83">
                  <a:moveTo>
                    <a:pt x="60" y="34"/>
                  </a:moveTo>
                  <a:cubicBezTo>
                    <a:pt x="60" y="38"/>
                    <a:pt x="55" y="42"/>
                    <a:pt x="51" y="44"/>
                  </a:cubicBezTo>
                  <a:cubicBezTo>
                    <a:pt x="47" y="46"/>
                    <a:pt x="42" y="41"/>
                    <a:pt x="42" y="38"/>
                  </a:cubicBezTo>
                  <a:cubicBezTo>
                    <a:pt x="41" y="36"/>
                    <a:pt x="41" y="31"/>
                    <a:pt x="42" y="30"/>
                  </a:cubicBezTo>
                  <a:cubicBezTo>
                    <a:pt x="44" y="29"/>
                    <a:pt x="46" y="30"/>
                    <a:pt x="48" y="29"/>
                  </a:cubicBezTo>
                  <a:cubicBezTo>
                    <a:pt x="48" y="29"/>
                    <a:pt x="48" y="28"/>
                    <a:pt x="48" y="28"/>
                  </a:cubicBezTo>
                  <a:cubicBezTo>
                    <a:pt x="47" y="23"/>
                    <a:pt x="54" y="26"/>
                    <a:pt x="58" y="29"/>
                  </a:cubicBezTo>
                  <a:cubicBezTo>
                    <a:pt x="59" y="30"/>
                    <a:pt x="60" y="33"/>
                    <a:pt x="60" y="34"/>
                  </a:cubicBezTo>
                  <a:close/>
                  <a:moveTo>
                    <a:pt x="70" y="64"/>
                  </a:moveTo>
                  <a:cubicBezTo>
                    <a:pt x="69" y="62"/>
                    <a:pt x="68" y="59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0"/>
                    <a:pt x="67" y="45"/>
                    <a:pt x="66" y="39"/>
                  </a:cubicBezTo>
                  <a:cubicBezTo>
                    <a:pt x="66" y="37"/>
                    <a:pt x="64" y="27"/>
                    <a:pt x="69" y="27"/>
                  </a:cubicBezTo>
                  <a:cubicBezTo>
                    <a:pt x="69" y="27"/>
                    <a:pt x="70" y="26"/>
                    <a:pt x="70" y="26"/>
                  </a:cubicBezTo>
                  <a:cubicBezTo>
                    <a:pt x="70" y="21"/>
                    <a:pt x="67" y="19"/>
                    <a:pt x="63" y="21"/>
                  </a:cubicBezTo>
                  <a:cubicBezTo>
                    <a:pt x="61" y="22"/>
                    <a:pt x="59" y="22"/>
                    <a:pt x="57" y="21"/>
                  </a:cubicBezTo>
                  <a:cubicBezTo>
                    <a:pt x="57" y="21"/>
                    <a:pt x="52" y="18"/>
                    <a:pt x="48" y="15"/>
                  </a:cubicBezTo>
                  <a:cubicBezTo>
                    <a:pt x="45" y="14"/>
                    <a:pt x="37" y="7"/>
                    <a:pt x="37" y="7"/>
                  </a:cubicBezTo>
                  <a:cubicBezTo>
                    <a:pt x="34" y="5"/>
                    <a:pt x="30" y="0"/>
                    <a:pt x="28" y="6"/>
                  </a:cubicBezTo>
                  <a:cubicBezTo>
                    <a:pt x="31" y="12"/>
                    <a:pt x="37" y="14"/>
                    <a:pt x="41" y="18"/>
                  </a:cubicBezTo>
                  <a:cubicBezTo>
                    <a:pt x="43" y="19"/>
                    <a:pt x="45" y="24"/>
                    <a:pt x="40" y="22"/>
                  </a:cubicBezTo>
                  <a:cubicBezTo>
                    <a:pt x="36" y="21"/>
                    <a:pt x="31" y="15"/>
                    <a:pt x="29" y="14"/>
                  </a:cubicBezTo>
                  <a:cubicBezTo>
                    <a:pt x="26" y="12"/>
                    <a:pt x="21" y="12"/>
                    <a:pt x="23" y="16"/>
                  </a:cubicBezTo>
                  <a:cubicBezTo>
                    <a:pt x="24" y="19"/>
                    <a:pt x="26" y="21"/>
                    <a:pt x="29" y="23"/>
                  </a:cubicBezTo>
                  <a:cubicBezTo>
                    <a:pt x="30" y="23"/>
                    <a:pt x="35" y="25"/>
                    <a:pt x="35" y="26"/>
                  </a:cubicBezTo>
                  <a:cubicBezTo>
                    <a:pt x="36" y="28"/>
                    <a:pt x="36" y="32"/>
                    <a:pt x="35" y="33"/>
                  </a:cubicBezTo>
                  <a:cubicBezTo>
                    <a:pt x="33" y="35"/>
                    <a:pt x="28" y="32"/>
                    <a:pt x="25" y="30"/>
                  </a:cubicBezTo>
                  <a:cubicBezTo>
                    <a:pt x="25" y="30"/>
                    <a:pt x="24" y="29"/>
                    <a:pt x="23" y="28"/>
                  </a:cubicBezTo>
                  <a:cubicBezTo>
                    <a:pt x="21" y="27"/>
                    <a:pt x="17" y="26"/>
                    <a:pt x="15" y="25"/>
                  </a:cubicBezTo>
                  <a:cubicBezTo>
                    <a:pt x="14" y="24"/>
                    <a:pt x="11" y="23"/>
                    <a:pt x="11" y="23"/>
                  </a:cubicBezTo>
                  <a:cubicBezTo>
                    <a:pt x="8" y="22"/>
                    <a:pt x="0" y="20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8"/>
                    <a:pt x="7" y="30"/>
                  </a:cubicBezTo>
                  <a:cubicBezTo>
                    <a:pt x="9" y="31"/>
                    <a:pt x="19" y="34"/>
                    <a:pt x="23" y="36"/>
                  </a:cubicBezTo>
                  <a:cubicBezTo>
                    <a:pt x="26" y="38"/>
                    <a:pt x="30" y="38"/>
                    <a:pt x="33" y="41"/>
                  </a:cubicBezTo>
                  <a:cubicBezTo>
                    <a:pt x="34" y="42"/>
                    <a:pt x="35" y="43"/>
                    <a:pt x="35" y="44"/>
                  </a:cubicBezTo>
                  <a:cubicBezTo>
                    <a:pt x="35" y="45"/>
                    <a:pt x="36" y="52"/>
                    <a:pt x="36" y="54"/>
                  </a:cubicBezTo>
                  <a:cubicBezTo>
                    <a:pt x="36" y="60"/>
                    <a:pt x="35" y="66"/>
                    <a:pt x="33" y="71"/>
                  </a:cubicBezTo>
                  <a:cubicBezTo>
                    <a:pt x="32" y="75"/>
                    <a:pt x="28" y="83"/>
                    <a:pt x="35" y="83"/>
                  </a:cubicBezTo>
                  <a:cubicBezTo>
                    <a:pt x="43" y="83"/>
                    <a:pt x="42" y="59"/>
                    <a:pt x="43" y="54"/>
                  </a:cubicBezTo>
                  <a:cubicBezTo>
                    <a:pt x="43" y="53"/>
                    <a:pt x="43" y="45"/>
                    <a:pt x="47" y="48"/>
                  </a:cubicBezTo>
                  <a:cubicBezTo>
                    <a:pt x="52" y="52"/>
                    <a:pt x="50" y="60"/>
                    <a:pt x="51" y="65"/>
                  </a:cubicBezTo>
                  <a:cubicBezTo>
                    <a:pt x="51" y="67"/>
                    <a:pt x="53" y="68"/>
                    <a:pt x="54" y="68"/>
                  </a:cubicBezTo>
                  <a:cubicBezTo>
                    <a:pt x="55" y="68"/>
                    <a:pt x="57" y="68"/>
                    <a:pt x="57" y="68"/>
                  </a:cubicBezTo>
                  <a:cubicBezTo>
                    <a:pt x="58" y="66"/>
                    <a:pt x="58" y="63"/>
                    <a:pt x="58" y="61"/>
                  </a:cubicBezTo>
                  <a:cubicBezTo>
                    <a:pt x="58" y="57"/>
                    <a:pt x="56" y="52"/>
                    <a:pt x="57" y="48"/>
                  </a:cubicBezTo>
                  <a:cubicBezTo>
                    <a:pt x="59" y="46"/>
                    <a:pt x="60" y="45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9"/>
                    <a:pt x="62" y="52"/>
                    <a:pt x="62" y="52"/>
                  </a:cubicBezTo>
                  <a:cubicBezTo>
                    <a:pt x="61" y="56"/>
                    <a:pt x="63" y="68"/>
                    <a:pt x="63" y="68"/>
                  </a:cubicBezTo>
                  <a:cubicBezTo>
                    <a:pt x="65" y="70"/>
                    <a:pt x="68" y="72"/>
                    <a:pt x="70" y="69"/>
                  </a:cubicBezTo>
                  <a:cubicBezTo>
                    <a:pt x="71" y="68"/>
                    <a:pt x="70" y="65"/>
                    <a:pt x="70" y="6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53">
              <a:extLst>
                <a:ext uri="{FF2B5EF4-FFF2-40B4-BE49-F238E27FC236}">
                  <a16:creationId xmlns:a16="http://schemas.microsoft.com/office/drawing/2014/main" id="{132222E3-4C51-B2D8-E338-C751E3EAEC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9" y="2549"/>
              <a:ext cx="54" cy="40"/>
            </a:xfrm>
            <a:custGeom>
              <a:avLst/>
              <a:gdLst>
                <a:gd name="T0" fmla="*/ 25 w 33"/>
                <a:gd name="T1" fmla="*/ 9 h 24"/>
                <a:gd name="T2" fmla="*/ 24 w 33"/>
                <a:gd name="T3" fmla="*/ 10 h 24"/>
                <a:gd name="T4" fmla="*/ 9 w 33"/>
                <a:gd name="T5" fmla="*/ 10 h 24"/>
                <a:gd name="T6" fmla="*/ 8 w 33"/>
                <a:gd name="T7" fmla="*/ 9 h 24"/>
                <a:gd name="T8" fmla="*/ 8 w 33"/>
                <a:gd name="T9" fmla="*/ 5 h 24"/>
                <a:gd name="T10" fmla="*/ 9 w 33"/>
                <a:gd name="T11" fmla="*/ 4 h 24"/>
                <a:gd name="T12" fmla="*/ 9 w 33"/>
                <a:gd name="T13" fmla="*/ 4 h 24"/>
                <a:gd name="T14" fmla="*/ 24 w 33"/>
                <a:gd name="T15" fmla="*/ 4 h 24"/>
                <a:gd name="T16" fmla="*/ 25 w 33"/>
                <a:gd name="T17" fmla="*/ 5 h 24"/>
                <a:gd name="T18" fmla="*/ 25 w 33"/>
                <a:gd name="T19" fmla="*/ 9 h 24"/>
                <a:gd name="T20" fmla="*/ 29 w 33"/>
                <a:gd name="T21" fmla="*/ 0 h 24"/>
                <a:gd name="T22" fmla="*/ 4 w 33"/>
                <a:gd name="T23" fmla="*/ 0 h 24"/>
                <a:gd name="T24" fmla="*/ 0 w 33"/>
                <a:gd name="T25" fmla="*/ 3 h 24"/>
                <a:gd name="T26" fmla="*/ 0 w 33"/>
                <a:gd name="T27" fmla="*/ 11 h 24"/>
                <a:gd name="T28" fmla="*/ 4 w 33"/>
                <a:gd name="T29" fmla="*/ 14 h 24"/>
                <a:gd name="T30" fmla="*/ 14 w 33"/>
                <a:gd name="T31" fmla="*/ 14 h 24"/>
                <a:gd name="T32" fmla="*/ 24 w 33"/>
                <a:gd name="T33" fmla="*/ 14 h 24"/>
                <a:gd name="T34" fmla="*/ 25 w 33"/>
                <a:gd name="T35" fmla="*/ 16 h 24"/>
                <a:gd name="T36" fmla="*/ 25 w 33"/>
                <a:gd name="T37" fmla="*/ 18 h 24"/>
                <a:gd name="T38" fmla="*/ 24 w 33"/>
                <a:gd name="T39" fmla="*/ 19 h 24"/>
                <a:gd name="T40" fmla="*/ 9 w 33"/>
                <a:gd name="T41" fmla="*/ 19 h 24"/>
                <a:gd name="T42" fmla="*/ 8 w 33"/>
                <a:gd name="T43" fmla="*/ 19 h 24"/>
                <a:gd name="T44" fmla="*/ 0 w 33"/>
                <a:gd name="T45" fmla="*/ 19 h 24"/>
                <a:gd name="T46" fmla="*/ 0 w 33"/>
                <a:gd name="T47" fmla="*/ 20 h 24"/>
                <a:gd name="T48" fmla="*/ 4 w 33"/>
                <a:gd name="T49" fmla="*/ 24 h 24"/>
                <a:gd name="T50" fmla="*/ 29 w 33"/>
                <a:gd name="T51" fmla="*/ 24 h 24"/>
                <a:gd name="T52" fmla="*/ 33 w 33"/>
                <a:gd name="T53" fmla="*/ 20 h 24"/>
                <a:gd name="T54" fmla="*/ 33 w 33"/>
                <a:gd name="T55" fmla="*/ 3 h 24"/>
                <a:gd name="T56" fmla="*/ 29 w 33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24">
                  <a:moveTo>
                    <a:pt x="25" y="9"/>
                  </a:moveTo>
                  <a:cubicBezTo>
                    <a:pt x="25" y="9"/>
                    <a:pt x="25" y="10"/>
                    <a:pt x="2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close/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4"/>
                    <a:pt x="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5" y="19"/>
                    <a:pt x="2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3" y="22"/>
                    <a:pt x="33" y="2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1" y="0"/>
                    <a:pt x="29" y="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54">
              <a:extLst>
                <a:ext uri="{FF2B5EF4-FFF2-40B4-BE49-F238E27FC236}">
                  <a16:creationId xmlns:a16="http://schemas.microsoft.com/office/drawing/2014/main" id="{609554D9-7C77-832C-3975-5718685E81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7" y="2549"/>
              <a:ext cx="53" cy="40"/>
            </a:xfrm>
            <a:custGeom>
              <a:avLst/>
              <a:gdLst>
                <a:gd name="T0" fmla="*/ 7 w 32"/>
                <a:gd name="T1" fmla="*/ 15 h 24"/>
                <a:gd name="T2" fmla="*/ 9 w 32"/>
                <a:gd name="T3" fmla="*/ 13 h 24"/>
                <a:gd name="T4" fmla="*/ 23 w 32"/>
                <a:gd name="T5" fmla="*/ 13 h 24"/>
                <a:gd name="T6" fmla="*/ 25 w 32"/>
                <a:gd name="T7" fmla="*/ 15 h 24"/>
                <a:gd name="T8" fmla="*/ 25 w 32"/>
                <a:gd name="T9" fmla="*/ 18 h 24"/>
                <a:gd name="T10" fmla="*/ 23 w 32"/>
                <a:gd name="T11" fmla="*/ 19 h 24"/>
                <a:gd name="T12" fmla="*/ 23 w 32"/>
                <a:gd name="T13" fmla="*/ 19 h 24"/>
                <a:gd name="T14" fmla="*/ 9 w 32"/>
                <a:gd name="T15" fmla="*/ 19 h 24"/>
                <a:gd name="T16" fmla="*/ 7 w 32"/>
                <a:gd name="T17" fmla="*/ 18 h 24"/>
                <a:gd name="T18" fmla="*/ 7 w 32"/>
                <a:gd name="T19" fmla="*/ 15 h 24"/>
                <a:gd name="T20" fmla="*/ 3 w 32"/>
                <a:gd name="T21" fmla="*/ 24 h 24"/>
                <a:gd name="T22" fmla="*/ 29 w 32"/>
                <a:gd name="T23" fmla="*/ 24 h 24"/>
                <a:gd name="T24" fmla="*/ 32 w 32"/>
                <a:gd name="T25" fmla="*/ 20 h 24"/>
                <a:gd name="T26" fmla="*/ 32 w 32"/>
                <a:gd name="T27" fmla="*/ 13 h 24"/>
                <a:gd name="T28" fmla="*/ 29 w 32"/>
                <a:gd name="T29" fmla="*/ 9 h 24"/>
                <a:gd name="T30" fmla="*/ 19 w 32"/>
                <a:gd name="T31" fmla="*/ 9 h 24"/>
                <a:gd name="T32" fmla="*/ 9 w 32"/>
                <a:gd name="T33" fmla="*/ 9 h 24"/>
                <a:gd name="T34" fmla="*/ 7 w 32"/>
                <a:gd name="T35" fmla="*/ 8 h 24"/>
                <a:gd name="T36" fmla="*/ 7 w 32"/>
                <a:gd name="T37" fmla="*/ 5 h 24"/>
                <a:gd name="T38" fmla="*/ 9 w 32"/>
                <a:gd name="T39" fmla="*/ 4 h 24"/>
                <a:gd name="T40" fmla="*/ 24 w 32"/>
                <a:gd name="T41" fmla="*/ 4 h 24"/>
                <a:gd name="T42" fmla="*/ 25 w 32"/>
                <a:gd name="T43" fmla="*/ 5 h 24"/>
                <a:gd name="T44" fmla="*/ 32 w 32"/>
                <a:gd name="T45" fmla="*/ 5 h 24"/>
                <a:gd name="T46" fmla="*/ 32 w 32"/>
                <a:gd name="T47" fmla="*/ 3 h 24"/>
                <a:gd name="T48" fmla="*/ 29 w 32"/>
                <a:gd name="T49" fmla="*/ 0 h 24"/>
                <a:gd name="T50" fmla="*/ 3 w 32"/>
                <a:gd name="T51" fmla="*/ 0 h 24"/>
                <a:gd name="T52" fmla="*/ 0 w 32"/>
                <a:gd name="T53" fmla="*/ 3 h 24"/>
                <a:gd name="T54" fmla="*/ 0 w 32"/>
                <a:gd name="T55" fmla="*/ 20 h 24"/>
                <a:gd name="T56" fmla="*/ 3 w 32"/>
                <a:gd name="T5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24">
                  <a:moveTo>
                    <a:pt x="7" y="15"/>
                  </a:moveTo>
                  <a:cubicBezTo>
                    <a:pt x="7" y="14"/>
                    <a:pt x="8" y="13"/>
                    <a:pt x="9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4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3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1"/>
                    <a:pt x="31" y="9"/>
                    <a:pt x="2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55">
              <a:extLst>
                <a:ext uri="{FF2B5EF4-FFF2-40B4-BE49-F238E27FC236}">
                  <a16:creationId xmlns:a16="http://schemas.microsoft.com/office/drawing/2014/main" id="{4169394E-DAE8-0682-A6A3-3DD0844756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105"/>
              <a:ext cx="288" cy="387"/>
            </a:xfrm>
            <a:custGeom>
              <a:avLst/>
              <a:gdLst>
                <a:gd name="T0" fmla="*/ 84 w 288"/>
                <a:gd name="T1" fmla="*/ 33 h 387"/>
                <a:gd name="T2" fmla="*/ 94 w 288"/>
                <a:gd name="T3" fmla="*/ 41 h 387"/>
                <a:gd name="T4" fmla="*/ 113 w 288"/>
                <a:gd name="T5" fmla="*/ 59 h 387"/>
                <a:gd name="T6" fmla="*/ 128 w 288"/>
                <a:gd name="T7" fmla="*/ 83 h 387"/>
                <a:gd name="T8" fmla="*/ 138 w 288"/>
                <a:gd name="T9" fmla="*/ 123 h 387"/>
                <a:gd name="T10" fmla="*/ 139 w 288"/>
                <a:gd name="T11" fmla="*/ 185 h 387"/>
                <a:gd name="T12" fmla="*/ 143 w 288"/>
                <a:gd name="T13" fmla="*/ 216 h 387"/>
                <a:gd name="T14" fmla="*/ 154 w 288"/>
                <a:gd name="T15" fmla="*/ 231 h 387"/>
                <a:gd name="T16" fmla="*/ 170 w 288"/>
                <a:gd name="T17" fmla="*/ 238 h 387"/>
                <a:gd name="T18" fmla="*/ 190 w 288"/>
                <a:gd name="T19" fmla="*/ 231 h 387"/>
                <a:gd name="T20" fmla="*/ 203 w 288"/>
                <a:gd name="T21" fmla="*/ 208 h 387"/>
                <a:gd name="T22" fmla="*/ 208 w 288"/>
                <a:gd name="T23" fmla="*/ 187 h 387"/>
                <a:gd name="T24" fmla="*/ 192 w 288"/>
                <a:gd name="T25" fmla="*/ 167 h 387"/>
                <a:gd name="T26" fmla="*/ 215 w 288"/>
                <a:gd name="T27" fmla="*/ 149 h 387"/>
                <a:gd name="T28" fmla="*/ 229 w 288"/>
                <a:gd name="T29" fmla="*/ 147 h 387"/>
                <a:gd name="T30" fmla="*/ 236 w 288"/>
                <a:gd name="T31" fmla="*/ 136 h 387"/>
                <a:gd name="T32" fmla="*/ 247 w 288"/>
                <a:gd name="T33" fmla="*/ 133 h 387"/>
                <a:gd name="T34" fmla="*/ 273 w 288"/>
                <a:gd name="T35" fmla="*/ 119 h 387"/>
                <a:gd name="T36" fmla="*/ 283 w 288"/>
                <a:gd name="T37" fmla="*/ 106 h 387"/>
                <a:gd name="T38" fmla="*/ 288 w 288"/>
                <a:gd name="T39" fmla="*/ 93 h 387"/>
                <a:gd name="T40" fmla="*/ 286 w 288"/>
                <a:gd name="T41" fmla="*/ 70 h 387"/>
                <a:gd name="T42" fmla="*/ 282 w 288"/>
                <a:gd name="T43" fmla="*/ 59 h 387"/>
                <a:gd name="T44" fmla="*/ 267 w 288"/>
                <a:gd name="T45" fmla="*/ 64 h 387"/>
                <a:gd name="T46" fmla="*/ 224 w 288"/>
                <a:gd name="T47" fmla="*/ 90 h 387"/>
                <a:gd name="T48" fmla="*/ 210 w 288"/>
                <a:gd name="T49" fmla="*/ 108 h 387"/>
                <a:gd name="T50" fmla="*/ 198 w 288"/>
                <a:gd name="T51" fmla="*/ 108 h 387"/>
                <a:gd name="T52" fmla="*/ 188 w 288"/>
                <a:gd name="T53" fmla="*/ 103 h 387"/>
                <a:gd name="T54" fmla="*/ 185 w 288"/>
                <a:gd name="T55" fmla="*/ 90 h 387"/>
                <a:gd name="T56" fmla="*/ 187 w 288"/>
                <a:gd name="T57" fmla="*/ 59 h 387"/>
                <a:gd name="T58" fmla="*/ 197 w 288"/>
                <a:gd name="T59" fmla="*/ 42 h 387"/>
                <a:gd name="T60" fmla="*/ 195 w 288"/>
                <a:gd name="T61" fmla="*/ 33 h 387"/>
                <a:gd name="T62" fmla="*/ 179 w 288"/>
                <a:gd name="T63" fmla="*/ 19 h 387"/>
                <a:gd name="T64" fmla="*/ 143 w 288"/>
                <a:gd name="T65" fmla="*/ 3 h 387"/>
                <a:gd name="T66" fmla="*/ 118 w 288"/>
                <a:gd name="T67" fmla="*/ 0 h 387"/>
                <a:gd name="T68" fmla="*/ 105 w 288"/>
                <a:gd name="T69" fmla="*/ 6 h 387"/>
                <a:gd name="T70" fmla="*/ 90 w 288"/>
                <a:gd name="T71" fmla="*/ 10 h 387"/>
                <a:gd name="T72" fmla="*/ 23 w 288"/>
                <a:gd name="T73" fmla="*/ 308 h 387"/>
                <a:gd name="T74" fmla="*/ 36 w 288"/>
                <a:gd name="T75" fmla="*/ 313 h 387"/>
                <a:gd name="T76" fmla="*/ 43 w 288"/>
                <a:gd name="T77" fmla="*/ 316 h 387"/>
                <a:gd name="T78" fmla="*/ 90 w 288"/>
                <a:gd name="T79" fmla="*/ 287 h 387"/>
                <a:gd name="T80" fmla="*/ 143 w 288"/>
                <a:gd name="T81" fmla="*/ 265 h 387"/>
                <a:gd name="T82" fmla="*/ 182 w 288"/>
                <a:gd name="T83" fmla="*/ 254 h 387"/>
                <a:gd name="T84" fmla="*/ 239 w 288"/>
                <a:gd name="T85" fmla="*/ 224 h 387"/>
                <a:gd name="T86" fmla="*/ 265 w 288"/>
                <a:gd name="T87" fmla="*/ 213 h 387"/>
                <a:gd name="T88" fmla="*/ 275 w 288"/>
                <a:gd name="T89" fmla="*/ 216 h 387"/>
                <a:gd name="T90" fmla="*/ 286 w 288"/>
                <a:gd name="T91" fmla="*/ 226 h 387"/>
                <a:gd name="T92" fmla="*/ 282 w 288"/>
                <a:gd name="T93" fmla="*/ 234 h 387"/>
                <a:gd name="T94" fmla="*/ 257 w 288"/>
                <a:gd name="T95" fmla="*/ 257 h 387"/>
                <a:gd name="T96" fmla="*/ 247 w 288"/>
                <a:gd name="T97" fmla="*/ 272 h 387"/>
                <a:gd name="T98" fmla="*/ 246 w 288"/>
                <a:gd name="T99" fmla="*/ 288 h 387"/>
                <a:gd name="T100" fmla="*/ 237 w 288"/>
                <a:gd name="T101" fmla="*/ 288 h 387"/>
                <a:gd name="T102" fmla="*/ 219 w 288"/>
                <a:gd name="T103" fmla="*/ 280 h 387"/>
                <a:gd name="T104" fmla="*/ 203 w 288"/>
                <a:gd name="T105" fmla="*/ 283 h 387"/>
                <a:gd name="T106" fmla="*/ 138 w 288"/>
                <a:gd name="T107" fmla="*/ 320 h 387"/>
                <a:gd name="T108" fmla="*/ 92 w 288"/>
                <a:gd name="T109" fmla="*/ 356 h 387"/>
                <a:gd name="T110" fmla="*/ 76 w 288"/>
                <a:gd name="T111" fmla="*/ 374 h 387"/>
                <a:gd name="T112" fmla="*/ 54 w 288"/>
                <a:gd name="T113" fmla="*/ 387 h 387"/>
                <a:gd name="T114" fmla="*/ 41 w 288"/>
                <a:gd name="T115" fmla="*/ 383 h 387"/>
                <a:gd name="T116" fmla="*/ 17 w 288"/>
                <a:gd name="T117" fmla="*/ 362 h 387"/>
                <a:gd name="T118" fmla="*/ 2 w 288"/>
                <a:gd name="T119" fmla="*/ 341 h 387"/>
                <a:gd name="T120" fmla="*/ 2 w 288"/>
                <a:gd name="T121" fmla="*/ 323 h 387"/>
                <a:gd name="T122" fmla="*/ 15 w 288"/>
                <a:gd name="T123" fmla="*/ 308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" h="387">
                  <a:moveTo>
                    <a:pt x="82" y="18"/>
                  </a:moveTo>
                  <a:lnTo>
                    <a:pt x="82" y="18"/>
                  </a:lnTo>
                  <a:lnTo>
                    <a:pt x="82" y="21"/>
                  </a:lnTo>
                  <a:lnTo>
                    <a:pt x="82" y="24"/>
                  </a:lnTo>
                  <a:lnTo>
                    <a:pt x="82" y="28"/>
                  </a:lnTo>
                  <a:lnTo>
                    <a:pt x="82" y="29"/>
                  </a:lnTo>
                  <a:lnTo>
                    <a:pt x="84" y="31"/>
                  </a:lnTo>
                  <a:lnTo>
                    <a:pt x="84" y="33"/>
                  </a:lnTo>
                  <a:lnTo>
                    <a:pt x="84" y="34"/>
                  </a:lnTo>
                  <a:lnTo>
                    <a:pt x="85" y="36"/>
                  </a:lnTo>
                  <a:lnTo>
                    <a:pt x="87" y="37"/>
                  </a:lnTo>
                  <a:lnTo>
                    <a:pt x="89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4" y="41"/>
                  </a:lnTo>
                  <a:lnTo>
                    <a:pt x="95" y="42"/>
                  </a:lnTo>
                  <a:lnTo>
                    <a:pt x="97" y="44"/>
                  </a:lnTo>
                  <a:lnTo>
                    <a:pt x="100" y="46"/>
                  </a:lnTo>
                  <a:lnTo>
                    <a:pt x="102" y="47"/>
                  </a:lnTo>
                  <a:lnTo>
                    <a:pt x="105" y="51"/>
                  </a:lnTo>
                  <a:lnTo>
                    <a:pt x="107" y="52"/>
                  </a:lnTo>
                  <a:lnTo>
                    <a:pt x="110" y="55"/>
                  </a:lnTo>
                  <a:lnTo>
                    <a:pt x="113" y="59"/>
                  </a:lnTo>
                  <a:lnTo>
                    <a:pt x="116" y="64"/>
                  </a:lnTo>
                  <a:lnTo>
                    <a:pt x="120" y="65"/>
                  </a:lnTo>
                  <a:lnTo>
                    <a:pt x="120" y="67"/>
                  </a:lnTo>
                  <a:lnTo>
                    <a:pt x="121" y="69"/>
                  </a:lnTo>
                  <a:lnTo>
                    <a:pt x="123" y="72"/>
                  </a:lnTo>
                  <a:lnTo>
                    <a:pt x="125" y="75"/>
                  </a:lnTo>
                  <a:lnTo>
                    <a:pt x="126" y="78"/>
                  </a:lnTo>
                  <a:lnTo>
                    <a:pt x="128" y="83"/>
                  </a:lnTo>
                  <a:lnTo>
                    <a:pt x="129" y="87"/>
                  </a:lnTo>
                  <a:lnTo>
                    <a:pt x="131" y="92"/>
                  </a:lnTo>
                  <a:lnTo>
                    <a:pt x="133" y="96"/>
                  </a:lnTo>
                  <a:lnTo>
                    <a:pt x="134" y="103"/>
                  </a:lnTo>
                  <a:lnTo>
                    <a:pt x="136" y="108"/>
                  </a:lnTo>
                  <a:lnTo>
                    <a:pt x="138" y="115"/>
                  </a:lnTo>
                  <a:lnTo>
                    <a:pt x="138" y="119"/>
                  </a:lnTo>
                  <a:lnTo>
                    <a:pt x="138" y="123"/>
                  </a:lnTo>
                  <a:lnTo>
                    <a:pt x="139" y="126"/>
                  </a:lnTo>
                  <a:lnTo>
                    <a:pt x="139" y="129"/>
                  </a:lnTo>
                  <a:lnTo>
                    <a:pt x="139" y="133"/>
                  </a:lnTo>
                  <a:lnTo>
                    <a:pt x="139" y="146"/>
                  </a:lnTo>
                  <a:lnTo>
                    <a:pt x="139" y="157"/>
                  </a:lnTo>
                  <a:lnTo>
                    <a:pt x="139" y="169"/>
                  </a:lnTo>
                  <a:lnTo>
                    <a:pt x="139" y="180"/>
                  </a:lnTo>
                  <a:lnTo>
                    <a:pt x="139" y="185"/>
                  </a:lnTo>
                  <a:lnTo>
                    <a:pt x="139" y="190"/>
                  </a:lnTo>
                  <a:lnTo>
                    <a:pt x="139" y="195"/>
                  </a:lnTo>
                  <a:lnTo>
                    <a:pt x="139" y="200"/>
                  </a:lnTo>
                  <a:lnTo>
                    <a:pt x="141" y="203"/>
                  </a:lnTo>
                  <a:lnTo>
                    <a:pt x="141" y="206"/>
                  </a:lnTo>
                  <a:lnTo>
                    <a:pt x="141" y="210"/>
                  </a:lnTo>
                  <a:lnTo>
                    <a:pt x="143" y="213"/>
                  </a:lnTo>
                  <a:lnTo>
                    <a:pt x="143" y="216"/>
                  </a:lnTo>
                  <a:lnTo>
                    <a:pt x="144" y="218"/>
                  </a:lnTo>
                  <a:lnTo>
                    <a:pt x="146" y="219"/>
                  </a:lnTo>
                  <a:lnTo>
                    <a:pt x="147" y="223"/>
                  </a:lnTo>
                  <a:lnTo>
                    <a:pt x="147" y="224"/>
                  </a:lnTo>
                  <a:lnTo>
                    <a:pt x="149" y="226"/>
                  </a:lnTo>
                  <a:lnTo>
                    <a:pt x="151" y="228"/>
                  </a:lnTo>
                  <a:lnTo>
                    <a:pt x="152" y="231"/>
                  </a:lnTo>
                  <a:lnTo>
                    <a:pt x="154" y="231"/>
                  </a:lnTo>
                  <a:lnTo>
                    <a:pt x="156" y="233"/>
                  </a:lnTo>
                  <a:lnTo>
                    <a:pt x="157" y="234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9" y="238"/>
                  </a:lnTo>
                  <a:lnTo>
                    <a:pt x="170" y="238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9" y="238"/>
                  </a:lnTo>
                  <a:lnTo>
                    <a:pt x="180" y="236"/>
                  </a:lnTo>
                  <a:lnTo>
                    <a:pt x="182" y="236"/>
                  </a:lnTo>
                  <a:lnTo>
                    <a:pt x="185" y="234"/>
                  </a:lnTo>
                  <a:lnTo>
                    <a:pt x="187" y="233"/>
                  </a:lnTo>
                  <a:lnTo>
                    <a:pt x="190" y="231"/>
                  </a:lnTo>
                  <a:lnTo>
                    <a:pt x="192" y="229"/>
                  </a:lnTo>
                  <a:lnTo>
                    <a:pt x="193" y="228"/>
                  </a:lnTo>
                  <a:lnTo>
                    <a:pt x="195" y="226"/>
                  </a:lnTo>
                  <a:lnTo>
                    <a:pt x="197" y="223"/>
                  </a:lnTo>
                  <a:lnTo>
                    <a:pt x="198" y="221"/>
                  </a:lnTo>
                  <a:lnTo>
                    <a:pt x="200" y="218"/>
                  </a:lnTo>
                  <a:lnTo>
                    <a:pt x="201" y="215"/>
                  </a:lnTo>
                  <a:lnTo>
                    <a:pt x="203" y="208"/>
                  </a:lnTo>
                  <a:lnTo>
                    <a:pt x="206" y="203"/>
                  </a:lnTo>
                  <a:lnTo>
                    <a:pt x="208" y="198"/>
                  </a:lnTo>
                  <a:lnTo>
                    <a:pt x="208" y="195"/>
                  </a:lnTo>
                  <a:lnTo>
                    <a:pt x="208" y="193"/>
                  </a:lnTo>
                  <a:lnTo>
                    <a:pt x="208" y="192"/>
                  </a:lnTo>
                  <a:lnTo>
                    <a:pt x="208" y="190"/>
                  </a:lnTo>
                  <a:lnTo>
                    <a:pt x="208" y="188"/>
                  </a:lnTo>
                  <a:lnTo>
                    <a:pt x="208" y="187"/>
                  </a:lnTo>
                  <a:lnTo>
                    <a:pt x="208" y="185"/>
                  </a:lnTo>
                  <a:lnTo>
                    <a:pt x="206" y="183"/>
                  </a:lnTo>
                  <a:lnTo>
                    <a:pt x="205" y="182"/>
                  </a:lnTo>
                  <a:lnTo>
                    <a:pt x="203" y="180"/>
                  </a:lnTo>
                  <a:lnTo>
                    <a:pt x="200" y="177"/>
                  </a:lnTo>
                  <a:lnTo>
                    <a:pt x="198" y="174"/>
                  </a:lnTo>
                  <a:lnTo>
                    <a:pt x="195" y="172"/>
                  </a:lnTo>
                  <a:lnTo>
                    <a:pt x="192" y="167"/>
                  </a:lnTo>
                  <a:lnTo>
                    <a:pt x="190" y="165"/>
                  </a:lnTo>
                  <a:lnTo>
                    <a:pt x="192" y="146"/>
                  </a:lnTo>
                  <a:lnTo>
                    <a:pt x="193" y="147"/>
                  </a:lnTo>
                  <a:lnTo>
                    <a:pt x="197" y="147"/>
                  </a:lnTo>
                  <a:lnTo>
                    <a:pt x="201" y="149"/>
                  </a:lnTo>
                  <a:lnTo>
                    <a:pt x="208" y="149"/>
                  </a:lnTo>
                  <a:lnTo>
                    <a:pt x="211" y="149"/>
                  </a:lnTo>
                  <a:lnTo>
                    <a:pt x="215" y="149"/>
                  </a:lnTo>
                  <a:lnTo>
                    <a:pt x="218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9"/>
                  </a:lnTo>
                  <a:lnTo>
                    <a:pt x="226" y="149"/>
                  </a:lnTo>
                  <a:lnTo>
                    <a:pt x="226" y="147"/>
                  </a:lnTo>
                  <a:lnTo>
                    <a:pt x="228" y="147"/>
                  </a:lnTo>
                  <a:lnTo>
                    <a:pt x="229" y="147"/>
                  </a:lnTo>
                  <a:lnTo>
                    <a:pt x="231" y="146"/>
                  </a:lnTo>
                  <a:lnTo>
                    <a:pt x="231" y="146"/>
                  </a:lnTo>
                  <a:lnTo>
                    <a:pt x="233" y="142"/>
                  </a:lnTo>
                  <a:lnTo>
                    <a:pt x="234" y="142"/>
                  </a:lnTo>
                  <a:lnTo>
                    <a:pt x="236" y="141"/>
                  </a:lnTo>
                  <a:lnTo>
                    <a:pt x="236" y="139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4"/>
                  </a:lnTo>
                  <a:lnTo>
                    <a:pt x="237" y="134"/>
                  </a:lnTo>
                  <a:lnTo>
                    <a:pt x="239" y="134"/>
                  </a:lnTo>
                  <a:lnTo>
                    <a:pt x="242" y="134"/>
                  </a:lnTo>
                  <a:lnTo>
                    <a:pt x="246" y="134"/>
                  </a:lnTo>
                  <a:lnTo>
                    <a:pt x="247" y="133"/>
                  </a:lnTo>
                  <a:lnTo>
                    <a:pt x="250" y="133"/>
                  </a:lnTo>
                  <a:lnTo>
                    <a:pt x="254" y="131"/>
                  </a:lnTo>
                  <a:lnTo>
                    <a:pt x="257" y="129"/>
                  </a:lnTo>
                  <a:lnTo>
                    <a:pt x="260" y="128"/>
                  </a:lnTo>
                  <a:lnTo>
                    <a:pt x="264" y="126"/>
                  </a:lnTo>
                  <a:lnTo>
                    <a:pt x="267" y="124"/>
                  </a:lnTo>
                  <a:lnTo>
                    <a:pt x="270" y="123"/>
                  </a:lnTo>
                  <a:lnTo>
                    <a:pt x="273" y="119"/>
                  </a:lnTo>
                  <a:lnTo>
                    <a:pt x="275" y="118"/>
                  </a:lnTo>
                  <a:lnTo>
                    <a:pt x="278" y="116"/>
                  </a:lnTo>
                  <a:lnTo>
                    <a:pt x="280" y="113"/>
                  </a:lnTo>
                  <a:lnTo>
                    <a:pt x="282" y="111"/>
                  </a:lnTo>
                  <a:lnTo>
                    <a:pt x="282" y="110"/>
                  </a:lnTo>
                  <a:lnTo>
                    <a:pt x="283" y="108"/>
                  </a:lnTo>
                  <a:lnTo>
                    <a:pt x="283" y="108"/>
                  </a:lnTo>
                  <a:lnTo>
                    <a:pt x="283" y="106"/>
                  </a:lnTo>
                  <a:lnTo>
                    <a:pt x="283" y="105"/>
                  </a:lnTo>
                  <a:lnTo>
                    <a:pt x="283" y="103"/>
                  </a:lnTo>
                  <a:lnTo>
                    <a:pt x="285" y="101"/>
                  </a:lnTo>
                  <a:lnTo>
                    <a:pt x="285" y="100"/>
                  </a:lnTo>
                  <a:lnTo>
                    <a:pt x="285" y="98"/>
                  </a:lnTo>
                  <a:lnTo>
                    <a:pt x="286" y="95"/>
                  </a:lnTo>
                  <a:lnTo>
                    <a:pt x="286" y="93"/>
                  </a:lnTo>
                  <a:lnTo>
                    <a:pt x="288" y="93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88" y="88"/>
                  </a:lnTo>
                  <a:lnTo>
                    <a:pt x="288" y="85"/>
                  </a:lnTo>
                  <a:lnTo>
                    <a:pt x="288" y="83"/>
                  </a:lnTo>
                  <a:lnTo>
                    <a:pt x="288" y="80"/>
                  </a:lnTo>
                  <a:lnTo>
                    <a:pt x="288" y="75"/>
                  </a:lnTo>
                  <a:lnTo>
                    <a:pt x="286" y="70"/>
                  </a:lnTo>
                  <a:lnTo>
                    <a:pt x="286" y="69"/>
                  </a:lnTo>
                  <a:lnTo>
                    <a:pt x="286" y="67"/>
                  </a:lnTo>
                  <a:lnTo>
                    <a:pt x="285" y="65"/>
                  </a:lnTo>
                  <a:lnTo>
                    <a:pt x="285" y="64"/>
                  </a:lnTo>
                  <a:lnTo>
                    <a:pt x="285" y="62"/>
                  </a:lnTo>
                  <a:lnTo>
                    <a:pt x="283" y="60"/>
                  </a:lnTo>
                  <a:lnTo>
                    <a:pt x="283" y="59"/>
                  </a:lnTo>
                  <a:lnTo>
                    <a:pt x="282" y="59"/>
                  </a:lnTo>
                  <a:lnTo>
                    <a:pt x="280" y="59"/>
                  </a:lnTo>
                  <a:lnTo>
                    <a:pt x="280" y="59"/>
                  </a:lnTo>
                  <a:lnTo>
                    <a:pt x="278" y="59"/>
                  </a:lnTo>
                  <a:lnTo>
                    <a:pt x="277" y="59"/>
                  </a:lnTo>
                  <a:lnTo>
                    <a:pt x="275" y="59"/>
                  </a:lnTo>
                  <a:lnTo>
                    <a:pt x="273" y="60"/>
                  </a:lnTo>
                  <a:lnTo>
                    <a:pt x="270" y="62"/>
                  </a:lnTo>
                  <a:lnTo>
                    <a:pt x="267" y="64"/>
                  </a:lnTo>
                  <a:lnTo>
                    <a:pt x="260" y="67"/>
                  </a:lnTo>
                  <a:lnTo>
                    <a:pt x="254" y="72"/>
                  </a:lnTo>
                  <a:lnTo>
                    <a:pt x="246" y="77"/>
                  </a:lnTo>
                  <a:lnTo>
                    <a:pt x="239" y="82"/>
                  </a:lnTo>
                  <a:lnTo>
                    <a:pt x="233" y="85"/>
                  </a:lnTo>
                  <a:lnTo>
                    <a:pt x="228" y="88"/>
                  </a:lnTo>
                  <a:lnTo>
                    <a:pt x="226" y="90"/>
                  </a:lnTo>
                  <a:lnTo>
                    <a:pt x="224" y="90"/>
                  </a:lnTo>
                  <a:lnTo>
                    <a:pt x="223" y="92"/>
                  </a:lnTo>
                  <a:lnTo>
                    <a:pt x="221" y="93"/>
                  </a:lnTo>
                  <a:lnTo>
                    <a:pt x="218" y="98"/>
                  </a:lnTo>
                  <a:lnTo>
                    <a:pt x="215" y="101"/>
                  </a:lnTo>
                  <a:lnTo>
                    <a:pt x="213" y="103"/>
                  </a:lnTo>
                  <a:lnTo>
                    <a:pt x="211" y="105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08" y="108"/>
                  </a:lnTo>
                  <a:lnTo>
                    <a:pt x="206" y="110"/>
                  </a:lnTo>
                  <a:lnTo>
                    <a:pt x="206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1" y="108"/>
                  </a:lnTo>
                  <a:lnTo>
                    <a:pt x="198" y="108"/>
                  </a:lnTo>
                  <a:lnTo>
                    <a:pt x="197" y="108"/>
                  </a:lnTo>
                  <a:lnTo>
                    <a:pt x="195" y="108"/>
                  </a:lnTo>
                  <a:lnTo>
                    <a:pt x="193" y="106"/>
                  </a:lnTo>
                  <a:lnTo>
                    <a:pt x="192" y="106"/>
                  </a:lnTo>
                  <a:lnTo>
                    <a:pt x="190" y="105"/>
                  </a:lnTo>
                  <a:lnTo>
                    <a:pt x="190" y="105"/>
                  </a:lnTo>
                  <a:lnTo>
                    <a:pt x="188" y="103"/>
                  </a:lnTo>
                  <a:lnTo>
                    <a:pt x="188" y="103"/>
                  </a:lnTo>
                  <a:lnTo>
                    <a:pt x="188" y="101"/>
                  </a:lnTo>
                  <a:lnTo>
                    <a:pt x="187" y="101"/>
                  </a:lnTo>
                  <a:lnTo>
                    <a:pt x="187" y="100"/>
                  </a:lnTo>
                  <a:lnTo>
                    <a:pt x="187" y="98"/>
                  </a:lnTo>
                  <a:lnTo>
                    <a:pt x="187" y="98"/>
                  </a:lnTo>
                  <a:lnTo>
                    <a:pt x="185" y="96"/>
                  </a:lnTo>
                  <a:lnTo>
                    <a:pt x="185" y="93"/>
                  </a:lnTo>
                  <a:lnTo>
                    <a:pt x="185" y="90"/>
                  </a:lnTo>
                  <a:lnTo>
                    <a:pt x="187" y="82"/>
                  </a:lnTo>
                  <a:lnTo>
                    <a:pt x="187" y="77"/>
                  </a:lnTo>
                  <a:lnTo>
                    <a:pt x="187" y="72"/>
                  </a:lnTo>
                  <a:lnTo>
                    <a:pt x="187" y="67"/>
                  </a:lnTo>
                  <a:lnTo>
                    <a:pt x="187" y="64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9"/>
                  </a:lnTo>
                  <a:lnTo>
                    <a:pt x="187" y="57"/>
                  </a:lnTo>
                  <a:lnTo>
                    <a:pt x="188" y="55"/>
                  </a:lnTo>
                  <a:lnTo>
                    <a:pt x="190" y="52"/>
                  </a:lnTo>
                  <a:lnTo>
                    <a:pt x="192" y="49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5" y="44"/>
                  </a:lnTo>
                  <a:lnTo>
                    <a:pt x="197" y="42"/>
                  </a:lnTo>
                  <a:lnTo>
                    <a:pt x="197" y="41"/>
                  </a:lnTo>
                  <a:lnTo>
                    <a:pt x="197" y="39"/>
                  </a:lnTo>
                  <a:lnTo>
                    <a:pt x="197" y="37"/>
                  </a:lnTo>
                  <a:lnTo>
                    <a:pt x="197" y="36"/>
                  </a:lnTo>
                  <a:lnTo>
                    <a:pt x="197" y="36"/>
                  </a:lnTo>
                  <a:lnTo>
                    <a:pt x="197" y="34"/>
                  </a:lnTo>
                  <a:lnTo>
                    <a:pt x="197" y="34"/>
                  </a:lnTo>
                  <a:lnTo>
                    <a:pt x="195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3" y="29"/>
                  </a:lnTo>
                  <a:lnTo>
                    <a:pt x="193" y="29"/>
                  </a:lnTo>
                  <a:lnTo>
                    <a:pt x="192" y="28"/>
                  </a:lnTo>
                  <a:lnTo>
                    <a:pt x="190" y="28"/>
                  </a:lnTo>
                  <a:lnTo>
                    <a:pt x="185" y="24"/>
                  </a:lnTo>
                  <a:lnTo>
                    <a:pt x="179" y="19"/>
                  </a:lnTo>
                  <a:lnTo>
                    <a:pt x="170" y="16"/>
                  </a:lnTo>
                  <a:lnTo>
                    <a:pt x="164" y="11"/>
                  </a:lnTo>
                  <a:lnTo>
                    <a:pt x="161" y="10"/>
                  </a:lnTo>
                  <a:lnTo>
                    <a:pt x="156" y="8"/>
                  </a:lnTo>
                  <a:lnTo>
                    <a:pt x="152" y="6"/>
                  </a:lnTo>
                  <a:lnTo>
                    <a:pt x="149" y="5"/>
                  </a:lnTo>
                  <a:lnTo>
                    <a:pt x="146" y="3"/>
                  </a:lnTo>
                  <a:lnTo>
                    <a:pt x="143" y="3"/>
                  </a:lnTo>
                  <a:lnTo>
                    <a:pt x="139" y="1"/>
                  </a:lnTo>
                  <a:lnTo>
                    <a:pt x="138" y="1"/>
                  </a:lnTo>
                  <a:lnTo>
                    <a:pt x="133" y="1"/>
                  </a:lnTo>
                  <a:lnTo>
                    <a:pt x="129" y="1"/>
                  </a:lnTo>
                  <a:lnTo>
                    <a:pt x="126" y="0"/>
                  </a:lnTo>
                  <a:lnTo>
                    <a:pt x="123" y="0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6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11" y="3"/>
                  </a:lnTo>
                  <a:lnTo>
                    <a:pt x="110" y="5"/>
                  </a:lnTo>
                  <a:lnTo>
                    <a:pt x="107" y="5"/>
                  </a:lnTo>
                  <a:lnTo>
                    <a:pt x="105" y="6"/>
                  </a:lnTo>
                  <a:lnTo>
                    <a:pt x="102" y="6"/>
                  </a:lnTo>
                  <a:lnTo>
                    <a:pt x="98" y="8"/>
                  </a:lnTo>
                  <a:lnTo>
                    <a:pt x="97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2" y="8"/>
                  </a:lnTo>
                  <a:lnTo>
                    <a:pt x="90" y="8"/>
                  </a:lnTo>
                  <a:lnTo>
                    <a:pt x="90" y="10"/>
                  </a:lnTo>
                  <a:lnTo>
                    <a:pt x="87" y="11"/>
                  </a:lnTo>
                  <a:lnTo>
                    <a:pt x="85" y="13"/>
                  </a:lnTo>
                  <a:lnTo>
                    <a:pt x="84" y="16"/>
                  </a:lnTo>
                  <a:lnTo>
                    <a:pt x="82" y="18"/>
                  </a:lnTo>
                  <a:lnTo>
                    <a:pt x="82" y="18"/>
                  </a:lnTo>
                  <a:close/>
                  <a:moveTo>
                    <a:pt x="15" y="308"/>
                  </a:moveTo>
                  <a:lnTo>
                    <a:pt x="18" y="308"/>
                  </a:lnTo>
                  <a:lnTo>
                    <a:pt x="23" y="308"/>
                  </a:lnTo>
                  <a:lnTo>
                    <a:pt x="26" y="308"/>
                  </a:lnTo>
                  <a:lnTo>
                    <a:pt x="28" y="308"/>
                  </a:lnTo>
                  <a:lnTo>
                    <a:pt x="30" y="308"/>
                  </a:lnTo>
                  <a:lnTo>
                    <a:pt x="31" y="308"/>
                  </a:lnTo>
                  <a:lnTo>
                    <a:pt x="33" y="310"/>
                  </a:lnTo>
                  <a:lnTo>
                    <a:pt x="35" y="310"/>
                  </a:lnTo>
                  <a:lnTo>
                    <a:pt x="35" y="311"/>
                  </a:lnTo>
                  <a:lnTo>
                    <a:pt x="36" y="313"/>
                  </a:lnTo>
                  <a:lnTo>
                    <a:pt x="38" y="315"/>
                  </a:lnTo>
                  <a:lnTo>
                    <a:pt x="40" y="316"/>
                  </a:lnTo>
                  <a:lnTo>
                    <a:pt x="40" y="316"/>
                  </a:lnTo>
                  <a:lnTo>
                    <a:pt x="41" y="316"/>
                  </a:lnTo>
                  <a:lnTo>
                    <a:pt x="41" y="318"/>
                  </a:lnTo>
                  <a:lnTo>
                    <a:pt x="41" y="316"/>
                  </a:lnTo>
                  <a:lnTo>
                    <a:pt x="43" y="316"/>
                  </a:lnTo>
                  <a:lnTo>
                    <a:pt x="43" y="316"/>
                  </a:lnTo>
                  <a:lnTo>
                    <a:pt x="44" y="316"/>
                  </a:lnTo>
                  <a:lnTo>
                    <a:pt x="46" y="315"/>
                  </a:lnTo>
                  <a:lnTo>
                    <a:pt x="51" y="311"/>
                  </a:lnTo>
                  <a:lnTo>
                    <a:pt x="58" y="306"/>
                  </a:lnTo>
                  <a:lnTo>
                    <a:pt x="67" y="301"/>
                  </a:lnTo>
                  <a:lnTo>
                    <a:pt x="79" y="293"/>
                  </a:lnTo>
                  <a:lnTo>
                    <a:pt x="85" y="290"/>
                  </a:lnTo>
                  <a:lnTo>
                    <a:pt x="90" y="287"/>
                  </a:lnTo>
                  <a:lnTo>
                    <a:pt x="97" y="283"/>
                  </a:lnTo>
                  <a:lnTo>
                    <a:pt x="103" y="280"/>
                  </a:lnTo>
                  <a:lnTo>
                    <a:pt x="110" y="277"/>
                  </a:lnTo>
                  <a:lnTo>
                    <a:pt x="115" y="274"/>
                  </a:lnTo>
                  <a:lnTo>
                    <a:pt x="120" y="272"/>
                  </a:lnTo>
                  <a:lnTo>
                    <a:pt x="125" y="270"/>
                  </a:lnTo>
                  <a:lnTo>
                    <a:pt x="134" y="267"/>
                  </a:lnTo>
                  <a:lnTo>
                    <a:pt x="143" y="265"/>
                  </a:lnTo>
                  <a:lnTo>
                    <a:pt x="151" y="262"/>
                  </a:lnTo>
                  <a:lnTo>
                    <a:pt x="157" y="260"/>
                  </a:lnTo>
                  <a:lnTo>
                    <a:pt x="164" y="259"/>
                  </a:lnTo>
                  <a:lnTo>
                    <a:pt x="169" y="257"/>
                  </a:lnTo>
                  <a:lnTo>
                    <a:pt x="174" y="256"/>
                  </a:lnTo>
                  <a:lnTo>
                    <a:pt x="177" y="256"/>
                  </a:lnTo>
                  <a:lnTo>
                    <a:pt x="179" y="254"/>
                  </a:lnTo>
                  <a:lnTo>
                    <a:pt x="182" y="254"/>
                  </a:lnTo>
                  <a:lnTo>
                    <a:pt x="185" y="252"/>
                  </a:lnTo>
                  <a:lnTo>
                    <a:pt x="188" y="251"/>
                  </a:lnTo>
                  <a:lnTo>
                    <a:pt x="197" y="246"/>
                  </a:lnTo>
                  <a:lnTo>
                    <a:pt x="208" y="241"/>
                  </a:lnTo>
                  <a:lnTo>
                    <a:pt x="218" y="236"/>
                  </a:lnTo>
                  <a:lnTo>
                    <a:pt x="229" y="229"/>
                  </a:lnTo>
                  <a:lnTo>
                    <a:pt x="234" y="228"/>
                  </a:lnTo>
                  <a:lnTo>
                    <a:pt x="239" y="224"/>
                  </a:lnTo>
                  <a:lnTo>
                    <a:pt x="244" y="223"/>
                  </a:lnTo>
                  <a:lnTo>
                    <a:pt x="247" y="221"/>
                  </a:lnTo>
                  <a:lnTo>
                    <a:pt x="250" y="221"/>
                  </a:lnTo>
                  <a:lnTo>
                    <a:pt x="254" y="219"/>
                  </a:lnTo>
                  <a:lnTo>
                    <a:pt x="257" y="218"/>
                  </a:lnTo>
                  <a:lnTo>
                    <a:pt x="259" y="216"/>
                  </a:lnTo>
                  <a:lnTo>
                    <a:pt x="262" y="215"/>
                  </a:lnTo>
                  <a:lnTo>
                    <a:pt x="265" y="213"/>
                  </a:lnTo>
                  <a:lnTo>
                    <a:pt x="267" y="213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70" y="213"/>
                  </a:lnTo>
                  <a:lnTo>
                    <a:pt x="270" y="213"/>
                  </a:lnTo>
                  <a:lnTo>
                    <a:pt x="272" y="215"/>
                  </a:lnTo>
                  <a:lnTo>
                    <a:pt x="273" y="215"/>
                  </a:lnTo>
                  <a:lnTo>
                    <a:pt x="275" y="216"/>
                  </a:lnTo>
                  <a:lnTo>
                    <a:pt x="277" y="218"/>
                  </a:lnTo>
                  <a:lnTo>
                    <a:pt x="277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3" y="223"/>
                  </a:lnTo>
                  <a:lnTo>
                    <a:pt x="285" y="224"/>
                  </a:lnTo>
                  <a:lnTo>
                    <a:pt x="286" y="224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8"/>
                  </a:lnTo>
                  <a:lnTo>
                    <a:pt x="286" y="229"/>
                  </a:lnTo>
                  <a:lnTo>
                    <a:pt x="285" y="231"/>
                  </a:lnTo>
                  <a:lnTo>
                    <a:pt x="283" y="233"/>
                  </a:lnTo>
                  <a:lnTo>
                    <a:pt x="282" y="234"/>
                  </a:lnTo>
                  <a:lnTo>
                    <a:pt x="277" y="239"/>
                  </a:lnTo>
                  <a:lnTo>
                    <a:pt x="273" y="242"/>
                  </a:lnTo>
                  <a:lnTo>
                    <a:pt x="268" y="246"/>
                  </a:lnTo>
                  <a:lnTo>
                    <a:pt x="264" y="251"/>
                  </a:lnTo>
                  <a:lnTo>
                    <a:pt x="262" y="252"/>
                  </a:lnTo>
                  <a:lnTo>
                    <a:pt x="260" y="254"/>
                  </a:lnTo>
                  <a:lnTo>
                    <a:pt x="259" y="256"/>
                  </a:lnTo>
                  <a:lnTo>
                    <a:pt x="257" y="257"/>
                  </a:lnTo>
                  <a:lnTo>
                    <a:pt x="255" y="260"/>
                  </a:lnTo>
                  <a:lnTo>
                    <a:pt x="254" y="262"/>
                  </a:lnTo>
                  <a:lnTo>
                    <a:pt x="252" y="265"/>
                  </a:lnTo>
                  <a:lnTo>
                    <a:pt x="250" y="267"/>
                  </a:lnTo>
                  <a:lnTo>
                    <a:pt x="249" y="269"/>
                  </a:lnTo>
                  <a:lnTo>
                    <a:pt x="249" y="270"/>
                  </a:lnTo>
                  <a:lnTo>
                    <a:pt x="247" y="272"/>
                  </a:lnTo>
                  <a:lnTo>
                    <a:pt x="247" y="272"/>
                  </a:lnTo>
                  <a:lnTo>
                    <a:pt x="247" y="275"/>
                  </a:lnTo>
                  <a:lnTo>
                    <a:pt x="247" y="277"/>
                  </a:lnTo>
                  <a:lnTo>
                    <a:pt x="247" y="282"/>
                  </a:lnTo>
                  <a:lnTo>
                    <a:pt x="247" y="285"/>
                  </a:lnTo>
                  <a:lnTo>
                    <a:pt x="247" y="285"/>
                  </a:lnTo>
                  <a:lnTo>
                    <a:pt x="247" y="287"/>
                  </a:lnTo>
                  <a:lnTo>
                    <a:pt x="247" y="287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4" y="288"/>
                  </a:lnTo>
                  <a:lnTo>
                    <a:pt x="244" y="288"/>
                  </a:lnTo>
                  <a:lnTo>
                    <a:pt x="242" y="288"/>
                  </a:lnTo>
                  <a:lnTo>
                    <a:pt x="241" y="288"/>
                  </a:lnTo>
                  <a:lnTo>
                    <a:pt x="237" y="288"/>
                  </a:lnTo>
                  <a:lnTo>
                    <a:pt x="234" y="288"/>
                  </a:lnTo>
                  <a:lnTo>
                    <a:pt x="233" y="287"/>
                  </a:lnTo>
                  <a:lnTo>
                    <a:pt x="229" y="287"/>
                  </a:lnTo>
                  <a:lnTo>
                    <a:pt x="228" y="285"/>
                  </a:lnTo>
                  <a:lnTo>
                    <a:pt x="224" y="283"/>
                  </a:lnTo>
                  <a:lnTo>
                    <a:pt x="223" y="282"/>
                  </a:lnTo>
                  <a:lnTo>
                    <a:pt x="221" y="280"/>
                  </a:lnTo>
                  <a:lnTo>
                    <a:pt x="219" y="280"/>
                  </a:lnTo>
                  <a:lnTo>
                    <a:pt x="218" y="279"/>
                  </a:lnTo>
                  <a:lnTo>
                    <a:pt x="216" y="279"/>
                  </a:lnTo>
                  <a:lnTo>
                    <a:pt x="215" y="279"/>
                  </a:lnTo>
                  <a:lnTo>
                    <a:pt x="213" y="279"/>
                  </a:lnTo>
                  <a:lnTo>
                    <a:pt x="211" y="279"/>
                  </a:lnTo>
                  <a:lnTo>
                    <a:pt x="210" y="280"/>
                  </a:lnTo>
                  <a:lnTo>
                    <a:pt x="206" y="282"/>
                  </a:lnTo>
                  <a:lnTo>
                    <a:pt x="203" y="283"/>
                  </a:lnTo>
                  <a:lnTo>
                    <a:pt x="198" y="285"/>
                  </a:lnTo>
                  <a:lnTo>
                    <a:pt x="193" y="287"/>
                  </a:lnTo>
                  <a:lnTo>
                    <a:pt x="182" y="293"/>
                  </a:lnTo>
                  <a:lnTo>
                    <a:pt x="170" y="300"/>
                  </a:lnTo>
                  <a:lnTo>
                    <a:pt x="159" y="306"/>
                  </a:lnTo>
                  <a:lnTo>
                    <a:pt x="147" y="313"/>
                  </a:lnTo>
                  <a:lnTo>
                    <a:pt x="143" y="316"/>
                  </a:lnTo>
                  <a:lnTo>
                    <a:pt x="138" y="320"/>
                  </a:lnTo>
                  <a:lnTo>
                    <a:pt x="134" y="323"/>
                  </a:lnTo>
                  <a:lnTo>
                    <a:pt x="131" y="324"/>
                  </a:lnTo>
                  <a:lnTo>
                    <a:pt x="125" y="329"/>
                  </a:lnTo>
                  <a:lnTo>
                    <a:pt x="118" y="334"/>
                  </a:lnTo>
                  <a:lnTo>
                    <a:pt x="111" y="339"/>
                  </a:lnTo>
                  <a:lnTo>
                    <a:pt x="105" y="346"/>
                  </a:lnTo>
                  <a:lnTo>
                    <a:pt x="98" y="351"/>
                  </a:lnTo>
                  <a:lnTo>
                    <a:pt x="92" y="356"/>
                  </a:lnTo>
                  <a:lnTo>
                    <a:pt x="89" y="359"/>
                  </a:lnTo>
                  <a:lnTo>
                    <a:pt x="87" y="361"/>
                  </a:lnTo>
                  <a:lnTo>
                    <a:pt x="85" y="364"/>
                  </a:lnTo>
                  <a:lnTo>
                    <a:pt x="84" y="365"/>
                  </a:lnTo>
                  <a:lnTo>
                    <a:pt x="82" y="367"/>
                  </a:lnTo>
                  <a:lnTo>
                    <a:pt x="80" y="369"/>
                  </a:lnTo>
                  <a:lnTo>
                    <a:pt x="77" y="372"/>
                  </a:lnTo>
                  <a:lnTo>
                    <a:pt x="76" y="374"/>
                  </a:lnTo>
                  <a:lnTo>
                    <a:pt x="74" y="375"/>
                  </a:lnTo>
                  <a:lnTo>
                    <a:pt x="71" y="377"/>
                  </a:lnTo>
                  <a:lnTo>
                    <a:pt x="67" y="379"/>
                  </a:lnTo>
                  <a:lnTo>
                    <a:pt x="66" y="380"/>
                  </a:lnTo>
                  <a:lnTo>
                    <a:pt x="62" y="382"/>
                  </a:lnTo>
                  <a:lnTo>
                    <a:pt x="59" y="383"/>
                  </a:lnTo>
                  <a:lnTo>
                    <a:pt x="58" y="385"/>
                  </a:lnTo>
                  <a:lnTo>
                    <a:pt x="54" y="387"/>
                  </a:lnTo>
                  <a:lnTo>
                    <a:pt x="53" y="387"/>
                  </a:lnTo>
                  <a:lnTo>
                    <a:pt x="49" y="387"/>
                  </a:lnTo>
                  <a:lnTo>
                    <a:pt x="48" y="387"/>
                  </a:lnTo>
                  <a:lnTo>
                    <a:pt x="48" y="387"/>
                  </a:lnTo>
                  <a:lnTo>
                    <a:pt x="46" y="387"/>
                  </a:lnTo>
                  <a:lnTo>
                    <a:pt x="44" y="387"/>
                  </a:lnTo>
                  <a:lnTo>
                    <a:pt x="43" y="385"/>
                  </a:lnTo>
                  <a:lnTo>
                    <a:pt x="41" y="383"/>
                  </a:lnTo>
                  <a:lnTo>
                    <a:pt x="38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1" y="377"/>
                  </a:lnTo>
                  <a:lnTo>
                    <a:pt x="28" y="374"/>
                  </a:lnTo>
                  <a:lnTo>
                    <a:pt x="26" y="372"/>
                  </a:lnTo>
                  <a:lnTo>
                    <a:pt x="22" y="367"/>
                  </a:lnTo>
                  <a:lnTo>
                    <a:pt x="17" y="362"/>
                  </a:lnTo>
                  <a:lnTo>
                    <a:pt x="13" y="357"/>
                  </a:lnTo>
                  <a:lnTo>
                    <a:pt x="8" y="354"/>
                  </a:lnTo>
                  <a:lnTo>
                    <a:pt x="7" y="352"/>
                  </a:lnTo>
                  <a:lnTo>
                    <a:pt x="7" y="351"/>
                  </a:lnTo>
                  <a:lnTo>
                    <a:pt x="5" y="349"/>
                  </a:lnTo>
                  <a:lnTo>
                    <a:pt x="4" y="346"/>
                  </a:lnTo>
                  <a:lnTo>
                    <a:pt x="2" y="344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8"/>
                  </a:lnTo>
                  <a:lnTo>
                    <a:pt x="0" y="334"/>
                  </a:lnTo>
                  <a:lnTo>
                    <a:pt x="0" y="333"/>
                  </a:lnTo>
                  <a:lnTo>
                    <a:pt x="0" y="329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2" y="321"/>
                  </a:lnTo>
                  <a:lnTo>
                    <a:pt x="4" y="320"/>
                  </a:lnTo>
                  <a:lnTo>
                    <a:pt x="4" y="320"/>
                  </a:lnTo>
                  <a:lnTo>
                    <a:pt x="10" y="315"/>
                  </a:lnTo>
                  <a:lnTo>
                    <a:pt x="13" y="311"/>
                  </a:lnTo>
                  <a:lnTo>
                    <a:pt x="15" y="310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56">
              <a:extLst>
                <a:ext uri="{FF2B5EF4-FFF2-40B4-BE49-F238E27FC236}">
                  <a16:creationId xmlns:a16="http://schemas.microsoft.com/office/drawing/2014/main" id="{2070097E-F461-E69D-F7F6-A474F18636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0" y="2078"/>
              <a:ext cx="355" cy="443"/>
            </a:xfrm>
            <a:custGeom>
              <a:avLst/>
              <a:gdLst>
                <a:gd name="T0" fmla="*/ 108 w 355"/>
                <a:gd name="T1" fmla="*/ 76 h 443"/>
                <a:gd name="T2" fmla="*/ 101 w 355"/>
                <a:gd name="T3" fmla="*/ 101 h 443"/>
                <a:gd name="T4" fmla="*/ 130 w 355"/>
                <a:gd name="T5" fmla="*/ 96 h 443"/>
                <a:gd name="T6" fmla="*/ 155 w 355"/>
                <a:gd name="T7" fmla="*/ 91 h 443"/>
                <a:gd name="T8" fmla="*/ 144 w 355"/>
                <a:gd name="T9" fmla="*/ 50 h 443"/>
                <a:gd name="T10" fmla="*/ 103 w 355"/>
                <a:gd name="T11" fmla="*/ 43 h 443"/>
                <a:gd name="T12" fmla="*/ 72 w 355"/>
                <a:gd name="T13" fmla="*/ 38 h 443"/>
                <a:gd name="T14" fmla="*/ 206 w 355"/>
                <a:gd name="T15" fmla="*/ 23 h 443"/>
                <a:gd name="T16" fmla="*/ 234 w 355"/>
                <a:gd name="T17" fmla="*/ 17 h 443"/>
                <a:gd name="T18" fmla="*/ 238 w 355"/>
                <a:gd name="T19" fmla="*/ 46 h 443"/>
                <a:gd name="T20" fmla="*/ 327 w 355"/>
                <a:gd name="T21" fmla="*/ 0 h 443"/>
                <a:gd name="T22" fmla="*/ 328 w 355"/>
                <a:gd name="T23" fmla="*/ 35 h 443"/>
                <a:gd name="T24" fmla="*/ 245 w 355"/>
                <a:gd name="T25" fmla="*/ 99 h 443"/>
                <a:gd name="T26" fmla="*/ 283 w 355"/>
                <a:gd name="T27" fmla="*/ 114 h 443"/>
                <a:gd name="T28" fmla="*/ 287 w 355"/>
                <a:gd name="T29" fmla="*/ 143 h 443"/>
                <a:gd name="T30" fmla="*/ 287 w 355"/>
                <a:gd name="T31" fmla="*/ 181 h 443"/>
                <a:gd name="T32" fmla="*/ 337 w 355"/>
                <a:gd name="T33" fmla="*/ 168 h 443"/>
                <a:gd name="T34" fmla="*/ 353 w 355"/>
                <a:gd name="T35" fmla="*/ 192 h 443"/>
                <a:gd name="T36" fmla="*/ 302 w 355"/>
                <a:gd name="T37" fmla="*/ 212 h 443"/>
                <a:gd name="T38" fmla="*/ 265 w 355"/>
                <a:gd name="T39" fmla="*/ 255 h 443"/>
                <a:gd name="T40" fmla="*/ 283 w 355"/>
                <a:gd name="T41" fmla="*/ 291 h 443"/>
                <a:gd name="T42" fmla="*/ 269 w 355"/>
                <a:gd name="T43" fmla="*/ 338 h 443"/>
                <a:gd name="T44" fmla="*/ 261 w 355"/>
                <a:gd name="T45" fmla="*/ 371 h 443"/>
                <a:gd name="T46" fmla="*/ 225 w 355"/>
                <a:gd name="T47" fmla="*/ 366 h 443"/>
                <a:gd name="T48" fmla="*/ 212 w 355"/>
                <a:gd name="T49" fmla="*/ 324 h 443"/>
                <a:gd name="T50" fmla="*/ 163 w 355"/>
                <a:gd name="T51" fmla="*/ 347 h 443"/>
                <a:gd name="T52" fmla="*/ 113 w 355"/>
                <a:gd name="T53" fmla="*/ 350 h 443"/>
                <a:gd name="T54" fmla="*/ 130 w 355"/>
                <a:gd name="T55" fmla="*/ 284 h 443"/>
                <a:gd name="T56" fmla="*/ 127 w 355"/>
                <a:gd name="T57" fmla="*/ 260 h 443"/>
                <a:gd name="T58" fmla="*/ 88 w 355"/>
                <a:gd name="T59" fmla="*/ 328 h 443"/>
                <a:gd name="T60" fmla="*/ 50 w 355"/>
                <a:gd name="T61" fmla="*/ 401 h 443"/>
                <a:gd name="T62" fmla="*/ 42 w 355"/>
                <a:gd name="T63" fmla="*/ 443 h 443"/>
                <a:gd name="T64" fmla="*/ 1 w 355"/>
                <a:gd name="T65" fmla="*/ 410 h 443"/>
                <a:gd name="T66" fmla="*/ 19 w 355"/>
                <a:gd name="T67" fmla="*/ 350 h 443"/>
                <a:gd name="T68" fmla="*/ 72 w 355"/>
                <a:gd name="T69" fmla="*/ 266 h 443"/>
                <a:gd name="T70" fmla="*/ 78 w 355"/>
                <a:gd name="T71" fmla="*/ 178 h 443"/>
                <a:gd name="T72" fmla="*/ 93 w 355"/>
                <a:gd name="T73" fmla="*/ 143 h 443"/>
                <a:gd name="T74" fmla="*/ 135 w 355"/>
                <a:gd name="T75" fmla="*/ 179 h 443"/>
                <a:gd name="T76" fmla="*/ 183 w 355"/>
                <a:gd name="T77" fmla="*/ 160 h 443"/>
                <a:gd name="T78" fmla="*/ 225 w 355"/>
                <a:gd name="T79" fmla="*/ 104 h 443"/>
                <a:gd name="T80" fmla="*/ 188 w 355"/>
                <a:gd name="T81" fmla="*/ 114 h 443"/>
                <a:gd name="T82" fmla="*/ 170 w 355"/>
                <a:gd name="T83" fmla="*/ 99 h 443"/>
                <a:gd name="T84" fmla="*/ 191 w 355"/>
                <a:gd name="T85" fmla="*/ 35 h 443"/>
                <a:gd name="T86" fmla="*/ 224 w 355"/>
                <a:gd name="T87" fmla="*/ 178 h 443"/>
                <a:gd name="T88" fmla="*/ 248 w 355"/>
                <a:gd name="T89" fmla="*/ 192 h 443"/>
                <a:gd name="T90" fmla="*/ 243 w 355"/>
                <a:gd name="T91" fmla="*/ 156 h 443"/>
                <a:gd name="T92" fmla="*/ 193 w 355"/>
                <a:gd name="T93" fmla="*/ 219 h 443"/>
                <a:gd name="T94" fmla="*/ 194 w 355"/>
                <a:gd name="T95" fmla="*/ 196 h 443"/>
                <a:gd name="T96" fmla="*/ 235 w 355"/>
                <a:gd name="T97" fmla="*/ 235 h 443"/>
                <a:gd name="T98" fmla="*/ 235 w 355"/>
                <a:gd name="T99" fmla="*/ 312 h 443"/>
                <a:gd name="T100" fmla="*/ 230 w 355"/>
                <a:gd name="T101" fmla="*/ 325 h 443"/>
                <a:gd name="T102" fmla="*/ 181 w 355"/>
                <a:gd name="T103" fmla="*/ 248 h 443"/>
                <a:gd name="T104" fmla="*/ 160 w 355"/>
                <a:gd name="T105" fmla="*/ 281 h 443"/>
                <a:gd name="T106" fmla="*/ 196 w 355"/>
                <a:gd name="T107" fmla="*/ 302 h 443"/>
                <a:gd name="T108" fmla="*/ 222 w 355"/>
                <a:gd name="T109" fmla="*/ 281 h 443"/>
                <a:gd name="T110" fmla="*/ 206 w 355"/>
                <a:gd name="T111" fmla="*/ 253 h 443"/>
                <a:gd name="T112" fmla="*/ 139 w 355"/>
                <a:gd name="T113" fmla="*/ 222 h 443"/>
                <a:gd name="T114" fmla="*/ 158 w 355"/>
                <a:gd name="T115" fmla="*/ 232 h 443"/>
                <a:gd name="T116" fmla="*/ 150 w 355"/>
                <a:gd name="T117" fmla="*/ 205 h 443"/>
                <a:gd name="T118" fmla="*/ 90 w 355"/>
                <a:gd name="T119" fmla="*/ 250 h 443"/>
                <a:gd name="T120" fmla="*/ 52 w 355"/>
                <a:gd name="T121" fmla="*/ 337 h 443"/>
                <a:gd name="T122" fmla="*/ 95 w 355"/>
                <a:gd name="T123" fmla="*/ 28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5" h="443">
                  <a:moveTo>
                    <a:pt x="72" y="43"/>
                  </a:moveTo>
                  <a:lnTo>
                    <a:pt x="73" y="45"/>
                  </a:lnTo>
                  <a:lnTo>
                    <a:pt x="73" y="46"/>
                  </a:lnTo>
                  <a:lnTo>
                    <a:pt x="75" y="50"/>
                  </a:lnTo>
                  <a:lnTo>
                    <a:pt x="75" y="51"/>
                  </a:lnTo>
                  <a:lnTo>
                    <a:pt x="77" y="55"/>
                  </a:lnTo>
                  <a:lnTo>
                    <a:pt x="78" y="56"/>
                  </a:lnTo>
                  <a:lnTo>
                    <a:pt x="80" y="58"/>
                  </a:lnTo>
                  <a:lnTo>
                    <a:pt x="81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6" y="66"/>
                  </a:lnTo>
                  <a:lnTo>
                    <a:pt x="88" y="68"/>
                  </a:lnTo>
                  <a:lnTo>
                    <a:pt x="91" y="71"/>
                  </a:lnTo>
                  <a:lnTo>
                    <a:pt x="95" y="73"/>
                  </a:lnTo>
                  <a:lnTo>
                    <a:pt x="96" y="74"/>
                  </a:lnTo>
                  <a:lnTo>
                    <a:pt x="98" y="74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4" y="76"/>
                  </a:lnTo>
                  <a:lnTo>
                    <a:pt x="108" y="76"/>
                  </a:lnTo>
                  <a:lnTo>
                    <a:pt x="109" y="76"/>
                  </a:lnTo>
                  <a:lnTo>
                    <a:pt x="109" y="76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09" y="81"/>
                  </a:lnTo>
                  <a:lnTo>
                    <a:pt x="109" y="82"/>
                  </a:lnTo>
                  <a:lnTo>
                    <a:pt x="106" y="87"/>
                  </a:lnTo>
                  <a:lnTo>
                    <a:pt x="104" y="91"/>
                  </a:lnTo>
                  <a:lnTo>
                    <a:pt x="103" y="92"/>
                  </a:lnTo>
                  <a:lnTo>
                    <a:pt x="103" y="94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1" y="99"/>
                  </a:lnTo>
                  <a:lnTo>
                    <a:pt x="101" y="101"/>
                  </a:lnTo>
                  <a:lnTo>
                    <a:pt x="101" y="101"/>
                  </a:lnTo>
                  <a:lnTo>
                    <a:pt x="101" y="102"/>
                  </a:lnTo>
                  <a:lnTo>
                    <a:pt x="101" y="102"/>
                  </a:lnTo>
                  <a:lnTo>
                    <a:pt x="103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8" y="104"/>
                  </a:lnTo>
                  <a:lnTo>
                    <a:pt x="109" y="102"/>
                  </a:lnTo>
                  <a:lnTo>
                    <a:pt x="111" y="102"/>
                  </a:lnTo>
                  <a:lnTo>
                    <a:pt x="114" y="101"/>
                  </a:lnTo>
                  <a:lnTo>
                    <a:pt x="119" y="97"/>
                  </a:lnTo>
                  <a:lnTo>
                    <a:pt x="121" y="97"/>
                  </a:lnTo>
                  <a:lnTo>
                    <a:pt x="122" y="96"/>
                  </a:lnTo>
                  <a:lnTo>
                    <a:pt x="124" y="96"/>
                  </a:lnTo>
                  <a:lnTo>
                    <a:pt x="126" y="94"/>
                  </a:lnTo>
                  <a:lnTo>
                    <a:pt x="127" y="94"/>
                  </a:lnTo>
                  <a:lnTo>
                    <a:pt x="129" y="94"/>
                  </a:lnTo>
                  <a:lnTo>
                    <a:pt x="129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4" y="97"/>
                  </a:lnTo>
                  <a:lnTo>
                    <a:pt x="137" y="99"/>
                  </a:lnTo>
                  <a:lnTo>
                    <a:pt x="139" y="99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2" y="102"/>
                  </a:lnTo>
                  <a:lnTo>
                    <a:pt x="144" y="102"/>
                  </a:lnTo>
                  <a:lnTo>
                    <a:pt x="145" y="102"/>
                  </a:lnTo>
                  <a:lnTo>
                    <a:pt x="147" y="102"/>
                  </a:lnTo>
                  <a:lnTo>
                    <a:pt x="148" y="102"/>
                  </a:lnTo>
                  <a:lnTo>
                    <a:pt x="148" y="102"/>
                  </a:lnTo>
                  <a:lnTo>
                    <a:pt x="150" y="102"/>
                  </a:lnTo>
                  <a:lnTo>
                    <a:pt x="150" y="102"/>
                  </a:lnTo>
                  <a:lnTo>
                    <a:pt x="152" y="101"/>
                  </a:lnTo>
                  <a:lnTo>
                    <a:pt x="152" y="101"/>
                  </a:lnTo>
                  <a:lnTo>
                    <a:pt x="152" y="99"/>
                  </a:lnTo>
                  <a:lnTo>
                    <a:pt x="153" y="99"/>
                  </a:lnTo>
                  <a:lnTo>
                    <a:pt x="153" y="97"/>
                  </a:lnTo>
                  <a:lnTo>
                    <a:pt x="155" y="96"/>
                  </a:lnTo>
                  <a:lnTo>
                    <a:pt x="155" y="92"/>
                  </a:lnTo>
                  <a:lnTo>
                    <a:pt x="155" y="91"/>
                  </a:lnTo>
                  <a:lnTo>
                    <a:pt x="157" y="87"/>
                  </a:lnTo>
                  <a:lnTo>
                    <a:pt x="157" y="84"/>
                  </a:lnTo>
                  <a:lnTo>
                    <a:pt x="157" y="82"/>
                  </a:lnTo>
                  <a:lnTo>
                    <a:pt x="158" y="79"/>
                  </a:lnTo>
                  <a:lnTo>
                    <a:pt x="158" y="76"/>
                  </a:lnTo>
                  <a:lnTo>
                    <a:pt x="158" y="74"/>
                  </a:lnTo>
                  <a:lnTo>
                    <a:pt x="158" y="71"/>
                  </a:lnTo>
                  <a:lnTo>
                    <a:pt x="157" y="69"/>
                  </a:lnTo>
                  <a:lnTo>
                    <a:pt x="157" y="66"/>
                  </a:lnTo>
                  <a:lnTo>
                    <a:pt x="157" y="64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0" y="58"/>
                  </a:lnTo>
                  <a:lnTo>
                    <a:pt x="148" y="56"/>
                  </a:lnTo>
                  <a:lnTo>
                    <a:pt x="147" y="53"/>
                  </a:lnTo>
                  <a:lnTo>
                    <a:pt x="144" y="50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0" y="46"/>
                  </a:lnTo>
                  <a:lnTo>
                    <a:pt x="139" y="45"/>
                  </a:lnTo>
                  <a:lnTo>
                    <a:pt x="137" y="45"/>
                  </a:lnTo>
                  <a:lnTo>
                    <a:pt x="134" y="43"/>
                  </a:lnTo>
                  <a:lnTo>
                    <a:pt x="134" y="43"/>
                  </a:lnTo>
                  <a:lnTo>
                    <a:pt x="132" y="43"/>
                  </a:lnTo>
                  <a:lnTo>
                    <a:pt x="130" y="43"/>
                  </a:lnTo>
                  <a:lnTo>
                    <a:pt x="129" y="43"/>
                  </a:lnTo>
                  <a:lnTo>
                    <a:pt x="126" y="45"/>
                  </a:lnTo>
                  <a:lnTo>
                    <a:pt x="121" y="45"/>
                  </a:lnTo>
                  <a:lnTo>
                    <a:pt x="117" y="45"/>
                  </a:lnTo>
                  <a:lnTo>
                    <a:pt x="113" y="46"/>
                  </a:lnTo>
                  <a:lnTo>
                    <a:pt x="111" y="46"/>
                  </a:lnTo>
                  <a:lnTo>
                    <a:pt x="109" y="46"/>
                  </a:lnTo>
                  <a:lnTo>
                    <a:pt x="109" y="46"/>
                  </a:lnTo>
                  <a:lnTo>
                    <a:pt x="108" y="45"/>
                  </a:lnTo>
                  <a:lnTo>
                    <a:pt x="106" y="45"/>
                  </a:lnTo>
                  <a:lnTo>
                    <a:pt x="104" y="45"/>
                  </a:lnTo>
                  <a:lnTo>
                    <a:pt x="103" y="43"/>
                  </a:lnTo>
                  <a:lnTo>
                    <a:pt x="101" y="43"/>
                  </a:lnTo>
                  <a:lnTo>
                    <a:pt x="98" y="40"/>
                  </a:lnTo>
                  <a:lnTo>
                    <a:pt x="95" y="38"/>
                  </a:lnTo>
                  <a:lnTo>
                    <a:pt x="91" y="37"/>
                  </a:lnTo>
                  <a:lnTo>
                    <a:pt x="88" y="35"/>
                  </a:lnTo>
                  <a:lnTo>
                    <a:pt x="88" y="33"/>
                  </a:lnTo>
                  <a:lnTo>
                    <a:pt x="86" y="33"/>
                  </a:lnTo>
                  <a:lnTo>
                    <a:pt x="85" y="32"/>
                  </a:lnTo>
                  <a:lnTo>
                    <a:pt x="83" y="32"/>
                  </a:lnTo>
                  <a:lnTo>
                    <a:pt x="81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7" y="32"/>
                  </a:lnTo>
                  <a:lnTo>
                    <a:pt x="77" y="32"/>
                  </a:lnTo>
                  <a:lnTo>
                    <a:pt x="75" y="33"/>
                  </a:lnTo>
                  <a:lnTo>
                    <a:pt x="75" y="33"/>
                  </a:lnTo>
                  <a:lnTo>
                    <a:pt x="73" y="33"/>
                  </a:lnTo>
                  <a:lnTo>
                    <a:pt x="73" y="35"/>
                  </a:lnTo>
                  <a:lnTo>
                    <a:pt x="73" y="35"/>
                  </a:lnTo>
                  <a:lnTo>
                    <a:pt x="73" y="37"/>
                  </a:lnTo>
                  <a:lnTo>
                    <a:pt x="72" y="38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2" y="43"/>
                  </a:lnTo>
                  <a:close/>
                  <a:moveTo>
                    <a:pt x="191" y="35"/>
                  </a:moveTo>
                  <a:lnTo>
                    <a:pt x="191" y="33"/>
                  </a:lnTo>
                  <a:lnTo>
                    <a:pt x="193" y="30"/>
                  </a:lnTo>
                  <a:lnTo>
                    <a:pt x="194" y="30"/>
                  </a:lnTo>
                  <a:lnTo>
                    <a:pt x="194" y="28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8" y="27"/>
                  </a:lnTo>
                  <a:lnTo>
                    <a:pt x="198" y="27"/>
                  </a:lnTo>
                  <a:lnTo>
                    <a:pt x="199" y="27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202" y="27"/>
                  </a:lnTo>
                  <a:lnTo>
                    <a:pt x="204" y="27"/>
                  </a:lnTo>
                  <a:lnTo>
                    <a:pt x="204" y="25"/>
                  </a:lnTo>
                  <a:lnTo>
                    <a:pt x="206" y="25"/>
                  </a:lnTo>
                  <a:lnTo>
                    <a:pt x="206" y="25"/>
                  </a:lnTo>
                  <a:lnTo>
                    <a:pt x="206" y="23"/>
                  </a:lnTo>
                  <a:lnTo>
                    <a:pt x="207" y="22"/>
                  </a:lnTo>
                  <a:lnTo>
                    <a:pt x="209" y="19"/>
                  </a:lnTo>
                  <a:lnTo>
                    <a:pt x="214" y="10"/>
                  </a:lnTo>
                  <a:lnTo>
                    <a:pt x="214" y="10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7" y="7"/>
                  </a:lnTo>
                  <a:lnTo>
                    <a:pt x="217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0" y="7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5" y="9"/>
                  </a:lnTo>
                  <a:lnTo>
                    <a:pt x="227" y="9"/>
                  </a:lnTo>
                  <a:lnTo>
                    <a:pt x="229" y="10"/>
                  </a:lnTo>
                  <a:lnTo>
                    <a:pt x="230" y="12"/>
                  </a:lnTo>
                  <a:lnTo>
                    <a:pt x="230" y="14"/>
                  </a:lnTo>
                  <a:lnTo>
                    <a:pt x="232" y="15"/>
                  </a:lnTo>
                  <a:lnTo>
                    <a:pt x="234" y="17"/>
                  </a:lnTo>
                  <a:lnTo>
                    <a:pt x="234" y="19"/>
                  </a:lnTo>
                  <a:lnTo>
                    <a:pt x="235" y="20"/>
                  </a:lnTo>
                  <a:lnTo>
                    <a:pt x="235" y="22"/>
                  </a:lnTo>
                  <a:lnTo>
                    <a:pt x="235" y="23"/>
                  </a:lnTo>
                  <a:lnTo>
                    <a:pt x="235" y="27"/>
                  </a:lnTo>
                  <a:lnTo>
                    <a:pt x="235" y="28"/>
                  </a:lnTo>
                  <a:lnTo>
                    <a:pt x="234" y="33"/>
                  </a:lnTo>
                  <a:lnTo>
                    <a:pt x="234" y="38"/>
                  </a:lnTo>
                  <a:lnTo>
                    <a:pt x="234" y="40"/>
                  </a:lnTo>
                  <a:lnTo>
                    <a:pt x="232" y="41"/>
                  </a:lnTo>
                  <a:lnTo>
                    <a:pt x="232" y="43"/>
                  </a:lnTo>
                  <a:lnTo>
                    <a:pt x="232" y="45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8" y="46"/>
                  </a:lnTo>
                  <a:lnTo>
                    <a:pt x="242" y="46"/>
                  </a:lnTo>
                  <a:lnTo>
                    <a:pt x="243" y="46"/>
                  </a:lnTo>
                  <a:lnTo>
                    <a:pt x="247" y="45"/>
                  </a:lnTo>
                  <a:lnTo>
                    <a:pt x="248" y="43"/>
                  </a:lnTo>
                  <a:lnTo>
                    <a:pt x="252" y="41"/>
                  </a:lnTo>
                  <a:lnTo>
                    <a:pt x="255" y="40"/>
                  </a:lnTo>
                  <a:lnTo>
                    <a:pt x="258" y="37"/>
                  </a:lnTo>
                  <a:lnTo>
                    <a:pt x="260" y="35"/>
                  </a:lnTo>
                  <a:lnTo>
                    <a:pt x="263" y="33"/>
                  </a:lnTo>
                  <a:lnTo>
                    <a:pt x="266" y="32"/>
                  </a:lnTo>
                  <a:lnTo>
                    <a:pt x="269" y="30"/>
                  </a:lnTo>
                  <a:lnTo>
                    <a:pt x="278" y="25"/>
                  </a:lnTo>
                  <a:lnTo>
                    <a:pt x="286" y="20"/>
                  </a:lnTo>
                  <a:lnTo>
                    <a:pt x="296" y="15"/>
                  </a:lnTo>
                  <a:lnTo>
                    <a:pt x="304" y="10"/>
                  </a:lnTo>
                  <a:lnTo>
                    <a:pt x="314" y="7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0"/>
                  </a:lnTo>
                  <a:lnTo>
                    <a:pt x="327" y="0"/>
                  </a:lnTo>
                  <a:lnTo>
                    <a:pt x="328" y="0"/>
                  </a:lnTo>
                  <a:lnTo>
                    <a:pt x="330" y="0"/>
                  </a:lnTo>
                  <a:lnTo>
                    <a:pt x="330" y="2"/>
                  </a:lnTo>
                  <a:lnTo>
                    <a:pt x="332" y="2"/>
                  </a:lnTo>
                  <a:lnTo>
                    <a:pt x="333" y="2"/>
                  </a:lnTo>
                  <a:lnTo>
                    <a:pt x="333" y="2"/>
                  </a:lnTo>
                  <a:lnTo>
                    <a:pt x="335" y="4"/>
                  </a:lnTo>
                  <a:lnTo>
                    <a:pt x="337" y="4"/>
                  </a:lnTo>
                  <a:lnTo>
                    <a:pt x="338" y="5"/>
                  </a:lnTo>
                  <a:lnTo>
                    <a:pt x="338" y="9"/>
                  </a:lnTo>
                  <a:lnTo>
                    <a:pt x="340" y="10"/>
                  </a:lnTo>
                  <a:lnTo>
                    <a:pt x="341" y="12"/>
                  </a:lnTo>
                  <a:lnTo>
                    <a:pt x="341" y="14"/>
                  </a:lnTo>
                  <a:lnTo>
                    <a:pt x="341" y="17"/>
                  </a:lnTo>
                  <a:lnTo>
                    <a:pt x="343" y="19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0" y="23"/>
                  </a:lnTo>
                  <a:lnTo>
                    <a:pt x="337" y="27"/>
                  </a:lnTo>
                  <a:lnTo>
                    <a:pt x="333" y="30"/>
                  </a:lnTo>
                  <a:lnTo>
                    <a:pt x="328" y="35"/>
                  </a:lnTo>
                  <a:lnTo>
                    <a:pt x="323" y="38"/>
                  </a:lnTo>
                  <a:lnTo>
                    <a:pt x="322" y="41"/>
                  </a:lnTo>
                  <a:lnTo>
                    <a:pt x="319" y="43"/>
                  </a:lnTo>
                  <a:lnTo>
                    <a:pt x="315" y="45"/>
                  </a:lnTo>
                  <a:lnTo>
                    <a:pt x="314" y="46"/>
                  </a:lnTo>
                  <a:lnTo>
                    <a:pt x="310" y="48"/>
                  </a:lnTo>
                  <a:lnTo>
                    <a:pt x="307" y="50"/>
                  </a:lnTo>
                  <a:lnTo>
                    <a:pt x="304" y="53"/>
                  </a:lnTo>
                  <a:lnTo>
                    <a:pt x="299" y="55"/>
                  </a:lnTo>
                  <a:lnTo>
                    <a:pt x="292" y="61"/>
                  </a:lnTo>
                  <a:lnTo>
                    <a:pt x="284" y="68"/>
                  </a:lnTo>
                  <a:lnTo>
                    <a:pt x="274" y="73"/>
                  </a:lnTo>
                  <a:lnTo>
                    <a:pt x="268" y="79"/>
                  </a:lnTo>
                  <a:lnTo>
                    <a:pt x="260" y="86"/>
                  </a:lnTo>
                  <a:lnTo>
                    <a:pt x="255" y="89"/>
                  </a:lnTo>
                  <a:lnTo>
                    <a:pt x="253" y="91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47" y="97"/>
                  </a:lnTo>
                  <a:lnTo>
                    <a:pt x="245" y="99"/>
                  </a:lnTo>
                  <a:lnTo>
                    <a:pt x="243" y="102"/>
                  </a:lnTo>
                  <a:lnTo>
                    <a:pt x="242" y="105"/>
                  </a:lnTo>
                  <a:lnTo>
                    <a:pt x="240" y="109"/>
                  </a:lnTo>
                  <a:lnTo>
                    <a:pt x="240" y="112"/>
                  </a:lnTo>
                  <a:lnTo>
                    <a:pt x="238" y="117"/>
                  </a:lnTo>
                  <a:lnTo>
                    <a:pt x="237" y="120"/>
                  </a:lnTo>
                  <a:lnTo>
                    <a:pt x="235" y="123"/>
                  </a:lnTo>
                  <a:lnTo>
                    <a:pt x="235" y="125"/>
                  </a:lnTo>
                  <a:lnTo>
                    <a:pt x="238" y="125"/>
                  </a:lnTo>
                  <a:lnTo>
                    <a:pt x="243" y="123"/>
                  </a:lnTo>
                  <a:lnTo>
                    <a:pt x="245" y="123"/>
                  </a:lnTo>
                  <a:lnTo>
                    <a:pt x="248" y="123"/>
                  </a:lnTo>
                  <a:lnTo>
                    <a:pt x="252" y="122"/>
                  </a:lnTo>
                  <a:lnTo>
                    <a:pt x="255" y="120"/>
                  </a:lnTo>
                  <a:lnTo>
                    <a:pt x="258" y="120"/>
                  </a:lnTo>
                  <a:lnTo>
                    <a:pt x="263" y="119"/>
                  </a:lnTo>
                  <a:lnTo>
                    <a:pt x="266" y="117"/>
                  </a:lnTo>
                  <a:lnTo>
                    <a:pt x="271" y="117"/>
                  </a:lnTo>
                  <a:lnTo>
                    <a:pt x="276" y="115"/>
                  </a:lnTo>
                  <a:lnTo>
                    <a:pt x="279" y="114"/>
                  </a:lnTo>
                  <a:lnTo>
                    <a:pt x="283" y="114"/>
                  </a:lnTo>
                  <a:lnTo>
                    <a:pt x="284" y="114"/>
                  </a:lnTo>
                  <a:lnTo>
                    <a:pt x="286" y="114"/>
                  </a:lnTo>
                  <a:lnTo>
                    <a:pt x="287" y="114"/>
                  </a:lnTo>
                  <a:lnTo>
                    <a:pt x="289" y="114"/>
                  </a:lnTo>
                  <a:lnTo>
                    <a:pt x="289" y="114"/>
                  </a:lnTo>
                  <a:lnTo>
                    <a:pt x="291" y="114"/>
                  </a:lnTo>
                  <a:lnTo>
                    <a:pt x="291" y="114"/>
                  </a:lnTo>
                  <a:lnTo>
                    <a:pt x="291" y="115"/>
                  </a:lnTo>
                  <a:lnTo>
                    <a:pt x="292" y="115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2" y="120"/>
                  </a:lnTo>
                  <a:lnTo>
                    <a:pt x="292" y="123"/>
                  </a:lnTo>
                  <a:lnTo>
                    <a:pt x="292" y="125"/>
                  </a:lnTo>
                  <a:lnTo>
                    <a:pt x="292" y="128"/>
                  </a:lnTo>
                  <a:lnTo>
                    <a:pt x="291" y="132"/>
                  </a:lnTo>
                  <a:lnTo>
                    <a:pt x="291" y="133"/>
                  </a:lnTo>
                  <a:lnTo>
                    <a:pt x="289" y="137"/>
                  </a:lnTo>
                  <a:lnTo>
                    <a:pt x="289" y="140"/>
                  </a:lnTo>
                  <a:lnTo>
                    <a:pt x="287" y="143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4" y="151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1" y="160"/>
                  </a:lnTo>
                  <a:lnTo>
                    <a:pt x="281" y="161"/>
                  </a:lnTo>
                  <a:lnTo>
                    <a:pt x="281" y="164"/>
                  </a:lnTo>
                  <a:lnTo>
                    <a:pt x="279" y="166"/>
                  </a:lnTo>
                  <a:lnTo>
                    <a:pt x="279" y="169"/>
                  </a:lnTo>
                  <a:lnTo>
                    <a:pt x="279" y="171"/>
                  </a:lnTo>
                  <a:lnTo>
                    <a:pt x="279" y="173"/>
                  </a:lnTo>
                  <a:lnTo>
                    <a:pt x="281" y="174"/>
                  </a:lnTo>
                  <a:lnTo>
                    <a:pt x="281" y="176"/>
                  </a:lnTo>
                  <a:lnTo>
                    <a:pt x="281" y="178"/>
                  </a:lnTo>
                  <a:lnTo>
                    <a:pt x="283" y="179"/>
                  </a:lnTo>
                  <a:lnTo>
                    <a:pt x="283" y="179"/>
                  </a:lnTo>
                  <a:lnTo>
                    <a:pt x="284" y="181"/>
                  </a:lnTo>
                  <a:lnTo>
                    <a:pt x="286" y="181"/>
                  </a:lnTo>
                  <a:lnTo>
                    <a:pt x="286" y="181"/>
                  </a:lnTo>
                  <a:lnTo>
                    <a:pt x="287" y="181"/>
                  </a:lnTo>
                  <a:lnTo>
                    <a:pt x="287" y="181"/>
                  </a:lnTo>
                  <a:lnTo>
                    <a:pt x="289" y="181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2" y="179"/>
                  </a:lnTo>
                  <a:lnTo>
                    <a:pt x="296" y="178"/>
                  </a:lnTo>
                  <a:lnTo>
                    <a:pt x="297" y="176"/>
                  </a:lnTo>
                  <a:lnTo>
                    <a:pt x="301" y="174"/>
                  </a:lnTo>
                  <a:lnTo>
                    <a:pt x="304" y="173"/>
                  </a:lnTo>
                  <a:lnTo>
                    <a:pt x="305" y="173"/>
                  </a:lnTo>
                  <a:lnTo>
                    <a:pt x="307" y="171"/>
                  </a:lnTo>
                  <a:lnTo>
                    <a:pt x="309" y="171"/>
                  </a:lnTo>
                  <a:lnTo>
                    <a:pt x="312" y="171"/>
                  </a:lnTo>
                  <a:lnTo>
                    <a:pt x="315" y="169"/>
                  </a:lnTo>
                  <a:lnTo>
                    <a:pt x="320" y="169"/>
                  </a:lnTo>
                  <a:lnTo>
                    <a:pt x="323" y="169"/>
                  </a:lnTo>
                  <a:lnTo>
                    <a:pt x="328" y="169"/>
                  </a:lnTo>
                  <a:lnTo>
                    <a:pt x="333" y="168"/>
                  </a:lnTo>
                  <a:lnTo>
                    <a:pt x="335" y="168"/>
                  </a:lnTo>
                  <a:lnTo>
                    <a:pt x="337" y="168"/>
                  </a:lnTo>
                  <a:lnTo>
                    <a:pt x="338" y="168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41" y="169"/>
                  </a:lnTo>
                  <a:lnTo>
                    <a:pt x="343" y="169"/>
                  </a:lnTo>
                  <a:lnTo>
                    <a:pt x="343" y="169"/>
                  </a:lnTo>
                  <a:lnTo>
                    <a:pt x="346" y="171"/>
                  </a:lnTo>
                  <a:lnTo>
                    <a:pt x="348" y="173"/>
                  </a:lnTo>
                  <a:lnTo>
                    <a:pt x="350" y="174"/>
                  </a:lnTo>
                  <a:lnTo>
                    <a:pt x="350" y="176"/>
                  </a:lnTo>
                  <a:lnTo>
                    <a:pt x="351" y="178"/>
                  </a:lnTo>
                  <a:lnTo>
                    <a:pt x="353" y="179"/>
                  </a:lnTo>
                  <a:lnTo>
                    <a:pt x="353" y="179"/>
                  </a:lnTo>
                  <a:lnTo>
                    <a:pt x="355" y="181"/>
                  </a:lnTo>
                  <a:lnTo>
                    <a:pt x="355" y="183"/>
                  </a:lnTo>
                  <a:lnTo>
                    <a:pt x="355" y="184"/>
                  </a:lnTo>
                  <a:lnTo>
                    <a:pt x="355" y="186"/>
                  </a:lnTo>
                  <a:lnTo>
                    <a:pt x="355" y="189"/>
                  </a:lnTo>
                  <a:lnTo>
                    <a:pt x="353" y="191"/>
                  </a:lnTo>
                  <a:lnTo>
                    <a:pt x="353" y="191"/>
                  </a:lnTo>
                  <a:lnTo>
                    <a:pt x="353" y="192"/>
                  </a:lnTo>
                  <a:lnTo>
                    <a:pt x="351" y="194"/>
                  </a:lnTo>
                  <a:lnTo>
                    <a:pt x="351" y="194"/>
                  </a:lnTo>
                  <a:lnTo>
                    <a:pt x="351" y="196"/>
                  </a:lnTo>
                  <a:lnTo>
                    <a:pt x="350" y="196"/>
                  </a:lnTo>
                  <a:lnTo>
                    <a:pt x="348" y="197"/>
                  </a:lnTo>
                  <a:lnTo>
                    <a:pt x="346" y="199"/>
                  </a:lnTo>
                  <a:lnTo>
                    <a:pt x="343" y="201"/>
                  </a:lnTo>
                  <a:lnTo>
                    <a:pt x="340" y="204"/>
                  </a:lnTo>
                  <a:lnTo>
                    <a:pt x="335" y="205"/>
                  </a:lnTo>
                  <a:lnTo>
                    <a:pt x="333" y="207"/>
                  </a:lnTo>
                  <a:lnTo>
                    <a:pt x="332" y="207"/>
                  </a:lnTo>
                  <a:lnTo>
                    <a:pt x="328" y="209"/>
                  </a:lnTo>
                  <a:lnTo>
                    <a:pt x="327" y="209"/>
                  </a:lnTo>
                  <a:lnTo>
                    <a:pt x="323" y="209"/>
                  </a:lnTo>
                  <a:lnTo>
                    <a:pt x="320" y="210"/>
                  </a:lnTo>
                  <a:lnTo>
                    <a:pt x="317" y="210"/>
                  </a:lnTo>
                  <a:lnTo>
                    <a:pt x="314" y="210"/>
                  </a:lnTo>
                  <a:lnTo>
                    <a:pt x="310" y="210"/>
                  </a:lnTo>
                  <a:lnTo>
                    <a:pt x="307" y="210"/>
                  </a:lnTo>
                  <a:lnTo>
                    <a:pt x="305" y="212"/>
                  </a:lnTo>
                  <a:lnTo>
                    <a:pt x="302" y="212"/>
                  </a:lnTo>
                  <a:lnTo>
                    <a:pt x="301" y="214"/>
                  </a:lnTo>
                  <a:lnTo>
                    <a:pt x="297" y="214"/>
                  </a:lnTo>
                  <a:lnTo>
                    <a:pt x="296" y="215"/>
                  </a:lnTo>
                  <a:lnTo>
                    <a:pt x="294" y="217"/>
                  </a:lnTo>
                  <a:lnTo>
                    <a:pt x="291" y="220"/>
                  </a:lnTo>
                  <a:lnTo>
                    <a:pt x="286" y="224"/>
                  </a:lnTo>
                  <a:lnTo>
                    <a:pt x="284" y="225"/>
                  </a:lnTo>
                  <a:lnTo>
                    <a:pt x="283" y="227"/>
                  </a:lnTo>
                  <a:lnTo>
                    <a:pt x="279" y="228"/>
                  </a:lnTo>
                  <a:lnTo>
                    <a:pt x="278" y="230"/>
                  </a:lnTo>
                  <a:lnTo>
                    <a:pt x="276" y="232"/>
                  </a:lnTo>
                  <a:lnTo>
                    <a:pt x="273" y="233"/>
                  </a:lnTo>
                  <a:lnTo>
                    <a:pt x="271" y="235"/>
                  </a:lnTo>
                  <a:lnTo>
                    <a:pt x="269" y="237"/>
                  </a:lnTo>
                  <a:lnTo>
                    <a:pt x="268" y="240"/>
                  </a:lnTo>
                  <a:lnTo>
                    <a:pt x="268" y="242"/>
                  </a:lnTo>
                  <a:lnTo>
                    <a:pt x="266" y="245"/>
                  </a:lnTo>
                  <a:lnTo>
                    <a:pt x="266" y="246"/>
                  </a:lnTo>
                  <a:lnTo>
                    <a:pt x="265" y="250"/>
                  </a:lnTo>
                  <a:lnTo>
                    <a:pt x="265" y="251"/>
                  </a:lnTo>
                  <a:lnTo>
                    <a:pt x="265" y="255"/>
                  </a:lnTo>
                  <a:lnTo>
                    <a:pt x="265" y="256"/>
                  </a:lnTo>
                  <a:lnTo>
                    <a:pt x="265" y="260"/>
                  </a:lnTo>
                  <a:lnTo>
                    <a:pt x="265" y="261"/>
                  </a:lnTo>
                  <a:lnTo>
                    <a:pt x="266" y="263"/>
                  </a:lnTo>
                  <a:lnTo>
                    <a:pt x="266" y="266"/>
                  </a:lnTo>
                  <a:lnTo>
                    <a:pt x="266" y="268"/>
                  </a:lnTo>
                  <a:lnTo>
                    <a:pt x="268" y="269"/>
                  </a:lnTo>
                  <a:lnTo>
                    <a:pt x="268" y="271"/>
                  </a:lnTo>
                  <a:lnTo>
                    <a:pt x="268" y="273"/>
                  </a:lnTo>
                  <a:lnTo>
                    <a:pt x="269" y="274"/>
                  </a:lnTo>
                  <a:lnTo>
                    <a:pt x="271" y="274"/>
                  </a:lnTo>
                  <a:lnTo>
                    <a:pt x="271" y="276"/>
                  </a:lnTo>
                  <a:lnTo>
                    <a:pt x="273" y="278"/>
                  </a:lnTo>
                  <a:lnTo>
                    <a:pt x="278" y="283"/>
                  </a:lnTo>
                  <a:lnTo>
                    <a:pt x="281" y="286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9"/>
                  </a:lnTo>
                  <a:lnTo>
                    <a:pt x="283" y="289"/>
                  </a:lnTo>
                  <a:lnTo>
                    <a:pt x="283" y="291"/>
                  </a:lnTo>
                  <a:lnTo>
                    <a:pt x="281" y="291"/>
                  </a:lnTo>
                  <a:lnTo>
                    <a:pt x="281" y="292"/>
                  </a:lnTo>
                  <a:lnTo>
                    <a:pt x="279" y="292"/>
                  </a:lnTo>
                  <a:lnTo>
                    <a:pt x="279" y="294"/>
                  </a:lnTo>
                  <a:lnTo>
                    <a:pt x="278" y="296"/>
                  </a:lnTo>
                  <a:lnTo>
                    <a:pt x="276" y="297"/>
                  </a:lnTo>
                  <a:lnTo>
                    <a:pt x="273" y="299"/>
                  </a:lnTo>
                  <a:lnTo>
                    <a:pt x="269" y="301"/>
                  </a:lnTo>
                  <a:lnTo>
                    <a:pt x="266" y="302"/>
                  </a:lnTo>
                  <a:lnTo>
                    <a:pt x="266" y="302"/>
                  </a:lnTo>
                  <a:lnTo>
                    <a:pt x="266" y="304"/>
                  </a:lnTo>
                  <a:lnTo>
                    <a:pt x="266" y="307"/>
                  </a:lnTo>
                  <a:lnTo>
                    <a:pt x="266" y="312"/>
                  </a:lnTo>
                  <a:lnTo>
                    <a:pt x="266" y="319"/>
                  </a:lnTo>
                  <a:lnTo>
                    <a:pt x="266" y="322"/>
                  </a:lnTo>
                  <a:lnTo>
                    <a:pt x="266" y="325"/>
                  </a:lnTo>
                  <a:lnTo>
                    <a:pt x="266" y="328"/>
                  </a:lnTo>
                  <a:lnTo>
                    <a:pt x="266" y="332"/>
                  </a:lnTo>
                  <a:lnTo>
                    <a:pt x="268" y="335"/>
                  </a:lnTo>
                  <a:lnTo>
                    <a:pt x="268" y="337"/>
                  </a:lnTo>
                  <a:lnTo>
                    <a:pt x="269" y="338"/>
                  </a:lnTo>
                  <a:lnTo>
                    <a:pt x="269" y="338"/>
                  </a:lnTo>
                  <a:lnTo>
                    <a:pt x="271" y="340"/>
                  </a:lnTo>
                  <a:lnTo>
                    <a:pt x="271" y="340"/>
                  </a:lnTo>
                  <a:lnTo>
                    <a:pt x="271" y="342"/>
                  </a:lnTo>
                  <a:lnTo>
                    <a:pt x="273" y="342"/>
                  </a:lnTo>
                  <a:lnTo>
                    <a:pt x="273" y="342"/>
                  </a:lnTo>
                  <a:lnTo>
                    <a:pt x="273" y="343"/>
                  </a:lnTo>
                  <a:lnTo>
                    <a:pt x="273" y="343"/>
                  </a:lnTo>
                  <a:lnTo>
                    <a:pt x="273" y="345"/>
                  </a:lnTo>
                  <a:lnTo>
                    <a:pt x="274" y="345"/>
                  </a:lnTo>
                  <a:lnTo>
                    <a:pt x="274" y="347"/>
                  </a:lnTo>
                  <a:lnTo>
                    <a:pt x="273" y="348"/>
                  </a:lnTo>
                  <a:lnTo>
                    <a:pt x="273" y="350"/>
                  </a:lnTo>
                  <a:lnTo>
                    <a:pt x="273" y="351"/>
                  </a:lnTo>
                  <a:lnTo>
                    <a:pt x="271" y="353"/>
                  </a:lnTo>
                  <a:lnTo>
                    <a:pt x="269" y="356"/>
                  </a:lnTo>
                  <a:lnTo>
                    <a:pt x="266" y="361"/>
                  </a:lnTo>
                  <a:lnTo>
                    <a:pt x="265" y="365"/>
                  </a:lnTo>
                  <a:lnTo>
                    <a:pt x="261" y="369"/>
                  </a:lnTo>
                  <a:lnTo>
                    <a:pt x="261" y="369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60" y="373"/>
                  </a:lnTo>
                  <a:lnTo>
                    <a:pt x="258" y="373"/>
                  </a:lnTo>
                  <a:lnTo>
                    <a:pt x="258" y="374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5" y="374"/>
                  </a:lnTo>
                  <a:lnTo>
                    <a:pt x="252" y="376"/>
                  </a:lnTo>
                  <a:lnTo>
                    <a:pt x="250" y="376"/>
                  </a:lnTo>
                  <a:lnTo>
                    <a:pt x="248" y="376"/>
                  </a:lnTo>
                  <a:lnTo>
                    <a:pt x="245" y="376"/>
                  </a:lnTo>
                  <a:lnTo>
                    <a:pt x="243" y="374"/>
                  </a:lnTo>
                  <a:lnTo>
                    <a:pt x="240" y="374"/>
                  </a:lnTo>
                  <a:lnTo>
                    <a:pt x="238" y="373"/>
                  </a:lnTo>
                  <a:lnTo>
                    <a:pt x="235" y="373"/>
                  </a:lnTo>
                  <a:lnTo>
                    <a:pt x="234" y="371"/>
                  </a:lnTo>
                  <a:lnTo>
                    <a:pt x="230" y="369"/>
                  </a:lnTo>
                  <a:lnTo>
                    <a:pt x="229" y="369"/>
                  </a:lnTo>
                  <a:lnTo>
                    <a:pt x="227" y="368"/>
                  </a:lnTo>
                  <a:lnTo>
                    <a:pt x="225" y="368"/>
                  </a:lnTo>
                  <a:lnTo>
                    <a:pt x="225" y="366"/>
                  </a:lnTo>
                  <a:lnTo>
                    <a:pt x="224" y="366"/>
                  </a:lnTo>
                  <a:lnTo>
                    <a:pt x="222" y="365"/>
                  </a:lnTo>
                  <a:lnTo>
                    <a:pt x="222" y="363"/>
                  </a:lnTo>
                  <a:lnTo>
                    <a:pt x="222" y="361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19" y="355"/>
                  </a:lnTo>
                  <a:lnTo>
                    <a:pt x="219" y="351"/>
                  </a:lnTo>
                  <a:lnTo>
                    <a:pt x="217" y="348"/>
                  </a:lnTo>
                  <a:lnTo>
                    <a:pt x="217" y="345"/>
                  </a:lnTo>
                  <a:lnTo>
                    <a:pt x="217" y="342"/>
                  </a:lnTo>
                  <a:lnTo>
                    <a:pt x="217" y="338"/>
                  </a:lnTo>
                  <a:lnTo>
                    <a:pt x="217" y="337"/>
                  </a:lnTo>
                  <a:lnTo>
                    <a:pt x="217" y="332"/>
                  </a:lnTo>
                  <a:lnTo>
                    <a:pt x="217" y="332"/>
                  </a:lnTo>
                  <a:lnTo>
                    <a:pt x="217" y="330"/>
                  </a:lnTo>
                  <a:lnTo>
                    <a:pt x="217" y="328"/>
                  </a:lnTo>
                  <a:lnTo>
                    <a:pt x="216" y="327"/>
                  </a:lnTo>
                  <a:lnTo>
                    <a:pt x="214" y="325"/>
                  </a:lnTo>
                  <a:lnTo>
                    <a:pt x="212" y="325"/>
                  </a:lnTo>
                  <a:lnTo>
                    <a:pt x="212" y="324"/>
                  </a:lnTo>
                  <a:lnTo>
                    <a:pt x="211" y="324"/>
                  </a:lnTo>
                  <a:lnTo>
                    <a:pt x="209" y="322"/>
                  </a:lnTo>
                  <a:lnTo>
                    <a:pt x="209" y="322"/>
                  </a:lnTo>
                  <a:lnTo>
                    <a:pt x="207" y="322"/>
                  </a:lnTo>
                  <a:lnTo>
                    <a:pt x="206" y="322"/>
                  </a:lnTo>
                  <a:lnTo>
                    <a:pt x="204" y="322"/>
                  </a:lnTo>
                  <a:lnTo>
                    <a:pt x="201" y="324"/>
                  </a:lnTo>
                  <a:lnTo>
                    <a:pt x="196" y="325"/>
                  </a:lnTo>
                  <a:lnTo>
                    <a:pt x="191" y="327"/>
                  </a:lnTo>
                  <a:lnTo>
                    <a:pt x="186" y="330"/>
                  </a:lnTo>
                  <a:lnTo>
                    <a:pt x="181" y="332"/>
                  </a:lnTo>
                  <a:lnTo>
                    <a:pt x="176" y="335"/>
                  </a:lnTo>
                  <a:lnTo>
                    <a:pt x="175" y="337"/>
                  </a:lnTo>
                  <a:lnTo>
                    <a:pt x="171" y="338"/>
                  </a:lnTo>
                  <a:lnTo>
                    <a:pt x="170" y="340"/>
                  </a:lnTo>
                  <a:lnTo>
                    <a:pt x="170" y="342"/>
                  </a:lnTo>
                  <a:lnTo>
                    <a:pt x="168" y="342"/>
                  </a:lnTo>
                  <a:lnTo>
                    <a:pt x="168" y="343"/>
                  </a:lnTo>
                  <a:lnTo>
                    <a:pt x="166" y="343"/>
                  </a:lnTo>
                  <a:lnTo>
                    <a:pt x="165" y="345"/>
                  </a:lnTo>
                  <a:lnTo>
                    <a:pt x="163" y="347"/>
                  </a:lnTo>
                  <a:lnTo>
                    <a:pt x="160" y="347"/>
                  </a:lnTo>
                  <a:lnTo>
                    <a:pt x="157" y="348"/>
                  </a:lnTo>
                  <a:lnTo>
                    <a:pt x="152" y="350"/>
                  </a:lnTo>
                  <a:lnTo>
                    <a:pt x="148" y="351"/>
                  </a:lnTo>
                  <a:lnTo>
                    <a:pt x="144" y="351"/>
                  </a:lnTo>
                  <a:lnTo>
                    <a:pt x="140" y="353"/>
                  </a:lnTo>
                  <a:lnTo>
                    <a:pt x="135" y="353"/>
                  </a:lnTo>
                  <a:lnTo>
                    <a:pt x="132" y="353"/>
                  </a:lnTo>
                  <a:lnTo>
                    <a:pt x="129" y="355"/>
                  </a:lnTo>
                  <a:lnTo>
                    <a:pt x="126" y="355"/>
                  </a:lnTo>
                  <a:lnTo>
                    <a:pt x="122" y="355"/>
                  </a:lnTo>
                  <a:lnTo>
                    <a:pt x="121" y="355"/>
                  </a:lnTo>
                  <a:lnTo>
                    <a:pt x="119" y="353"/>
                  </a:lnTo>
                  <a:lnTo>
                    <a:pt x="117" y="353"/>
                  </a:lnTo>
                  <a:lnTo>
                    <a:pt x="116" y="353"/>
                  </a:lnTo>
                  <a:lnTo>
                    <a:pt x="116" y="353"/>
                  </a:lnTo>
                  <a:lnTo>
                    <a:pt x="114" y="353"/>
                  </a:lnTo>
                  <a:lnTo>
                    <a:pt x="114" y="351"/>
                  </a:lnTo>
                  <a:lnTo>
                    <a:pt x="114" y="351"/>
                  </a:lnTo>
                  <a:lnTo>
                    <a:pt x="113" y="350"/>
                  </a:lnTo>
                  <a:lnTo>
                    <a:pt x="113" y="350"/>
                  </a:lnTo>
                  <a:lnTo>
                    <a:pt x="113" y="348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2"/>
                  </a:lnTo>
                  <a:lnTo>
                    <a:pt x="113" y="340"/>
                  </a:lnTo>
                  <a:lnTo>
                    <a:pt x="114" y="337"/>
                  </a:lnTo>
                  <a:lnTo>
                    <a:pt x="114" y="335"/>
                  </a:lnTo>
                  <a:lnTo>
                    <a:pt x="116" y="332"/>
                  </a:lnTo>
                  <a:lnTo>
                    <a:pt x="117" y="330"/>
                  </a:lnTo>
                  <a:lnTo>
                    <a:pt x="119" y="325"/>
                  </a:lnTo>
                  <a:lnTo>
                    <a:pt x="121" y="322"/>
                  </a:lnTo>
                  <a:lnTo>
                    <a:pt x="121" y="320"/>
                  </a:lnTo>
                  <a:lnTo>
                    <a:pt x="122" y="317"/>
                  </a:lnTo>
                  <a:lnTo>
                    <a:pt x="122" y="315"/>
                  </a:lnTo>
                  <a:lnTo>
                    <a:pt x="124" y="312"/>
                  </a:lnTo>
                  <a:lnTo>
                    <a:pt x="124" y="306"/>
                  </a:lnTo>
                  <a:lnTo>
                    <a:pt x="126" y="299"/>
                  </a:lnTo>
                  <a:lnTo>
                    <a:pt x="127" y="292"/>
                  </a:lnTo>
                  <a:lnTo>
                    <a:pt x="129" y="287"/>
                  </a:lnTo>
                  <a:lnTo>
                    <a:pt x="130" y="284"/>
                  </a:lnTo>
                  <a:lnTo>
                    <a:pt x="130" y="281"/>
                  </a:lnTo>
                  <a:lnTo>
                    <a:pt x="132" y="279"/>
                  </a:lnTo>
                  <a:lnTo>
                    <a:pt x="134" y="278"/>
                  </a:lnTo>
                  <a:lnTo>
                    <a:pt x="135" y="276"/>
                  </a:lnTo>
                  <a:lnTo>
                    <a:pt x="135" y="274"/>
                  </a:lnTo>
                  <a:lnTo>
                    <a:pt x="137" y="273"/>
                  </a:lnTo>
                  <a:lnTo>
                    <a:pt x="137" y="269"/>
                  </a:lnTo>
                  <a:lnTo>
                    <a:pt x="137" y="268"/>
                  </a:lnTo>
                  <a:lnTo>
                    <a:pt x="139" y="268"/>
                  </a:lnTo>
                  <a:lnTo>
                    <a:pt x="139" y="266"/>
                  </a:lnTo>
                  <a:lnTo>
                    <a:pt x="139" y="265"/>
                  </a:lnTo>
                  <a:lnTo>
                    <a:pt x="139" y="263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0"/>
                  </a:lnTo>
                  <a:lnTo>
                    <a:pt x="135" y="260"/>
                  </a:lnTo>
                  <a:lnTo>
                    <a:pt x="134" y="260"/>
                  </a:lnTo>
                  <a:lnTo>
                    <a:pt x="132" y="260"/>
                  </a:lnTo>
                  <a:lnTo>
                    <a:pt x="130" y="260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7" y="260"/>
                  </a:lnTo>
                  <a:lnTo>
                    <a:pt x="126" y="261"/>
                  </a:lnTo>
                  <a:lnTo>
                    <a:pt x="124" y="263"/>
                  </a:lnTo>
                  <a:lnTo>
                    <a:pt x="124" y="263"/>
                  </a:lnTo>
                  <a:lnTo>
                    <a:pt x="122" y="265"/>
                  </a:lnTo>
                  <a:lnTo>
                    <a:pt x="122" y="266"/>
                  </a:lnTo>
                  <a:lnTo>
                    <a:pt x="121" y="268"/>
                  </a:lnTo>
                  <a:lnTo>
                    <a:pt x="119" y="271"/>
                  </a:lnTo>
                  <a:lnTo>
                    <a:pt x="119" y="274"/>
                  </a:lnTo>
                  <a:lnTo>
                    <a:pt x="117" y="278"/>
                  </a:lnTo>
                  <a:lnTo>
                    <a:pt x="117" y="279"/>
                  </a:lnTo>
                  <a:lnTo>
                    <a:pt x="116" y="281"/>
                  </a:lnTo>
                  <a:lnTo>
                    <a:pt x="114" y="284"/>
                  </a:lnTo>
                  <a:lnTo>
                    <a:pt x="113" y="286"/>
                  </a:lnTo>
                  <a:lnTo>
                    <a:pt x="109" y="294"/>
                  </a:lnTo>
                  <a:lnTo>
                    <a:pt x="104" y="301"/>
                  </a:lnTo>
                  <a:lnTo>
                    <a:pt x="101" y="307"/>
                  </a:lnTo>
                  <a:lnTo>
                    <a:pt x="96" y="314"/>
                  </a:lnTo>
                  <a:lnTo>
                    <a:pt x="93" y="320"/>
                  </a:lnTo>
                  <a:lnTo>
                    <a:pt x="91" y="325"/>
                  </a:lnTo>
                  <a:lnTo>
                    <a:pt x="88" y="328"/>
                  </a:lnTo>
                  <a:lnTo>
                    <a:pt x="85" y="335"/>
                  </a:lnTo>
                  <a:lnTo>
                    <a:pt x="81" y="343"/>
                  </a:lnTo>
                  <a:lnTo>
                    <a:pt x="77" y="351"/>
                  </a:lnTo>
                  <a:lnTo>
                    <a:pt x="72" y="360"/>
                  </a:lnTo>
                  <a:lnTo>
                    <a:pt x="67" y="368"/>
                  </a:lnTo>
                  <a:lnTo>
                    <a:pt x="63" y="371"/>
                  </a:lnTo>
                  <a:lnTo>
                    <a:pt x="62" y="374"/>
                  </a:lnTo>
                  <a:lnTo>
                    <a:pt x="60" y="378"/>
                  </a:lnTo>
                  <a:lnTo>
                    <a:pt x="59" y="381"/>
                  </a:lnTo>
                  <a:lnTo>
                    <a:pt x="55" y="384"/>
                  </a:lnTo>
                  <a:lnTo>
                    <a:pt x="52" y="388"/>
                  </a:lnTo>
                  <a:lnTo>
                    <a:pt x="52" y="389"/>
                  </a:lnTo>
                  <a:lnTo>
                    <a:pt x="52" y="391"/>
                  </a:lnTo>
                  <a:lnTo>
                    <a:pt x="52" y="391"/>
                  </a:lnTo>
                  <a:lnTo>
                    <a:pt x="52" y="392"/>
                  </a:lnTo>
                  <a:lnTo>
                    <a:pt x="52" y="392"/>
                  </a:lnTo>
                  <a:lnTo>
                    <a:pt x="52" y="396"/>
                  </a:lnTo>
                  <a:lnTo>
                    <a:pt x="52" y="396"/>
                  </a:lnTo>
                  <a:lnTo>
                    <a:pt x="50" y="397"/>
                  </a:lnTo>
                  <a:lnTo>
                    <a:pt x="50" y="399"/>
                  </a:lnTo>
                  <a:lnTo>
                    <a:pt x="50" y="401"/>
                  </a:lnTo>
                  <a:lnTo>
                    <a:pt x="49" y="402"/>
                  </a:lnTo>
                  <a:lnTo>
                    <a:pt x="49" y="404"/>
                  </a:lnTo>
                  <a:lnTo>
                    <a:pt x="49" y="407"/>
                  </a:lnTo>
                  <a:lnTo>
                    <a:pt x="49" y="409"/>
                  </a:lnTo>
                  <a:lnTo>
                    <a:pt x="47" y="414"/>
                  </a:lnTo>
                  <a:lnTo>
                    <a:pt x="47" y="417"/>
                  </a:lnTo>
                  <a:lnTo>
                    <a:pt x="47" y="422"/>
                  </a:lnTo>
                  <a:lnTo>
                    <a:pt x="49" y="427"/>
                  </a:lnTo>
                  <a:lnTo>
                    <a:pt x="49" y="432"/>
                  </a:lnTo>
                  <a:lnTo>
                    <a:pt x="49" y="437"/>
                  </a:lnTo>
                  <a:lnTo>
                    <a:pt x="49" y="437"/>
                  </a:lnTo>
                  <a:lnTo>
                    <a:pt x="49" y="438"/>
                  </a:lnTo>
                  <a:lnTo>
                    <a:pt x="49" y="438"/>
                  </a:lnTo>
                  <a:lnTo>
                    <a:pt x="49" y="440"/>
                  </a:lnTo>
                  <a:lnTo>
                    <a:pt x="47" y="440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5" y="443"/>
                  </a:lnTo>
                  <a:lnTo>
                    <a:pt x="44" y="443"/>
                  </a:lnTo>
                  <a:lnTo>
                    <a:pt x="42" y="443"/>
                  </a:lnTo>
                  <a:lnTo>
                    <a:pt x="41" y="443"/>
                  </a:lnTo>
                  <a:lnTo>
                    <a:pt x="34" y="442"/>
                  </a:lnTo>
                  <a:lnTo>
                    <a:pt x="26" y="440"/>
                  </a:lnTo>
                  <a:lnTo>
                    <a:pt x="26" y="440"/>
                  </a:lnTo>
                  <a:lnTo>
                    <a:pt x="24" y="440"/>
                  </a:lnTo>
                  <a:lnTo>
                    <a:pt x="24" y="438"/>
                  </a:lnTo>
                  <a:lnTo>
                    <a:pt x="23" y="438"/>
                  </a:lnTo>
                  <a:lnTo>
                    <a:pt x="21" y="437"/>
                  </a:lnTo>
                  <a:lnTo>
                    <a:pt x="19" y="435"/>
                  </a:lnTo>
                  <a:lnTo>
                    <a:pt x="18" y="433"/>
                  </a:lnTo>
                  <a:lnTo>
                    <a:pt x="16" y="432"/>
                  </a:lnTo>
                  <a:lnTo>
                    <a:pt x="14" y="430"/>
                  </a:lnTo>
                  <a:lnTo>
                    <a:pt x="13" y="427"/>
                  </a:lnTo>
                  <a:lnTo>
                    <a:pt x="11" y="424"/>
                  </a:lnTo>
                  <a:lnTo>
                    <a:pt x="8" y="419"/>
                  </a:lnTo>
                  <a:lnTo>
                    <a:pt x="6" y="415"/>
                  </a:lnTo>
                  <a:lnTo>
                    <a:pt x="5" y="414"/>
                  </a:lnTo>
                  <a:lnTo>
                    <a:pt x="5" y="412"/>
                  </a:lnTo>
                  <a:lnTo>
                    <a:pt x="3" y="410"/>
                  </a:lnTo>
                  <a:lnTo>
                    <a:pt x="3" y="410"/>
                  </a:lnTo>
                  <a:lnTo>
                    <a:pt x="1" y="410"/>
                  </a:lnTo>
                  <a:lnTo>
                    <a:pt x="1" y="409"/>
                  </a:lnTo>
                  <a:lnTo>
                    <a:pt x="1" y="409"/>
                  </a:lnTo>
                  <a:lnTo>
                    <a:pt x="0" y="407"/>
                  </a:lnTo>
                  <a:lnTo>
                    <a:pt x="0" y="404"/>
                  </a:lnTo>
                  <a:lnTo>
                    <a:pt x="0" y="402"/>
                  </a:lnTo>
                  <a:lnTo>
                    <a:pt x="0" y="401"/>
                  </a:lnTo>
                  <a:lnTo>
                    <a:pt x="1" y="399"/>
                  </a:lnTo>
                  <a:lnTo>
                    <a:pt x="1" y="397"/>
                  </a:lnTo>
                  <a:lnTo>
                    <a:pt x="1" y="392"/>
                  </a:lnTo>
                  <a:lnTo>
                    <a:pt x="3" y="391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5" y="386"/>
                  </a:lnTo>
                  <a:lnTo>
                    <a:pt x="6" y="381"/>
                  </a:lnTo>
                  <a:lnTo>
                    <a:pt x="8" y="376"/>
                  </a:lnTo>
                  <a:lnTo>
                    <a:pt x="11" y="368"/>
                  </a:lnTo>
                  <a:lnTo>
                    <a:pt x="13" y="365"/>
                  </a:lnTo>
                  <a:lnTo>
                    <a:pt x="14" y="361"/>
                  </a:lnTo>
                  <a:lnTo>
                    <a:pt x="16" y="358"/>
                  </a:lnTo>
                  <a:lnTo>
                    <a:pt x="18" y="353"/>
                  </a:lnTo>
                  <a:lnTo>
                    <a:pt x="19" y="350"/>
                  </a:lnTo>
                  <a:lnTo>
                    <a:pt x="21" y="348"/>
                  </a:lnTo>
                  <a:lnTo>
                    <a:pt x="23" y="345"/>
                  </a:lnTo>
                  <a:lnTo>
                    <a:pt x="26" y="343"/>
                  </a:lnTo>
                  <a:lnTo>
                    <a:pt x="27" y="342"/>
                  </a:lnTo>
                  <a:lnTo>
                    <a:pt x="29" y="338"/>
                  </a:lnTo>
                  <a:lnTo>
                    <a:pt x="31" y="335"/>
                  </a:lnTo>
                  <a:lnTo>
                    <a:pt x="32" y="332"/>
                  </a:lnTo>
                  <a:lnTo>
                    <a:pt x="37" y="324"/>
                  </a:lnTo>
                  <a:lnTo>
                    <a:pt x="44" y="315"/>
                  </a:lnTo>
                  <a:lnTo>
                    <a:pt x="49" y="306"/>
                  </a:lnTo>
                  <a:lnTo>
                    <a:pt x="54" y="297"/>
                  </a:lnTo>
                  <a:lnTo>
                    <a:pt x="57" y="292"/>
                  </a:lnTo>
                  <a:lnTo>
                    <a:pt x="59" y="287"/>
                  </a:lnTo>
                  <a:lnTo>
                    <a:pt x="62" y="284"/>
                  </a:lnTo>
                  <a:lnTo>
                    <a:pt x="63" y="281"/>
                  </a:lnTo>
                  <a:lnTo>
                    <a:pt x="65" y="279"/>
                  </a:lnTo>
                  <a:lnTo>
                    <a:pt x="67" y="278"/>
                  </a:lnTo>
                  <a:lnTo>
                    <a:pt x="68" y="276"/>
                  </a:lnTo>
                  <a:lnTo>
                    <a:pt x="68" y="274"/>
                  </a:lnTo>
                  <a:lnTo>
                    <a:pt x="70" y="269"/>
                  </a:lnTo>
                  <a:lnTo>
                    <a:pt x="72" y="266"/>
                  </a:lnTo>
                  <a:lnTo>
                    <a:pt x="73" y="261"/>
                  </a:lnTo>
                  <a:lnTo>
                    <a:pt x="75" y="256"/>
                  </a:lnTo>
                  <a:lnTo>
                    <a:pt x="75" y="251"/>
                  </a:lnTo>
                  <a:lnTo>
                    <a:pt x="77" y="246"/>
                  </a:lnTo>
                  <a:lnTo>
                    <a:pt x="78" y="237"/>
                  </a:lnTo>
                  <a:lnTo>
                    <a:pt x="78" y="227"/>
                  </a:lnTo>
                  <a:lnTo>
                    <a:pt x="80" y="224"/>
                  </a:lnTo>
                  <a:lnTo>
                    <a:pt x="80" y="219"/>
                  </a:lnTo>
                  <a:lnTo>
                    <a:pt x="81" y="214"/>
                  </a:lnTo>
                  <a:lnTo>
                    <a:pt x="83" y="210"/>
                  </a:lnTo>
                  <a:lnTo>
                    <a:pt x="83" y="207"/>
                  </a:lnTo>
                  <a:lnTo>
                    <a:pt x="85" y="204"/>
                  </a:lnTo>
                  <a:lnTo>
                    <a:pt x="85" y="201"/>
                  </a:lnTo>
                  <a:lnTo>
                    <a:pt x="85" y="197"/>
                  </a:lnTo>
                  <a:lnTo>
                    <a:pt x="85" y="194"/>
                  </a:lnTo>
                  <a:lnTo>
                    <a:pt x="85" y="191"/>
                  </a:lnTo>
                  <a:lnTo>
                    <a:pt x="83" y="187"/>
                  </a:lnTo>
                  <a:lnTo>
                    <a:pt x="81" y="186"/>
                  </a:lnTo>
                  <a:lnTo>
                    <a:pt x="81" y="183"/>
                  </a:lnTo>
                  <a:lnTo>
                    <a:pt x="80" y="181"/>
                  </a:lnTo>
                  <a:lnTo>
                    <a:pt x="78" y="178"/>
                  </a:lnTo>
                  <a:lnTo>
                    <a:pt x="78" y="176"/>
                  </a:lnTo>
                  <a:lnTo>
                    <a:pt x="75" y="173"/>
                  </a:lnTo>
                  <a:lnTo>
                    <a:pt x="72" y="168"/>
                  </a:lnTo>
                  <a:lnTo>
                    <a:pt x="72" y="166"/>
                  </a:lnTo>
                  <a:lnTo>
                    <a:pt x="70" y="164"/>
                  </a:lnTo>
                  <a:lnTo>
                    <a:pt x="70" y="164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0" y="161"/>
                  </a:lnTo>
                  <a:lnTo>
                    <a:pt x="72" y="160"/>
                  </a:lnTo>
                  <a:lnTo>
                    <a:pt x="73" y="160"/>
                  </a:lnTo>
                  <a:lnTo>
                    <a:pt x="75" y="156"/>
                  </a:lnTo>
                  <a:lnTo>
                    <a:pt x="78" y="155"/>
                  </a:lnTo>
                  <a:lnTo>
                    <a:pt x="80" y="153"/>
                  </a:lnTo>
                  <a:lnTo>
                    <a:pt x="81" y="151"/>
                  </a:lnTo>
                  <a:lnTo>
                    <a:pt x="85" y="150"/>
                  </a:lnTo>
                  <a:lnTo>
                    <a:pt x="86" y="148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91" y="143"/>
                  </a:lnTo>
                  <a:lnTo>
                    <a:pt x="93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6" y="143"/>
                  </a:lnTo>
                  <a:lnTo>
                    <a:pt x="96" y="143"/>
                  </a:lnTo>
                  <a:lnTo>
                    <a:pt x="98" y="145"/>
                  </a:lnTo>
                  <a:lnTo>
                    <a:pt x="99" y="146"/>
                  </a:lnTo>
                  <a:lnTo>
                    <a:pt x="101" y="150"/>
                  </a:lnTo>
                  <a:lnTo>
                    <a:pt x="103" y="150"/>
                  </a:lnTo>
                  <a:lnTo>
                    <a:pt x="103" y="151"/>
                  </a:lnTo>
                  <a:lnTo>
                    <a:pt x="104" y="153"/>
                  </a:lnTo>
                  <a:lnTo>
                    <a:pt x="106" y="155"/>
                  </a:lnTo>
                  <a:lnTo>
                    <a:pt x="109" y="156"/>
                  </a:lnTo>
                  <a:lnTo>
                    <a:pt x="114" y="160"/>
                  </a:lnTo>
                  <a:lnTo>
                    <a:pt x="117" y="161"/>
                  </a:lnTo>
                  <a:lnTo>
                    <a:pt x="121" y="164"/>
                  </a:lnTo>
                  <a:lnTo>
                    <a:pt x="126" y="168"/>
                  </a:lnTo>
                  <a:lnTo>
                    <a:pt x="129" y="171"/>
                  </a:lnTo>
                  <a:lnTo>
                    <a:pt x="130" y="174"/>
                  </a:lnTo>
                  <a:lnTo>
                    <a:pt x="134" y="178"/>
                  </a:lnTo>
                  <a:lnTo>
                    <a:pt x="135" y="179"/>
                  </a:lnTo>
                  <a:lnTo>
                    <a:pt x="135" y="179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9" y="181"/>
                  </a:lnTo>
                  <a:lnTo>
                    <a:pt x="139" y="181"/>
                  </a:lnTo>
                  <a:lnTo>
                    <a:pt x="140" y="181"/>
                  </a:lnTo>
                  <a:lnTo>
                    <a:pt x="140" y="181"/>
                  </a:lnTo>
                  <a:lnTo>
                    <a:pt x="145" y="181"/>
                  </a:lnTo>
                  <a:lnTo>
                    <a:pt x="152" y="179"/>
                  </a:lnTo>
                  <a:lnTo>
                    <a:pt x="153" y="179"/>
                  </a:lnTo>
                  <a:lnTo>
                    <a:pt x="157" y="178"/>
                  </a:lnTo>
                  <a:lnTo>
                    <a:pt x="158" y="176"/>
                  </a:lnTo>
                  <a:lnTo>
                    <a:pt x="160" y="176"/>
                  </a:lnTo>
                  <a:lnTo>
                    <a:pt x="165" y="173"/>
                  </a:lnTo>
                  <a:lnTo>
                    <a:pt x="170" y="169"/>
                  </a:lnTo>
                  <a:lnTo>
                    <a:pt x="173" y="166"/>
                  </a:lnTo>
                  <a:lnTo>
                    <a:pt x="178" y="163"/>
                  </a:lnTo>
                  <a:lnTo>
                    <a:pt x="180" y="161"/>
                  </a:lnTo>
                  <a:lnTo>
                    <a:pt x="181" y="160"/>
                  </a:lnTo>
                  <a:lnTo>
                    <a:pt x="181" y="160"/>
                  </a:lnTo>
                  <a:lnTo>
                    <a:pt x="183" y="160"/>
                  </a:lnTo>
                  <a:lnTo>
                    <a:pt x="184" y="160"/>
                  </a:lnTo>
                  <a:lnTo>
                    <a:pt x="186" y="158"/>
                  </a:lnTo>
                  <a:lnTo>
                    <a:pt x="188" y="158"/>
                  </a:lnTo>
                  <a:lnTo>
                    <a:pt x="189" y="156"/>
                  </a:lnTo>
                  <a:lnTo>
                    <a:pt x="191" y="155"/>
                  </a:lnTo>
                  <a:lnTo>
                    <a:pt x="194" y="151"/>
                  </a:lnTo>
                  <a:lnTo>
                    <a:pt x="199" y="146"/>
                  </a:lnTo>
                  <a:lnTo>
                    <a:pt x="201" y="145"/>
                  </a:lnTo>
                  <a:lnTo>
                    <a:pt x="201" y="143"/>
                  </a:lnTo>
                  <a:lnTo>
                    <a:pt x="202" y="142"/>
                  </a:lnTo>
                  <a:lnTo>
                    <a:pt x="204" y="138"/>
                  </a:lnTo>
                  <a:lnTo>
                    <a:pt x="207" y="133"/>
                  </a:lnTo>
                  <a:lnTo>
                    <a:pt x="211" y="128"/>
                  </a:lnTo>
                  <a:lnTo>
                    <a:pt x="214" y="122"/>
                  </a:lnTo>
                  <a:lnTo>
                    <a:pt x="217" y="117"/>
                  </a:lnTo>
                  <a:lnTo>
                    <a:pt x="222" y="110"/>
                  </a:lnTo>
                  <a:lnTo>
                    <a:pt x="224" y="109"/>
                  </a:lnTo>
                  <a:lnTo>
                    <a:pt x="224" y="105"/>
                  </a:lnTo>
                  <a:lnTo>
                    <a:pt x="224" y="105"/>
                  </a:lnTo>
                  <a:lnTo>
                    <a:pt x="225" y="104"/>
                  </a:lnTo>
                  <a:lnTo>
                    <a:pt x="225" y="104"/>
                  </a:lnTo>
                  <a:lnTo>
                    <a:pt x="225" y="102"/>
                  </a:lnTo>
                  <a:lnTo>
                    <a:pt x="225" y="102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99"/>
                  </a:lnTo>
                  <a:lnTo>
                    <a:pt x="222" y="99"/>
                  </a:lnTo>
                  <a:lnTo>
                    <a:pt x="220" y="99"/>
                  </a:lnTo>
                  <a:lnTo>
                    <a:pt x="220" y="97"/>
                  </a:lnTo>
                  <a:lnTo>
                    <a:pt x="219" y="97"/>
                  </a:lnTo>
                  <a:lnTo>
                    <a:pt x="217" y="97"/>
                  </a:lnTo>
                  <a:lnTo>
                    <a:pt x="216" y="97"/>
                  </a:lnTo>
                  <a:lnTo>
                    <a:pt x="214" y="97"/>
                  </a:lnTo>
                  <a:lnTo>
                    <a:pt x="214" y="99"/>
                  </a:lnTo>
                  <a:lnTo>
                    <a:pt x="212" y="101"/>
                  </a:lnTo>
                  <a:lnTo>
                    <a:pt x="209" y="102"/>
                  </a:lnTo>
                  <a:lnTo>
                    <a:pt x="204" y="105"/>
                  </a:lnTo>
                  <a:lnTo>
                    <a:pt x="199" y="109"/>
                  </a:lnTo>
                  <a:lnTo>
                    <a:pt x="194" y="112"/>
                  </a:lnTo>
                  <a:lnTo>
                    <a:pt x="191" y="112"/>
                  </a:lnTo>
                  <a:lnTo>
                    <a:pt x="188" y="114"/>
                  </a:lnTo>
                  <a:lnTo>
                    <a:pt x="186" y="115"/>
                  </a:lnTo>
                  <a:lnTo>
                    <a:pt x="183" y="115"/>
                  </a:lnTo>
                  <a:lnTo>
                    <a:pt x="183" y="117"/>
                  </a:lnTo>
                  <a:lnTo>
                    <a:pt x="181" y="117"/>
                  </a:lnTo>
                  <a:lnTo>
                    <a:pt x="180" y="117"/>
                  </a:lnTo>
                  <a:lnTo>
                    <a:pt x="180" y="117"/>
                  </a:lnTo>
                  <a:lnTo>
                    <a:pt x="178" y="117"/>
                  </a:lnTo>
                  <a:lnTo>
                    <a:pt x="178" y="117"/>
                  </a:lnTo>
                  <a:lnTo>
                    <a:pt x="176" y="115"/>
                  </a:lnTo>
                  <a:lnTo>
                    <a:pt x="176" y="115"/>
                  </a:lnTo>
                  <a:lnTo>
                    <a:pt x="175" y="115"/>
                  </a:lnTo>
                  <a:lnTo>
                    <a:pt x="175" y="115"/>
                  </a:lnTo>
                  <a:lnTo>
                    <a:pt x="175" y="114"/>
                  </a:lnTo>
                  <a:lnTo>
                    <a:pt x="173" y="114"/>
                  </a:lnTo>
                  <a:lnTo>
                    <a:pt x="173" y="112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1" y="107"/>
                  </a:lnTo>
                  <a:lnTo>
                    <a:pt x="170" y="105"/>
                  </a:lnTo>
                  <a:lnTo>
                    <a:pt x="170" y="104"/>
                  </a:lnTo>
                  <a:lnTo>
                    <a:pt x="170" y="99"/>
                  </a:lnTo>
                  <a:lnTo>
                    <a:pt x="170" y="96"/>
                  </a:lnTo>
                  <a:lnTo>
                    <a:pt x="168" y="92"/>
                  </a:lnTo>
                  <a:lnTo>
                    <a:pt x="170" y="91"/>
                  </a:lnTo>
                  <a:lnTo>
                    <a:pt x="170" y="87"/>
                  </a:lnTo>
                  <a:lnTo>
                    <a:pt x="170" y="86"/>
                  </a:lnTo>
                  <a:lnTo>
                    <a:pt x="171" y="84"/>
                  </a:lnTo>
                  <a:lnTo>
                    <a:pt x="171" y="81"/>
                  </a:lnTo>
                  <a:lnTo>
                    <a:pt x="173" y="79"/>
                  </a:lnTo>
                  <a:lnTo>
                    <a:pt x="173" y="76"/>
                  </a:lnTo>
                  <a:lnTo>
                    <a:pt x="176" y="73"/>
                  </a:lnTo>
                  <a:lnTo>
                    <a:pt x="178" y="69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1" y="63"/>
                  </a:lnTo>
                  <a:lnTo>
                    <a:pt x="183" y="61"/>
                  </a:lnTo>
                  <a:lnTo>
                    <a:pt x="184" y="56"/>
                  </a:lnTo>
                  <a:lnTo>
                    <a:pt x="186" y="51"/>
                  </a:lnTo>
                  <a:lnTo>
                    <a:pt x="188" y="46"/>
                  </a:lnTo>
                  <a:lnTo>
                    <a:pt x="189" y="41"/>
                  </a:lnTo>
                  <a:lnTo>
                    <a:pt x="191" y="35"/>
                  </a:lnTo>
                  <a:lnTo>
                    <a:pt x="191" y="35"/>
                  </a:lnTo>
                  <a:close/>
                  <a:moveTo>
                    <a:pt x="242" y="156"/>
                  </a:moveTo>
                  <a:lnTo>
                    <a:pt x="237" y="158"/>
                  </a:lnTo>
                  <a:lnTo>
                    <a:pt x="232" y="160"/>
                  </a:lnTo>
                  <a:lnTo>
                    <a:pt x="227" y="161"/>
                  </a:lnTo>
                  <a:lnTo>
                    <a:pt x="224" y="161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4"/>
                  </a:lnTo>
                  <a:lnTo>
                    <a:pt x="219" y="164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8"/>
                  </a:lnTo>
                  <a:lnTo>
                    <a:pt x="219" y="168"/>
                  </a:lnTo>
                  <a:lnTo>
                    <a:pt x="219" y="169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2" y="176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7" y="183"/>
                  </a:lnTo>
                  <a:lnTo>
                    <a:pt x="229" y="186"/>
                  </a:lnTo>
                  <a:lnTo>
                    <a:pt x="230" y="187"/>
                  </a:lnTo>
                  <a:lnTo>
                    <a:pt x="232" y="191"/>
                  </a:lnTo>
                  <a:lnTo>
                    <a:pt x="234" y="192"/>
                  </a:lnTo>
                  <a:lnTo>
                    <a:pt x="235" y="196"/>
                  </a:lnTo>
                  <a:lnTo>
                    <a:pt x="237" y="197"/>
                  </a:lnTo>
                  <a:lnTo>
                    <a:pt x="237" y="199"/>
                  </a:lnTo>
                  <a:lnTo>
                    <a:pt x="238" y="199"/>
                  </a:lnTo>
                  <a:lnTo>
                    <a:pt x="238" y="201"/>
                  </a:lnTo>
                  <a:lnTo>
                    <a:pt x="240" y="201"/>
                  </a:lnTo>
                  <a:lnTo>
                    <a:pt x="242" y="201"/>
                  </a:lnTo>
                  <a:lnTo>
                    <a:pt x="242" y="201"/>
                  </a:lnTo>
                  <a:lnTo>
                    <a:pt x="243" y="201"/>
                  </a:lnTo>
                  <a:lnTo>
                    <a:pt x="243" y="199"/>
                  </a:lnTo>
                  <a:lnTo>
                    <a:pt x="245" y="199"/>
                  </a:lnTo>
                  <a:lnTo>
                    <a:pt x="245" y="197"/>
                  </a:lnTo>
                  <a:lnTo>
                    <a:pt x="247" y="196"/>
                  </a:lnTo>
                  <a:lnTo>
                    <a:pt x="248" y="194"/>
                  </a:lnTo>
                  <a:lnTo>
                    <a:pt x="248" y="192"/>
                  </a:lnTo>
                  <a:lnTo>
                    <a:pt x="250" y="191"/>
                  </a:lnTo>
                  <a:lnTo>
                    <a:pt x="250" y="187"/>
                  </a:lnTo>
                  <a:lnTo>
                    <a:pt x="252" y="184"/>
                  </a:lnTo>
                  <a:lnTo>
                    <a:pt x="253" y="179"/>
                  </a:lnTo>
                  <a:lnTo>
                    <a:pt x="253" y="176"/>
                  </a:lnTo>
                  <a:lnTo>
                    <a:pt x="253" y="173"/>
                  </a:lnTo>
                  <a:lnTo>
                    <a:pt x="255" y="169"/>
                  </a:lnTo>
                  <a:lnTo>
                    <a:pt x="255" y="166"/>
                  </a:lnTo>
                  <a:lnTo>
                    <a:pt x="253" y="166"/>
                  </a:lnTo>
                  <a:lnTo>
                    <a:pt x="253" y="164"/>
                  </a:lnTo>
                  <a:lnTo>
                    <a:pt x="253" y="163"/>
                  </a:lnTo>
                  <a:lnTo>
                    <a:pt x="253" y="161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2" y="160"/>
                  </a:lnTo>
                  <a:lnTo>
                    <a:pt x="250" y="158"/>
                  </a:lnTo>
                  <a:lnTo>
                    <a:pt x="250" y="158"/>
                  </a:lnTo>
                  <a:lnTo>
                    <a:pt x="248" y="158"/>
                  </a:lnTo>
                  <a:lnTo>
                    <a:pt x="247" y="156"/>
                  </a:lnTo>
                  <a:lnTo>
                    <a:pt x="247" y="156"/>
                  </a:lnTo>
                  <a:lnTo>
                    <a:pt x="243" y="156"/>
                  </a:lnTo>
                  <a:lnTo>
                    <a:pt x="242" y="156"/>
                  </a:lnTo>
                  <a:lnTo>
                    <a:pt x="242" y="156"/>
                  </a:lnTo>
                  <a:close/>
                  <a:moveTo>
                    <a:pt x="194" y="196"/>
                  </a:moveTo>
                  <a:lnTo>
                    <a:pt x="193" y="196"/>
                  </a:lnTo>
                  <a:lnTo>
                    <a:pt x="193" y="197"/>
                  </a:lnTo>
                  <a:lnTo>
                    <a:pt x="191" y="199"/>
                  </a:lnTo>
                  <a:lnTo>
                    <a:pt x="189" y="201"/>
                  </a:lnTo>
                  <a:lnTo>
                    <a:pt x="188" y="202"/>
                  </a:lnTo>
                  <a:lnTo>
                    <a:pt x="188" y="204"/>
                  </a:lnTo>
                  <a:lnTo>
                    <a:pt x="186" y="205"/>
                  </a:lnTo>
                  <a:lnTo>
                    <a:pt x="186" y="207"/>
                  </a:lnTo>
                  <a:lnTo>
                    <a:pt x="186" y="207"/>
                  </a:lnTo>
                  <a:lnTo>
                    <a:pt x="186" y="209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8" y="212"/>
                  </a:lnTo>
                  <a:lnTo>
                    <a:pt x="189" y="214"/>
                  </a:lnTo>
                  <a:lnTo>
                    <a:pt x="191" y="217"/>
                  </a:lnTo>
                  <a:lnTo>
                    <a:pt x="191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4" y="219"/>
                  </a:lnTo>
                  <a:lnTo>
                    <a:pt x="194" y="217"/>
                  </a:lnTo>
                  <a:lnTo>
                    <a:pt x="196" y="217"/>
                  </a:lnTo>
                  <a:lnTo>
                    <a:pt x="196" y="215"/>
                  </a:lnTo>
                  <a:lnTo>
                    <a:pt x="198" y="214"/>
                  </a:lnTo>
                  <a:lnTo>
                    <a:pt x="199" y="210"/>
                  </a:lnTo>
                  <a:lnTo>
                    <a:pt x="199" y="209"/>
                  </a:lnTo>
                  <a:lnTo>
                    <a:pt x="201" y="207"/>
                  </a:lnTo>
                  <a:lnTo>
                    <a:pt x="201" y="205"/>
                  </a:lnTo>
                  <a:lnTo>
                    <a:pt x="201" y="204"/>
                  </a:lnTo>
                  <a:lnTo>
                    <a:pt x="202" y="202"/>
                  </a:lnTo>
                  <a:lnTo>
                    <a:pt x="202" y="201"/>
                  </a:lnTo>
                  <a:lnTo>
                    <a:pt x="202" y="199"/>
                  </a:lnTo>
                  <a:lnTo>
                    <a:pt x="202" y="196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194" y="196"/>
                  </a:lnTo>
                  <a:lnTo>
                    <a:pt x="194" y="196"/>
                  </a:lnTo>
                  <a:close/>
                  <a:moveTo>
                    <a:pt x="229" y="224"/>
                  </a:moveTo>
                  <a:lnTo>
                    <a:pt x="225" y="225"/>
                  </a:lnTo>
                  <a:lnTo>
                    <a:pt x="224" y="227"/>
                  </a:lnTo>
                  <a:lnTo>
                    <a:pt x="222" y="228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2"/>
                  </a:lnTo>
                  <a:lnTo>
                    <a:pt x="220" y="232"/>
                  </a:lnTo>
                  <a:lnTo>
                    <a:pt x="222" y="232"/>
                  </a:lnTo>
                  <a:lnTo>
                    <a:pt x="222" y="233"/>
                  </a:lnTo>
                  <a:lnTo>
                    <a:pt x="224" y="233"/>
                  </a:lnTo>
                  <a:lnTo>
                    <a:pt x="225" y="233"/>
                  </a:lnTo>
                  <a:lnTo>
                    <a:pt x="229" y="235"/>
                  </a:lnTo>
                  <a:lnTo>
                    <a:pt x="230" y="235"/>
                  </a:lnTo>
                  <a:lnTo>
                    <a:pt x="232" y="235"/>
                  </a:lnTo>
                  <a:lnTo>
                    <a:pt x="234" y="235"/>
                  </a:lnTo>
                  <a:lnTo>
                    <a:pt x="234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3"/>
                  </a:lnTo>
                  <a:lnTo>
                    <a:pt x="237" y="233"/>
                  </a:lnTo>
                  <a:lnTo>
                    <a:pt x="237" y="232"/>
                  </a:lnTo>
                  <a:lnTo>
                    <a:pt x="235" y="230"/>
                  </a:lnTo>
                  <a:lnTo>
                    <a:pt x="235" y="228"/>
                  </a:lnTo>
                  <a:lnTo>
                    <a:pt x="235" y="227"/>
                  </a:lnTo>
                  <a:lnTo>
                    <a:pt x="235" y="225"/>
                  </a:lnTo>
                  <a:lnTo>
                    <a:pt x="235" y="225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2" y="224"/>
                  </a:lnTo>
                  <a:lnTo>
                    <a:pt x="232" y="224"/>
                  </a:lnTo>
                  <a:lnTo>
                    <a:pt x="230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close/>
                  <a:moveTo>
                    <a:pt x="235" y="312"/>
                  </a:moveTo>
                  <a:lnTo>
                    <a:pt x="232" y="312"/>
                  </a:lnTo>
                  <a:lnTo>
                    <a:pt x="230" y="312"/>
                  </a:lnTo>
                  <a:lnTo>
                    <a:pt x="229" y="312"/>
                  </a:lnTo>
                  <a:lnTo>
                    <a:pt x="229" y="312"/>
                  </a:lnTo>
                  <a:lnTo>
                    <a:pt x="227" y="312"/>
                  </a:lnTo>
                  <a:lnTo>
                    <a:pt x="225" y="312"/>
                  </a:lnTo>
                  <a:lnTo>
                    <a:pt x="225" y="312"/>
                  </a:lnTo>
                  <a:lnTo>
                    <a:pt x="224" y="314"/>
                  </a:lnTo>
                  <a:lnTo>
                    <a:pt x="222" y="314"/>
                  </a:lnTo>
                  <a:lnTo>
                    <a:pt x="222" y="314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7"/>
                  </a:lnTo>
                  <a:lnTo>
                    <a:pt x="224" y="319"/>
                  </a:lnTo>
                  <a:lnTo>
                    <a:pt x="225" y="322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7" y="324"/>
                  </a:lnTo>
                  <a:lnTo>
                    <a:pt x="229" y="325"/>
                  </a:lnTo>
                  <a:lnTo>
                    <a:pt x="230" y="325"/>
                  </a:lnTo>
                  <a:lnTo>
                    <a:pt x="230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4" y="325"/>
                  </a:lnTo>
                  <a:lnTo>
                    <a:pt x="234" y="324"/>
                  </a:lnTo>
                  <a:lnTo>
                    <a:pt x="235" y="324"/>
                  </a:lnTo>
                  <a:lnTo>
                    <a:pt x="235" y="322"/>
                  </a:lnTo>
                  <a:lnTo>
                    <a:pt x="237" y="320"/>
                  </a:lnTo>
                  <a:lnTo>
                    <a:pt x="237" y="320"/>
                  </a:lnTo>
                  <a:lnTo>
                    <a:pt x="237" y="319"/>
                  </a:lnTo>
                  <a:lnTo>
                    <a:pt x="237" y="319"/>
                  </a:lnTo>
                  <a:lnTo>
                    <a:pt x="237" y="317"/>
                  </a:lnTo>
                  <a:lnTo>
                    <a:pt x="235" y="315"/>
                  </a:lnTo>
                  <a:lnTo>
                    <a:pt x="235" y="314"/>
                  </a:lnTo>
                  <a:lnTo>
                    <a:pt x="235" y="314"/>
                  </a:lnTo>
                  <a:lnTo>
                    <a:pt x="235" y="312"/>
                  </a:lnTo>
                  <a:lnTo>
                    <a:pt x="235" y="312"/>
                  </a:lnTo>
                  <a:close/>
                  <a:moveTo>
                    <a:pt x="193" y="246"/>
                  </a:moveTo>
                  <a:lnTo>
                    <a:pt x="186" y="248"/>
                  </a:lnTo>
                  <a:lnTo>
                    <a:pt x="181" y="248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78" y="251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6" y="253"/>
                  </a:lnTo>
                  <a:lnTo>
                    <a:pt x="176" y="255"/>
                  </a:lnTo>
                  <a:lnTo>
                    <a:pt x="176" y="256"/>
                  </a:lnTo>
                  <a:lnTo>
                    <a:pt x="176" y="258"/>
                  </a:lnTo>
                  <a:lnTo>
                    <a:pt x="175" y="260"/>
                  </a:lnTo>
                  <a:lnTo>
                    <a:pt x="175" y="260"/>
                  </a:lnTo>
                  <a:lnTo>
                    <a:pt x="173" y="261"/>
                  </a:lnTo>
                  <a:lnTo>
                    <a:pt x="171" y="265"/>
                  </a:lnTo>
                  <a:lnTo>
                    <a:pt x="170" y="266"/>
                  </a:lnTo>
                  <a:lnTo>
                    <a:pt x="166" y="269"/>
                  </a:lnTo>
                  <a:lnTo>
                    <a:pt x="165" y="269"/>
                  </a:lnTo>
                  <a:lnTo>
                    <a:pt x="165" y="273"/>
                  </a:lnTo>
                  <a:lnTo>
                    <a:pt x="163" y="274"/>
                  </a:lnTo>
                  <a:lnTo>
                    <a:pt x="162" y="276"/>
                  </a:lnTo>
                  <a:lnTo>
                    <a:pt x="160" y="281"/>
                  </a:lnTo>
                  <a:lnTo>
                    <a:pt x="158" y="286"/>
                  </a:lnTo>
                  <a:lnTo>
                    <a:pt x="157" y="291"/>
                  </a:lnTo>
                  <a:lnTo>
                    <a:pt x="155" y="297"/>
                  </a:lnTo>
                  <a:lnTo>
                    <a:pt x="155" y="299"/>
                  </a:lnTo>
                  <a:lnTo>
                    <a:pt x="153" y="302"/>
                  </a:lnTo>
                  <a:lnTo>
                    <a:pt x="153" y="304"/>
                  </a:lnTo>
                  <a:lnTo>
                    <a:pt x="153" y="306"/>
                  </a:lnTo>
                  <a:lnTo>
                    <a:pt x="153" y="306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62" y="309"/>
                  </a:lnTo>
                  <a:lnTo>
                    <a:pt x="166" y="307"/>
                  </a:lnTo>
                  <a:lnTo>
                    <a:pt x="173" y="307"/>
                  </a:lnTo>
                  <a:lnTo>
                    <a:pt x="181" y="306"/>
                  </a:lnTo>
                  <a:lnTo>
                    <a:pt x="188" y="304"/>
                  </a:lnTo>
                  <a:lnTo>
                    <a:pt x="196" y="302"/>
                  </a:lnTo>
                  <a:lnTo>
                    <a:pt x="198" y="301"/>
                  </a:lnTo>
                  <a:lnTo>
                    <a:pt x="201" y="301"/>
                  </a:lnTo>
                  <a:lnTo>
                    <a:pt x="204" y="299"/>
                  </a:lnTo>
                  <a:lnTo>
                    <a:pt x="206" y="299"/>
                  </a:lnTo>
                  <a:lnTo>
                    <a:pt x="209" y="297"/>
                  </a:lnTo>
                  <a:lnTo>
                    <a:pt x="212" y="294"/>
                  </a:lnTo>
                  <a:lnTo>
                    <a:pt x="214" y="294"/>
                  </a:lnTo>
                  <a:lnTo>
                    <a:pt x="217" y="292"/>
                  </a:lnTo>
                  <a:lnTo>
                    <a:pt x="217" y="292"/>
                  </a:lnTo>
                  <a:lnTo>
                    <a:pt x="219" y="291"/>
                  </a:lnTo>
                  <a:lnTo>
                    <a:pt x="220" y="289"/>
                  </a:lnTo>
                  <a:lnTo>
                    <a:pt x="222" y="287"/>
                  </a:lnTo>
                  <a:lnTo>
                    <a:pt x="222" y="287"/>
                  </a:lnTo>
                  <a:lnTo>
                    <a:pt x="224" y="286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3"/>
                  </a:lnTo>
                  <a:lnTo>
                    <a:pt x="222" y="283"/>
                  </a:lnTo>
                  <a:lnTo>
                    <a:pt x="222" y="281"/>
                  </a:lnTo>
                  <a:lnTo>
                    <a:pt x="222" y="281"/>
                  </a:lnTo>
                  <a:lnTo>
                    <a:pt x="222" y="279"/>
                  </a:lnTo>
                  <a:lnTo>
                    <a:pt x="220" y="279"/>
                  </a:lnTo>
                  <a:lnTo>
                    <a:pt x="219" y="278"/>
                  </a:lnTo>
                  <a:lnTo>
                    <a:pt x="217" y="276"/>
                  </a:lnTo>
                  <a:lnTo>
                    <a:pt x="217" y="276"/>
                  </a:lnTo>
                  <a:lnTo>
                    <a:pt x="214" y="276"/>
                  </a:lnTo>
                  <a:lnTo>
                    <a:pt x="212" y="274"/>
                  </a:lnTo>
                  <a:lnTo>
                    <a:pt x="212" y="274"/>
                  </a:lnTo>
                  <a:lnTo>
                    <a:pt x="211" y="274"/>
                  </a:lnTo>
                  <a:lnTo>
                    <a:pt x="211" y="273"/>
                  </a:lnTo>
                  <a:lnTo>
                    <a:pt x="209" y="273"/>
                  </a:lnTo>
                  <a:lnTo>
                    <a:pt x="209" y="271"/>
                  </a:lnTo>
                  <a:lnTo>
                    <a:pt x="207" y="271"/>
                  </a:lnTo>
                  <a:lnTo>
                    <a:pt x="207" y="269"/>
                  </a:lnTo>
                  <a:lnTo>
                    <a:pt x="207" y="266"/>
                  </a:lnTo>
                  <a:lnTo>
                    <a:pt x="206" y="263"/>
                  </a:lnTo>
                  <a:lnTo>
                    <a:pt x="206" y="260"/>
                  </a:lnTo>
                  <a:lnTo>
                    <a:pt x="206" y="258"/>
                  </a:lnTo>
                  <a:lnTo>
                    <a:pt x="206" y="256"/>
                  </a:lnTo>
                  <a:lnTo>
                    <a:pt x="206" y="255"/>
                  </a:lnTo>
                  <a:lnTo>
                    <a:pt x="206" y="253"/>
                  </a:lnTo>
                  <a:lnTo>
                    <a:pt x="206" y="251"/>
                  </a:lnTo>
                  <a:lnTo>
                    <a:pt x="204" y="250"/>
                  </a:lnTo>
                  <a:lnTo>
                    <a:pt x="204" y="248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1" y="246"/>
                  </a:lnTo>
                  <a:lnTo>
                    <a:pt x="199" y="246"/>
                  </a:lnTo>
                  <a:lnTo>
                    <a:pt x="199" y="245"/>
                  </a:lnTo>
                  <a:lnTo>
                    <a:pt x="198" y="245"/>
                  </a:lnTo>
                  <a:lnTo>
                    <a:pt x="198" y="245"/>
                  </a:lnTo>
                  <a:lnTo>
                    <a:pt x="194" y="245"/>
                  </a:lnTo>
                  <a:lnTo>
                    <a:pt x="193" y="246"/>
                  </a:lnTo>
                  <a:lnTo>
                    <a:pt x="193" y="246"/>
                  </a:lnTo>
                  <a:close/>
                  <a:moveTo>
                    <a:pt x="148" y="205"/>
                  </a:moveTo>
                  <a:lnTo>
                    <a:pt x="147" y="209"/>
                  </a:lnTo>
                  <a:lnTo>
                    <a:pt x="144" y="214"/>
                  </a:lnTo>
                  <a:lnTo>
                    <a:pt x="142" y="215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40" y="220"/>
                  </a:lnTo>
                  <a:lnTo>
                    <a:pt x="139" y="222"/>
                  </a:lnTo>
                  <a:lnTo>
                    <a:pt x="139" y="224"/>
                  </a:lnTo>
                  <a:lnTo>
                    <a:pt x="139" y="224"/>
                  </a:lnTo>
                  <a:lnTo>
                    <a:pt x="139" y="225"/>
                  </a:lnTo>
                  <a:lnTo>
                    <a:pt x="139" y="227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30"/>
                  </a:lnTo>
                  <a:lnTo>
                    <a:pt x="144" y="232"/>
                  </a:lnTo>
                  <a:lnTo>
                    <a:pt x="147" y="233"/>
                  </a:lnTo>
                  <a:lnTo>
                    <a:pt x="147" y="235"/>
                  </a:lnTo>
                  <a:lnTo>
                    <a:pt x="148" y="235"/>
                  </a:lnTo>
                  <a:lnTo>
                    <a:pt x="150" y="237"/>
                  </a:lnTo>
                  <a:lnTo>
                    <a:pt x="150" y="237"/>
                  </a:lnTo>
                  <a:lnTo>
                    <a:pt x="152" y="237"/>
                  </a:lnTo>
                  <a:lnTo>
                    <a:pt x="153" y="237"/>
                  </a:lnTo>
                  <a:lnTo>
                    <a:pt x="153" y="237"/>
                  </a:lnTo>
                  <a:lnTo>
                    <a:pt x="155" y="237"/>
                  </a:lnTo>
                  <a:lnTo>
                    <a:pt x="155" y="235"/>
                  </a:lnTo>
                  <a:lnTo>
                    <a:pt x="157" y="235"/>
                  </a:lnTo>
                  <a:lnTo>
                    <a:pt x="158" y="233"/>
                  </a:lnTo>
                  <a:lnTo>
                    <a:pt x="158" y="232"/>
                  </a:lnTo>
                  <a:lnTo>
                    <a:pt x="162" y="225"/>
                  </a:lnTo>
                  <a:lnTo>
                    <a:pt x="165" y="220"/>
                  </a:lnTo>
                  <a:lnTo>
                    <a:pt x="165" y="219"/>
                  </a:lnTo>
                  <a:lnTo>
                    <a:pt x="165" y="217"/>
                  </a:lnTo>
                  <a:lnTo>
                    <a:pt x="165" y="217"/>
                  </a:lnTo>
                  <a:lnTo>
                    <a:pt x="165" y="215"/>
                  </a:lnTo>
                  <a:lnTo>
                    <a:pt x="165" y="214"/>
                  </a:lnTo>
                  <a:lnTo>
                    <a:pt x="163" y="214"/>
                  </a:lnTo>
                  <a:lnTo>
                    <a:pt x="163" y="212"/>
                  </a:lnTo>
                  <a:lnTo>
                    <a:pt x="162" y="210"/>
                  </a:lnTo>
                  <a:lnTo>
                    <a:pt x="162" y="209"/>
                  </a:lnTo>
                  <a:lnTo>
                    <a:pt x="160" y="209"/>
                  </a:lnTo>
                  <a:lnTo>
                    <a:pt x="160" y="207"/>
                  </a:lnTo>
                  <a:lnTo>
                    <a:pt x="158" y="207"/>
                  </a:lnTo>
                  <a:lnTo>
                    <a:pt x="157" y="205"/>
                  </a:lnTo>
                  <a:lnTo>
                    <a:pt x="157" y="205"/>
                  </a:lnTo>
                  <a:lnTo>
                    <a:pt x="155" y="205"/>
                  </a:lnTo>
                  <a:lnTo>
                    <a:pt x="153" y="205"/>
                  </a:lnTo>
                  <a:lnTo>
                    <a:pt x="152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48" y="205"/>
                  </a:lnTo>
                  <a:lnTo>
                    <a:pt x="148" y="205"/>
                  </a:lnTo>
                  <a:close/>
                  <a:moveTo>
                    <a:pt x="124" y="217"/>
                  </a:moveTo>
                  <a:lnTo>
                    <a:pt x="121" y="217"/>
                  </a:lnTo>
                  <a:lnTo>
                    <a:pt x="119" y="215"/>
                  </a:lnTo>
                  <a:lnTo>
                    <a:pt x="117" y="215"/>
                  </a:lnTo>
                  <a:lnTo>
                    <a:pt x="117" y="215"/>
                  </a:lnTo>
                  <a:lnTo>
                    <a:pt x="116" y="215"/>
                  </a:lnTo>
                  <a:lnTo>
                    <a:pt x="114" y="215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09" y="219"/>
                  </a:lnTo>
                  <a:lnTo>
                    <a:pt x="108" y="220"/>
                  </a:lnTo>
                  <a:lnTo>
                    <a:pt x="106" y="224"/>
                  </a:lnTo>
                  <a:lnTo>
                    <a:pt x="104" y="225"/>
                  </a:lnTo>
                  <a:lnTo>
                    <a:pt x="103" y="228"/>
                  </a:lnTo>
                  <a:lnTo>
                    <a:pt x="96" y="238"/>
                  </a:lnTo>
                  <a:lnTo>
                    <a:pt x="90" y="250"/>
                  </a:lnTo>
                  <a:lnTo>
                    <a:pt x="81" y="265"/>
                  </a:lnTo>
                  <a:lnTo>
                    <a:pt x="75" y="279"/>
                  </a:lnTo>
                  <a:lnTo>
                    <a:pt x="70" y="286"/>
                  </a:lnTo>
                  <a:lnTo>
                    <a:pt x="67" y="292"/>
                  </a:lnTo>
                  <a:lnTo>
                    <a:pt x="63" y="299"/>
                  </a:lnTo>
                  <a:lnTo>
                    <a:pt x="60" y="306"/>
                  </a:lnTo>
                  <a:lnTo>
                    <a:pt x="59" y="310"/>
                  </a:lnTo>
                  <a:lnTo>
                    <a:pt x="57" y="315"/>
                  </a:lnTo>
                  <a:lnTo>
                    <a:pt x="55" y="317"/>
                  </a:lnTo>
                  <a:lnTo>
                    <a:pt x="55" y="319"/>
                  </a:lnTo>
                  <a:lnTo>
                    <a:pt x="55" y="320"/>
                  </a:lnTo>
                  <a:lnTo>
                    <a:pt x="55" y="320"/>
                  </a:lnTo>
                  <a:lnTo>
                    <a:pt x="55" y="322"/>
                  </a:lnTo>
                  <a:lnTo>
                    <a:pt x="55" y="324"/>
                  </a:lnTo>
                  <a:lnTo>
                    <a:pt x="54" y="325"/>
                  </a:lnTo>
                  <a:lnTo>
                    <a:pt x="54" y="327"/>
                  </a:lnTo>
                  <a:lnTo>
                    <a:pt x="54" y="330"/>
                  </a:lnTo>
                  <a:lnTo>
                    <a:pt x="52" y="333"/>
                  </a:lnTo>
                  <a:lnTo>
                    <a:pt x="52" y="333"/>
                  </a:lnTo>
                  <a:lnTo>
                    <a:pt x="52" y="335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4" y="337"/>
                  </a:lnTo>
                  <a:lnTo>
                    <a:pt x="54" y="337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59" y="335"/>
                  </a:lnTo>
                  <a:lnTo>
                    <a:pt x="60" y="335"/>
                  </a:lnTo>
                  <a:lnTo>
                    <a:pt x="60" y="333"/>
                  </a:lnTo>
                  <a:lnTo>
                    <a:pt x="63" y="332"/>
                  </a:lnTo>
                  <a:lnTo>
                    <a:pt x="65" y="328"/>
                  </a:lnTo>
                  <a:lnTo>
                    <a:pt x="68" y="327"/>
                  </a:lnTo>
                  <a:lnTo>
                    <a:pt x="70" y="324"/>
                  </a:lnTo>
                  <a:lnTo>
                    <a:pt x="73" y="320"/>
                  </a:lnTo>
                  <a:lnTo>
                    <a:pt x="77" y="317"/>
                  </a:lnTo>
                  <a:lnTo>
                    <a:pt x="81" y="309"/>
                  </a:lnTo>
                  <a:lnTo>
                    <a:pt x="86" y="301"/>
                  </a:lnTo>
                  <a:lnTo>
                    <a:pt x="91" y="294"/>
                  </a:lnTo>
                  <a:lnTo>
                    <a:pt x="95" y="286"/>
                  </a:lnTo>
                  <a:lnTo>
                    <a:pt x="98" y="281"/>
                  </a:lnTo>
                  <a:lnTo>
                    <a:pt x="101" y="274"/>
                  </a:lnTo>
                  <a:lnTo>
                    <a:pt x="104" y="269"/>
                  </a:lnTo>
                  <a:lnTo>
                    <a:pt x="108" y="266"/>
                  </a:lnTo>
                  <a:lnTo>
                    <a:pt x="109" y="263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3" y="256"/>
                  </a:lnTo>
                  <a:lnTo>
                    <a:pt x="114" y="253"/>
                  </a:lnTo>
                  <a:lnTo>
                    <a:pt x="114" y="251"/>
                  </a:lnTo>
                  <a:lnTo>
                    <a:pt x="116" y="248"/>
                  </a:lnTo>
                  <a:lnTo>
                    <a:pt x="116" y="246"/>
                  </a:lnTo>
                  <a:lnTo>
                    <a:pt x="117" y="240"/>
                  </a:lnTo>
                  <a:lnTo>
                    <a:pt x="119" y="235"/>
                  </a:lnTo>
                  <a:lnTo>
                    <a:pt x="121" y="230"/>
                  </a:lnTo>
                  <a:lnTo>
                    <a:pt x="121" y="225"/>
                  </a:lnTo>
                  <a:lnTo>
                    <a:pt x="122" y="222"/>
                  </a:lnTo>
                  <a:lnTo>
                    <a:pt x="122" y="219"/>
                  </a:lnTo>
                  <a:lnTo>
                    <a:pt x="122" y="217"/>
                  </a:lnTo>
                  <a:lnTo>
                    <a:pt x="124" y="21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57">
              <a:extLst>
                <a:ext uri="{FF2B5EF4-FFF2-40B4-BE49-F238E27FC236}">
                  <a16:creationId xmlns:a16="http://schemas.microsoft.com/office/drawing/2014/main" id="{F678C4D7-6111-3277-B970-2377F74699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7" y="2072"/>
              <a:ext cx="289" cy="397"/>
            </a:xfrm>
            <a:custGeom>
              <a:avLst/>
              <a:gdLst>
                <a:gd name="T0" fmla="*/ 132 w 289"/>
                <a:gd name="T1" fmla="*/ 29 h 397"/>
                <a:gd name="T2" fmla="*/ 121 w 289"/>
                <a:gd name="T3" fmla="*/ 5 h 397"/>
                <a:gd name="T4" fmla="*/ 131 w 289"/>
                <a:gd name="T5" fmla="*/ 0 h 397"/>
                <a:gd name="T6" fmla="*/ 168 w 289"/>
                <a:gd name="T7" fmla="*/ 10 h 397"/>
                <a:gd name="T8" fmla="*/ 181 w 289"/>
                <a:gd name="T9" fmla="*/ 10 h 397"/>
                <a:gd name="T10" fmla="*/ 185 w 289"/>
                <a:gd name="T11" fmla="*/ 39 h 397"/>
                <a:gd name="T12" fmla="*/ 198 w 289"/>
                <a:gd name="T13" fmla="*/ 47 h 397"/>
                <a:gd name="T14" fmla="*/ 226 w 289"/>
                <a:gd name="T15" fmla="*/ 38 h 397"/>
                <a:gd name="T16" fmla="*/ 255 w 289"/>
                <a:gd name="T17" fmla="*/ 31 h 397"/>
                <a:gd name="T18" fmla="*/ 268 w 289"/>
                <a:gd name="T19" fmla="*/ 39 h 397"/>
                <a:gd name="T20" fmla="*/ 245 w 289"/>
                <a:gd name="T21" fmla="*/ 62 h 397"/>
                <a:gd name="T22" fmla="*/ 209 w 289"/>
                <a:gd name="T23" fmla="*/ 80 h 397"/>
                <a:gd name="T24" fmla="*/ 183 w 289"/>
                <a:gd name="T25" fmla="*/ 84 h 397"/>
                <a:gd name="T26" fmla="*/ 157 w 289"/>
                <a:gd name="T27" fmla="*/ 77 h 397"/>
                <a:gd name="T28" fmla="*/ 118 w 289"/>
                <a:gd name="T29" fmla="*/ 98 h 397"/>
                <a:gd name="T30" fmla="*/ 82 w 289"/>
                <a:gd name="T31" fmla="*/ 110 h 397"/>
                <a:gd name="T32" fmla="*/ 60 w 289"/>
                <a:gd name="T33" fmla="*/ 111 h 397"/>
                <a:gd name="T34" fmla="*/ 59 w 289"/>
                <a:gd name="T35" fmla="*/ 97 h 397"/>
                <a:gd name="T36" fmla="*/ 69 w 289"/>
                <a:gd name="T37" fmla="*/ 79 h 397"/>
                <a:gd name="T38" fmla="*/ 103 w 289"/>
                <a:gd name="T39" fmla="*/ 72 h 397"/>
                <a:gd name="T40" fmla="*/ 109 w 289"/>
                <a:gd name="T41" fmla="*/ 123 h 397"/>
                <a:gd name="T42" fmla="*/ 72 w 289"/>
                <a:gd name="T43" fmla="*/ 159 h 397"/>
                <a:gd name="T44" fmla="*/ 62 w 289"/>
                <a:gd name="T45" fmla="*/ 177 h 397"/>
                <a:gd name="T46" fmla="*/ 73 w 289"/>
                <a:gd name="T47" fmla="*/ 185 h 397"/>
                <a:gd name="T48" fmla="*/ 105 w 289"/>
                <a:gd name="T49" fmla="*/ 174 h 397"/>
                <a:gd name="T50" fmla="*/ 154 w 289"/>
                <a:gd name="T51" fmla="*/ 154 h 397"/>
                <a:gd name="T52" fmla="*/ 191 w 289"/>
                <a:gd name="T53" fmla="*/ 149 h 397"/>
                <a:gd name="T54" fmla="*/ 212 w 289"/>
                <a:gd name="T55" fmla="*/ 144 h 397"/>
                <a:gd name="T56" fmla="*/ 219 w 289"/>
                <a:gd name="T57" fmla="*/ 126 h 397"/>
                <a:gd name="T58" fmla="*/ 204 w 289"/>
                <a:gd name="T59" fmla="*/ 107 h 397"/>
                <a:gd name="T60" fmla="*/ 173 w 289"/>
                <a:gd name="T61" fmla="*/ 120 h 397"/>
                <a:gd name="T62" fmla="*/ 137 w 289"/>
                <a:gd name="T63" fmla="*/ 128 h 397"/>
                <a:gd name="T64" fmla="*/ 101 w 289"/>
                <a:gd name="T65" fmla="*/ 198 h 397"/>
                <a:gd name="T66" fmla="*/ 127 w 289"/>
                <a:gd name="T67" fmla="*/ 216 h 397"/>
                <a:gd name="T68" fmla="*/ 142 w 289"/>
                <a:gd name="T69" fmla="*/ 203 h 397"/>
                <a:gd name="T70" fmla="*/ 154 w 289"/>
                <a:gd name="T71" fmla="*/ 189 h 397"/>
                <a:gd name="T72" fmla="*/ 190 w 289"/>
                <a:gd name="T73" fmla="*/ 218 h 397"/>
                <a:gd name="T74" fmla="*/ 216 w 289"/>
                <a:gd name="T75" fmla="*/ 328 h 397"/>
                <a:gd name="T76" fmla="*/ 232 w 289"/>
                <a:gd name="T77" fmla="*/ 351 h 397"/>
                <a:gd name="T78" fmla="*/ 273 w 289"/>
                <a:gd name="T79" fmla="*/ 361 h 397"/>
                <a:gd name="T80" fmla="*/ 273 w 289"/>
                <a:gd name="T81" fmla="*/ 380 h 397"/>
                <a:gd name="T82" fmla="*/ 242 w 289"/>
                <a:gd name="T83" fmla="*/ 394 h 397"/>
                <a:gd name="T84" fmla="*/ 204 w 289"/>
                <a:gd name="T85" fmla="*/ 395 h 397"/>
                <a:gd name="T86" fmla="*/ 181 w 289"/>
                <a:gd name="T87" fmla="*/ 367 h 397"/>
                <a:gd name="T88" fmla="*/ 160 w 289"/>
                <a:gd name="T89" fmla="*/ 330 h 397"/>
                <a:gd name="T90" fmla="*/ 145 w 289"/>
                <a:gd name="T91" fmla="*/ 289 h 397"/>
                <a:gd name="T92" fmla="*/ 140 w 289"/>
                <a:gd name="T93" fmla="*/ 285 h 397"/>
                <a:gd name="T94" fmla="*/ 105 w 289"/>
                <a:gd name="T95" fmla="*/ 323 h 397"/>
                <a:gd name="T96" fmla="*/ 55 w 289"/>
                <a:gd name="T97" fmla="*/ 357 h 397"/>
                <a:gd name="T98" fmla="*/ 8 w 289"/>
                <a:gd name="T99" fmla="*/ 390 h 397"/>
                <a:gd name="T100" fmla="*/ 0 w 289"/>
                <a:gd name="T101" fmla="*/ 372 h 397"/>
                <a:gd name="T102" fmla="*/ 11 w 289"/>
                <a:gd name="T103" fmla="*/ 356 h 397"/>
                <a:gd name="T104" fmla="*/ 72 w 289"/>
                <a:gd name="T105" fmla="*/ 310 h 397"/>
                <a:gd name="T106" fmla="*/ 98 w 289"/>
                <a:gd name="T107" fmla="*/ 275 h 397"/>
                <a:gd name="T108" fmla="*/ 109 w 289"/>
                <a:gd name="T109" fmla="*/ 246 h 397"/>
                <a:gd name="T110" fmla="*/ 106 w 289"/>
                <a:gd name="T111" fmla="*/ 233 h 397"/>
                <a:gd name="T112" fmla="*/ 90 w 289"/>
                <a:gd name="T113" fmla="*/ 223 h 397"/>
                <a:gd name="T114" fmla="*/ 91 w 289"/>
                <a:gd name="T115" fmla="*/ 20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9" h="397">
                  <a:moveTo>
                    <a:pt x="137" y="51"/>
                  </a:moveTo>
                  <a:lnTo>
                    <a:pt x="137" y="47"/>
                  </a:lnTo>
                  <a:lnTo>
                    <a:pt x="137" y="44"/>
                  </a:lnTo>
                  <a:lnTo>
                    <a:pt x="137" y="41"/>
                  </a:lnTo>
                  <a:lnTo>
                    <a:pt x="137" y="38"/>
                  </a:lnTo>
                  <a:lnTo>
                    <a:pt x="137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3"/>
                  </a:lnTo>
                  <a:lnTo>
                    <a:pt x="134" y="31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1" y="25"/>
                  </a:lnTo>
                  <a:lnTo>
                    <a:pt x="127" y="21"/>
                  </a:lnTo>
                  <a:lnTo>
                    <a:pt x="126" y="18"/>
                  </a:lnTo>
                  <a:lnTo>
                    <a:pt x="124" y="15"/>
                  </a:lnTo>
                  <a:lnTo>
                    <a:pt x="124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1" y="8"/>
                  </a:lnTo>
                  <a:lnTo>
                    <a:pt x="121" y="6"/>
                  </a:lnTo>
                  <a:lnTo>
                    <a:pt x="121" y="5"/>
                  </a:lnTo>
                  <a:lnTo>
                    <a:pt x="121" y="3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23" y="2"/>
                  </a:lnTo>
                  <a:lnTo>
                    <a:pt x="123" y="2"/>
                  </a:lnTo>
                  <a:lnTo>
                    <a:pt x="124" y="2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6" y="0"/>
                  </a:lnTo>
                  <a:lnTo>
                    <a:pt x="139" y="0"/>
                  </a:lnTo>
                  <a:lnTo>
                    <a:pt x="142" y="2"/>
                  </a:lnTo>
                  <a:lnTo>
                    <a:pt x="144" y="2"/>
                  </a:lnTo>
                  <a:lnTo>
                    <a:pt x="147" y="3"/>
                  </a:lnTo>
                  <a:lnTo>
                    <a:pt x="154" y="5"/>
                  </a:lnTo>
                  <a:lnTo>
                    <a:pt x="158" y="6"/>
                  </a:lnTo>
                  <a:lnTo>
                    <a:pt x="163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2" y="8"/>
                  </a:lnTo>
                  <a:lnTo>
                    <a:pt x="173" y="8"/>
                  </a:lnTo>
                  <a:lnTo>
                    <a:pt x="175" y="8"/>
                  </a:lnTo>
                  <a:lnTo>
                    <a:pt x="176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80" y="8"/>
                  </a:lnTo>
                  <a:lnTo>
                    <a:pt x="180" y="10"/>
                  </a:lnTo>
                  <a:lnTo>
                    <a:pt x="181" y="10"/>
                  </a:lnTo>
                  <a:lnTo>
                    <a:pt x="181" y="11"/>
                  </a:lnTo>
                  <a:lnTo>
                    <a:pt x="183" y="13"/>
                  </a:lnTo>
                  <a:lnTo>
                    <a:pt x="183" y="15"/>
                  </a:lnTo>
                  <a:lnTo>
                    <a:pt x="183" y="18"/>
                  </a:lnTo>
                  <a:lnTo>
                    <a:pt x="185" y="20"/>
                  </a:lnTo>
                  <a:lnTo>
                    <a:pt x="185" y="21"/>
                  </a:lnTo>
                  <a:lnTo>
                    <a:pt x="185" y="26"/>
                  </a:lnTo>
                  <a:lnTo>
                    <a:pt x="185" y="31"/>
                  </a:lnTo>
                  <a:lnTo>
                    <a:pt x="185" y="34"/>
                  </a:lnTo>
                  <a:lnTo>
                    <a:pt x="185" y="38"/>
                  </a:lnTo>
                  <a:lnTo>
                    <a:pt x="185" y="39"/>
                  </a:lnTo>
                  <a:lnTo>
                    <a:pt x="185" y="39"/>
                  </a:lnTo>
                  <a:lnTo>
                    <a:pt x="186" y="41"/>
                  </a:lnTo>
                  <a:lnTo>
                    <a:pt x="186" y="43"/>
                  </a:lnTo>
                  <a:lnTo>
                    <a:pt x="188" y="43"/>
                  </a:lnTo>
                  <a:lnTo>
                    <a:pt x="188" y="44"/>
                  </a:lnTo>
                  <a:lnTo>
                    <a:pt x="190" y="44"/>
                  </a:lnTo>
                  <a:lnTo>
                    <a:pt x="191" y="46"/>
                  </a:lnTo>
                  <a:lnTo>
                    <a:pt x="191" y="46"/>
                  </a:lnTo>
                  <a:lnTo>
                    <a:pt x="194" y="47"/>
                  </a:lnTo>
                  <a:lnTo>
                    <a:pt x="196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203" y="47"/>
                  </a:lnTo>
                  <a:lnTo>
                    <a:pt x="204" y="47"/>
                  </a:lnTo>
                  <a:lnTo>
                    <a:pt x="206" y="47"/>
                  </a:lnTo>
                  <a:lnTo>
                    <a:pt x="208" y="46"/>
                  </a:lnTo>
                  <a:lnTo>
                    <a:pt x="209" y="46"/>
                  </a:lnTo>
                  <a:lnTo>
                    <a:pt x="212" y="44"/>
                  </a:lnTo>
                  <a:lnTo>
                    <a:pt x="216" y="43"/>
                  </a:lnTo>
                  <a:lnTo>
                    <a:pt x="217" y="41"/>
                  </a:lnTo>
                  <a:lnTo>
                    <a:pt x="221" y="39"/>
                  </a:lnTo>
                  <a:lnTo>
                    <a:pt x="226" y="38"/>
                  </a:lnTo>
                  <a:lnTo>
                    <a:pt x="230" y="34"/>
                  </a:lnTo>
                  <a:lnTo>
                    <a:pt x="234" y="33"/>
                  </a:lnTo>
                  <a:lnTo>
                    <a:pt x="235" y="33"/>
                  </a:lnTo>
                  <a:lnTo>
                    <a:pt x="237" y="31"/>
                  </a:lnTo>
                  <a:lnTo>
                    <a:pt x="240" y="31"/>
                  </a:lnTo>
                  <a:lnTo>
                    <a:pt x="242" y="29"/>
                  </a:lnTo>
                  <a:lnTo>
                    <a:pt x="245" y="29"/>
                  </a:lnTo>
                  <a:lnTo>
                    <a:pt x="247" y="29"/>
                  </a:lnTo>
                  <a:lnTo>
                    <a:pt x="250" y="29"/>
                  </a:lnTo>
                  <a:lnTo>
                    <a:pt x="253" y="29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60" y="31"/>
                  </a:lnTo>
                  <a:lnTo>
                    <a:pt x="262" y="33"/>
                  </a:lnTo>
                  <a:lnTo>
                    <a:pt x="263" y="33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68" y="38"/>
                  </a:lnTo>
                  <a:lnTo>
                    <a:pt x="268" y="38"/>
                  </a:lnTo>
                  <a:lnTo>
                    <a:pt x="268" y="39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6" y="43"/>
                  </a:lnTo>
                  <a:lnTo>
                    <a:pt x="263" y="46"/>
                  </a:lnTo>
                  <a:lnTo>
                    <a:pt x="262" y="49"/>
                  </a:lnTo>
                  <a:lnTo>
                    <a:pt x="258" y="52"/>
                  </a:lnTo>
                  <a:lnTo>
                    <a:pt x="253" y="56"/>
                  </a:lnTo>
                  <a:lnTo>
                    <a:pt x="252" y="57"/>
                  </a:lnTo>
                  <a:lnTo>
                    <a:pt x="250" y="59"/>
                  </a:lnTo>
                  <a:lnTo>
                    <a:pt x="247" y="61"/>
                  </a:lnTo>
                  <a:lnTo>
                    <a:pt x="245" y="62"/>
                  </a:lnTo>
                  <a:lnTo>
                    <a:pt x="244" y="64"/>
                  </a:lnTo>
                  <a:lnTo>
                    <a:pt x="240" y="64"/>
                  </a:lnTo>
                  <a:lnTo>
                    <a:pt x="239" y="66"/>
                  </a:lnTo>
                  <a:lnTo>
                    <a:pt x="235" y="67"/>
                  </a:lnTo>
                  <a:lnTo>
                    <a:pt x="232" y="67"/>
                  </a:lnTo>
                  <a:lnTo>
                    <a:pt x="230" y="69"/>
                  </a:lnTo>
                  <a:lnTo>
                    <a:pt x="227" y="70"/>
                  </a:lnTo>
                  <a:lnTo>
                    <a:pt x="224" y="72"/>
                  </a:lnTo>
                  <a:lnTo>
                    <a:pt x="219" y="75"/>
                  </a:lnTo>
                  <a:lnTo>
                    <a:pt x="212" y="79"/>
                  </a:lnTo>
                  <a:lnTo>
                    <a:pt x="209" y="80"/>
                  </a:lnTo>
                  <a:lnTo>
                    <a:pt x="206" y="82"/>
                  </a:lnTo>
                  <a:lnTo>
                    <a:pt x="203" y="82"/>
                  </a:lnTo>
                  <a:lnTo>
                    <a:pt x="199" y="84"/>
                  </a:lnTo>
                  <a:lnTo>
                    <a:pt x="198" y="84"/>
                  </a:lnTo>
                  <a:lnTo>
                    <a:pt x="194" y="85"/>
                  </a:lnTo>
                  <a:lnTo>
                    <a:pt x="193" y="85"/>
                  </a:lnTo>
                  <a:lnTo>
                    <a:pt x="191" y="85"/>
                  </a:lnTo>
                  <a:lnTo>
                    <a:pt x="190" y="85"/>
                  </a:lnTo>
                  <a:lnTo>
                    <a:pt x="188" y="84"/>
                  </a:lnTo>
                  <a:lnTo>
                    <a:pt x="186" y="84"/>
                  </a:lnTo>
                  <a:lnTo>
                    <a:pt x="183" y="84"/>
                  </a:lnTo>
                  <a:lnTo>
                    <a:pt x="180" y="82"/>
                  </a:lnTo>
                  <a:lnTo>
                    <a:pt x="178" y="82"/>
                  </a:lnTo>
                  <a:lnTo>
                    <a:pt x="173" y="80"/>
                  </a:lnTo>
                  <a:lnTo>
                    <a:pt x="170" y="79"/>
                  </a:lnTo>
                  <a:lnTo>
                    <a:pt x="168" y="77"/>
                  </a:lnTo>
                  <a:lnTo>
                    <a:pt x="165" y="77"/>
                  </a:lnTo>
                  <a:lnTo>
                    <a:pt x="163" y="77"/>
                  </a:lnTo>
                  <a:lnTo>
                    <a:pt x="162" y="77"/>
                  </a:lnTo>
                  <a:lnTo>
                    <a:pt x="160" y="77"/>
                  </a:lnTo>
                  <a:lnTo>
                    <a:pt x="158" y="77"/>
                  </a:lnTo>
                  <a:lnTo>
                    <a:pt x="157" y="77"/>
                  </a:lnTo>
                  <a:lnTo>
                    <a:pt x="154" y="77"/>
                  </a:lnTo>
                  <a:lnTo>
                    <a:pt x="152" y="77"/>
                  </a:lnTo>
                  <a:lnTo>
                    <a:pt x="150" y="79"/>
                  </a:lnTo>
                  <a:lnTo>
                    <a:pt x="147" y="80"/>
                  </a:lnTo>
                  <a:lnTo>
                    <a:pt x="144" y="82"/>
                  </a:lnTo>
                  <a:lnTo>
                    <a:pt x="137" y="85"/>
                  </a:lnTo>
                  <a:lnTo>
                    <a:pt x="132" y="88"/>
                  </a:lnTo>
                  <a:lnTo>
                    <a:pt x="126" y="92"/>
                  </a:lnTo>
                  <a:lnTo>
                    <a:pt x="121" y="95"/>
                  </a:lnTo>
                  <a:lnTo>
                    <a:pt x="119" y="97"/>
                  </a:lnTo>
                  <a:lnTo>
                    <a:pt x="118" y="98"/>
                  </a:lnTo>
                  <a:lnTo>
                    <a:pt x="116" y="98"/>
                  </a:lnTo>
                  <a:lnTo>
                    <a:pt x="114" y="100"/>
                  </a:lnTo>
                  <a:lnTo>
                    <a:pt x="111" y="102"/>
                  </a:lnTo>
                  <a:lnTo>
                    <a:pt x="106" y="103"/>
                  </a:lnTo>
                  <a:lnTo>
                    <a:pt x="101" y="105"/>
                  </a:lnTo>
                  <a:lnTo>
                    <a:pt x="96" y="107"/>
                  </a:lnTo>
                  <a:lnTo>
                    <a:pt x="93" y="108"/>
                  </a:lnTo>
                  <a:lnTo>
                    <a:pt x="91" y="108"/>
                  </a:lnTo>
                  <a:lnTo>
                    <a:pt x="88" y="110"/>
                  </a:lnTo>
                  <a:lnTo>
                    <a:pt x="87" y="110"/>
                  </a:lnTo>
                  <a:lnTo>
                    <a:pt x="82" y="110"/>
                  </a:lnTo>
                  <a:lnTo>
                    <a:pt x="77" y="111"/>
                  </a:lnTo>
                  <a:lnTo>
                    <a:pt x="75" y="111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69" y="113"/>
                  </a:lnTo>
                  <a:lnTo>
                    <a:pt x="65" y="113"/>
                  </a:lnTo>
                  <a:lnTo>
                    <a:pt x="64" y="113"/>
                  </a:lnTo>
                  <a:lnTo>
                    <a:pt x="64" y="113"/>
                  </a:lnTo>
                  <a:lnTo>
                    <a:pt x="62" y="113"/>
                  </a:lnTo>
                  <a:lnTo>
                    <a:pt x="62" y="113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0"/>
                  </a:lnTo>
                  <a:lnTo>
                    <a:pt x="59" y="110"/>
                  </a:lnTo>
                  <a:lnTo>
                    <a:pt x="59" y="108"/>
                  </a:lnTo>
                  <a:lnTo>
                    <a:pt x="59" y="108"/>
                  </a:lnTo>
                  <a:lnTo>
                    <a:pt x="59" y="107"/>
                  </a:lnTo>
                  <a:lnTo>
                    <a:pt x="59" y="105"/>
                  </a:lnTo>
                  <a:lnTo>
                    <a:pt x="59" y="102"/>
                  </a:lnTo>
                  <a:lnTo>
                    <a:pt x="59" y="100"/>
                  </a:lnTo>
                  <a:lnTo>
                    <a:pt x="59" y="97"/>
                  </a:lnTo>
                  <a:lnTo>
                    <a:pt x="59" y="95"/>
                  </a:lnTo>
                  <a:lnTo>
                    <a:pt x="59" y="92"/>
                  </a:lnTo>
                  <a:lnTo>
                    <a:pt x="60" y="90"/>
                  </a:lnTo>
                  <a:lnTo>
                    <a:pt x="60" y="88"/>
                  </a:lnTo>
                  <a:lnTo>
                    <a:pt x="62" y="85"/>
                  </a:lnTo>
                  <a:lnTo>
                    <a:pt x="62" y="84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5" y="80"/>
                  </a:lnTo>
                  <a:lnTo>
                    <a:pt x="67" y="79"/>
                  </a:lnTo>
                  <a:lnTo>
                    <a:pt x="69" y="79"/>
                  </a:lnTo>
                  <a:lnTo>
                    <a:pt x="70" y="77"/>
                  </a:lnTo>
                  <a:lnTo>
                    <a:pt x="72" y="77"/>
                  </a:lnTo>
                  <a:lnTo>
                    <a:pt x="75" y="77"/>
                  </a:lnTo>
                  <a:lnTo>
                    <a:pt x="77" y="77"/>
                  </a:lnTo>
                  <a:lnTo>
                    <a:pt x="78" y="77"/>
                  </a:lnTo>
                  <a:lnTo>
                    <a:pt x="80" y="77"/>
                  </a:lnTo>
                  <a:lnTo>
                    <a:pt x="82" y="77"/>
                  </a:lnTo>
                  <a:lnTo>
                    <a:pt x="85" y="77"/>
                  </a:lnTo>
                  <a:lnTo>
                    <a:pt x="90" y="75"/>
                  </a:lnTo>
                  <a:lnTo>
                    <a:pt x="95" y="74"/>
                  </a:lnTo>
                  <a:lnTo>
                    <a:pt x="103" y="72"/>
                  </a:lnTo>
                  <a:lnTo>
                    <a:pt x="109" y="69"/>
                  </a:lnTo>
                  <a:lnTo>
                    <a:pt x="116" y="67"/>
                  </a:lnTo>
                  <a:lnTo>
                    <a:pt x="121" y="66"/>
                  </a:lnTo>
                  <a:lnTo>
                    <a:pt x="127" y="64"/>
                  </a:lnTo>
                  <a:lnTo>
                    <a:pt x="131" y="62"/>
                  </a:lnTo>
                  <a:lnTo>
                    <a:pt x="132" y="61"/>
                  </a:lnTo>
                  <a:lnTo>
                    <a:pt x="134" y="61"/>
                  </a:lnTo>
                  <a:lnTo>
                    <a:pt x="137" y="51"/>
                  </a:lnTo>
                  <a:lnTo>
                    <a:pt x="137" y="51"/>
                  </a:lnTo>
                  <a:close/>
                  <a:moveTo>
                    <a:pt x="111" y="121"/>
                  </a:moveTo>
                  <a:lnTo>
                    <a:pt x="109" y="123"/>
                  </a:lnTo>
                  <a:lnTo>
                    <a:pt x="106" y="128"/>
                  </a:lnTo>
                  <a:lnTo>
                    <a:pt x="103" y="131"/>
                  </a:lnTo>
                  <a:lnTo>
                    <a:pt x="98" y="134"/>
                  </a:lnTo>
                  <a:lnTo>
                    <a:pt x="95" y="139"/>
                  </a:lnTo>
                  <a:lnTo>
                    <a:pt x="90" y="144"/>
                  </a:lnTo>
                  <a:lnTo>
                    <a:pt x="85" y="148"/>
                  </a:lnTo>
                  <a:lnTo>
                    <a:pt x="80" y="151"/>
                  </a:lnTo>
                  <a:lnTo>
                    <a:pt x="77" y="154"/>
                  </a:lnTo>
                  <a:lnTo>
                    <a:pt x="73" y="156"/>
                  </a:lnTo>
                  <a:lnTo>
                    <a:pt x="73" y="157"/>
                  </a:lnTo>
                  <a:lnTo>
                    <a:pt x="72" y="159"/>
                  </a:lnTo>
                  <a:lnTo>
                    <a:pt x="70" y="161"/>
                  </a:lnTo>
                  <a:lnTo>
                    <a:pt x="69" y="161"/>
                  </a:lnTo>
                  <a:lnTo>
                    <a:pt x="67" y="162"/>
                  </a:lnTo>
                  <a:lnTo>
                    <a:pt x="67" y="164"/>
                  </a:lnTo>
                  <a:lnTo>
                    <a:pt x="65" y="167"/>
                  </a:lnTo>
                  <a:lnTo>
                    <a:pt x="64" y="169"/>
                  </a:lnTo>
                  <a:lnTo>
                    <a:pt x="64" y="170"/>
                  </a:lnTo>
                  <a:lnTo>
                    <a:pt x="62" y="172"/>
                  </a:lnTo>
                  <a:lnTo>
                    <a:pt x="62" y="174"/>
                  </a:lnTo>
                  <a:lnTo>
                    <a:pt x="62" y="175"/>
                  </a:lnTo>
                  <a:lnTo>
                    <a:pt x="62" y="177"/>
                  </a:lnTo>
                  <a:lnTo>
                    <a:pt x="62" y="179"/>
                  </a:lnTo>
                  <a:lnTo>
                    <a:pt x="62" y="180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4" y="184"/>
                  </a:lnTo>
                  <a:lnTo>
                    <a:pt x="65" y="184"/>
                  </a:lnTo>
                  <a:lnTo>
                    <a:pt x="65" y="184"/>
                  </a:lnTo>
                  <a:lnTo>
                    <a:pt x="67" y="185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3" y="185"/>
                  </a:lnTo>
                  <a:lnTo>
                    <a:pt x="75" y="185"/>
                  </a:lnTo>
                  <a:lnTo>
                    <a:pt x="77" y="185"/>
                  </a:lnTo>
                  <a:lnTo>
                    <a:pt x="80" y="184"/>
                  </a:lnTo>
                  <a:lnTo>
                    <a:pt x="82" y="184"/>
                  </a:lnTo>
                  <a:lnTo>
                    <a:pt x="83" y="184"/>
                  </a:lnTo>
                  <a:lnTo>
                    <a:pt x="87" y="182"/>
                  </a:lnTo>
                  <a:lnTo>
                    <a:pt x="88" y="182"/>
                  </a:lnTo>
                  <a:lnTo>
                    <a:pt x="90" y="180"/>
                  </a:lnTo>
                  <a:lnTo>
                    <a:pt x="95" y="179"/>
                  </a:lnTo>
                  <a:lnTo>
                    <a:pt x="100" y="177"/>
                  </a:lnTo>
                  <a:lnTo>
                    <a:pt x="105" y="174"/>
                  </a:lnTo>
                  <a:lnTo>
                    <a:pt x="111" y="172"/>
                  </a:lnTo>
                  <a:lnTo>
                    <a:pt x="118" y="169"/>
                  </a:lnTo>
                  <a:lnTo>
                    <a:pt x="123" y="167"/>
                  </a:lnTo>
                  <a:lnTo>
                    <a:pt x="127" y="166"/>
                  </a:lnTo>
                  <a:lnTo>
                    <a:pt x="132" y="162"/>
                  </a:lnTo>
                  <a:lnTo>
                    <a:pt x="137" y="161"/>
                  </a:lnTo>
                  <a:lnTo>
                    <a:pt x="140" y="159"/>
                  </a:lnTo>
                  <a:lnTo>
                    <a:pt x="145" y="157"/>
                  </a:lnTo>
                  <a:lnTo>
                    <a:pt x="150" y="156"/>
                  </a:lnTo>
                  <a:lnTo>
                    <a:pt x="152" y="154"/>
                  </a:lnTo>
                  <a:lnTo>
                    <a:pt x="154" y="154"/>
                  </a:lnTo>
                  <a:lnTo>
                    <a:pt x="157" y="152"/>
                  </a:lnTo>
                  <a:lnTo>
                    <a:pt x="158" y="152"/>
                  </a:lnTo>
                  <a:lnTo>
                    <a:pt x="162" y="152"/>
                  </a:lnTo>
                  <a:lnTo>
                    <a:pt x="165" y="152"/>
                  </a:lnTo>
                  <a:lnTo>
                    <a:pt x="170" y="152"/>
                  </a:lnTo>
                  <a:lnTo>
                    <a:pt x="175" y="151"/>
                  </a:lnTo>
                  <a:lnTo>
                    <a:pt x="176" y="151"/>
                  </a:lnTo>
                  <a:lnTo>
                    <a:pt x="180" y="151"/>
                  </a:lnTo>
                  <a:lnTo>
                    <a:pt x="183" y="151"/>
                  </a:lnTo>
                  <a:lnTo>
                    <a:pt x="186" y="149"/>
                  </a:lnTo>
                  <a:lnTo>
                    <a:pt x="191" y="149"/>
                  </a:lnTo>
                  <a:lnTo>
                    <a:pt x="193" y="148"/>
                  </a:lnTo>
                  <a:lnTo>
                    <a:pt x="196" y="148"/>
                  </a:lnTo>
                  <a:lnTo>
                    <a:pt x="199" y="148"/>
                  </a:lnTo>
                  <a:lnTo>
                    <a:pt x="203" y="148"/>
                  </a:lnTo>
                  <a:lnTo>
                    <a:pt x="206" y="148"/>
                  </a:lnTo>
                  <a:lnTo>
                    <a:pt x="208" y="148"/>
                  </a:lnTo>
                  <a:lnTo>
                    <a:pt x="208" y="148"/>
                  </a:lnTo>
                  <a:lnTo>
                    <a:pt x="209" y="148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2" y="144"/>
                  </a:lnTo>
                  <a:lnTo>
                    <a:pt x="214" y="143"/>
                  </a:lnTo>
                  <a:lnTo>
                    <a:pt x="214" y="141"/>
                  </a:lnTo>
                  <a:lnTo>
                    <a:pt x="217" y="136"/>
                  </a:lnTo>
                  <a:lnTo>
                    <a:pt x="219" y="134"/>
                  </a:lnTo>
                  <a:lnTo>
                    <a:pt x="219" y="133"/>
                  </a:lnTo>
                  <a:lnTo>
                    <a:pt x="219" y="131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19" y="128"/>
                  </a:lnTo>
                  <a:lnTo>
                    <a:pt x="219" y="126"/>
                  </a:lnTo>
                  <a:lnTo>
                    <a:pt x="219" y="126"/>
                  </a:lnTo>
                  <a:lnTo>
                    <a:pt x="217" y="125"/>
                  </a:lnTo>
                  <a:lnTo>
                    <a:pt x="216" y="121"/>
                  </a:lnTo>
                  <a:lnTo>
                    <a:pt x="212" y="118"/>
                  </a:lnTo>
                  <a:lnTo>
                    <a:pt x="211" y="116"/>
                  </a:lnTo>
                  <a:lnTo>
                    <a:pt x="209" y="115"/>
                  </a:lnTo>
                  <a:lnTo>
                    <a:pt x="208" y="113"/>
                  </a:lnTo>
                  <a:lnTo>
                    <a:pt x="208" y="111"/>
                  </a:lnTo>
                  <a:lnTo>
                    <a:pt x="206" y="110"/>
                  </a:lnTo>
                  <a:lnTo>
                    <a:pt x="206" y="108"/>
                  </a:lnTo>
                  <a:lnTo>
                    <a:pt x="206" y="108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3" y="108"/>
                  </a:lnTo>
                  <a:lnTo>
                    <a:pt x="198" y="108"/>
                  </a:lnTo>
                  <a:lnTo>
                    <a:pt x="191" y="111"/>
                  </a:lnTo>
                  <a:lnTo>
                    <a:pt x="188" y="111"/>
                  </a:lnTo>
                  <a:lnTo>
                    <a:pt x="185" y="113"/>
                  </a:lnTo>
                  <a:lnTo>
                    <a:pt x="181" y="115"/>
                  </a:lnTo>
                  <a:lnTo>
                    <a:pt x="180" y="116"/>
                  </a:lnTo>
                  <a:lnTo>
                    <a:pt x="176" y="118"/>
                  </a:lnTo>
                  <a:lnTo>
                    <a:pt x="173" y="118"/>
                  </a:lnTo>
                  <a:lnTo>
                    <a:pt x="173" y="120"/>
                  </a:lnTo>
                  <a:lnTo>
                    <a:pt x="172" y="120"/>
                  </a:lnTo>
                  <a:lnTo>
                    <a:pt x="170" y="120"/>
                  </a:lnTo>
                  <a:lnTo>
                    <a:pt x="168" y="121"/>
                  </a:lnTo>
                  <a:lnTo>
                    <a:pt x="167" y="121"/>
                  </a:lnTo>
                  <a:lnTo>
                    <a:pt x="165" y="121"/>
                  </a:lnTo>
                  <a:lnTo>
                    <a:pt x="162" y="123"/>
                  </a:lnTo>
                  <a:lnTo>
                    <a:pt x="158" y="123"/>
                  </a:lnTo>
                  <a:lnTo>
                    <a:pt x="152" y="125"/>
                  </a:lnTo>
                  <a:lnTo>
                    <a:pt x="145" y="125"/>
                  </a:lnTo>
                  <a:lnTo>
                    <a:pt x="140" y="126"/>
                  </a:lnTo>
                  <a:lnTo>
                    <a:pt x="137" y="128"/>
                  </a:lnTo>
                  <a:lnTo>
                    <a:pt x="134" y="128"/>
                  </a:lnTo>
                  <a:lnTo>
                    <a:pt x="131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3" y="120"/>
                  </a:lnTo>
                  <a:lnTo>
                    <a:pt x="111" y="121"/>
                  </a:lnTo>
                  <a:lnTo>
                    <a:pt x="111" y="121"/>
                  </a:lnTo>
                  <a:close/>
                  <a:moveTo>
                    <a:pt x="95" y="197"/>
                  </a:moveTo>
                  <a:lnTo>
                    <a:pt x="96" y="197"/>
                  </a:lnTo>
                  <a:lnTo>
                    <a:pt x="100" y="198"/>
                  </a:lnTo>
                  <a:lnTo>
                    <a:pt x="101" y="198"/>
                  </a:lnTo>
                  <a:lnTo>
                    <a:pt x="103" y="200"/>
                  </a:lnTo>
                  <a:lnTo>
                    <a:pt x="108" y="203"/>
                  </a:lnTo>
                  <a:lnTo>
                    <a:pt x="113" y="207"/>
                  </a:lnTo>
                  <a:lnTo>
                    <a:pt x="118" y="210"/>
                  </a:lnTo>
                  <a:lnTo>
                    <a:pt x="121" y="211"/>
                  </a:lnTo>
                  <a:lnTo>
                    <a:pt x="124" y="213"/>
                  </a:lnTo>
                  <a:lnTo>
                    <a:pt x="124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29" y="215"/>
                  </a:lnTo>
                  <a:lnTo>
                    <a:pt x="131" y="215"/>
                  </a:lnTo>
                  <a:lnTo>
                    <a:pt x="132" y="215"/>
                  </a:lnTo>
                  <a:lnTo>
                    <a:pt x="132" y="213"/>
                  </a:lnTo>
                  <a:lnTo>
                    <a:pt x="134" y="211"/>
                  </a:lnTo>
                  <a:lnTo>
                    <a:pt x="136" y="210"/>
                  </a:lnTo>
                  <a:lnTo>
                    <a:pt x="137" y="208"/>
                  </a:lnTo>
                  <a:lnTo>
                    <a:pt x="139" y="205"/>
                  </a:lnTo>
                  <a:lnTo>
                    <a:pt x="142" y="203"/>
                  </a:lnTo>
                  <a:lnTo>
                    <a:pt x="142" y="200"/>
                  </a:lnTo>
                  <a:lnTo>
                    <a:pt x="144" y="198"/>
                  </a:lnTo>
                  <a:lnTo>
                    <a:pt x="145" y="197"/>
                  </a:lnTo>
                  <a:lnTo>
                    <a:pt x="147" y="193"/>
                  </a:lnTo>
                  <a:lnTo>
                    <a:pt x="147" y="190"/>
                  </a:lnTo>
                  <a:lnTo>
                    <a:pt x="149" y="190"/>
                  </a:lnTo>
                  <a:lnTo>
                    <a:pt x="149" y="189"/>
                  </a:lnTo>
                  <a:lnTo>
                    <a:pt x="150" y="189"/>
                  </a:lnTo>
                  <a:lnTo>
                    <a:pt x="150" y="189"/>
                  </a:lnTo>
                  <a:lnTo>
                    <a:pt x="152" y="189"/>
                  </a:lnTo>
                  <a:lnTo>
                    <a:pt x="154" y="189"/>
                  </a:lnTo>
                  <a:lnTo>
                    <a:pt x="155" y="190"/>
                  </a:lnTo>
                  <a:lnTo>
                    <a:pt x="157" y="190"/>
                  </a:lnTo>
                  <a:lnTo>
                    <a:pt x="160" y="192"/>
                  </a:lnTo>
                  <a:lnTo>
                    <a:pt x="162" y="193"/>
                  </a:lnTo>
                  <a:lnTo>
                    <a:pt x="165" y="195"/>
                  </a:lnTo>
                  <a:lnTo>
                    <a:pt x="168" y="198"/>
                  </a:lnTo>
                  <a:lnTo>
                    <a:pt x="173" y="202"/>
                  </a:lnTo>
                  <a:lnTo>
                    <a:pt x="178" y="207"/>
                  </a:lnTo>
                  <a:lnTo>
                    <a:pt x="183" y="211"/>
                  </a:lnTo>
                  <a:lnTo>
                    <a:pt x="188" y="215"/>
                  </a:lnTo>
                  <a:lnTo>
                    <a:pt x="190" y="218"/>
                  </a:lnTo>
                  <a:lnTo>
                    <a:pt x="191" y="220"/>
                  </a:lnTo>
                  <a:lnTo>
                    <a:pt x="168" y="249"/>
                  </a:lnTo>
                  <a:lnTo>
                    <a:pt x="168" y="269"/>
                  </a:lnTo>
                  <a:lnTo>
                    <a:pt x="172" y="272"/>
                  </a:lnTo>
                  <a:lnTo>
                    <a:pt x="176" y="277"/>
                  </a:lnTo>
                  <a:lnTo>
                    <a:pt x="183" y="287"/>
                  </a:lnTo>
                  <a:lnTo>
                    <a:pt x="191" y="297"/>
                  </a:lnTo>
                  <a:lnTo>
                    <a:pt x="201" y="308"/>
                  </a:lnTo>
                  <a:lnTo>
                    <a:pt x="209" y="318"/>
                  </a:lnTo>
                  <a:lnTo>
                    <a:pt x="212" y="323"/>
                  </a:lnTo>
                  <a:lnTo>
                    <a:pt x="216" y="328"/>
                  </a:lnTo>
                  <a:lnTo>
                    <a:pt x="217" y="331"/>
                  </a:lnTo>
                  <a:lnTo>
                    <a:pt x="219" y="334"/>
                  </a:lnTo>
                  <a:lnTo>
                    <a:pt x="221" y="336"/>
                  </a:lnTo>
                  <a:lnTo>
                    <a:pt x="222" y="339"/>
                  </a:lnTo>
                  <a:lnTo>
                    <a:pt x="222" y="341"/>
                  </a:lnTo>
                  <a:lnTo>
                    <a:pt x="224" y="343"/>
                  </a:lnTo>
                  <a:lnTo>
                    <a:pt x="226" y="344"/>
                  </a:lnTo>
                  <a:lnTo>
                    <a:pt x="227" y="346"/>
                  </a:lnTo>
                  <a:lnTo>
                    <a:pt x="229" y="348"/>
                  </a:lnTo>
                  <a:lnTo>
                    <a:pt x="230" y="349"/>
                  </a:lnTo>
                  <a:lnTo>
                    <a:pt x="232" y="351"/>
                  </a:lnTo>
                  <a:lnTo>
                    <a:pt x="235" y="351"/>
                  </a:lnTo>
                  <a:lnTo>
                    <a:pt x="237" y="353"/>
                  </a:lnTo>
                  <a:lnTo>
                    <a:pt x="239" y="353"/>
                  </a:lnTo>
                  <a:lnTo>
                    <a:pt x="240" y="354"/>
                  </a:lnTo>
                  <a:lnTo>
                    <a:pt x="244" y="354"/>
                  </a:lnTo>
                  <a:lnTo>
                    <a:pt x="245" y="354"/>
                  </a:lnTo>
                  <a:lnTo>
                    <a:pt x="247" y="356"/>
                  </a:lnTo>
                  <a:lnTo>
                    <a:pt x="252" y="356"/>
                  </a:lnTo>
                  <a:lnTo>
                    <a:pt x="258" y="357"/>
                  </a:lnTo>
                  <a:lnTo>
                    <a:pt x="266" y="359"/>
                  </a:lnTo>
                  <a:lnTo>
                    <a:pt x="273" y="361"/>
                  </a:lnTo>
                  <a:lnTo>
                    <a:pt x="279" y="362"/>
                  </a:lnTo>
                  <a:lnTo>
                    <a:pt x="284" y="364"/>
                  </a:lnTo>
                  <a:lnTo>
                    <a:pt x="289" y="366"/>
                  </a:lnTo>
                  <a:lnTo>
                    <a:pt x="289" y="366"/>
                  </a:lnTo>
                  <a:lnTo>
                    <a:pt x="289" y="367"/>
                  </a:lnTo>
                  <a:lnTo>
                    <a:pt x="286" y="369"/>
                  </a:lnTo>
                  <a:lnTo>
                    <a:pt x="284" y="371"/>
                  </a:lnTo>
                  <a:lnTo>
                    <a:pt x="283" y="374"/>
                  </a:lnTo>
                  <a:lnTo>
                    <a:pt x="279" y="375"/>
                  </a:lnTo>
                  <a:lnTo>
                    <a:pt x="276" y="377"/>
                  </a:lnTo>
                  <a:lnTo>
                    <a:pt x="273" y="380"/>
                  </a:lnTo>
                  <a:lnTo>
                    <a:pt x="270" y="382"/>
                  </a:lnTo>
                  <a:lnTo>
                    <a:pt x="266" y="385"/>
                  </a:lnTo>
                  <a:lnTo>
                    <a:pt x="262" y="387"/>
                  </a:lnTo>
                  <a:lnTo>
                    <a:pt x="260" y="389"/>
                  </a:lnTo>
                  <a:lnTo>
                    <a:pt x="257" y="389"/>
                  </a:lnTo>
                  <a:lnTo>
                    <a:pt x="255" y="390"/>
                  </a:lnTo>
                  <a:lnTo>
                    <a:pt x="252" y="390"/>
                  </a:lnTo>
                  <a:lnTo>
                    <a:pt x="250" y="392"/>
                  </a:lnTo>
                  <a:lnTo>
                    <a:pt x="247" y="392"/>
                  </a:lnTo>
                  <a:lnTo>
                    <a:pt x="244" y="394"/>
                  </a:lnTo>
                  <a:lnTo>
                    <a:pt x="242" y="394"/>
                  </a:lnTo>
                  <a:lnTo>
                    <a:pt x="232" y="395"/>
                  </a:lnTo>
                  <a:lnTo>
                    <a:pt x="224" y="397"/>
                  </a:lnTo>
                  <a:lnTo>
                    <a:pt x="221" y="397"/>
                  </a:lnTo>
                  <a:lnTo>
                    <a:pt x="219" y="397"/>
                  </a:lnTo>
                  <a:lnTo>
                    <a:pt x="216" y="397"/>
                  </a:lnTo>
                  <a:lnTo>
                    <a:pt x="214" y="397"/>
                  </a:lnTo>
                  <a:lnTo>
                    <a:pt x="212" y="397"/>
                  </a:lnTo>
                  <a:lnTo>
                    <a:pt x="211" y="397"/>
                  </a:lnTo>
                  <a:lnTo>
                    <a:pt x="209" y="397"/>
                  </a:lnTo>
                  <a:lnTo>
                    <a:pt x="208" y="395"/>
                  </a:lnTo>
                  <a:lnTo>
                    <a:pt x="204" y="395"/>
                  </a:lnTo>
                  <a:lnTo>
                    <a:pt x="203" y="394"/>
                  </a:lnTo>
                  <a:lnTo>
                    <a:pt x="201" y="392"/>
                  </a:lnTo>
                  <a:lnTo>
                    <a:pt x="198" y="389"/>
                  </a:lnTo>
                  <a:lnTo>
                    <a:pt x="196" y="387"/>
                  </a:lnTo>
                  <a:lnTo>
                    <a:pt x="194" y="384"/>
                  </a:lnTo>
                  <a:lnTo>
                    <a:pt x="191" y="382"/>
                  </a:lnTo>
                  <a:lnTo>
                    <a:pt x="190" y="379"/>
                  </a:lnTo>
                  <a:lnTo>
                    <a:pt x="186" y="377"/>
                  </a:lnTo>
                  <a:lnTo>
                    <a:pt x="185" y="374"/>
                  </a:lnTo>
                  <a:lnTo>
                    <a:pt x="183" y="371"/>
                  </a:lnTo>
                  <a:lnTo>
                    <a:pt x="181" y="367"/>
                  </a:lnTo>
                  <a:lnTo>
                    <a:pt x="180" y="366"/>
                  </a:lnTo>
                  <a:lnTo>
                    <a:pt x="178" y="362"/>
                  </a:lnTo>
                  <a:lnTo>
                    <a:pt x="176" y="359"/>
                  </a:lnTo>
                  <a:lnTo>
                    <a:pt x="175" y="356"/>
                  </a:lnTo>
                  <a:lnTo>
                    <a:pt x="172" y="351"/>
                  </a:lnTo>
                  <a:lnTo>
                    <a:pt x="168" y="344"/>
                  </a:lnTo>
                  <a:lnTo>
                    <a:pt x="168" y="343"/>
                  </a:lnTo>
                  <a:lnTo>
                    <a:pt x="167" y="339"/>
                  </a:lnTo>
                  <a:lnTo>
                    <a:pt x="165" y="336"/>
                  </a:lnTo>
                  <a:lnTo>
                    <a:pt x="163" y="334"/>
                  </a:lnTo>
                  <a:lnTo>
                    <a:pt x="160" y="330"/>
                  </a:lnTo>
                  <a:lnTo>
                    <a:pt x="158" y="325"/>
                  </a:lnTo>
                  <a:lnTo>
                    <a:pt x="155" y="320"/>
                  </a:lnTo>
                  <a:lnTo>
                    <a:pt x="152" y="316"/>
                  </a:lnTo>
                  <a:lnTo>
                    <a:pt x="150" y="313"/>
                  </a:lnTo>
                  <a:lnTo>
                    <a:pt x="150" y="312"/>
                  </a:lnTo>
                  <a:lnTo>
                    <a:pt x="149" y="308"/>
                  </a:lnTo>
                  <a:lnTo>
                    <a:pt x="149" y="307"/>
                  </a:lnTo>
                  <a:lnTo>
                    <a:pt x="147" y="302"/>
                  </a:lnTo>
                  <a:lnTo>
                    <a:pt x="147" y="297"/>
                  </a:lnTo>
                  <a:lnTo>
                    <a:pt x="145" y="292"/>
                  </a:lnTo>
                  <a:lnTo>
                    <a:pt x="145" y="289"/>
                  </a:lnTo>
                  <a:lnTo>
                    <a:pt x="145" y="287"/>
                  </a:lnTo>
                  <a:lnTo>
                    <a:pt x="144" y="287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0" y="285"/>
                  </a:lnTo>
                  <a:lnTo>
                    <a:pt x="140" y="285"/>
                  </a:lnTo>
                  <a:lnTo>
                    <a:pt x="137" y="287"/>
                  </a:lnTo>
                  <a:lnTo>
                    <a:pt x="136" y="289"/>
                  </a:lnTo>
                  <a:lnTo>
                    <a:pt x="134" y="290"/>
                  </a:lnTo>
                  <a:lnTo>
                    <a:pt x="132" y="293"/>
                  </a:lnTo>
                  <a:lnTo>
                    <a:pt x="129" y="297"/>
                  </a:lnTo>
                  <a:lnTo>
                    <a:pt x="124" y="302"/>
                  </a:lnTo>
                  <a:lnTo>
                    <a:pt x="118" y="310"/>
                  </a:lnTo>
                  <a:lnTo>
                    <a:pt x="114" y="313"/>
                  </a:lnTo>
                  <a:lnTo>
                    <a:pt x="111" y="316"/>
                  </a:lnTo>
                  <a:lnTo>
                    <a:pt x="108" y="320"/>
                  </a:lnTo>
                  <a:lnTo>
                    <a:pt x="105" y="323"/>
                  </a:lnTo>
                  <a:lnTo>
                    <a:pt x="101" y="326"/>
                  </a:lnTo>
                  <a:lnTo>
                    <a:pt x="98" y="330"/>
                  </a:lnTo>
                  <a:lnTo>
                    <a:pt x="95" y="331"/>
                  </a:lnTo>
                  <a:lnTo>
                    <a:pt x="91" y="333"/>
                  </a:lnTo>
                  <a:lnTo>
                    <a:pt x="88" y="334"/>
                  </a:lnTo>
                  <a:lnTo>
                    <a:pt x="85" y="336"/>
                  </a:lnTo>
                  <a:lnTo>
                    <a:pt x="82" y="339"/>
                  </a:lnTo>
                  <a:lnTo>
                    <a:pt x="78" y="341"/>
                  </a:lnTo>
                  <a:lnTo>
                    <a:pt x="70" y="348"/>
                  </a:lnTo>
                  <a:lnTo>
                    <a:pt x="64" y="353"/>
                  </a:lnTo>
                  <a:lnTo>
                    <a:pt x="55" y="357"/>
                  </a:lnTo>
                  <a:lnTo>
                    <a:pt x="49" y="364"/>
                  </a:lnTo>
                  <a:lnTo>
                    <a:pt x="46" y="366"/>
                  </a:lnTo>
                  <a:lnTo>
                    <a:pt x="44" y="367"/>
                  </a:lnTo>
                  <a:lnTo>
                    <a:pt x="41" y="371"/>
                  </a:lnTo>
                  <a:lnTo>
                    <a:pt x="37" y="371"/>
                  </a:lnTo>
                  <a:lnTo>
                    <a:pt x="33" y="374"/>
                  </a:lnTo>
                  <a:lnTo>
                    <a:pt x="28" y="377"/>
                  </a:lnTo>
                  <a:lnTo>
                    <a:pt x="21" y="380"/>
                  </a:lnTo>
                  <a:lnTo>
                    <a:pt x="16" y="384"/>
                  </a:lnTo>
                  <a:lnTo>
                    <a:pt x="11" y="387"/>
                  </a:lnTo>
                  <a:lnTo>
                    <a:pt x="8" y="390"/>
                  </a:lnTo>
                  <a:lnTo>
                    <a:pt x="6" y="392"/>
                  </a:lnTo>
                  <a:lnTo>
                    <a:pt x="5" y="392"/>
                  </a:lnTo>
                  <a:lnTo>
                    <a:pt x="5" y="392"/>
                  </a:lnTo>
                  <a:lnTo>
                    <a:pt x="3" y="389"/>
                  </a:lnTo>
                  <a:lnTo>
                    <a:pt x="3" y="387"/>
                  </a:lnTo>
                  <a:lnTo>
                    <a:pt x="1" y="385"/>
                  </a:lnTo>
                  <a:lnTo>
                    <a:pt x="1" y="382"/>
                  </a:lnTo>
                  <a:lnTo>
                    <a:pt x="1" y="380"/>
                  </a:lnTo>
                  <a:lnTo>
                    <a:pt x="0" y="379"/>
                  </a:lnTo>
                  <a:lnTo>
                    <a:pt x="0" y="375"/>
                  </a:lnTo>
                  <a:lnTo>
                    <a:pt x="0" y="372"/>
                  </a:lnTo>
                  <a:lnTo>
                    <a:pt x="0" y="371"/>
                  </a:lnTo>
                  <a:lnTo>
                    <a:pt x="0" y="369"/>
                  </a:lnTo>
                  <a:lnTo>
                    <a:pt x="1" y="367"/>
                  </a:lnTo>
                  <a:lnTo>
                    <a:pt x="1" y="367"/>
                  </a:lnTo>
                  <a:lnTo>
                    <a:pt x="1" y="366"/>
                  </a:lnTo>
                  <a:lnTo>
                    <a:pt x="3" y="364"/>
                  </a:lnTo>
                  <a:lnTo>
                    <a:pt x="3" y="362"/>
                  </a:lnTo>
                  <a:lnTo>
                    <a:pt x="5" y="362"/>
                  </a:lnTo>
                  <a:lnTo>
                    <a:pt x="5" y="361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5" y="354"/>
                  </a:lnTo>
                  <a:lnTo>
                    <a:pt x="19" y="351"/>
                  </a:lnTo>
                  <a:lnTo>
                    <a:pt x="28" y="344"/>
                  </a:lnTo>
                  <a:lnTo>
                    <a:pt x="37" y="338"/>
                  </a:lnTo>
                  <a:lnTo>
                    <a:pt x="47" y="331"/>
                  </a:lnTo>
                  <a:lnTo>
                    <a:pt x="57" y="325"/>
                  </a:lnTo>
                  <a:lnTo>
                    <a:pt x="60" y="321"/>
                  </a:lnTo>
                  <a:lnTo>
                    <a:pt x="64" y="318"/>
                  </a:lnTo>
                  <a:lnTo>
                    <a:pt x="67" y="316"/>
                  </a:lnTo>
                  <a:lnTo>
                    <a:pt x="69" y="313"/>
                  </a:lnTo>
                  <a:lnTo>
                    <a:pt x="72" y="310"/>
                  </a:lnTo>
                  <a:lnTo>
                    <a:pt x="75" y="307"/>
                  </a:lnTo>
                  <a:lnTo>
                    <a:pt x="77" y="305"/>
                  </a:lnTo>
                  <a:lnTo>
                    <a:pt x="78" y="303"/>
                  </a:lnTo>
                  <a:lnTo>
                    <a:pt x="82" y="300"/>
                  </a:lnTo>
                  <a:lnTo>
                    <a:pt x="83" y="297"/>
                  </a:lnTo>
                  <a:lnTo>
                    <a:pt x="87" y="292"/>
                  </a:lnTo>
                  <a:lnTo>
                    <a:pt x="91" y="287"/>
                  </a:lnTo>
                  <a:lnTo>
                    <a:pt x="93" y="284"/>
                  </a:lnTo>
                  <a:lnTo>
                    <a:pt x="95" y="282"/>
                  </a:lnTo>
                  <a:lnTo>
                    <a:pt x="96" y="279"/>
                  </a:lnTo>
                  <a:lnTo>
                    <a:pt x="98" y="275"/>
                  </a:lnTo>
                  <a:lnTo>
                    <a:pt x="100" y="274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3" y="266"/>
                  </a:lnTo>
                  <a:lnTo>
                    <a:pt x="105" y="262"/>
                  </a:lnTo>
                  <a:lnTo>
                    <a:pt x="106" y="257"/>
                  </a:lnTo>
                  <a:lnTo>
                    <a:pt x="106" y="254"/>
                  </a:lnTo>
                  <a:lnTo>
                    <a:pt x="108" y="251"/>
                  </a:lnTo>
                  <a:lnTo>
                    <a:pt x="108" y="248"/>
                  </a:lnTo>
                  <a:lnTo>
                    <a:pt x="108" y="246"/>
                  </a:lnTo>
                  <a:lnTo>
                    <a:pt x="109" y="246"/>
                  </a:lnTo>
                  <a:lnTo>
                    <a:pt x="109" y="244"/>
                  </a:lnTo>
                  <a:lnTo>
                    <a:pt x="111" y="241"/>
                  </a:lnTo>
                  <a:lnTo>
                    <a:pt x="113" y="239"/>
                  </a:lnTo>
                  <a:lnTo>
                    <a:pt x="113" y="239"/>
                  </a:lnTo>
                  <a:lnTo>
                    <a:pt x="113" y="238"/>
                  </a:lnTo>
                  <a:lnTo>
                    <a:pt x="113" y="238"/>
                  </a:lnTo>
                  <a:lnTo>
                    <a:pt x="111" y="236"/>
                  </a:lnTo>
                  <a:lnTo>
                    <a:pt x="111" y="236"/>
                  </a:lnTo>
                  <a:lnTo>
                    <a:pt x="109" y="234"/>
                  </a:lnTo>
                  <a:lnTo>
                    <a:pt x="108" y="233"/>
                  </a:lnTo>
                  <a:lnTo>
                    <a:pt x="106" y="233"/>
                  </a:lnTo>
                  <a:lnTo>
                    <a:pt x="103" y="231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98" y="228"/>
                  </a:lnTo>
                  <a:lnTo>
                    <a:pt x="95" y="228"/>
                  </a:lnTo>
                  <a:lnTo>
                    <a:pt x="93" y="226"/>
                  </a:lnTo>
                  <a:lnTo>
                    <a:pt x="91" y="226"/>
                  </a:lnTo>
                  <a:lnTo>
                    <a:pt x="91" y="226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3"/>
                  </a:lnTo>
                  <a:lnTo>
                    <a:pt x="88" y="223"/>
                  </a:lnTo>
                  <a:lnTo>
                    <a:pt x="88" y="221"/>
                  </a:lnTo>
                  <a:lnTo>
                    <a:pt x="88" y="220"/>
                  </a:lnTo>
                  <a:lnTo>
                    <a:pt x="88" y="215"/>
                  </a:lnTo>
                  <a:lnTo>
                    <a:pt x="87" y="213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8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1" y="202"/>
                  </a:lnTo>
                  <a:lnTo>
                    <a:pt x="93" y="200"/>
                  </a:lnTo>
                  <a:lnTo>
                    <a:pt x="95" y="198"/>
                  </a:lnTo>
                  <a:lnTo>
                    <a:pt x="95" y="198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58">
              <a:extLst>
                <a:ext uri="{FF2B5EF4-FFF2-40B4-BE49-F238E27FC236}">
                  <a16:creationId xmlns:a16="http://schemas.microsoft.com/office/drawing/2014/main" id="{6DDFEF49-C8D8-4D41-78C3-45E8C35654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4" y="2047"/>
              <a:ext cx="319" cy="437"/>
            </a:xfrm>
            <a:custGeom>
              <a:avLst/>
              <a:gdLst>
                <a:gd name="T0" fmla="*/ 121 w 319"/>
                <a:gd name="T1" fmla="*/ 138 h 437"/>
                <a:gd name="T2" fmla="*/ 160 w 319"/>
                <a:gd name="T3" fmla="*/ 84 h 437"/>
                <a:gd name="T4" fmla="*/ 176 w 319"/>
                <a:gd name="T5" fmla="*/ 56 h 437"/>
                <a:gd name="T6" fmla="*/ 173 w 319"/>
                <a:gd name="T7" fmla="*/ 91 h 437"/>
                <a:gd name="T8" fmla="*/ 168 w 319"/>
                <a:gd name="T9" fmla="*/ 135 h 437"/>
                <a:gd name="T10" fmla="*/ 181 w 319"/>
                <a:gd name="T11" fmla="*/ 145 h 437"/>
                <a:gd name="T12" fmla="*/ 209 w 319"/>
                <a:gd name="T13" fmla="*/ 125 h 437"/>
                <a:gd name="T14" fmla="*/ 204 w 319"/>
                <a:gd name="T15" fmla="*/ 100 h 437"/>
                <a:gd name="T16" fmla="*/ 212 w 319"/>
                <a:gd name="T17" fmla="*/ 61 h 437"/>
                <a:gd name="T18" fmla="*/ 240 w 319"/>
                <a:gd name="T19" fmla="*/ 22 h 437"/>
                <a:gd name="T20" fmla="*/ 216 w 319"/>
                <a:gd name="T21" fmla="*/ 2 h 437"/>
                <a:gd name="T22" fmla="*/ 176 w 319"/>
                <a:gd name="T23" fmla="*/ 28 h 437"/>
                <a:gd name="T24" fmla="*/ 108 w 319"/>
                <a:gd name="T25" fmla="*/ 102 h 437"/>
                <a:gd name="T26" fmla="*/ 64 w 319"/>
                <a:gd name="T27" fmla="*/ 153 h 437"/>
                <a:gd name="T28" fmla="*/ 75 w 319"/>
                <a:gd name="T29" fmla="*/ 264 h 437"/>
                <a:gd name="T30" fmla="*/ 91 w 319"/>
                <a:gd name="T31" fmla="*/ 292 h 437"/>
                <a:gd name="T32" fmla="*/ 68 w 319"/>
                <a:gd name="T33" fmla="*/ 300 h 437"/>
                <a:gd name="T34" fmla="*/ 55 w 319"/>
                <a:gd name="T35" fmla="*/ 263 h 437"/>
                <a:gd name="T36" fmla="*/ 83 w 319"/>
                <a:gd name="T37" fmla="*/ 333 h 437"/>
                <a:gd name="T38" fmla="*/ 104 w 319"/>
                <a:gd name="T39" fmla="*/ 350 h 437"/>
                <a:gd name="T40" fmla="*/ 99 w 319"/>
                <a:gd name="T41" fmla="*/ 332 h 437"/>
                <a:gd name="T42" fmla="*/ 73 w 319"/>
                <a:gd name="T43" fmla="*/ 359 h 437"/>
                <a:gd name="T44" fmla="*/ 191 w 319"/>
                <a:gd name="T45" fmla="*/ 373 h 437"/>
                <a:gd name="T46" fmla="*/ 265 w 319"/>
                <a:gd name="T47" fmla="*/ 374 h 437"/>
                <a:gd name="T48" fmla="*/ 312 w 319"/>
                <a:gd name="T49" fmla="*/ 359 h 437"/>
                <a:gd name="T50" fmla="*/ 315 w 319"/>
                <a:gd name="T51" fmla="*/ 369 h 437"/>
                <a:gd name="T52" fmla="*/ 260 w 319"/>
                <a:gd name="T53" fmla="*/ 433 h 437"/>
                <a:gd name="T54" fmla="*/ 235 w 319"/>
                <a:gd name="T55" fmla="*/ 430 h 437"/>
                <a:gd name="T56" fmla="*/ 129 w 319"/>
                <a:gd name="T57" fmla="*/ 394 h 437"/>
                <a:gd name="T58" fmla="*/ 52 w 319"/>
                <a:gd name="T59" fmla="*/ 379 h 437"/>
                <a:gd name="T60" fmla="*/ 13 w 319"/>
                <a:gd name="T61" fmla="*/ 373 h 437"/>
                <a:gd name="T62" fmla="*/ 28 w 319"/>
                <a:gd name="T63" fmla="*/ 332 h 437"/>
                <a:gd name="T64" fmla="*/ 135 w 319"/>
                <a:gd name="T65" fmla="*/ 220 h 437"/>
                <a:gd name="T66" fmla="*/ 150 w 319"/>
                <a:gd name="T67" fmla="*/ 204 h 437"/>
                <a:gd name="T68" fmla="*/ 186 w 319"/>
                <a:gd name="T69" fmla="*/ 164 h 437"/>
                <a:gd name="T70" fmla="*/ 230 w 319"/>
                <a:gd name="T71" fmla="*/ 145 h 437"/>
                <a:gd name="T72" fmla="*/ 242 w 319"/>
                <a:gd name="T73" fmla="*/ 158 h 437"/>
                <a:gd name="T74" fmla="*/ 234 w 319"/>
                <a:gd name="T75" fmla="*/ 251 h 437"/>
                <a:gd name="T76" fmla="*/ 242 w 319"/>
                <a:gd name="T77" fmla="*/ 338 h 437"/>
                <a:gd name="T78" fmla="*/ 222 w 319"/>
                <a:gd name="T79" fmla="*/ 350 h 437"/>
                <a:gd name="T80" fmla="*/ 186 w 319"/>
                <a:gd name="T81" fmla="*/ 335 h 437"/>
                <a:gd name="T82" fmla="*/ 175 w 319"/>
                <a:gd name="T83" fmla="*/ 312 h 437"/>
                <a:gd name="T84" fmla="*/ 160 w 319"/>
                <a:gd name="T85" fmla="*/ 286 h 437"/>
                <a:gd name="T86" fmla="*/ 153 w 319"/>
                <a:gd name="T87" fmla="*/ 327 h 437"/>
                <a:gd name="T88" fmla="*/ 132 w 319"/>
                <a:gd name="T89" fmla="*/ 330 h 437"/>
                <a:gd name="T90" fmla="*/ 116 w 319"/>
                <a:gd name="T91" fmla="*/ 309 h 437"/>
                <a:gd name="T92" fmla="*/ 119 w 319"/>
                <a:gd name="T93" fmla="*/ 274 h 437"/>
                <a:gd name="T94" fmla="*/ 121 w 319"/>
                <a:gd name="T95" fmla="*/ 235 h 437"/>
                <a:gd name="T96" fmla="*/ 145 w 319"/>
                <a:gd name="T97" fmla="*/ 263 h 437"/>
                <a:gd name="T98" fmla="*/ 167 w 319"/>
                <a:gd name="T99" fmla="*/ 251 h 437"/>
                <a:gd name="T100" fmla="*/ 201 w 319"/>
                <a:gd name="T101" fmla="*/ 179 h 437"/>
                <a:gd name="T102" fmla="*/ 178 w 319"/>
                <a:gd name="T103" fmla="*/ 197 h 437"/>
                <a:gd name="T104" fmla="*/ 191 w 319"/>
                <a:gd name="T105" fmla="*/ 233 h 437"/>
                <a:gd name="T106" fmla="*/ 206 w 319"/>
                <a:gd name="T107" fmla="*/ 232 h 437"/>
                <a:gd name="T108" fmla="*/ 209 w 319"/>
                <a:gd name="T109" fmla="*/ 189 h 437"/>
                <a:gd name="T110" fmla="*/ 201 w 319"/>
                <a:gd name="T111" fmla="*/ 255 h 437"/>
                <a:gd name="T112" fmla="*/ 194 w 319"/>
                <a:gd name="T113" fmla="*/ 296 h 437"/>
                <a:gd name="T114" fmla="*/ 207 w 319"/>
                <a:gd name="T115" fmla="*/ 325 h 437"/>
                <a:gd name="T116" fmla="*/ 219 w 319"/>
                <a:gd name="T117" fmla="*/ 300 h 437"/>
                <a:gd name="T118" fmla="*/ 212 w 319"/>
                <a:gd name="T119" fmla="*/ 25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437">
                  <a:moveTo>
                    <a:pt x="68" y="166"/>
                  </a:moveTo>
                  <a:lnTo>
                    <a:pt x="72" y="164"/>
                  </a:lnTo>
                  <a:lnTo>
                    <a:pt x="77" y="163"/>
                  </a:lnTo>
                  <a:lnTo>
                    <a:pt x="80" y="161"/>
                  </a:lnTo>
                  <a:lnTo>
                    <a:pt x="85" y="159"/>
                  </a:lnTo>
                  <a:lnTo>
                    <a:pt x="93" y="156"/>
                  </a:lnTo>
                  <a:lnTo>
                    <a:pt x="99" y="153"/>
                  </a:lnTo>
                  <a:lnTo>
                    <a:pt x="104" y="151"/>
                  </a:lnTo>
                  <a:lnTo>
                    <a:pt x="108" y="150"/>
                  </a:lnTo>
                  <a:lnTo>
                    <a:pt x="111" y="148"/>
                  </a:lnTo>
                  <a:lnTo>
                    <a:pt x="114" y="145"/>
                  </a:lnTo>
                  <a:lnTo>
                    <a:pt x="116" y="145"/>
                  </a:lnTo>
                  <a:lnTo>
                    <a:pt x="116" y="143"/>
                  </a:lnTo>
                  <a:lnTo>
                    <a:pt x="117" y="141"/>
                  </a:lnTo>
                  <a:lnTo>
                    <a:pt x="119" y="140"/>
                  </a:lnTo>
                  <a:lnTo>
                    <a:pt x="121" y="138"/>
                  </a:lnTo>
                  <a:lnTo>
                    <a:pt x="122" y="136"/>
                  </a:lnTo>
                  <a:lnTo>
                    <a:pt x="122" y="135"/>
                  </a:lnTo>
                  <a:lnTo>
                    <a:pt x="124" y="133"/>
                  </a:lnTo>
                  <a:lnTo>
                    <a:pt x="126" y="130"/>
                  </a:lnTo>
                  <a:lnTo>
                    <a:pt x="129" y="125"/>
                  </a:lnTo>
                  <a:lnTo>
                    <a:pt x="132" y="122"/>
                  </a:lnTo>
                  <a:lnTo>
                    <a:pt x="134" y="118"/>
                  </a:lnTo>
                  <a:lnTo>
                    <a:pt x="140" y="112"/>
                  </a:lnTo>
                  <a:lnTo>
                    <a:pt x="145" y="105"/>
                  </a:lnTo>
                  <a:lnTo>
                    <a:pt x="149" y="102"/>
                  </a:lnTo>
                  <a:lnTo>
                    <a:pt x="150" y="99"/>
                  </a:lnTo>
                  <a:lnTo>
                    <a:pt x="153" y="95"/>
                  </a:lnTo>
                  <a:lnTo>
                    <a:pt x="155" y="92"/>
                  </a:lnTo>
                  <a:lnTo>
                    <a:pt x="157" y="91"/>
                  </a:lnTo>
                  <a:lnTo>
                    <a:pt x="158" y="87"/>
                  </a:lnTo>
                  <a:lnTo>
                    <a:pt x="160" y="84"/>
                  </a:lnTo>
                  <a:lnTo>
                    <a:pt x="162" y="81"/>
                  </a:lnTo>
                  <a:lnTo>
                    <a:pt x="163" y="76"/>
                  </a:lnTo>
                  <a:lnTo>
                    <a:pt x="163" y="71"/>
                  </a:lnTo>
                  <a:lnTo>
                    <a:pt x="165" y="66"/>
                  </a:lnTo>
                  <a:lnTo>
                    <a:pt x="167" y="63"/>
                  </a:lnTo>
                  <a:lnTo>
                    <a:pt x="167" y="61"/>
                  </a:lnTo>
                  <a:lnTo>
                    <a:pt x="168" y="59"/>
                  </a:lnTo>
                  <a:lnTo>
                    <a:pt x="168" y="58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73" y="56"/>
                  </a:lnTo>
                  <a:lnTo>
                    <a:pt x="175" y="56"/>
                  </a:lnTo>
                  <a:lnTo>
                    <a:pt x="176" y="56"/>
                  </a:lnTo>
                  <a:lnTo>
                    <a:pt x="178" y="58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81" y="61"/>
                  </a:lnTo>
                  <a:lnTo>
                    <a:pt x="183" y="63"/>
                  </a:lnTo>
                  <a:lnTo>
                    <a:pt x="183" y="63"/>
                  </a:lnTo>
                  <a:lnTo>
                    <a:pt x="185" y="64"/>
                  </a:lnTo>
                  <a:lnTo>
                    <a:pt x="186" y="69"/>
                  </a:lnTo>
                  <a:lnTo>
                    <a:pt x="188" y="71"/>
                  </a:lnTo>
                  <a:lnTo>
                    <a:pt x="188" y="71"/>
                  </a:lnTo>
                  <a:lnTo>
                    <a:pt x="186" y="72"/>
                  </a:lnTo>
                  <a:lnTo>
                    <a:pt x="183" y="76"/>
                  </a:lnTo>
                  <a:lnTo>
                    <a:pt x="180" y="79"/>
                  </a:lnTo>
                  <a:lnTo>
                    <a:pt x="178" y="84"/>
                  </a:lnTo>
                  <a:lnTo>
                    <a:pt x="175" y="87"/>
                  </a:lnTo>
                  <a:lnTo>
                    <a:pt x="173" y="91"/>
                  </a:lnTo>
                  <a:lnTo>
                    <a:pt x="171" y="92"/>
                  </a:lnTo>
                  <a:lnTo>
                    <a:pt x="171" y="95"/>
                  </a:lnTo>
                  <a:lnTo>
                    <a:pt x="170" y="97"/>
                  </a:lnTo>
                  <a:lnTo>
                    <a:pt x="170" y="100"/>
                  </a:lnTo>
                  <a:lnTo>
                    <a:pt x="168" y="102"/>
                  </a:lnTo>
                  <a:lnTo>
                    <a:pt x="168" y="104"/>
                  </a:lnTo>
                  <a:lnTo>
                    <a:pt x="168" y="107"/>
                  </a:lnTo>
                  <a:lnTo>
                    <a:pt x="168" y="110"/>
                  </a:lnTo>
                  <a:lnTo>
                    <a:pt x="168" y="113"/>
                  </a:lnTo>
                  <a:lnTo>
                    <a:pt x="168" y="117"/>
                  </a:lnTo>
                  <a:lnTo>
                    <a:pt x="168" y="120"/>
                  </a:lnTo>
                  <a:lnTo>
                    <a:pt x="168" y="125"/>
                  </a:lnTo>
                  <a:lnTo>
                    <a:pt x="168" y="128"/>
                  </a:lnTo>
                  <a:lnTo>
                    <a:pt x="168" y="130"/>
                  </a:lnTo>
                  <a:lnTo>
                    <a:pt x="168" y="133"/>
                  </a:lnTo>
                  <a:lnTo>
                    <a:pt x="168" y="135"/>
                  </a:lnTo>
                  <a:lnTo>
                    <a:pt x="167" y="136"/>
                  </a:lnTo>
                  <a:lnTo>
                    <a:pt x="167" y="138"/>
                  </a:lnTo>
                  <a:lnTo>
                    <a:pt x="167" y="140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7" y="141"/>
                  </a:lnTo>
                  <a:lnTo>
                    <a:pt x="167" y="143"/>
                  </a:lnTo>
                  <a:lnTo>
                    <a:pt x="168" y="143"/>
                  </a:lnTo>
                  <a:lnTo>
                    <a:pt x="168" y="143"/>
                  </a:lnTo>
                  <a:lnTo>
                    <a:pt x="171" y="145"/>
                  </a:lnTo>
                  <a:lnTo>
                    <a:pt x="173" y="145"/>
                  </a:lnTo>
                  <a:lnTo>
                    <a:pt x="175" y="145"/>
                  </a:lnTo>
                  <a:lnTo>
                    <a:pt x="175" y="145"/>
                  </a:lnTo>
                  <a:lnTo>
                    <a:pt x="176" y="145"/>
                  </a:lnTo>
                  <a:lnTo>
                    <a:pt x="178" y="145"/>
                  </a:lnTo>
                  <a:lnTo>
                    <a:pt x="181" y="145"/>
                  </a:lnTo>
                  <a:lnTo>
                    <a:pt x="185" y="145"/>
                  </a:lnTo>
                  <a:lnTo>
                    <a:pt x="188" y="143"/>
                  </a:lnTo>
                  <a:lnTo>
                    <a:pt x="191" y="143"/>
                  </a:lnTo>
                  <a:lnTo>
                    <a:pt x="193" y="141"/>
                  </a:lnTo>
                  <a:lnTo>
                    <a:pt x="196" y="140"/>
                  </a:lnTo>
                  <a:lnTo>
                    <a:pt x="199" y="138"/>
                  </a:lnTo>
                  <a:lnTo>
                    <a:pt x="201" y="135"/>
                  </a:lnTo>
                  <a:lnTo>
                    <a:pt x="203" y="135"/>
                  </a:lnTo>
                  <a:lnTo>
                    <a:pt x="204" y="133"/>
                  </a:lnTo>
                  <a:lnTo>
                    <a:pt x="204" y="132"/>
                  </a:lnTo>
                  <a:lnTo>
                    <a:pt x="206" y="132"/>
                  </a:lnTo>
                  <a:lnTo>
                    <a:pt x="207" y="130"/>
                  </a:lnTo>
                  <a:lnTo>
                    <a:pt x="207" y="128"/>
                  </a:lnTo>
                  <a:lnTo>
                    <a:pt x="207" y="127"/>
                  </a:lnTo>
                  <a:lnTo>
                    <a:pt x="209" y="125"/>
                  </a:lnTo>
                  <a:lnTo>
                    <a:pt x="209" y="125"/>
                  </a:lnTo>
                  <a:lnTo>
                    <a:pt x="209" y="123"/>
                  </a:lnTo>
                  <a:lnTo>
                    <a:pt x="209" y="122"/>
                  </a:lnTo>
                  <a:lnTo>
                    <a:pt x="209" y="120"/>
                  </a:lnTo>
                  <a:lnTo>
                    <a:pt x="209" y="117"/>
                  </a:lnTo>
                  <a:lnTo>
                    <a:pt x="209" y="115"/>
                  </a:lnTo>
                  <a:lnTo>
                    <a:pt x="209" y="113"/>
                  </a:lnTo>
                  <a:lnTo>
                    <a:pt x="209" y="112"/>
                  </a:lnTo>
                  <a:lnTo>
                    <a:pt x="209" y="110"/>
                  </a:lnTo>
                  <a:lnTo>
                    <a:pt x="209" y="109"/>
                  </a:lnTo>
                  <a:lnTo>
                    <a:pt x="209" y="109"/>
                  </a:lnTo>
                  <a:lnTo>
                    <a:pt x="207" y="107"/>
                  </a:lnTo>
                  <a:lnTo>
                    <a:pt x="207" y="107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4" y="100"/>
                  </a:lnTo>
                  <a:lnTo>
                    <a:pt x="204" y="97"/>
                  </a:lnTo>
                  <a:lnTo>
                    <a:pt x="204" y="95"/>
                  </a:lnTo>
                  <a:lnTo>
                    <a:pt x="203" y="92"/>
                  </a:lnTo>
                  <a:lnTo>
                    <a:pt x="203" y="91"/>
                  </a:lnTo>
                  <a:lnTo>
                    <a:pt x="203" y="87"/>
                  </a:lnTo>
                  <a:lnTo>
                    <a:pt x="203" y="86"/>
                  </a:lnTo>
                  <a:lnTo>
                    <a:pt x="203" y="84"/>
                  </a:lnTo>
                  <a:lnTo>
                    <a:pt x="203" y="81"/>
                  </a:lnTo>
                  <a:lnTo>
                    <a:pt x="203" y="79"/>
                  </a:lnTo>
                  <a:lnTo>
                    <a:pt x="204" y="76"/>
                  </a:lnTo>
                  <a:lnTo>
                    <a:pt x="204" y="74"/>
                  </a:lnTo>
                  <a:lnTo>
                    <a:pt x="206" y="72"/>
                  </a:lnTo>
                  <a:lnTo>
                    <a:pt x="206" y="69"/>
                  </a:lnTo>
                  <a:lnTo>
                    <a:pt x="207" y="68"/>
                  </a:lnTo>
                  <a:lnTo>
                    <a:pt x="209" y="64"/>
                  </a:lnTo>
                  <a:lnTo>
                    <a:pt x="212" y="61"/>
                  </a:lnTo>
                  <a:lnTo>
                    <a:pt x="214" y="59"/>
                  </a:lnTo>
                  <a:lnTo>
                    <a:pt x="219" y="53"/>
                  </a:lnTo>
                  <a:lnTo>
                    <a:pt x="224" y="48"/>
                  </a:lnTo>
                  <a:lnTo>
                    <a:pt x="229" y="45"/>
                  </a:lnTo>
                  <a:lnTo>
                    <a:pt x="234" y="40"/>
                  </a:lnTo>
                  <a:lnTo>
                    <a:pt x="235" y="36"/>
                  </a:lnTo>
                  <a:lnTo>
                    <a:pt x="237" y="35"/>
                  </a:lnTo>
                  <a:lnTo>
                    <a:pt x="238" y="33"/>
                  </a:lnTo>
                  <a:lnTo>
                    <a:pt x="240" y="30"/>
                  </a:lnTo>
                  <a:lnTo>
                    <a:pt x="240" y="28"/>
                  </a:lnTo>
                  <a:lnTo>
                    <a:pt x="240" y="28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0" y="25"/>
                  </a:lnTo>
                  <a:lnTo>
                    <a:pt x="240" y="23"/>
                  </a:lnTo>
                  <a:lnTo>
                    <a:pt x="240" y="22"/>
                  </a:lnTo>
                  <a:lnTo>
                    <a:pt x="238" y="20"/>
                  </a:lnTo>
                  <a:lnTo>
                    <a:pt x="237" y="15"/>
                  </a:lnTo>
                  <a:lnTo>
                    <a:pt x="235" y="12"/>
                  </a:lnTo>
                  <a:lnTo>
                    <a:pt x="234" y="10"/>
                  </a:lnTo>
                  <a:lnTo>
                    <a:pt x="234" y="9"/>
                  </a:lnTo>
                  <a:lnTo>
                    <a:pt x="232" y="7"/>
                  </a:lnTo>
                  <a:lnTo>
                    <a:pt x="230" y="5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7" y="2"/>
                  </a:lnTo>
                  <a:lnTo>
                    <a:pt x="225" y="2"/>
                  </a:lnTo>
                  <a:lnTo>
                    <a:pt x="224" y="2"/>
                  </a:lnTo>
                  <a:lnTo>
                    <a:pt x="224" y="2"/>
                  </a:lnTo>
                  <a:lnTo>
                    <a:pt x="222" y="0"/>
                  </a:lnTo>
                  <a:lnTo>
                    <a:pt x="220" y="2"/>
                  </a:lnTo>
                  <a:lnTo>
                    <a:pt x="216" y="2"/>
                  </a:lnTo>
                  <a:lnTo>
                    <a:pt x="211" y="4"/>
                  </a:lnTo>
                  <a:lnTo>
                    <a:pt x="209" y="4"/>
                  </a:lnTo>
                  <a:lnTo>
                    <a:pt x="206" y="5"/>
                  </a:lnTo>
                  <a:lnTo>
                    <a:pt x="203" y="5"/>
                  </a:lnTo>
                  <a:lnTo>
                    <a:pt x="201" y="7"/>
                  </a:lnTo>
                  <a:lnTo>
                    <a:pt x="198" y="9"/>
                  </a:lnTo>
                  <a:lnTo>
                    <a:pt x="194" y="10"/>
                  </a:lnTo>
                  <a:lnTo>
                    <a:pt x="193" y="12"/>
                  </a:lnTo>
                  <a:lnTo>
                    <a:pt x="189" y="13"/>
                  </a:lnTo>
                  <a:lnTo>
                    <a:pt x="188" y="15"/>
                  </a:lnTo>
                  <a:lnTo>
                    <a:pt x="185" y="17"/>
                  </a:lnTo>
                  <a:lnTo>
                    <a:pt x="183" y="18"/>
                  </a:lnTo>
                  <a:lnTo>
                    <a:pt x="181" y="20"/>
                  </a:lnTo>
                  <a:lnTo>
                    <a:pt x="180" y="23"/>
                  </a:lnTo>
                  <a:lnTo>
                    <a:pt x="178" y="25"/>
                  </a:lnTo>
                  <a:lnTo>
                    <a:pt x="176" y="28"/>
                  </a:lnTo>
                  <a:lnTo>
                    <a:pt x="173" y="31"/>
                  </a:lnTo>
                  <a:lnTo>
                    <a:pt x="168" y="36"/>
                  </a:lnTo>
                  <a:lnTo>
                    <a:pt x="162" y="43"/>
                  </a:lnTo>
                  <a:lnTo>
                    <a:pt x="155" y="50"/>
                  </a:lnTo>
                  <a:lnTo>
                    <a:pt x="149" y="56"/>
                  </a:lnTo>
                  <a:lnTo>
                    <a:pt x="145" y="59"/>
                  </a:lnTo>
                  <a:lnTo>
                    <a:pt x="142" y="63"/>
                  </a:lnTo>
                  <a:lnTo>
                    <a:pt x="140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2" y="76"/>
                  </a:lnTo>
                  <a:lnTo>
                    <a:pt x="129" y="79"/>
                  </a:lnTo>
                  <a:lnTo>
                    <a:pt x="126" y="82"/>
                  </a:lnTo>
                  <a:lnTo>
                    <a:pt x="121" y="89"/>
                  </a:lnTo>
                  <a:lnTo>
                    <a:pt x="114" y="95"/>
                  </a:lnTo>
                  <a:lnTo>
                    <a:pt x="108" y="102"/>
                  </a:lnTo>
                  <a:lnTo>
                    <a:pt x="103" y="107"/>
                  </a:lnTo>
                  <a:lnTo>
                    <a:pt x="96" y="112"/>
                  </a:lnTo>
                  <a:lnTo>
                    <a:pt x="91" y="117"/>
                  </a:lnTo>
                  <a:lnTo>
                    <a:pt x="88" y="120"/>
                  </a:lnTo>
                  <a:lnTo>
                    <a:pt x="83" y="125"/>
                  </a:lnTo>
                  <a:lnTo>
                    <a:pt x="80" y="128"/>
                  </a:lnTo>
                  <a:lnTo>
                    <a:pt x="77" y="132"/>
                  </a:lnTo>
                  <a:lnTo>
                    <a:pt x="73" y="135"/>
                  </a:lnTo>
                  <a:lnTo>
                    <a:pt x="70" y="138"/>
                  </a:lnTo>
                  <a:lnTo>
                    <a:pt x="68" y="140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5" y="146"/>
                  </a:lnTo>
                  <a:lnTo>
                    <a:pt x="64" y="148"/>
                  </a:lnTo>
                  <a:lnTo>
                    <a:pt x="64" y="151"/>
                  </a:lnTo>
                  <a:lnTo>
                    <a:pt x="64" y="153"/>
                  </a:lnTo>
                  <a:lnTo>
                    <a:pt x="64" y="154"/>
                  </a:lnTo>
                  <a:lnTo>
                    <a:pt x="64" y="156"/>
                  </a:lnTo>
                  <a:lnTo>
                    <a:pt x="64" y="158"/>
                  </a:lnTo>
                  <a:lnTo>
                    <a:pt x="64" y="159"/>
                  </a:lnTo>
                  <a:lnTo>
                    <a:pt x="65" y="161"/>
                  </a:lnTo>
                  <a:lnTo>
                    <a:pt x="65" y="163"/>
                  </a:lnTo>
                  <a:lnTo>
                    <a:pt x="67" y="164"/>
                  </a:lnTo>
                  <a:lnTo>
                    <a:pt x="68" y="166"/>
                  </a:lnTo>
                  <a:lnTo>
                    <a:pt x="68" y="166"/>
                  </a:lnTo>
                  <a:lnTo>
                    <a:pt x="68" y="166"/>
                  </a:lnTo>
                  <a:close/>
                  <a:moveTo>
                    <a:pt x="64" y="256"/>
                  </a:moveTo>
                  <a:lnTo>
                    <a:pt x="65" y="256"/>
                  </a:lnTo>
                  <a:lnTo>
                    <a:pt x="68" y="258"/>
                  </a:lnTo>
                  <a:lnTo>
                    <a:pt x="70" y="259"/>
                  </a:lnTo>
                  <a:lnTo>
                    <a:pt x="72" y="261"/>
                  </a:lnTo>
                  <a:lnTo>
                    <a:pt x="75" y="264"/>
                  </a:lnTo>
                  <a:lnTo>
                    <a:pt x="80" y="268"/>
                  </a:lnTo>
                  <a:lnTo>
                    <a:pt x="85" y="274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9"/>
                  </a:lnTo>
                  <a:lnTo>
                    <a:pt x="90" y="281"/>
                  </a:lnTo>
                  <a:lnTo>
                    <a:pt x="91" y="284"/>
                  </a:lnTo>
                  <a:lnTo>
                    <a:pt x="91" y="286"/>
                  </a:lnTo>
                  <a:lnTo>
                    <a:pt x="93" y="286"/>
                  </a:lnTo>
                  <a:lnTo>
                    <a:pt x="93" y="287"/>
                  </a:lnTo>
                  <a:lnTo>
                    <a:pt x="93" y="289"/>
                  </a:lnTo>
                  <a:lnTo>
                    <a:pt x="93" y="291"/>
                  </a:lnTo>
                  <a:lnTo>
                    <a:pt x="93" y="291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6" y="296"/>
                  </a:lnTo>
                  <a:lnTo>
                    <a:pt x="85" y="297"/>
                  </a:lnTo>
                  <a:lnTo>
                    <a:pt x="83" y="299"/>
                  </a:lnTo>
                  <a:lnTo>
                    <a:pt x="81" y="300"/>
                  </a:lnTo>
                  <a:lnTo>
                    <a:pt x="80" y="302"/>
                  </a:lnTo>
                  <a:lnTo>
                    <a:pt x="78" y="304"/>
                  </a:lnTo>
                  <a:lnTo>
                    <a:pt x="78" y="304"/>
                  </a:lnTo>
                  <a:lnTo>
                    <a:pt x="77" y="304"/>
                  </a:lnTo>
                  <a:lnTo>
                    <a:pt x="75" y="305"/>
                  </a:lnTo>
                  <a:lnTo>
                    <a:pt x="73" y="305"/>
                  </a:lnTo>
                  <a:lnTo>
                    <a:pt x="73" y="304"/>
                  </a:lnTo>
                  <a:lnTo>
                    <a:pt x="72" y="304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4" y="297"/>
                  </a:lnTo>
                  <a:lnTo>
                    <a:pt x="64" y="296"/>
                  </a:lnTo>
                  <a:lnTo>
                    <a:pt x="62" y="292"/>
                  </a:lnTo>
                  <a:lnTo>
                    <a:pt x="60" y="289"/>
                  </a:lnTo>
                  <a:lnTo>
                    <a:pt x="59" y="284"/>
                  </a:lnTo>
                  <a:lnTo>
                    <a:pt x="59" y="281"/>
                  </a:lnTo>
                  <a:lnTo>
                    <a:pt x="57" y="277"/>
                  </a:lnTo>
                  <a:lnTo>
                    <a:pt x="57" y="276"/>
                  </a:lnTo>
                  <a:lnTo>
                    <a:pt x="55" y="273"/>
                  </a:lnTo>
                  <a:lnTo>
                    <a:pt x="55" y="269"/>
                  </a:lnTo>
                  <a:lnTo>
                    <a:pt x="55" y="266"/>
                  </a:lnTo>
                  <a:lnTo>
                    <a:pt x="55" y="263"/>
                  </a:lnTo>
                  <a:lnTo>
                    <a:pt x="55" y="261"/>
                  </a:lnTo>
                  <a:lnTo>
                    <a:pt x="55" y="259"/>
                  </a:lnTo>
                  <a:lnTo>
                    <a:pt x="55" y="259"/>
                  </a:lnTo>
                  <a:lnTo>
                    <a:pt x="64" y="256"/>
                  </a:lnTo>
                  <a:lnTo>
                    <a:pt x="64" y="256"/>
                  </a:lnTo>
                  <a:close/>
                  <a:moveTo>
                    <a:pt x="90" y="330"/>
                  </a:moveTo>
                  <a:lnTo>
                    <a:pt x="90" y="328"/>
                  </a:lnTo>
                  <a:lnTo>
                    <a:pt x="88" y="328"/>
                  </a:lnTo>
                  <a:lnTo>
                    <a:pt x="86" y="328"/>
                  </a:lnTo>
                  <a:lnTo>
                    <a:pt x="86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3" y="330"/>
                  </a:lnTo>
                  <a:lnTo>
                    <a:pt x="83" y="332"/>
                  </a:lnTo>
                  <a:lnTo>
                    <a:pt x="83" y="333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5" y="338"/>
                  </a:lnTo>
                  <a:lnTo>
                    <a:pt x="86" y="343"/>
                  </a:lnTo>
                  <a:lnTo>
                    <a:pt x="88" y="343"/>
                  </a:lnTo>
                  <a:lnTo>
                    <a:pt x="88" y="345"/>
                  </a:lnTo>
                  <a:lnTo>
                    <a:pt x="90" y="346"/>
                  </a:lnTo>
                  <a:lnTo>
                    <a:pt x="91" y="346"/>
                  </a:lnTo>
                  <a:lnTo>
                    <a:pt x="93" y="348"/>
                  </a:lnTo>
                  <a:lnTo>
                    <a:pt x="93" y="348"/>
                  </a:lnTo>
                  <a:lnTo>
                    <a:pt x="95" y="348"/>
                  </a:lnTo>
                  <a:lnTo>
                    <a:pt x="96" y="350"/>
                  </a:lnTo>
                  <a:lnTo>
                    <a:pt x="99" y="350"/>
                  </a:lnTo>
                  <a:lnTo>
                    <a:pt x="101" y="350"/>
                  </a:lnTo>
                  <a:lnTo>
                    <a:pt x="103" y="350"/>
                  </a:lnTo>
                  <a:lnTo>
                    <a:pt x="104" y="350"/>
                  </a:lnTo>
                  <a:lnTo>
                    <a:pt x="104" y="350"/>
                  </a:lnTo>
                  <a:lnTo>
                    <a:pt x="106" y="350"/>
                  </a:lnTo>
                  <a:lnTo>
                    <a:pt x="106" y="348"/>
                  </a:lnTo>
                  <a:lnTo>
                    <a:pt x="108" y="348"/>
                  </a:lnTo>
                  <a:lnTo>
                    <a:pt x="108" y="348"/>
                  </a:lnTo>
                  <a:lnTo>
                    <a:pt x="108" y="346"/>
                  </a:lnTo>
                  <a:lnTo>
                    <a:pt x="108" y="345"/>
                  </a:lnTo>
                  <a:lnTo>
                    <a:pt x="108" y="345"/>
                  </a:lnTo>
                  <a:lnTo>
                    <a:pt x="108" y="341"/>
                  </a:lnTo>
                  <a:lnTo>
                    <a:pt x="106" y="340"/>
                  </a:lnTo>
                  <a:lnTo>
                    <a:pt x="106" y="338"/>
                  </a:lnTo>
                  <a:lnTo>
                    <a:pt x="104" y="337"/>
                  </a:lnTo>
                  <a:lnTo>
                    <a:pt x="103" y="335"/>
                  </a:lnTo>
                  <a:lnTo>
                    <a:pt x="103" y="333"/>
                  </a:lnTo>
                  <a:lnTo>
                    <a:pt x="101" y="333"/>
                  </a:lnTo>
                  <a:lnTo>
                    <a:pt x="99" y="332"/>
                  </a:lnTo>
                  <a:lnTo>
                    <a:pt x="98" y="332"/>
                  </a:lnTo>
                  <a:lnTo>
                    <a:pt x="96" y="330"/>
                  </a:lnTo>
                  <a:lnTo>
                    <a:pt x="95" y="330"/>
                  </a:lnTo>
                  <a:lnTo>
                    <a:pt x="91" y="330"/>
                  </a:lnTo>
                  <a:lnTo>
                    <a:pt x="91" y="330"/>
                  </a:lnTo>
                  <a:lnTo>
                    <a:pt x="90" y="330"/>
                  </a:lnTo>
                  <a:lnTo>
                    <a:pt x="90" y="330"/>
                  </a:lnTo>
                  <a:close/>
                  <a:moveTo>
                    <a:pt x="28" y="333"/>
                  </a:moveTo>
                  <a:lnTo>
                    <a:pt x="29" y="333"/>
                  </a:lnTo>
                  <a:lnTo>
                    <a:pt x="34" y="337"/>
                  </a:lnTo>
                  <a:lnTo>
                    <a:pt x="41" y="341"/>
                  </a:lnTo>
                  <a:lnTo>
                    <a:pt x="49" y="346"/>
                  </a:lnTo>
                  <a:lnTo>
                    <a:pt x="57" y="351"/>
                  </a:lnTo>
                  <a:lnTo>
                    <a:pt x="65" y="355"/>
                  </a:lnTo>
                  <a:lnTo>
                    <a:pt x="70" y="358"/>
                  </a:lnTo>
                  <a:lnTo>
                    <a:pt x="73" y="359"/>
                  </a:lnTo>
                  <a:lnTo>
                    <a:pt x="77" y="359"/>
                  </a:lnTo>
                  <a:lnTo>
                    <a:pt x="78" y="361"/>
                  </a:lnTo>
                  <a:lnTo>
                    <a:pt x="81" y="361"/>
                  </a:lnTo>
                  <a:lnTo>
                    <a:pt x="86" y="363"/>
                  </a:lnTo>
                  <a:lnTo>
                    <a:pt x="93" y="363"/>
                  </a:lnTo>
                  <a:lnTo>
                    <a:pt x="99" y="364"/>
                  </a:lnTo>
                  <a:lnTo>
                    <a:pt x="108" y="364"/>
                  </a:lnTo>
                  <a:lnTo>
                    <a:pt x="117" y="366"/>
                  </a:lnTo>
                  <a:lnTo>
                    <a:pt x="127" y="368"/>
                  </a:lnTo>
                  <a:lnTo>
                    <a:pt x="137" y="368"/>
                  </a:lnTo>
                  <a:lnTo>
                    <a:pt x="147" y="369"/>
                  </a:lnTo>
                  <a:lnTo>
                    <a:pt x="157" y="371"/>
                  </a:lnTo>
                  <a:lnTo>
                    <a:pt x="167" y="371"/>
                  </a:lnTo>
                  <a:lnTo>
                    <a:pt x="176" y="373"/>
                  </a:lnTo>
                  <a:lnTo>
                    <a:pt x="185" y="373"/>
                  </a:lnTo>
                  <a:lnTo>
                    <a:pt x="191" y="373"/>
                  </a:lnTo>
                  <a:lnTo>
                    <a:pt x="198" y="373"/>
                  </a:lnTo>
                  <a:lnTo>
                    <a:pt x="203" y="373"/>
                  </a:lnTo>
                  <a:lnTo>
                    <a:pt x="206" y="373"/>
                  </a:lnTo>
                  <a:lnTo>
                    <a:pt x="209" y="373"/>
                  </a:lnTo>
                  <a:lnTo>
                    <a:pt x="212" y="373"/>
                  </a:lnTo>
                  <a:lnTo>
                    <a:pt x="216" y="373"/>
                  </a:lnTo>
                  <a:lnTo>
                    <a:pt x="222" y="374"/>
                  </a:lnTo>
                  <a:lnTo>
                    <a:pt x="227" y="374"/>
                  </a:lnTo>
                  <a:lnTo>
                    <a:pt x="232" y="376"/>
                  </a:lnTo>
                  <a:lnTo>
                    <a:pt x="237" y="376"/>
                  </a:lnTo>
                  <a:lnTo>
                    <a:pt x="240" y="376"/>
                  </a:lnTo>
                  <a:lnTo>
                    <a:pt x="243" y="376"/>
                  </a:lnTo>
                  <a:lnTo>
                    <a:pt x="247" y="376"/>
                  </a:lnTo>
                  <a:lnTo>
                    <a:pt x="250" y="376"/>
                  </a:lnTo>
                  <a:lnTo>
                    <a:pt x="256" y="374"/>
                  </a:lnTo>
                  <a:lnTo>
                    <a:pt x="265" y="374"/>
                  </a:lnTo>
                  <a:lnTo>
                    <a:pt x="273" y="373"/>
                  </a:lnTo>
                  <a:lnTo>
                    <a:pt x="281" y="373"/>
                  </a:lnTo>
                  <a:lnTo>
                    <a:pt x="286" y="371"/>
                  </a:lnTo>
                  <a:lnTo>
                    <a:pt x="289" y="371"/>
                  </a:lnTo>
                  <a:lnTo>
                    <a:pt x="292" y="369"/>
                  </a:lnTo>
                  <a:lnTo>
                    <a:pt x="296" y="369"/>
                  </a:lnTo>
                  <a:lnTo>
                    <a:pt x="299" y="368"/>
                  </a:lnTo>
                  <a:lnTo>
                    <a:pt x="302" y="366"/>
                  </a:lnTo>
                  <a:lnTo>
                    <a:pt x="302" y="366"/>
                  </a:lnTo>
                  <a:lnTo>
                    <a:pt x="304" y="366"/>
                  </a:lnTo>
                  <a:lnTo>
                    <a:pt x="306" y="364"/>
                  </a:lnTo>
                  <a:lnTo>
                    <a:pt x="306" y="364"/>
                  </a:lnTo>
                  <a:lnTo>
                    <a:pt x="307" y="363"/>
                  </a:lnTo>
                  <a:lnTo>
                    <a:pt x="309" y="361"/>
                  </a:lnTo>
                  <a:lnTo>
                    <a:pt x="310" y="359"/>
                  </a:lnTo>
                  <a:lnTo>
                    <a:pt x="312" y="359"/>
                  </a:lnTo>
                  <a:lnTo>
                    <a:pt x="314" y="359"/>
                  </a:lnTo>
                  <a:lnTo>
                    <a:pt x="314" y="359"/>
                  </a:lnTo>
                  <a:lnTo>
                    <a:pt x="315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9" y="35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3"/>
                  </a:lnTo>
                  <a:lnTo>
                    <a:pt x="319" y="364"/>
                  </a:lnTo>
                  <a:lnTo>
                    <a:pt x="317" y="366"/>
                  </a:lnTo>
                  <a:lnTo>
                    <a:pt x="317" y="368"/>
                  </a:lnTo>
                  <a:lnTo>
                    <a:pt x="315" y="369"/>
                  </a:lnTo>
                  <a:lnTo>
                    <a:pt x="310" y="374"/>
                  </a:lnTo>
                  <a:lnTo>
                    <a:pt x="306" y="379"/>
                  </a:lnTo>
                  <a:lnTo>
                    <a:pt x="299" y="384"/>
                  </a:lnTo>
                  <a:lnTo>
                    <a:pt x="292" y="391"/>
                  </a:lnTo>
                  <a:lnTo>
                    <a:pt x="288" y="396"/>
                  </a:lnTo>
                  <a:lnTo>
                    <a:pt x="281" y="400"/>
                  </a:lnTo>
                  <a:lnTo>
                    <a:pt x="276" y="407"/>
                  </a:lnTo>
                  <a:lnTo>
                    <a:pt x="271" y="412"/>
                  </a:lnTo>
                  <a:lnTo>
                    <a:pt x="270" y="414"/>
                  </a:lnTo>
                  <a:lnTo>
                    <a:pt x="268" y="415"/>
                  </a:lnTo>
                  <a:lnTo>
                    <a:pt x="268" y="419"/>
                  </a:lnTo>
                  <a:lnTo>
                    <a:pt x="266" y="420"/>
                  </a:lnTo>
                  <a:lnTo>
                    <a:pt x="265" y="425"/>
                  </a:lnTo>
                  <a:lnTo>
                    <a:pt x="263" y="430"/>
                  </a:lnTo>
                  <a:lnTo>
                    <a:pt x="261" y="432"/>
                  </a:lnTo>
                  <a:lnTo>
                    <a:pt x="260" y="433"/>
                  </a:lnTo>
                  <a:lnTo>
                    <a:pt x="260" y="433"/>
                  </a:lnTo>
                  <a:lnTo>
                    <a:pt x="260" y="435"/>
                  </a:lnTo>
                  <a:lnTo>
                    <a:pt x="258" y="435"/>
                  </a:lnTo>
                  <a:lnTo>
                    <a:pt x="258" y="437"/>
                  </a:lnTo>
                  <a:lnTo>
                    <a:pt x="256" y="437"/>
                  </a:lnTo>
                  <a:lnTo>
                    <a:pt x="256" y="437"/>
                  </a:lnTo>
                  <a:lnTo>
                    <a:pt x="255" y="437"/>
                  </a:lnTo>
                  <a:lnTo>
                    <a:pt x="255" y="437"/>
                  </a:lnTo>
                  <a:lnTo>
                    <a:pt x="253" y="437"/>
                  </a:lnTo>
                  <a:lnTo>
                    <a:pt x="252" y="437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47" y="435"/>
                  </a:lnTo>
                  <a:lnTo>
                    <a:pt x="243" y="433"/>
                  </a:lnTo>
                  <a:lnTo>
                    <a:pt x="238" y="432"/>
                  </a:lnTo>
                  <a:lnTo>
                    <a:pt x="235" y="430"/>
                  </a:lnTo>
                  <a:lnTo>
                    <a:pt x="225" y="425"/>
                  </a:lnTo>
                  <a:lnTo>
                    <a:pt x="216" y="420"/>
                  </a:lnTo>
                  <a:lnTo>
                    <a:pt x="206" y="415"/>
                  </a:lnTo>
                  <a:lnTo>
                    <a:pt x="194" y="410"/>
                  </a:lnTo>
                  <a:lnTo>
                    <a:pt x="189" y="407"/>
                  </a:lnTo>
                  <a:lnTo>
                    <a:pt x="185" y="405"/>
                  </a:lnTo>
                  <a:lnTo>
                    <a:pt x="180" y="404"/>
                  </a:lnTo>
                  <a:lnTo>
                    <a:pt x="175" y="402"/>
                  </a:lnTo>
                  <a:lnTo>
                    <a:pt x="167" y="400"/>
                  </a:lnTo>
                  <a:lnTo>
                    <a:pt x="158" y="399"/>
                  </a:lnTo>
                  <a:lnTo>
                    <a:pt x="153" y="397"/>
                  </a:lnTo>
                  <a:lnTo>
                    <a:pt x="149" y="396"/>
                  </a:lnTo>
                  <a:lnTo>
                    <a:pt x="144" y="396"/>
                  </a:lnTo>
                  <a:lnTo>
                    <a:pt x="139" y="396"/>
                  </a:lnTo>
                  <a:lnTo>
                    <a:pt x="134" y="394"/>
                  </a:lnTo>
                  <a:lnTo>
                    <a:pt x="129" y="394"/>
                  </a:lnTo>
                  <a:lnTo>
                    <a:pt x="122" y="392"/>
                  </a:lnTo>
                  <a:lnTo>
                    <a:pt x="117" y="391"/>
                  </a:lnTo>
                  <a:lnTo>
                    <a:pt x="111" y="391"/>
                  </a:lnTo>
                  <a:lnTo>
                    <a:pt x="104" y="389"/>
                  </a:lnTo>
                  <a:lnTo>
                    <a:pt x="98" y="387"/>
                  </a:lnTo>
                  <a:lnTo>
                    <a:pt x="91" y="386"/>
                  </a:lnTo>
                  <a:lnTo>
                    <a:pt x="85" y="384"/>
                  </a:lnTo>
                  <a:lnTo>
                    <a:pt x="78" y="382"/>
                  </a:lnTo>
                  <a:lnTo>
                    <a:pt x="72" y="381"/>
                  </a:lnTo>
                  <a:lnTo>
                    <a:pt x="67" y="381"/>
                  </a:lnTo>
                  <a:lnTo>
                    <a:pt x="62" y="379"/>
                  </a:lnTo>
                  <a:lnTo>
                    <a:pt x="59" y="379"/>
                  </a:lnTo>
                  <a:lnTo>
                    <a:pt x="55" y="379"/>
                  </a:lnTo>
                  <a:lnTo>
                    <a:pt x="54" y="379"/>
                  </a:lnTo>
                  <a:lnTo>
                    <a:pt x="52" y="379"/>
                  </a:lnTo>
                  <a:lnTo>
                    <a:pt x="52" y="379"/>
                  </a:lnTo>
                  <a:lnTo>
                    <a:pt x="28" y="392"/>
                  </a:lnTo>
                  <a:lnTo>
                    <a:pt x="28" y="392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3" y="389"/>
                  </a:lnTo>
                  <a:lnTo>
                    <a:pt x="21" y="389"/>
                  </a:lnTo>
                  <a:lnTo>
                    <a:pt x="19" y="387"/>
                  </a:lnTo>
                  <a:lnTo>
                    <a:pt x="18" y="386"/>
                  </a:lnTo>
                  <a:lnTo>
                    <a:pt x="18" y="384"/>
                  </a:lnTo>
                  <a:lnTo>
                    <a:pt x="16" y="382"/>
                  </a:lnTo>
                  <a:lnTo>
                    <a:pt x="14" y="381"/>
                  </a:lnTo>
                  <a:lnTo>
                    <a:pt x="14" y="378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3" y="371"/>
                  </a:lnTo>
                  <a:lnTo>
                    <a:pt x="11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8" y="363"/>
                  </a:lnTo>
                  <a:lnTo>
                    <a:pt x="6" y="361"/>
                  </a:lnTo>
                  <a:lnTo>
                    <a:pt x="6" y="359"/>
                  </a:lnTo>
                  <a:lnTo>
                    <a:pt x="3" y="356"/>
                  </a:lnTo>
                  <a:lnTo>
                    <a:pt x="1" y="355"/>
                  </a:lnTo>
                  <a:lnTo>
                    <a:pt x="1" y="355"/>
                  </a:lnTo>
                  <a:lnTo>
                    <a:pt x="0" y="353"/>
                  </a:lnTo>
                  <a:lnTo>
                    <a:pt x="19" y="338"/>
                  </a:lnTo>
                  <a:lnTo>
                    <a:pt x="21" y="338"/>
                  </a:lnTo>
                  <a:lnTo>
                    <a:pt x="24" y="335"/>
                  </a:lnTo>
                  <a:lnTo>
                    <a:pt x="26" y="333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9" y="332"/>
                  </a:lnTo>
                  <a:lnTo>
                    <a:pt x="28" y="333"/>
                  </a:lnTo>
                  <a:lnTo>
                    <a:pt x="28" y="333"/>
                  </a:lnTo>
                  <a:close/>
                  <a:moveTo>
                    <a:pt x="119" y="230"/>
                  </a:moveTo>
                  <a:lnTo>
                    <a:pt x="121" y="228"/>
                  </a:lnTo>
                  <a:lnTo>
                    <a:pt x="121" y="228"/>
                  </a:lnTo>
                  <a:lnTo>
                    <a:pt x="122" y="227"/>
                  </a:lnTo>
                  <a:lnTo>
                    <a:pt x="126" y="225"/>
                  </a:lnTo>
                  <a:lnTo>
                    <a:pt x="126" y="223"/>
                  </a:lnTo>
                  <a:lnTo>
                    <a:pt x="127" y="223"/>
                  </a:lnTo>
                  <a:lnTo>
                    <a:pt x="129" y="222"/>
                  </a:lnTo>
                  <a:lnTo>
                    <a:pt x="132" y="222"/>
                  </a:lnTo>
                  <a:lnTo>
                    <a:pt x="134" y="222"/>
                  </a:lnTo>
                  <a:lnTo>
                    <a:pt x="135" y="220"/>
                  </a:lnTo>
                  <a:lnTo>
                    <a:pt x="139" y="220"/>
                  </a:lnTo>
                  <a:lnTo>
                    <a:pt x="140" y="220"/>
                  </a:lnTo>
                  <a:lnTo>
                    <a:pt x="142" y="220"/>
                  </a:lnTo>
                  <a:lnTo>
                    <a:pt x="145" y="220"/>
                  </a:lnTo>
                  <a:lnTo>
                    <a:pt x="145" y="220"/>
                  </a:lnTo>
                  <a:lnTo>
                    <a:pt x="147" y="220"/>
                  </a:lnTo>
                  <a:lnTo>
                    <a:pt x="149" y="220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5"/>
                  </a:lnTo>
                  <a:lnTo>
                    <a:pt x="147" y="210"/>
                  </a:lnTo>
                  <a:lnTo>
                    <a:pt x="149" y="209"/>
                  </a:lnTo>
                  <a:lnTo>
                    <a:pt x="149" y="207"/>
                  </a:lnTo>
                  <a:lnTo>
                    <a:pt x="149" y="205"/>
                  </a:lnTo>
                  <a:lnTo>
                    <a:pt x="150" y="204"/>
                  </a:lnTo>
                  <a:lnTo>
                    <a:pt x="152" y="204"/>
                  </a:lnTo>
                  <a:lnTo>
                    <a:pt x="152" y="202"/>
                  </a:lnTo>
                  <a:lnTo>
                    <a:pt x="153" y="200"/>
                  </a:lnTo>
                  <a:lnTo>
                    <a:pt x="155" y="199"/>
                  </a:lnTo>
                  <a:lnTo>
                    <a:pt x="158" y="195"/>
                  </a:lnTo>
                  <a:lnTo>
                    <a:pt x="162" y="192"/>
                  </a:lnTo>
                  <a:lnTo>
                    <a:pt x="163" y="191"/>
                  </a:lnTo>
                  <a:lnTo>
                    <a:pt x="165" y="189"/>
                  </a:lnTo>
                  <a:lnTo>
                    <a:pt x="167" y="187"/>
                  </a:lnTo>
                  <a:lnTo>
                    <a:pt x="167" y="186"/>
                  </a:lnTo>
                  <a:lnTo>
                    <a:pt x="170" y="182"/>
                  </a:lnTo>
                  <a:lnTo>
                    <a:pt x="171" y="179"/>
                  </a:lnTo>
                  <a:lnTo>
                    <a:pt x="175" y="176"/>
                  </a:lnTo>
                  <a:lnTo>
                    <a:pt x="178" y="173"/>
                  </a:lnTo>
                  <a:lnTo>
                    <a:pt x="181" y="169"/>
                  </a:lnTo>
                  <a:lnTo>
                    <a:pt x="186" y="164"/>
                  </a:lnTo>
                  <a:lnTo>
                    <a:pt x="189" y="161"/>
                  </a:lnTo>
                  <a:lnTo>
                    <a:pt x="194" y="156"/>
                  </a:lnTo>
                  <a:lnTo>
                    <a:pt x="198" y="154"/>
                  </a:lnTo>
                  <a:lnTo>
                    <a:pt x="199" y="153"/>
                  </a:lnTo>
                  <a:lnTo>
                    <a:pt x="203" y="151"/>
                  </a:lnTo>
                  <a:lnTo>
                    <a:pt x="204" y="150"/>
                  </a:lnTo>
                  <a:lnTo>
                    <a:pt x="207" y="148"/>
                  </a:lnTo>
                  <a:lnTo>
                    <a:pt x="211" y="148"/>
                  </a:lnTo>
                  <a:lnTo>
                    <a:pt x="212" y="146"/>
                  </a:lnTo>
                  <a:lnTo>
                    <a:pt x="216" y="146"/>
                  </a:lnTo>
                  <a:lnTo>
                    <a:pt x="217" y="145"/>
                  </a:lnTo>
                  <a:lnTo>
                    <a:pt x="220" y="145"/>
                  </a:lnTo>
                  <a:lnTo>
                    <a:pt x="222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30" y="145"/>
                  </a:lnTo>
                  <a:lnTo>
                    <a:pt x="232" y="145"/>
                  </a:lnTo>
                  <a:lnTo>
                    <a:pt x="235" y="145"/>
                  </a:lnTo>
                  <a:lnTo>
                    <a:pt x="235" y="145"/>
                  </a:lnTo>
                  <a:lnTo>
                    <a:pt x="237" y="145"/>
                  </a:lnTo>
                  <a:lnTo>
                    <a:pt x="238" y="146"/>
                  </a:lnTo>
                  <a:lnTo>
                    <a:pt x="238" y="146"/>
                  </a:lnTo>
                  <a:lnTo>
                    <a:pt x="240" y="146"/>
                  </a:lnTo>
                  <a:lnTo>
                    <a:pt x="240" y="148"/>
                  </a:lnTo>
                  <a:lnTo>
                    <a:pt x="240" y="148"/>
                  </a:lnTo>
                  <a:lnTo>
                    <a:pt x="242" y="150"/>
                  </a:lnTo>
                  <a:lnTo>
                    <a:pt x="242" y="150"/>
                  </a:lnTo>
                  <a:lnTo>
                    <a:pt x="242" y="151"/>
                  </a:lnTo>
                  <a:lnTo>
                    <a:pt x="242" y="151"/>
                  </a:lnTo>
                  <a:lnTo>
                    <a:pt x="242" y="153"/>
                  </a:lnTo>
                  <a:lnTo>
                    <a:pt x="242" y="156"/>
                  </a:lnTo>
                  <a:lnTo>
                    <a:pt x="242" y="158"/>
                  </a:lnTo>
                  <a:lnTo>
                    <a:pt x="242" y="164"/>
                  </a:lnTo>
                  <a:lnTo>
                    <a:pt x="242" y="169"/>
                  </a:lnTo>
                  <a:lnTo>
                    <a:pt x="240" y="177"/>
                  </a:lnTo>
                  <a:lnTo>
                    <a:pt x="238" y="184"/>
                  </a:lnTo>
                  <a:lnTo>
                    <a:pt x="238" y="191"/>
                  </a:lnTo>
                  <a:lnTo>
                    <a:pt x="238" y="197"/>
                  </a:lnTo>
                  <a:lnTo>
                    <a:pt x="237" y="205"/>
                  </a:lnTo>
                  <a:lnTo>
                    <a:pt x="237" y="214"/>
                  </a:lnTo>
                  <a:lnTo>
                    <a:pt x="237" y="222"/>
                  </a:lnTo>
                  <a:lnTo>
                    <a:pt x="235" y="228"/>
                  </a:lnTo>
                  <a:lnTo>
                    <a:pt x="235" y="236"/>
                  </a:lnTo>
                  <a:lnTo>
                    <a:pt x="234" y="245"/>
                  </a:lnTo>
                  <a:lnTo>
                    <a:pt x="234" y="246"/>
                  </a:lnTo>
                  <a:lnTo>
                    <a:pt x="234" y="248"/>
                  </a:lnTo>
                  <a:lnTo>
                    <a:pt x="234" y="250"/>
                  </a:lnTo>
                  <a:lnTo>
                    <a:pt x="234" y="251"/>
                  </a:lnTo>
                  <a:lnTo>
                    <a:pt x="234" y="256"/>
                  </a:lnTo>
                  <a:lnTo>
                    <a:pt x="234" y="261"/>
                  </a:lnTo>
                  <a:lnTo>
                    <a:pt x="234" y="268"/>
                  </a:lnTo>
                  <a:lnTo>
                    <a:pt x="235" y="273"/>
                  </a:lnTo>
                  <a:lnTo>
                    <a:pt x="235" y="277"/>
                  </a:lnTo>
                  <a:lnTo>
                    <a:pt x="237" y="284"/>
                  </a:lnTo>
                  <a:lnTo>
                    <a:pt x="238" y="294"/>
                  </a:lnTo>
                  <a:lnTo>
                    <a:pt x="240" y="305"/>
                  </a:lnTo>
                  <a:lnTo>
                    <a:pt x="242" y="309"/>
                  </a:lnTo>
                  <a:lnTo>
                    <a:pt x="242" y="314"/>
                  </a:lnTo>
                  <a:lnTo>
                    <a:pt x="242" y="317"/>
                  </a:lnTo>
                  <a:lnTo>
                    <a:pt x="242" y="322"/>
                  </a:lnTo>
                  <a:lnTo>
                    <a:pt x="242" y="327"/>
                  </a:lnTo>
                  <a:lnTo>
                    <a:pt x="242" y="332"/>
                  </a:lnTo>
                  <a:lnTo>
                    <a:pt x="242" y="335"/>
                  </a:lnTo>
                  <a:lnTo>
                    <a:pt x="242" y="338"/>
                  </a:lnTo>
                  <a:lnTo>
                    <a:pt x="240" y="340"/>
                  </a:lnTo>
                  <a:lnTo>
                    <a:pt x="240" y="341"/>
                  </a:lnTo>
                  <a:lnTo>
                    <a:pt x="240" y="343"/>
                  </a:lnTo>
                  <a:lnTo>
                    <a:pt x="238" y="345"/>
                  </a:lnTo>
                  <a:lnTo>
                    <a:pt x="238" y="346"/>
                  </a:lnTo>
                  <a:lnTo>
                    <a:pt x="237" y="346"/>
                  </a:lnTo>
                  <a:lnTo>
                    <a:pt x="237" y="348"/>
                  </a:lnTo>
                  <a:lnTo>
                    <a:pt x="235" y="350"/>
                  </a:lnTo>
                  <a:lnTo>
                    <a:pt x="234" y="350"/>
                  </a:lnTo>
                  <a:lnTo>
                    <a:pt x="232" y="351"/>
                  </a:lnTo>
                  <a:lnTo>
                    <a:pt x="230" y="351"/>
                  </a:lnTo>
                  <a:lnTo>
                    <a:pt x="229" y="351"/>
                  </a:lnTo>
                  <a:lnTo>
                    <a:pt x="227" y="351"/>
                  </a:lnTo>
                  <a:lnTo>
                    <a:pt x="225" y="351"/>
                  </a:lnTo>
                  <a:lnTo>
                    <a:pt x="224" y="350"/>
                  </a:lnTo>
                  <a:lnTo>
                    <a:pt x="222" y="350"/>
                  </a:lnTo>
                  <a:lnTo>
                    <a:pt x="220" y="348"/>
                  </a:lnTo>
                  <a:lnTo>
                    <a:pt x="219" y="348"/>
                  </a:lnTo>
                  <a:lnTo>
                    <a:pt x="217" y="346"/>
                  </a:lnTo>
                  <a:lnTo>
                    <a:pt x="216" y="345"/>
                  </a:lnTo>
                  <a:lnTo>
                    <a:pt x="212" y="343"/>
                  </a:lnTo>
                  <a:lnTo>
                    <a:pt x="207" y="340"/>
                  </a:lnTo>
                  <a:lnTo>
                    <a:pt x="204" y="338"/>
                  </a:lnTo>
                  <a:lnTo>
                    <a:pt x="203" y="337"/>
                  </a:lnTo>
                  <a:lnTo>
                    <a:pt x="201" y="335"/>
                  </a:lnTo>
                  <a:lnTo>
                    <a:pt x="199" y="335"/>
                  </a:lnTo>
                  <a:lnTo>
                    <a:pt x="198" y="335"/>
                  </a:lnTo>
                  <a:lnTo>
                    <a:pt x="198" y="335"/>
                  </a:lnTo>
                  <a:lnTo>
                    <a:pt x="194" y="335"/>
                  </a:lnTo>
                  <a:lnTo>
                    <a:pt x="193" y="335"/>
                  </a:lnTo>
                  <a:lnTo>
                    <a:pt x="189" y="335"/>
                  </a:lnTo>
                  <a:lnTo>
                    <a:pt x="186" y="335"/>
                  </a:lnTo>
                  <a:lnTo>
                    <a:pt x="185" y="337"/>
                  </a:lnTo>
                  <a:lnTo>
                    <a:pt x="183" y="337"/>
                  </a:lnTo>
                  <a:lnTo>
                    <a:pt x="181" y="335"/>
                  </a:lnTo>
                  <a:lnTo>
                    <a:pt x="180" y="335"/>
                  </a:lnTo>
                  <a:lnTo>
                    <a:pt x="180" y="335"/>
                  </a:lnTo>
                  <a:lnTo>
                    <a:pt x="178" y="333"/>
                  </a:lnTo>
                  <a:lnTo>
                    <a:pt x="178" y="332"/>
                  </a:lnTo>
                  <a:lnTo>
                    <a:pt x="176" y="332"/>
                  </a:lnTo>
                  <a:lnTo>
                    <a:pt x="176" y="330"/>
                  </a:lnTo>
                  <a:lnTo>
                    <a:pt x="176" y="328"/>
                  </a:lnTo>
                  <a:lnTo>
                    <a:pt x="176" y="327"/>
                  </a:lnTo>
                  <a:lnTo>
                    <a:pt x="176" y="325"/>
                  </a:lnTo>
                  <a:lnTo>
                    <a:pt x="176" y="320"/>
                  </a:lnTo>
                  <a:lnTo>
                    <a:pt x="176" y="317"/>
                  </a:lnTo>
                  <a:lnTo>
                    <a:pt x="176" y="314"/>
                  </a:lnTo>
                  <a:lnTo>
                    <a:pt x="175" y="312"/>
                  </a:lnTo>
                  <a:lnTo>
                    <a:pt x="175" y="310"/>
                  </a:lnTo>
                  <a:lnTo>
                    <a:pt x="175" y="309"/>
                  </a:lnTo>
                  <a:lnTo>
                    <a:pt x="173" y="305"/>
                  </a:lnTo>
                  <a:lnTo>
                    <a:pt x="173" y="304"/>
                  </a:lnTo>
                  <a:lnTo>
                    <a:pt x="173" y="302"/>
                  </a:lnTo>
                  <a:lnTo>
                    <a:pt x="171" y="300"/>
                  </a:lnTo>
                  <a:lnTo>
                    <a:pt x="170" y="297"/>
                  </a:lnTo>
                  <a:lnTo>
                    <a:pt x="167" y="292"/>
                  </a:lnTo>
                  <a:lnTo>
                    <a:pt x="165" y="291"/>
                  </a:lnTo>
                  <a:lnTo>
                    <a:pt x="163" y="287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58" y="286"/>
                  </a:lnTo>
                  <a:lnTo>
                    <a:pt x="158" y="287"/>
                  </a:lnTo>
                  <a:lnTo>
                    <a:pt x="158" y="289"/>
                  </a:lnTo>
                  <a:lnTo>
                    <a:pt x="158" y="291"/>
                  </a:lnTo>
                  <a:lnTo>
                    <a:pt x="157" y="292"/>
                  </a:lnTo>
                  <a:lnTo>
                    <a:pt x="157" y="296"/>
                  </a:lnTo>
                  <a:lnTo>
                    <a:pt x="157" y="300"/>
                  </a:lnTo>
                  <a:lnTo>
                    <a:pt x="157" y="305"/>
                  </a:lnTo>
                  <a:lnTo>
                    <a:pt x="157" y="309"/>
                  </a:lnTo>
                  <a:lnTo>
                    <a:pt x="157" y="312"/>
                  </a:lnTo>
                  <a:lnTo>
                    <a:pt x="157" y="315"/>
                  </a:lnTo>
                  <a:lnTo>
                    <a:pt x="157" y="318"/>
                  </a:lnTo>
                  <a:lnTo>
                    <a:pt x="155" y="322"/>
                  </a:lnTo>
                  <a:lnTo>
                    <a:pt x="155" y="323"/>
                  </a:lnTo>
                  <a:lnTo>
                    <a:pt x="153" y="327"/>
                  </a:lnTo>
                  <a:lnTo>
                    <a:pt x="153" y="330"/>
                  </a:lnTo>
                  <a:lnTo>
                    <a:pt x="150" y="335"/>
                  </a:lnTo>
                  <a:lnTo>
                    <a:pt x="150" y="335"/>
                  </a:lnTo>
                  <a:lnTo>
                    <a:pt x="150" y="337"/>
                  </a:lnTo>
                  <a:lnTo>
                    <a:pt x="149" y="337"/>
                  </a:lnTo>
                  <a:lnTo>
                    <a:pt x="149" y="337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5" y="338"/>
                  </a:lnTo>
                  <a:lnTo>
                    <a:pt x="144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0" y="337"/>
                  </a:lnTo>
                  <a:lnTo>
                    <a:pt x="135" y="333"/>
                  </a:lnTo>
                  <a:lnTo>
                    <a:pt x="132" y="330"/>
                  </a:lnTo>
                  <a:lnTo>
                    <a:pt x="131" y="330"/>
                  </a:lnTo>
                  <a:lnTo>
                    <a:pt x="129" y="328"/>
                  </a:lnTo>
                  <a:lnTo>
                    <a:pt x="126" y="327"/>
                  </a:lnTo>
                  <a:lnTo>
                    <a:pt x="124" y="325"/>
                  </a:lnTo>
                  <a:lnTo>
                    <a:pt x="122" y="325"/>
                  </a:lnTo>
                  <a:lnTo>
                    <a:pt x="122" y="323"/>
                  </a:lnTo>
                  <a:lnTo>
                    <a:pt x="121" y="323"/>
                  </a:lnTo>
                  <a:lnTo>
                    <a:pt x="121" y="323"/>
                  </a:lnTo>
                  <a:lnTo>
                    <a:pt x="119" y="322"/>
                  </a:lnTo>
                  <a:lnTo>
                    <a:pt x="119" y="320"/>
                  </a:lnTo>
                  <a:lnTo>
                    <a:pt x="119" y="320"/>
                  </a:lnTo>
                  <a:lnTo>
                    <a:pt x="117" y="318"/>
                  </a:lnTo>
                  <a:lnTo>
                    <a:pt x="117" y="317"/>
                  </a:lnTo>
                  <a:lnTo>
                    <a:pt x="116" y="314"/>
                  </a:lnTo>
                  <a:lnTo>
                    <a:pt x="116" y="312"/>
                  </a:lnTo>
                  <a:lnTo>
                    <a:pt x="116" y="309"/>
                  </a:lnTo>
                  <a:lnTo>
                    <a:pt x="114" y="304"/>
                  </a:lnTo>
                  <a:lnTo>
                    <a:pt x="114" y="299"/>
                  </a:lnTo>
                  <a:lnTo>
                    <a:pt x="114" y="297"/>
                  </a:lnTo>
                  <a:lnTo>
                    <a:pt x="114" y="294"/>
                  </a:lnTo>
                  <a:lnTo>
                    <a:pt x="113" y="292"/>
                  </a:lnTo>
                  <a:lnTo>
                    <a:pt x="113" y="291"/>
                  </a:lnTo>
                  <a:lnTo>
                    <a:pt x="111" y="287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11" y="284"/>
                  </a:lnTo>
                  <a:lnTo>
                    <a:pt x="113" y="282"/>
                  </a:lnTo>
                  <a:lnTo>
                    <a:pt x="113" y="281"/>
                  </a:lnTo>
                  <a:lnTo>
                    <a:pt x="114" y="281"/>
                  </a:lnTo>
                  <a:lnTo>
                    <a:pt x="116" y="279"/>
                  </a:lnTo>
                  <a:lnTo>
                    <a:pt x="117" y="277"/>
                  </a:lnTo>
                  <a:lnTo>
                    <a:pt x="119" y="274"/>
                  </a:lnTo>
                  <a:lnTo>
                    <a:pt x="121" y="274"/>
                  </a:lnTo>
                  <a:lnTo>
                    <a:pt x="122" y="273"/>
                  </a:lnTo>
                  <a:lnTo>
                    <a:pt x="124" y="271"/>
                  </a:lnTo>
                  <a:lnTo>
                    <a:pt x="124" y="269"/>
                  </a:lnTo>
                  <a:lnTo>
                    <a:pt x="124" y="268"/>
                  </a:lnTo>
                  <a:lnTo>
                    <a:pt x="126" y="266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4" y="256"/>
                  </a:lnTo>
                  <a:lnTo>
                    <a:pt x="124" y="253"/>
                  </a:lnTo>
                  <a:lnTo>
                    <a:pt x="124" y="251"/>
                  </a:lnTo>
                  <a:lnTo>
                    <a:pt x="122" y="245"/>
                  </a:lnTo>
                  <a:lnTo>
                    <a:pt x="121" y="240"/>
                  </a:lnTo>
                  <a:lnTo>
                    <a:pt x="121" y="236"/>
                  </a:lnTo>
                  <a:lnTo>
                    <a:pt x="121" y="235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30"/>
                  </a:lnTo>
                  <a:close/>
                  <a:moveTo>
                    <a:pt x="160" y="225"/>
                  </a:moveTo>
                  <a:lnTo>
                    <a:pt x="150" y="228"/>
                  </a:lnTo>
                  <a:lnTo>
                    <a:pt x="150" y="228"/>
                  </a:lnTo>
                  <a:lnTo>
                    <a:pt x="149" y="232"/>
                  </a:lnTo>
                  <a:lnTo>
                    <a:pt x="149" y="235"/>
                  </a:lnTo>
                  <a:lnTo>
                    <a:pt x="147" y="240"/>
                  </a:lnTo>
                  <a:lnTo>
                    <a:pt x="145" y="243"/>
                  </a:lnTo>
                  <a:lnTo>
                    <a:pt x="145" y="250"/>
                  </a:lnTo>
                  <a:lnTo>
                    <a:pt x="144" y="253"/>
                  </a:lnTo>
                  <a:lnTo>
                    <a:pt x="144" y="256"/>
                  </a:lnTo>
                  <a:lnTo>
                    <a:pt x="144" y="258"/>
                  </a:lnTo>
                  <a:lnTo>
                    <a:pt x="145" y="261"/>
                  </a:lnTo>
                  <a:lnTo>
                    <a:pt x="145" y="263"/>
                  </a:lnTo>
                  <a:lnTo>
                    <a:pt x="145" y="264"/>
                  </a:lnTo>
                  <a:lnTo>
                    <a:pt x="147" y="266"/>
                  </a:lnTo>
                  <a:lnTo>
                    <a:pt x="147" y="268"/>
                  </a:lnTo>
                  <a:lnTo>
                    <a:pt x="149" y="269"/>
                  </a:lnTo>
                  <a:lnTo>
                    <a:pt x="149" y="269"/>
                  </a:lnTo>
                  <a:lnTo>
                    <a:pt x="150" y="271"/>
                  </a:lnTo>
                  <a:lnTo>
                    <a:pt x="150" y="271"/>
                  </a:lnTo>
                  <a:lnTo>
                    <a:pt x="152" y="273"/>
                  </a:lnTo>
                  <a:lnTo>
                    <a:pt x="152" y="273"/>
                  </a:lnTo>
                  <a:lnTo>
                    <a:pt x="153" y="269"/>
                  </a:lnTo>
                  <a:lnTo>
                    <a:pt x="158" y="264"/>
                  </a:lnTo>
                  <a:lnTo>
                    <a:pt x="162" y="261"/>
                  </a:lnTo>
                  <a:lnTo>
                    <a:pt x="163" y="258"/>
                  </a:lnTo>
                  <a:lnTo>
                    <a:pt x="165" y="255"/>
                  </a:lnTo>
                  <a:lnTo>
                    <a:pt x="165" y="253"/>
                  </a:lnTo>
                  <a:lnTo>
                    <a:pt x="167" y="251"/>
                  </a:lnTo>
                  <a:lnTo>
                    <a:pt x="167" y="250"/>
                  </a:lnTo>
                  <a:lnTo>
                    <a:pt x="168" y="248"/>
                  </a:lnTo>
                  <a:lnTo>
                    <a:pt x="168" y="246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8" y="243"/>
                  </a:lnTo>
                  <a:lnTo>
                    <a:pt x="168" y="241"/>
                  </a:lnTo>
                  <a:lnTo>
                    <a:pt x="168" y="240"/>
                  </a:lnTo>
                  <a:lnTo>
                    <a:pt x="167" y="238"/>
                  </a:lnTo>
                  <a:lnTo>
                    <a:pt x="167" y="235"/>
                  </a:lnTo>
                  <a:lnTo>
                    <a:pt x="165" y="232"/>
                  </a:lnTo>
                  <a:lnTo>
                    <a:pt x="162" y="228"/>
                  </a:lnTo>
                  <a:lnTo>
                    <a:pt x="160" y="225"/>
                  </a:lnTo>
                  <a:lnTo>
                    <a:pt x="160" y="225"/>
                  </a:lnTo>
                  <a:close/>
                  <a:moveTo>
                    <a:pt x="203" y="179"/>
                  </a:moveTo>
                  <a:lnTo>
                    <a:pt x="201" y="179"/>
                  </a:lnTo>
                  <a:lnTo>
                    <a:pt x="199" y="181"/>
                  </a:lnTo>
                  <a:lnTo>
                    <a:pt x="198" y="181"/>
                  </a:lnTo>
                  <a:lnTo>
                    <a:pt x="196" y="181"/>
                  </a:lnTo>
                  <a:lnTo>
                    <a:pt x="193" y="181"/>
                  </a:lnTo>
                  <a:lnTo>
                    <a:pt x="189" y="182"/>
                  </a:lnTo>
                  <a:lnTo>
                    <a:pt x="188" y="182"/>
                  </a:lnTo>
                  <a:lnTo>
                    <a:pt x="188" y="182"/>
                  </a:lnTo>
                  <a:lnTo>
                    <a:pt x="186" y="184"/>
                  </a:lnTo>
                  <a:lnTo>
                    <a:pt x="185" y="184"/>
                  </a:lnTo>
                  <a:lnTo>
                    <a:pt x="183" y="186"/>
                  </a:lnTo>
                  <a:lnTo>
                    <a:pt x="183" y="187"/>
                  </a:lnTo>
                  <a:lnTo>
                    <a:pt x="181" y="189"/>
                  </a:lnTo>
                  <a:lnTo>
                    <a:pt x="180" y="191"/>
                  </a:lnTo>
                  <a:lnTo>
                    <a:pt x="180" y="192"/>
                  </a:lnTo>
                  <a:lnTo>
                    <a:pt x="178" y="195"/>
                  </a:lnTo>
                  <a:lnTo>
                    <a:pt x="178" y="197"/>
                  </a:lnTo>
                  <a:lnTo>
                    <a:pt x="178" y="199"/>
                  </a:lnTo>
                  <a:lnTo>
                    <a:pt x="178" y="200"/>
                  </a:lnTo>
                  <a:lnTo>
                    <a:pt x="178" y="202"/>
                  </a:lnTo>
                  <a:lnTo>
                    <a:pt x="178" y="204"/>
                  </a:lnTo>
                  <a:lnTo>
                    <a:pt x="178" y="205"/>
                  </a:lnTo>
                  <a:lnTo>
                    <a:pt x="180" y="209"/>
                  </a:lnTo>
                  <a:lnTo>
                    <a:pt x="181" y="210"/>
                  </a:lnTo>
                  <a:lnTo>
                    <a:pt x="181" y="214"/>
                  </a:lnTo>
                  <a:lnTo>
                    <a:pt x="183" y="215"/>
                  </a:lnTo>
                  <a:lnTo>
                    <a:pt x="185" y="218"/>
                  </a:lnTo>
                  <a:lnTo>
                    <a:pt x="186" y="222"/>
                  </a:lnTo>
                  <a:lnTo>
                    <a:pt x="188" y="227"/>
                  </a:lnTo>
                  <a:lnTo>
                    <a:pt x="189" y="230"/>
                  </a:lnTo>
                  <a:lnTo>
                    <a:pt x="189" y="232"/>
                  </a:lnTo>
                  <a:lnTo>
                    <a:pt x="191" y="233"/>
                  </a:lnTo>
                  <a:lnTo>
                    <a:pt x="191" y="233"/>
                  </a:lnTo>
                  <a:lnTo>
                    <a:pt x="193" y="235"/>
                  </a:lnTo>
                  <a:lnTo>
                    <a:pt x="194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8" y="236"/>
                  </a:lnTo>
                  <a:lnTo>
                    <a:pt x="198" y="236"/>
                  </a:lnTo>
                  <a:lnTo>
                    <a:pt x="201" y="236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6" y="232"/>
                  </a:lnTo>
                  <a:lnTo>
                    <a:pt x="207" y="228"/>
                  </a:lnTo>
                  <a:lnTo>
                    <a:pt x="207" y="225"/>
                  </a:lnTo>
                  <a:lnTo>
                    <a:pt x="207" y="222"/>
                  </a:lnTo>
                  <a:lnTo>
                    <a:pt x="209" y="220"/>
                  </a:lnTo>
                  <a:lnTo>
                    <a:pt x="209" y="218"/>
                  </a:lnTo>
                  <a:lnTo>
                    <a:pt x="207" y="217"/>
                  </a:lnTo>
                  <a:lnTo>
                    <a:pt x="207" y="215"/>
                  </a:lnTo>
                  <a:lnTo>
                    <a:pt x="207" y="212"/>
                  </a:lnTo>
                  <a:lnTo>
                    <a:pt x="207" y="209"/>
                  </a:lnTo>
                  <a:lnTo>
                    <a:pt x="206" y="207"/>
                  </a:lnTo>
                  <a:lnTo>
                    <a:pt x="206" y="204"/>
                  </a:lnTo>
                  <a:lnTo>
                    <a:pt x="206" y="202"/>
                  </a:lnTo>
                  <a:lnTo>
                    <a:pt x="207" y="200"/>
                  </a:lnTo>
                  <a:lnTo>
                    <a:pt x="207" y="195"/>
                  </a:lnTo>
                  <a:lnTo>
                    <a:pt x="207" y="192"/>
                  </a:lnTo>
                  <a:lnTo>
                    <a:pt x="209" y="189"/>
                  </a:lnTo>
                  <a:lnTo>
                    <a:pt x="209" y="186"/>
                  </a:lnTo>
                  <a:lnTo>
                    <a:pt x="203" y="179"/>
                  </a:lnTo>
                  <a:lnTo>
                    <a:pt x="203" y="179"/>
                  </a:lnTo>
                  <a:close/>
                  <a:moveTo>
                    <a:pt x="212" y="255"/>
                  </a:moveTo>
                  <a:lnTo>
                    <a:pt x="212" y="255"/>
                  </a:lnTo>
                  <a:lnTo>
                    <a:pt x="212" y="253"/>
                  </a:lnTo>
                  <a:lnTo>
                    <a:pt x="211" y="253"/>
                  </a:lnTo>
                  <a:lnTo>
                    <a:pt x="211" y="253"/>
                  </a:lnTo>
                  <a:lnTo>
                    <a:pt x="209" y="251"/>
                  </a:lnTo>
                  <a:lnTo>
                    <a:pt x="209" y="251"/>
                  </a:lnTo>
                  <a:lnTo>
                    <a:pt x="207" y="251"/>
                  </a:lnTo>
                  <a:lnTo>
                    <a:pt x="206" y="251"/>
                  </a:lnTo>
                  <a:lnTo>
                    <a:pt x="206" y="251"/>
                  </a:lnTo>
                  <a:lnTo>
                    <a:pt x="204" y="253"/>
                  </a:lnTo>
                  <a:lnTo>
                    <a:pt x="203" y="253"/>
                  </a:lnTo>
                  <a:lnTo>
                    <a:pt x="201" y="255"/>
                  </a:lnTo>
                  <a:lnTo>
                    <a:pt x="199" y="256"/>
                  </a:lnTo>
                  <a:lnTo>
                    <a:pt x="198" y="259"/>
                  </a:lnTo>
                  <a:lnTo>
                    <a:pt x="194" y="263"/>
                  </a:lnTo>
                  <a:lnTo>
                    <a:pt x="193" y="266"/>
                  </a:lnTo>
                  <a:lnTo>
                    <a:pt x="191" y="268"/>
                  </a:lnTo>
                  <a:lnTo>
                    <a:pt x="191" y="269"/>
                  </a:lnTo>
                  <a:lnTo>
                    <a:pt x="191" y="269"/>
                  </a:lnTo>
                  <a:lnTo>
                    <a:pt x="189" y="271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9" y="274"/>
                  </a:lnTo>
                  <a:lnTo>
                    <a:pt x="189" y="276"/>
                  </a:lnTo>
                  <a:lnTo>
                    <a:pt x="191" y="281"/>
                  </a:lnTo>
                  <a:lnTo>
                    <a:pt x="193" y="286"/>
                  </a:lnTo>
                  <a:lnTo>
                    <a:pt x="193" y="291"/>
                  </a:lnTo>
                  <a:lnTo>
                    <a:pt x="194" y="296"/>
                  </a:lnTo>
                  <a:lnTo>
                    <a:pt x="194" y="299"/>
                  </a:lnTo>
                  <a:lnTo>
                    <a:pt x="196" y="302"/>
                  </a:lnTo>
                  <a:lnTo>
                    <a:pt x="196" y="305"/>
                  </a:lnTo>
                  <a:lnTo>
                    <a:pt x="196" y="307"/>
                  </a:lnTo>
                  <a:lnTo>
                    <a:pt x="198" y="309"/>
                  </a:lnTo>
                  <a:lnTo>
                    <a:pt x="198" y="312"/>
                  </a:lnTo>
                  <a:lnTo>
                    <a:pt x="199" y="315"/>
                  </a:lnTo>
                  <a:lnTo>
                    <a:pt x="201" y="318"/>
                  </a:lnTo>
                  <a:lnTo>
                    <a:pt x="201" y="320"/>
                  </a:lnTo>
                  <a:lnTo>
                    <a:pt x="203" y="322"/>
                  </a:lnTo>
                  <a:lnTo>
                    <a:pt x="203" y="322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6" y="325"/>
                  </a:lnTo>
                  <a:lnTo>
                    <a:pt x="206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9" y="325"/>
                  </a:lnTo>
                  <a:lnTo>
                    <a:pt x="209" y="325"/>
                  </a:lnTo>
                  <a:lnTo>
                    <a:pt x="211" y="323"/>
                  </a:lnTo>
                  <a:lnTo>
                    <a:pt x="211" y="322"/>
                  </a:lnTo>
                  <a:lnTo>
                    <a:pt x="214" y="318"/>
                  </a:lnTo>
                  <a:lnTo>
                    <a:pt x="216" y="315"/>
                  </a:lnTo>
                  <a:lnTo>
                    <a:pt x="216" y="314"/>
                  </a:lnTo>
                  <a:lnTo>
                    <a:pt x="217" y="312"/>
                  </a:lnTo>
                  <a:lnTo>
                    <a:pt x="217" y="310"/>
                  </a:lnTo>
                  <a:lnTo>
                    <a:pt x="219" y="309"/>
                  </a:lnTo>
                  <a:lnTo>
                    <a:pt x="219" y="305"/>
                  </a:lnTo>
                  <a:lnTo>
                    <a:pt x="219" y="304"/>
                  </a:lnTo>
                  <a:lnTo>
                    <a:pt x="219" y="302"/>
                  </a:lnTo>
                  <a:lnTo>
                    <a:pt x="219" y="300"/>
                  </a:lnTo>
                  <a:lnTo>
                    <a:pt x="219" y="297"/>
                  </a:lnTo>
                  <a:lnTo>
                    <a:pt x="219" y="296"/>
                  </a:lnTo>
                  <a:lnTo>
                    <a:pt x="219" y="294"/>
                  </a:lnTo>
                  <a:lnTo>
                    <a:pt x="219" y="291"/>
                  </a:lnTo>
                  <a:lnTo>
                    <a:pt x="217" y="287"/>
                  </a:lnTo>
                  <a:lnTo>
                    <a:pt x="217" y="284"/>
                  </a:lnTo>
                  <a:lnTo>
                    <a:pt x="216" y="282"/>
                  </a:lnTo>
                  <a:lnTo>
                    <a:pt x="216" y="281"/>
                  </a:lnTo>
                  <a:lnTo>
                    <a:pt x="216" y="279"/>
                  </a:lnTo>
                  <a:lnTo>
                    <a:pt x="214" y="277"/>
                  </a:lnTo>
                  <a:lnTo>
                    <a:pt x="214" y="276"/>
                  </a:lnTo>
                  <a:lnTo>
                    <a:pt x="214" y="274"/>
                  </a:lnTo>
                  <a:lnTo>
                    <a:pt x="214" y="268"/>
                  </a:lnTo>
                  <a:lnTo>
                    <a:pt x="214" y="261"/>
                  </a:lnTo>
                  <a:lnTo>
                    <a:pt x="212" y="256"/>
                  </a:lnTo>
                  <a:lnTo>
                    <a:pt x="212" y="25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59">
              <a:extLst>
                <a:ext uri="{FF2B5EF4-FFF2-40B4-BE49-F238E27FC236}">
                  <a16:creationId xmlns:a16="http://schemas.microsoft.com/office/drawing/2014/main" id="{B8FB533E-1CD0-AB1B-CE08-E0A6E2AA3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2070"/>
              <a:ext cx="324" cy="392"/>
            </a:xfrm>
            <a:custGeom>
              <a:avLst/>
              <a:gdLst>
                <a:gd name="T0" fmla="*/ 132 w 324"/>
                <a:gd name="T1" fmla="*/ 140 h 392"/>
                <a:gd name="T2" fmla="*/ 152 w 324"/>
                <a:gd name="T3" fmla="*/ 138 h 392"/>
                <a:gd name="T4" fmla="*/ 170 w 324"/>
                <a:gd name="T5" fmla="*/ 131 h 392"/>
                <a:gd name="T6" fmla="*/ 177 w 324"/>
                <a:gd name="T7" fmla="*/ 125 h 392"/>
                <a:gd name="T8" fmla="*/ 193 w 324"/>
                <a:gd name="T9" fmla="*/ 64 h 392"/>
                <a:gd name="T10" fmla="*/ 203 w 324"/>
                <a:gd name="T11" fmla="*/ 43 h 392"/>
                <a:gd name="T12" fmla="*/ 213 w 324"/>
                <a:gd name="T13" fmla="*/ 8 h 392"/>
                <a:gd name="T14" fmla="*/ 218 w 324"/>
                <a:gd name="T15" fmla="*/ 2 h 392"/>
                <a:gd name="T16" fmla="*/ 232 w 324"/>
                <a:gd name="T17" fmla="*/ 0 h 392"/>
                <a:gd name="T18" fmla="*/ 244 w 324"/>
                <a:gd name="T19" fmla="*/ 10 h 392"/>
                <a:gd name="T20" fmla="*/ 255 w 324"/>
                <a:gd name="T21" fmla="*/ 30 h 392"/>
                <a:gd name="T22" fmla="*/ 252 w 324"/>
                <a:gd name="T23" fmla="*/ 45 h 392"/>
                <a:gd name="T24" fmla="*/ 237 w 324"/>
                <a:gd name="T25" fmla="*/ 69 h 392"/>
                <a:gd name="T26" fmla="*/ 226 w 324"/>
                <a:gd name="T27" fmla="*/ 97 h 392"/>
                <a:gd name="T28" fmla="*/ 222 w 324"/>
                <a:gd name="T29" fmla="*/ 109 h 392"/>
                <a:gd name="T30" fmla="*/ 226 w 324"/>
                <a:gd name="T31" fmla="*/ 112 h 392"/>
                <a:gd name="T32" fmla="*/ 245 w 324"/>
                <a:gd name="T33" fmla="*/ 105 h 392"/>
                <a:gd name="T34" fmla="*/ 262 w 324"/>
                <a:gd name="T35" fmla="*/ 100 h 392"/>
                <a:gd name="T36" fmla="*/ 280 w 324"/>
                <a:gd name="T37" fmla="*/ 107 h 392"/>
                <a:gd name="T38" fmla="*/ 280 w 324"/>
                <a:gd name="T39" fmla="*/ 115 h 392"/>
                <a:gd name="T40" fmla="*/ 278 w 324"/>
                <a:gd name="T41" fmla="*/ 130 h 392"/>
                <a:gd name="T42" fmla="*/ 273 w 324"/>
                <a:gd name="T43" fmla="*/ 133 h 392"/>
                <a:gd name="T44" fmla="*/ 252 w 324"/>
                <a:gd name="T45" fmla="*/ 136 h 392"/>
                <a:gd name="T46" fmla="*/ 240 w 324"/>
                <a:gd name="T47" fmla="*/ 146 h 392"/>
                <a:gd name="T48" fmla="*/ 227 w 324"/>
                <a:gd name="T49" fmla="*/ 153 h 392"/>
                <a:gd name="T50" fmla="*/ 214 w 324"/>
                <a:gd name="T51" fmla="*/ 158 h 392"/>
                <a:gd name="T52" fmla="*/ 200 w 324"/>
                <a:gd name="T53" fmla="*/ 176 h 392"/>
                <a:gd name="T54" fmla="*/ 185 w 324"/>
                <a:gd name="T55" fmla="*/ 204 h 392"/>
                <a:gd name="T56" fmla="*/ 186 w 324"/>
                <a:gd name="T57" fmla="*/ 225 h 392"/>
                <a:gd name="T58" fmla="*/ 227 w 324"/>
                <a:gd name="T59" fmla="*/ 256 h 392"/>
                <a:gd name="T60" fmla="*/ 244 w 324"/>
                <a:gd name="T61" fmla="*/ 269 h 392"/>
                <a:gd name="T62" fmla="*/ 268 w 324"/>
                <a:gd name="T63" fmla="*/ 276 h 392"/>
                <a:gd name="T64" fmla="*/ 280 w 324"/>
                <a:gd name="T65" fmla="*/ 274 h 392"/>
                <a:gd name="T66" fmla="*/ 314 w 324"/>
                <a:gd name="T67" fmla="*/ 264 h 392"/>
                <a:gd name="T68" fmla="*/ 304 w 324"/>
                <a:gd name="T69" fmla="*/ 292 h 392"/>
                <a:gd name="T70" fmla="*/ 285 w 324"/>
                <a:gd name="T71" fmla="*/ 310 h 392"/>
                <a:gd name="T72" fmla="*/ 276 w 324"/>
                <a:gd name="T73" fmla="*/ 317 h 392"/>
                <a:gd name="T74" fmla="*/ 255 w 324"/>
                <a:gd name="T75" fmla="*/ 317 h 392"/>
                <a:gd name="T76" fmla="*/ 237 w 324"/>
                <a:gd name="T77" fmla="*/ 317 h 392"/>
                <a:gd name="T78" fmla="*/ 229 w 324"/>
                <a:gd name="T79" fmla="*/ 302 h 392"/>
                <a:gd name="T80" fmla="*/ 214 w 324"/>
                <a:gd name="T81" fmla="*/ 274 h 392"/>
                <a:gd name="T82" fmla="*/ 188 w 324"/>
                <a:gd name="T83" fmla="*/ 243 h 392"/>
                <a:gd name="T84" fmla="*/ 168 w 324"/>
                <a:gd name="T85" fmla="*/ 232 h 392"/>
                <a:gd name="T86" fmla="*/ 142 w 324"/>
                <a:gd name="T87" fmla="*/ 273 h 392"/>
                <a:gd name="T88" fmla="*/ 108 w 324"/>
                <a:gd name="T89" fmla="*/ 315 h 392"/>
                <a:gd name="T90" fmla="*/ 67 w 324"/>
                <a:gd name="T91" fmla="*/ 355 h 392"/>
                <a:gd name="T92" fmla="*/ 26 w 324"/>
                <a:gd name="T93" fmla="*/ 386 h 392"/>
                <a:gd name="T94" fmla="*/ 5 w 324"/>
                <a:gd name="T95" fmla="*/ 392 h 392"/>
                <a:gd name="T96" fmla="*/ 0 w 324"/>
                <a:gd name="T97" fmla="*/ 386 h 392"/>
                <a:gd name="T98" fmla="*/ 11 w 324"/>
                <a:gd name="T99" fmla="*/ 366 h 392"/>
                <a:gd name="T100" fmla="*/ 46 w 324"/>
                <a:gd name="T101" fmla="*/ 333 h 392"/>
                <a:gd name="T102" fmla="*/ 80 w 324"/>
                <a:gd name="T103" fmla="*/ 294 h 392"/>
                <a:gd name="T104" fmla="*/ 113 w 324"/>
                <a:gd name="T105" fmla="*/ 246 h 392"/>
                <a:gd name="T106" fmla="*/ 144 w 324"/>
                <a:gd name="T107" fmla="*/ 192 h 392"/>
                <a:gd name="T108" fmla="*/ 141 w 324"/>
                <a:gd name="T109" fmla="*/ 174 h 392"/>
                <a:gd name="T110" fmla="*/ 123 w 324"/>
                <a:gd name="T111" fmla="*/ 164 h 392"/>
                <a:gd name="T112" fmla="*/ 108 w 324"/>
                <a:gd name="T113" fmla="*/ 161 h 392"/>
                <a:gd name="T114" fmla="*/ 106 w 324"/>
                <a:gd name="T115" fmla="*/ 15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4" h="392">
                  <a:moveTo>
                    <a:pt x="110" y="140"/>
                  </a:moveTo>
                  <a:lnTo>
                    <a:pt x="113" y="140"/>
                  </a:lnTo>
                  <a:lnTo>
                    <a:pt x="115" y="140"/>
                  </a:lnTo>
                  <a:lnTo>
                    <a:pt x="118" y="140"/>
                  </a:lnTo>
                  <a:lnTo>
                    <a:pt x="121" y="140"/>
                  </a:lnTo>
                  <a:lnTo>
                    <a:pt x="126" y="140"/>
                  </a:lnTo>
                  <a:lnTo>
                    <a:pt x="132" y="140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4" y="140"/>
                  </a:lnTo>
                  <a:lnTo>
                    <a:pt x="147" y="140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5" y="136"/>
                  </a:lnTo>
                  <a:lnTo>
                    <a:pt x="159" y="135"/>
                  </a:lnTo>
                  <a:lnTo>
                    <a:pt x="160" y="135"/>
                  </a:lnTo>
                  <a:lnTo>
                    <a:pt x="162" y="133"/>
                  </a:lnTo>
                  <a:lnTo>
                    <a:pt x="165" y="133"/>
                  </a:lnTo>
                  <a:lnTo>
                    <a:pt x="168" y="133"/>
                  </a:lnTo>
                  <a:lnTo>
                    <a:pt x="170" y="131"/>
                  </a:lnTo>
                  <a:lnTo>
                    <a:pt x="172" y="131"/>
                  </a:lnTo>
                  <a:lnTo>
                    <a:pt x="173" y="131"/>
                  </a:lnTo>
                  <a:lnTo>
                    <a:pt x="175" y="130"/>
                  </a:lnTo>
                  <a:lnTo>
                    <a:pt x="175" y="130"/>
                  </a:lnTo>
                  <a:lnTo>
                    <a:pt x="177" y="128"/>
                  </a:lnTo>
                  <a:lnTo>
                    <a:pt x="177" y="127"/>
                  </a:lnTo>
                  <a:lnTo>
                    <a:pt x="177" y="125"/>
                  </a:lnTo>
                  <a:lnTo>
                    <a:pt x="178" y="123"/>
                  </a:lnTo>
                  <a:lnTo>
                    <a:pt x="178" y="117"/>
                  </a:lnTo>
                  <a:lnTo>
                    <a:pt x="182" y="109"/>
                  </a:lnTo>
                  <a:lnTo>
                    <a:pt x="183" y="97"/>
                  </a:lnTo>
                  <a:lnTo>
                    <a:pt x="186" y="86"/>
                  </a:lnTo>
                  <a:lnTo>
                    <a:pt x="190" y="74"/>
                  </a:lnTo>
                  <a:lnTo>
                    <a:pt x="193" y="64"/>
                  </a:lnTo>
                  <a:lnTo>
                    <a:pt x="195" y="59"/>
                  </a:lnTo>
                  <a:lnTo>
                    <a:pt x="196" y="56"/>
                  </a:lnTo>
                  <a:lnTo>
                    <a:pt x="198" y="53"/>
                  </a:lnTo>
                  <a:lnTo>
                    <a:pt x="200" y="51"/>
                  </a:lnTo>
                  <a:lnTo>
                    <a:pt x="200" y="48"/>
                  </a:lnTo>
                  <a:lnTo>
                    <a:pt x="201" y="45"/>
                  </a:lnTo>
                  <a:lnTo>
                    <a:pt x="203" y="43"/>
                  </a:lnTo>
                  <a:lnTo>
                    <a:pt x="203" y="38"/>
                  </a:lnTo>
                  <a:lnTo>
                    <a:pt x="204" y="31"/>
                  </a:lnTo>
                  <a:lnTo>
                    <a:pt x="208" y="23"/>
                  </a:lnTo>
                  <a:lnTo>
                    <a:pt x="209" y="20"/>
                  </a:lnTo>
                  <a:lnTo>
                    <a:pt x="209" y="15"/>
                  </a:lnTo>
                  <a:lnTo>
                    <a:pt x="211" y="12"/>
                  </a:lnTo>
                  <a:lnTo>
                    <a:pt x="213" y="8"/>
                  </a:lnTo>
                  <a:lnTo>
                    <a:pt x="213" y="8"/>
                  </a:lnTo>
                  <a:lnTo>
                    <a:pt x="214" y="7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6" y="4"/>
                  </a:lnTo>
                  <a:lnTo>
                    <a:pt x="218" y="4"/>
                  </a:lnTo>
                  <a:lnTo>
                    <a:pt x="218" y="2"/>
                  </a:lnTo>
                  <a:lnTo>
                    <a:pt x="219" y="2"/>
                  </a:lnTo>
                  <a:lnTo>
                    <a:pt x="222" y="2"/>
                  </a:lnTo>
                  <a:lnTo>
                    <a:pt x="226" y="0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6" y="2"/>
                  </a:lnTo>
                  <a:lnTo>
                    <a:pt x="237" y="2"/>
                  </a:lnTo>
                  <a:lnTo>
                    <a:pt x="239" y="4"/>
                  </a:lnTo>
                  <a:lnTo>
                    <a:pt x="240" y="5"/>
                  </a:lnTo>
                  <a:lnTo>
                    <a:pt x="242" y="7"/>
                  </a:lnTo>
                  <a:lnTo>
                    <a:pt x="244" y="10"/>
                  </a:lnTo>
                  <a:lnTo>
                    <a:pt x="245" y="13"/>
                  </a:lnTo>
                  <a:lnTo>
                    <a:pt x="247" y="18"/>
                  </a:lnTo>
                  <a:lnTo>
                    <a:pt x="250" y="23"/>
                  </a:lnTo>
                  <a:lnTo>
                    <a:pt x="252" y="25"/>
                  </a:lnTo>
                  <a:lnTo>
                    <a:pt x="254" y="27"/>
                  </a:lnTo>
                  <a:lnTo>
                    <a:pt x="254" y="28"/>
                  </a:lnTo>
                  <a:lnTo>
                    <a:pt x="255" y="30"/>
                  </a:lnTo>
                  <a:lnTo>
                    <a:pt x="255" y="31"/>
                  </a:lnTo>
                  <a:lnTo>
                    <a:pt x="255" y="35"/>
                  </a:lnTo>
                  <a:lnTo>
                    <a:pt x="255" y="36"/>
                  </a:lnTo>
                  <a:lnTo>
                    <a:pt x="255" y="38"/>
                  </a:lnTo>
                  <a:lnTo>
                    <a:pt x="254" y="40"/>
                  </a:lnTo>
                  <a:lnTo>
                    <a:pt x="254" y="43"/>
                  </a:lnTo>
                  <a:lnTo>
                    <a:pt x="252" y="45"/>
                  </a:lnTo>
                  <a:lnTo>
                    <a:pt x="249" y="48"/>
                  </a:lnTo>
                  <a:lnTo>
                    <a:pt x="247" y="51"/>
                  </a:lnTo>
                  <a:lnTo>
                    <a:pt x="245" y="54"/>
                  </a:lnTo>
                  <a:lnTo>
                    <a:pt x="244" y="58"/>
                  </a:lnTo>
                  <a:lnTo>
                    <a:pt x="240" y="61"/>
                  </a:lnTo>
                  <a:lnTo>
                    <a:pt x="239" y="66"/>
                  </a:lnTo>
                  <a:lnTo>
                    <a:pt x="237" y="69"/>
                  </a:lnTo>
                  <a:lnTo>
                    <a:pt x="236" y="72"/>
                  </a:lnTo>
                  <a:lnTo>
                    <a:pt x="234" y="76"/>
                  </a:lnTo>
                  <a:lnTo>
                    <a:pt x="231" y="82"/>
                  </a:lnTo>
                  <a:lnTo>
                    <a:pt x="229" y="89"/>
                  </a:lnTo>
                  <a:lnTo>
                    <a:pt x="227" y="92"/>
                  </a:lnTo>
                  <a:lnTo>
                    <a:pt x="227" y="94"/>
                  </a:lnTo>
                  <a:lnTo>
                    <a:pt x="226" y="97"/>
                  </a:lnTo>
                  <a:lnTo>
                    <a:pt x="226" y="99"/>
                  </a:lnTo>
                  <a:lnTo>
                    <a:pt x="226" y="100"/>
                  </a:lnTo>
                  <a:lnTo>
                    <a:pt x="226" y="102"/>
                  </a:lnTo>
                  <a:lnTo>
                    <a:pt x="224" y="104"/>
                  </a:lnTo>
                  <a:lnTo>
                    <a:pt x="224" y="105"/>
                  </a:lnTo>
                  <a:lnTo>
                    <a:pt x="222" y="107"/>
                  </a:lnTo>
                  <a:lnTo>
                    <a:pt x="222" y="109"/>
                  </a:lnTo>
                  <a:lnTo>
                    <a:pt x="222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4" y="112"/>
                  </a:lnTo>
                  <a:lnTo>
                    <a:pt x="226" y="112"/>
                  </a:lnTo>
                  <a:lnTo>
                    <a:pt x="227" y="112"/>
                  </a:lnTo>
                  <a:lnTo>
                    <a:pt x="229" y="112"/>
                  </a:lnTo>
                  <a:lnTo>
                    <a:pt x="231" y="112"/>
                  </a:lnTo>
                  <a:lnTo>
                    <a:pt x="232" y="112"/>
                  </a:lnTo>
                  <a:lnTo>
                    <a:pt x="236" y="110"/>
                  </a:lnTo>
                  <a:lnTo>
                    <a:pt x="240" y="107"/>
                  </a:lnTo>
                  <a:lnTo>
                    <a:pt x="245" y="105"/>
                  </a:lnTo>
                  <a:lnTo>
                    <a:pt x="247" y="104"/>
                  </a:lnTo>
                  <a:lnTo>
                    <a:pt x="250" y="102"/>
                  </a:lnTo>
                  <a:lnTo>
                    <a:pt x="252" y="102"/>
                  </a:lnTo>
                  <a:lnTo>
                    <a:pt x="255" y="100"/>
                  </a:lnTo>
                  <a:lnTo>
                    <a:pt x="257" y="100"/>
                  </a:lnTo>
                  <a:lnTo>
                    <a:pt x="260" y="100"/>
                  </a:lnTo>
                  <a:lnTo>
                    <a:pt x="262" y="100"/>
                  </a:lnTo>
                  <a:lnTo>
                    <a:pt x="262" y="100"/>
                  </a:lnTo>
                  <a:lnTo>
                    <a:pt x="263" y="100"/>
                  </a:lnTo>
                  <a:lnTo>
                    <a:pt x="265" y="100"/>
                  </a:lnTo>
                  <a:lnTo>
                    <a:pt x="273" y="104"/>
                  </a:lnTo>
                  <a:lnTo>
                    <a:pt x="278" y="105"/>
                  </a:lnTo>
                  <a:lnTo>
                    <a:pt x="280" y="107"/>
                  </a:lnTo>
                  <a:lnTo>
                    <a:pt x="280" y="107"/>
                  </a:lnTo>
                  <a:lnTo>
                    <a:pt x="281" y="107"/>
                  </a:lnTo>
                  <a:lnTo>
                    <a:pt x="281" y="109"/>
                  </a:lnTo>
                  <a:lnTo>
                    <a:pt x="281" y="110"/>
                  </a:lnTo>
                  <a:lnTo>
                    <a:pt x="281" y="110"/>
                  </a:lnTo>
                  <a:lnTo>
                    <a:pt x="281" y="112"/>
                  </a:lnTo>
                  <a:lnTo>
                    <a:pt x="280" y="113"/>
                  </a:lnTo>
                  <a:lnTo>
                    <a:pt x="280" y="115"/>
                  </a:lnTo>
                  <a:lnTo>
                    <a:pt x="278" y="117"/>
                  </a:lnTo>
                  <a:lnTo>
                    <a:pt x="278" y="120"/>
                  </a:lnTo>
                  <a:lnTo>
                    <a:pt x="278" y="122"/>
                  </a:lnTo>
                  <a:lnTo>
                    <a:pt x="280" y="125"/>
                  </a:lnTo>
                  <a:lnTo>
                    <a:pt x="280" y="128"/>
                  </a:lnTo>
                  <a:lnTo>
                    <a:pt x="280" y="128"/>
                  </a:lnTo>
                  <a:lnTo>
                    <a:pt x="278" y="130"/>
                  </a:lnTo>
                  <a:lnTo>
                    <a:pt x="278" y="131"/>
                  </a:lnTo>
                  <a:lnTo>
                    <a:pt x="278" y="131"/>
                  </a:lnTo>
                  <a:lnTo>
                    <a:pt x="276" y="131"/>
                  </a:lnTo>
                  <a:lnTo>
                    <a:pt x="276" y="133"/>
                  </a:lnTo>
                  <a:lnTo>
                    <a:pt x="275" y="133"/>
                  </a:lnTo>
                  <a:lnTo>
                    <a:pt x="275" y="133"/>
                  </a:lnTo>
                  <a:lnTo>
                    <a:pt x="273" y="133"/>
                  </a:lnTo>
                  <a:lnTo>
                    <a:pt x="271" y="135"/>
                  </a:lnTo>
                  <a:lnTo>
                    <a:pt x="268" y="135"/>
                  </a:lnTo>
                  <a:lnTo>
                    <a:pt x="265" y="135"/>
                  </a:lnTo>
                  <a:lnTo>
                    <a:pt x="260" y="135"/>
                  </a:lnTo>
                  <a:lnTo>
                    <a:pt x="257" y="136"/>
                  </a:lnTo>
                  <a:lnTo>
                    <a:pt x="254" y="136"/>
                  </a:lnTo>
                  <a:lnTo>
                    <a:pt x="252" y="136"/>
                  </a:lnTo>
                  <a:lnTo>
                    <a:pt x="250" y="138"/>
                  </a:lnTo>
                  <a:lnTo>
                    <a:pt x="249" y="138"/>
                  </a:lnTo>
                  <a:lnTo>
                    <a:pt x="247" y="140"/>
                  </a:lnTo>
                  <a:lnTo>
                    <a:pt x="245" y="140"/>
                  </a:lnTo>
                  <a:lnTo>
                    <a:pt x="244" y="143"/>
                  </a:lnTo>
                  <a:lnTo>
                    <a:pt x="242" y="145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9" y="148"/>
                  </a:lnTo>
                  <a:lnTo>
                    <a:pt x="236" y="150"/>
                  </a:lnTo>
                  <a:lnTo>
                    <a:pt x="232" y="151"/>
                  </a:lnTo>
                  <a:lnTo>
                    <a:pt x="231" y="151"/>
                  </a:lnTo>
                  <a:lnTo>
                    <a:pt x="229" y="153"/>
                  </a:lnTo>
                  <a:lnTo>
                    <a:pt x="227" y="153"/>
                  </a:lnTo>
                  <a:lnTo>
                    <a:pt x="227" y="153"/>
                  </a:lnTo>
                  <a:lnTo>
                    <a:pt x="224" y="153"/>
                  </a:lnTo>
                  <a:lnTo>
                    <a:pt x="222" y="154"/>
                  </a:lnTo>
                  <a:lnTo>
                    <a:pt x="218" y="156"/>
                  </a:lnTo>
                  <a:lnTo>
                    <a:pt x="216" y="156"/>
                  </a:lnTo>
                  <a:lnTo>
                    <a:pt x="214" y="158"/>
                  </a:lnTo>
                  <a:lnTo>
                    <a:pt x="214" y="158"/>
                  </a:lnTo>
                  <a:lnTo>
                    <a:pt x="213" y="159"/>
                  </a:lnTo>
                  <a:lnTo>
                    <a:pt x="209" y="161"/>
                  </a:lnTo>
                  <a:lnTo>
                    <a:pt x="208" y="164"/>
                  </a:lnTo>
                  <a:lnTo>
                    <a:pt x="206" y="166"/>
                  </a:lnTo>
                  <a:lnTo>
                    <a:pt x="203" y="169"/>
                  </a:lnTo>
                  <a:lnTo>
                    <a:pt x="201" y="172"/>
                  </a:lnTo>
                  <a:lnTo>
                    <a:pt x="200" y="176"/>
                  </a:lnTo>
                  <a:lnTo>
                    <a:pt x="196" y="181"/>
                  </a:lnTo>
                  <a:lnTo>
                    <a:pt x="193" y="187"/>
                  </a:lnTo>
                  <a:lnTo>
                    <a:pt x="190" y="192"/>
                  </a:lnTo>
                  <a:lnTo>
                    <a:pt x="186" y="197"/>
                  </a:lnTo>
                  <a:lnTo>
                    <a:pt x="186" y="199"/>
                  </a:lnTo>
                  <a:lnTo>
                    <a:pt x="185" y="202"/>
                  </a:lnTo>
                  <a:lnTo>
                    <a:pt x="185" y="204"/>
                  </a:lnTo>
                  <a:lnTo>
                    <a:pt x="183" y="205"/>
                  </a:lnTo>
                  <a:lnTo>
                    <a:pt x="182" y="209"/>
                  </a:lnTo>
                  <a:lnTo>
                    <a:pt x="182" y="212"/>
                  </a:lnTo>
                  <a:lnTo>
                    <a:pt x="180" y="218"/>
                  </a:lnTo>
                  <a:lnTo>
                    <a:pt x="180" y="220"/>
                  </a:lnTo>
                  <a:lnTo>
                    <a:pt x="182" y="222"/>
                  </a:lnTo>
                  <a:lnTo>
                    <a:pt x="186" y="225"/>
                  </a:lnTo>
                  <a:lnTo>
                    <a:pt x="195" y="230"/>
                  </a:lnTo>
                  <a:lnTo>
                    <a:pt x="203" y="236"/>
                  </a:lnTo>
                  <a:lnTo>
                    <a:pt x="211" y="243"/>
                  </a:lnTo>
                  <a:lnTo>
                    <a:pt x="219" y="250"/>
                  </a:lnTo>
                  <a:lnTo>
                    <a:pt x="222" y="253"/>
                  </a:lnTo>
                  <a:lnTo>
                    <a:pt x="226" y="254"/>
                  </a:lnTo>
                  <a:lnTo>
                    <a:pt x="227" y="256"/>
                  </a:lnTo>
                  <a:lnTo>
                    <a:pt x="229" y="258"/>
                  </a:lnTo>
                  <a:lnTo>
                    <a:pt x="231" y="259"/>
                  </a:lnTo>
                  <a:lnTo>
                    <a:pt x="232" y="261"/>
                  </a:lnTo>
                  <a:lnTo>
                    <a:pt x="236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4" y="269"/>
                  </a:lnTo>
                  <a:lnTo>
                    <a:pt x="247" y="271"/>
                  </a:lnTo>
                  <a:lnTo>
                    <a:pt x="252" y="271"/>
                  </a:lnTo>
                  <a:lnTo>
                    <a:pt x="255" y="273"/>
                  </a:lnTo>
                  <a:lnTo>
                    <a:pt x="258" y="274"/>
                  </a:lnTo>
                  <a:lnTo>
                    <a:pt x="263" y="276"/>
                  </a:lnTo>
                  <a:lnTo>
                    <a:pt x="267" y="276"/>
                  </a:lnTo>
                  <a:lnTo>
                    <a:pt x="268" y="276"/>
                  </a:lnTo>
                  <a:lnTo>
                    <a:pt x="270" y="276"/>
                  </a:lnTo>
                  <a:lnTo>
                    <a:pt x="271" y="276"/>
                  </a:lnTo>
                  <a:lnTo>
                    <a:pt x="273" y="276"/>
                  </a:lnTo>
                  <a:lnTo>
                    <a:pt x="275" y="276"/>
                  </a:lnTo>
                  <a:lnTo>
                    <a:pt x="276" y="276"/>
                  </a:lnTo>
                  <a:lnTo>
                    <a:pt x="278" y="276"/>
                  </a:lnTo>
                  <a:lnTo>
                    <a:pt x="280" y="274"/>
                  </a:lnTo>
                  <a:lnTo>
                    <a:pt x="285" y="273"/>
                  </a:lnTo>
                  <a:lnTo>
                    <a:pt x="291" y="271"/>
                  </a:lnTo>
                  <a:lnTo>
                    <a:pt x="298" y="269"/>
                  </a:lnTo>
                  <a:lnTo>
                    <a:pt x="303" y="268"/>
                  </a:lnTo>
                  <a:lnTo>
                    <a:pt x="307" y="266"/>
                  </a:lnTo>
                  <a:lnTo>
                    <a:pt x="311" y="264"/>
                  </a:lnTo>
                  <a:lnTo>
                    <a:pt x="314" y="264"/>
                  </a:lnTo>
                  <a:lnTo>
                    <a:pt x="316" y="263"/>
                  </a:lnTo>
                  <a:lnTo>
                    <a:pt x="324" y="274"/>
                  </a:lnTo>
                  <a:lnTo>
                    <a:pt x="324" y="276"/>
                  </a:lnTo>
                  <a:lnTo>
                    <a:pt x="321" y="279"/>
                  </a:lnTo>
                  <a:lnTo>
                    <a:pt x="316" y="282"/>
                  </a:lnTo>
                  <a:lnTo>
                    <a:pt x="311" y="287"/>
                  </a:lnTo>
                  <a:lnTo>
                    <a:pt x="304" y="292"/>
                  </a:lnTo>
                  <a:lnTo>
                    <a:pt x="299" y="297"/>
                  </a:lnTo>
                  <a:lnTo>
                    <a:pt x="294" y="302"/>
                  </a:lnTo>
                  <a:lnTo>
                    <a:pt x="289" y="305"/>
                  </a:lnTo>
                  <a:lnTo>
                    <a:pt x="288" y="307"/>
                  </a:lnTo>
                  <a:lnTo>
                    <a:pt x="286" y="309"/>
                  </a:lnTo>
                  <a:lnTo>
                    <a:pt x="285" y="309"/>
                  </a:lnTo>
                  <a:lnTo>
                    <a:pt x="285" y="310"/>
                  </a:lnTo>
                  <a:lnTo>
                    <a:pt x="283" y="312"/>
                  </a:lnTo>
                  <a:lnTo>
                    <a:pt x="283" y="314"/>
                  </a:lnTo>
                  <a:lnTo>
                    <a:pt x="281" y="315"/>
                  </a:lnTo>
                  <a:lnTo>
                    <a:pt x="281" y="315"/>
                  </a:lnTo>
                  <a:lnTo>
                    <a:pt x="280" y="315"/>
                  </a:lnTo>
                  <a:lnTo>
                    <a:pt x="278" y="317"/>
                  </a:lnTo>
                  <a:lnTo>
                    <a:pt x="276" y="317"/>
                  </a:lnTo>
                  <a:lnTo>
                    <a:pt x="275" y="317"/>
                  </a:lnTo>
                  <a:lnTo>
                    <a:pt x="271" y="317"/>
                  </a:lnTo>
                  <a:lnTo>
                    <a:pt x="268" y="317"/>
                  </a:lnTo>
                  <a:lnTo>
                    <a:pt x="265" y="317"/>
                  </a:lnTo>
                  <a:lnTo>
                    <a:pt x="260" y="317"/>
                  </a:lnTo>
                  <a:lnTo>
                    <a:pt x="257" y="317"/>
                  </a:lnTo>
                  <a:lnTo>
                    <a:pt x="255" y="317"/>
                  </a:lnTo>
                  <a:lnTo>
                    <a:pt x="249" y="318"/>
                  </a:lnTo>
                  <a:lnTo>
                    <a:pt x="245" y="318"/>
                  </a:lnTo>
                  <a:lnTo>
                    <a:pt x="242" y="318"/>
                  </a:lnTo>
                  <a:lnTo>
                    <a:pt x="240" y="318"/>
                  </a:lnTo>
                  <a:lnTo>
                    <a:pt x="239" y="318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6" y="317"/>
                  </a:lnTo>
                  <a:lnTo>
                    <a:pt x="236" y="315"/>
                  </a:lnTo>
                  <a:lnTo>
                    <a:pt x="234" y="314"/>
                  </a:lnTo>
                  <a:lnTo>
                    <a:pt x="232" y="312"/>
                  </a:lnTo>
                  <a:lnTo>
                    <a:pt x="231" y="307"/>
                  </a:lnTo>
                  <a:lnTo>
                    <a:pt x="229" y="302"/>
                  </a:lnTo>
                  <a:lnTo>
                    <a:pt x="226" y="295"/>
                  </a:lnTo>
                  <a:lnTo>
                    <a:pt x="224" y="291"/>
                  </a:lnTo>
                  <a:lnTo>
                    <a:pt x="221" y="286"/>
                  </a:lnTo>
                  <a:lnTo>
                    <a:pt x="218" y="281"/>
                  </a:lnTo>
                  <a:lnTo>
                    <a:pt x="216" y="279"/>
                  </a:lnTo>
                  <a:lnTo>
                    <a:pt x="216" y="276"/>
                  </a:lnTo>
                  <a:lnTo>
                    <a:pt x="214" y="274"/>
                  </a:lnTo>
                  <a:lnTo>
                    <a:pt x="211" y="271"/>
                  </a:lnTo>
                  <a:lnTo>
                    <a:pt x="208" y="268"/>
                  </a:lnTo>
                  <a:lnTo>
                    <a:pt x="204" y="261"/>
                  </a:lnTo>
                  <a:lnTo>
                    <a:pt x="201" y="256"/>
                  </a:lnTo>
                  <a:lnTo>
                    <a:pt x="196" y="251"/>
                  </a:lnTo>
                  <a:lnTo>
                    <a:pt x="193" y="248"/>
                  </a:lnTo>
                  <a:lnTo>
                    <a:pt x="188" y="243"/>
                  </a:lnTo>
                  <a:lnTo>
                    <a:pt x="186" y="241"/>
                  </a:lnTo>
                  <a:lnTo>
                    <a:pt x="185" y="240"/>
                  </a:lnTo>
                  <a:lnTo>
                    <a:pt x="183" y="238"/>
                  </a:lnTo>
                  <a:lnTo>
                    <a:pt x="182" y="238"/>
                  </a:lnTo>
                  <a:lnTo>
                    <a:pt x="175" y="235"/>
                  </a:lnTo>
                  <a:lnTo>
                    <a:pt x="170" y="233"/>
                  </a:lnTo>
                  <a:lnTo>
                    <a:pt x="168" y="232"/>
                  </a:lnTo>
                  <a:lnTo>
                    <a:pt x="167" y="232"/>
                  </a:lnTo>
                  <a:lnTo>
                    <a:pt x="167" y="233"/>
                  </a:lnTo>
                  <a:lnTo>
                    <a:pt x="164" y="238"/>
                  </a:lnTo>
                  <a:lnTo>
                    <a:pt x="159" y="245"/>
                  </a:lnTo>
                  <a:lnTo>
                    <a:pt x="154" y="254"/>
                  </a:lnTo>
                  <a:lnTo>
                    <a:pt x="147" y="263"/>
                  </a:lnTo>
                  <a:lnTo>
                    <a:pt x="142" y="273"/>
                  </a:lnTo>
                  <a:lnTo>
                    <a:pt x="136" y="282"/>
                  </a:lnTo>
                  <a:lnTo>
                    <a:pt x="131" y="289"/>
                  </a:lnTo>
                  <a:lnTo>
                    <a:pt x="128" y="292"/>
                  </a:lnTo>
                  <a:lnTo>
                    <a:pt x="124" y="297"/>
                  </a:lnTo>
                  <a:lnTo>
                    <a:pt x="121" y="300"/>
                  </a:lnTo>
                  <a:lnTo>
                    <a:pt x="118" y="305"/>
                  </a:lnTo>
                  <a:lnTo>
                    <a:pt x="108" y="315"/>
                  </a:lnTo>
                  <a:lnTo>
                    <a:pt x="100" y="325"/>
                  </a:lnTo>
                  <a:lnTo>
                    <a:pt x="90" y="335"/>
                  </a:lnTo>
                  <a:lnTo>
                    <a:pt x="82" y="343"/>
                  </a:lnTo>
                  <a:lnTo>
                    <a:pt x="77" y="346"/>
                  </a:lnTo>
                  <a:lnTo>
                    <a:pt x="74" y="350"/>
                  </a:lnTo>
                  <a:lnTo>
                    <a:pt x="70" y="353"/>
                  </a:lnTo>
                  <a:lnTo>
                    <a:pt x="67" y="355"/>
                  </a:lnTo>
                  <a:lnTo>
                    <a:pt x="62" y="359"/>
                  </a:lnTo>
                  <a:lnTo>
                    <a:pt x="56" y="364"/>
                  </a:lnTo>
                  <a:lnTo>
                    <a:pt x="49" y="369"/>
                  </a:lnTo>
                  <a:lnTo>
                    <a:pt x="43" y="374"/>
                  </a:lnTo>
                  <a:lnTo>
                    <a:pt x="34" y="379"/>
                  </a:lnTo>
                  <a:lnTo>
                    <a:pt x="29" y="384"/>
                  </a:lnTo>
                  <a:lnTo>
                    <a:pt x="26" y="386"/>
                  </a:lnTo>
                  <a:lnTo>
                    <a:pt x="23" y="387"/>
                  </a:lnTo>
                  <a:lnTo>
                    <a:pt x="20" y="389"/>
                  </a:lnTo>
                  <a:lnTo>
                    <a:pt x="18" y="389"/>
                  </a:lnTo>
                  <a:lnTo>
                    <a:pt x="15" y="391"/>
                  </a:lnTo>
                  <a:lnTo>
                    <a:pt x="10" y="391"/>
                  </a:lnTo>
                  <a:lnTo>
                    <a:pt x="7" y="392"/>
                  </a:lnTo>
                  <a:lnTo>
                    <a:pt x="5" y="392"/>
                  </a:lnTo>
                  <a:lnTo>
                    <a:pt x="2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1"/>
                  </a:lnTo>
                  <a:lnTo>
                    <a:pt x="0" y="389"/>
                  </a:lnTo>
                  <a:lnTo>
                    <a:pt x="0" y="387"/>
                  </a:lnTo>
                  <a:lnTo>
                    <a:pt x="0" y="386"/>
                  </a:lnTo>
                  <a:lnTo>
                    <a:pt x="0" y="384"/>
                  </a:lnTo>
                  <a:lnTo>
                    <a:pt x="2" y="381"/>
                  </a:lnTo>
                  <a:lnTo>
                    <a:pt x="2" y="377"/>
                  </a:lnTo>
                  <a:lnTo>
                    <a:pt x="3" y="376"/>
                  </a:lnTo>
                  <a:lnTo>
                    <a:pt x="5" y="373"/>
                  </a:lnTo>
                  <a:lnTo>
                    <a:pt x="8" y="369"/>
                  </a:lnTo>
                  <a:lnTo>
                    <a:pt x="11" y="366"/>
                  </a:lnTo>
                  <a:lnTo>
                    <a:pt x="15" y="361"/>
                  </a:lnTo>
                  <a:lnTo>
                    <a:pt x="20" y="358"/>
                  </a:lnTo>
                  <a:lnTo>
                    <a:pt x="25" y="353"/>
                  </a:lnTo>
                  <a:lnTo>
                    <a:pt x="29" y="348"/>
                  </a:lnTo>
                  <a:lnTo>
                    <a:pt x="34" y="343"/>
                  </a:lnTo>
                  <a:lnTo>
                    <a:pt x="39" y="338"/>
                  </a:lnTo>
                  <a:lnTo>
                    <a:pt x="46" y="333"/>
                  </a:lnTo>
                  <a:lnTo>
                    <a:pt x="51" y="327"/>
                  </a:lnTo>
                  <a:lnTo>
                    <a:pt x="56" y="322"/>
                  </a:lnTo>
                  <a:lnTo>
                    <a:pt x="61" y="317"/>
                  </a:lnTo>
                  <a:lnTo>
                    <a:pt x="65" y="310"/>
                  </a:lnTo>
                  <a:lnTo>
                    <a:pt x="70" y="305"/>
                  </a:lnTo>
                  <a:lnTo>
                    <a:pt x="75" y="299"/>
                  </a:lnTo>
                  <a:lnTo>
                    <a:pt x="80" y="294"/>
                  </a:lnTo>
                  <a:lnTo>
                    <a:pt x="83" y="289"/>
                  </a:lnTo>
                  <a:lnTo>
                    <a:pt x="88" y="284"/>
                  </a:lnTo>
                  <a:lnTo>
                    <a:pt x="92" y="279"/>
                  </a:lnTo>
                  <a:lnTo>
                    <a:pt x="95" y="274"/>
                  </a:lnTo>
                  <a:lnTo>
                    <a:pt x="100" y="266"/>
                  </a:lnTo>
                  <a:lnTo>
                    <a:pt x="106" y="256"/>
                  </a:lnTo>
                  <a:lnTo>
                    <a:pt x="113" y="246"/>
                  </a:lnTo>
                  <a:lnTo>
                    <a:pt x="119" y="236"/>
                  </a:lnTo>
                  <a:lnTo>
                    <a:pt x="126" y="227"/>
                  </a:lnTo>
                  <a:lnTo>
                    <a:pt x="131" y="217"/>
                  </a:lnTo>
                  <a:lnTo>
                    <a:pt x="136" y="209"/>
                  </a:lnTo>
                  <a:lnTo>
                    <a:pt x="139" y="202"/>
                  </a:lnTo>
                  <a:lnTo>
                    <a:pt x="142" y="197"/>
                  </a:lnTo>
                  <a:lnTo>
                    <a:pt x="144" y="192"/>
                  </a:lnTo>
                  <a:lnTo>
                    <a:pt x="146" y="187"/>
                  </a:lnTo>
                  <a:lnTo>
                    <a:pt x="146" y="184"/>
                  </a:lnTo>
                  <a:lnTo>
                    <a:pt x="147" y="181"/>
                  </a:lnTo>
                  <a:lnTo>
                    <a:pt x="147" y="179"/>
                  </a:lnTo>
                  <a:lnTo>
                    <a:pt x="147" y="177"/>
                  </a:lnTo>
                  <a:lnTo>
                    <a:pt x="144" y="176"/>
                  </a:lnTo>
                  <a:lnTo>
                    <a:pt x="141" y="174"/>
                  </a:lnTo>
                  <a:lnTo>
                    <a:pt x="137" y="171"/>
                  </a:lnTo>
                  <a:lnTo>
                    <a:pt x="134" y="169"/>
                  </a:lnTo>
                  <a:lnTo>
                    <a:pt x="132" y="168"/>
                  </a:lnTo>
                  <a:lnTo>
                    <a:pt x="129" y="168"/>
                  </a:lnTo>
                  <a:lnTo>
                    <a:pt x="128" y="166"/>
                  </a:lnTo>
                  <a:lnTo>
                    <a:pt x="124" y="164"/>
                  </a:lnTo>
                  <a:lnTo>
                    <a:pt x="123" y="164"/>
                  </a:lnTo>
                  <a:lnTo>
                    <a:pt x="119" y="163"/>
                  </a:lnTo>
                  <a:lnTo>
                    <a:pt x="118" y="163"/>
                  </a:lnTo>
                  <a:lnTo>
                    <a:pt x="115" y="163"/>
                  </a:lnTo>
                  <a:lnTo>
                    <a:pt x="111" y="163"/>
                  </a:lnTo>
                  <a:lnTo>
                    <a:pt x="110" y="163"/>
                  </a:lnTo>
                  <a:lnTo>
                    <a:pt x="110" y="163"/>
                  </a:lnTo>
                  <a:lnTo>
                    <a:pt x="108" y="161"/>
                  </a:lnTo>
                  <a:lnTo>
                    <a:pt x="108" y="161"/>
                  </a:lnTo>
                  <a:lnTo>
                    <a:pt x="106" y="161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6" y="158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1"/>
                  </a:lnTo>
                  <a:lnTo>
                    <a:pt x="106" y="150"/>
                  </a:lnTo>
                  <a:lnTo>
                    <a:pt x="108" y="146"/>
                  </a:lnTo>
                  <a:lnTo>
                    <a:pt x="108" y="145"/>
                  </a:lnTo>
                  <a:lnTo>
                    <a:pt x="110" y="141"/>
                  </a:lnTo>
                  <a:lnTo>
                    <a:pt x="110" y="14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60">
              <a:extLst>
                <a:ext uri="{FF2B5EF4-FFF2-40B4-BE49-F238E27FC236}">
                  <a16:creationId xmlns:a16="http://schemas.microsoft.com/office/drawing/2014/main" id="{D425FCDF-7FE8-C6B4-97CE-89184CAA4A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" y="1995"/>
              <a:ext cx="347" cy="549"/>
            </a:xfrm>
            <a:custGeom>
              <a:avLst/>
              <a:gdLst>
                <a:gd name="T0" fmla="*/ 51 w 347"/>
                <a:gd name="T1" fmla="*/ 233 h 549"/>
                <a:gd name="T2" fmla="*/ 82 w 347"/>
                <a:gd name="T3" fmla="*/ 225 h 549"/>
                <a:gd name="T4" fmla="*/ 54 w 347"/>
                <a:gd name="T5" fmla="*/ 174 h 549"/>
                <a:gd name="T6" fmla="*/ 92 w 347"/>
                <a:gd name="T7" fmla="*/ 98 h 549"/>
                <a:gd name="T8" fmla="*/ 121 w 347"/>
                <a:gd name="T9" fmla="*/ 170 h 549"/>
                <a:gd name="T10" fmla="*/ 149 w 347"/>
                <a:gd name="T11" fmla="*/ 141 h 549"/>
                <a:gd name="T12" fmla="*/ 136 w 347"/>
                <a:gd name="T13" fmla="*/ 100 h 549"/>
                <a:gd name="T14" fmla="*/ 185 w 347"/>
                <a:gd name="T15" fmla="*/ 51 h 549"/>
                <a:gd name="T16" fmla="*/ 213 w 347"/>
                <a:gd name="T17" fmla="*/ 5 h 549"/>
                <a:gd name="T18" fmla="*/ 227 w 347"/>
                <a:gd name="T19" fmla="*/ 51 h 549"/>
                <a:gd name="T20" fmla="*/ 178 w 347"/>
                <a:gd name="T21" fmla="*/ 97 h 549"/>
                <a:gd name="T22" fmla="*/ 312 w 347"/>
                <a:gd name="T23" fmla="*/ 49 h 549"/>
                <a:gd name="T24" fmla="*/ 335 w 347"/>
                <a:gd name="T25" fmla="*/ 74 h 549"/>
                <a:gd name="T26" fmla="*/ 216 w 347"/>
                <a:gd name="T27" fmla="*/ 259 h 549"/>
                <a:gd name="T28" fmla="*/ 106 w 347"/>
                <a:gd name="T29" fmla="*/ 295 h 549"/>
                <a:gd name="T30" fmla="*/ 31 w 347"/>
                <a:gd name="T31" fmla="*/ 392 h 549"/>
                <a:gd name="T32" fmla="*/ 5 w 347"/>
                <a:gd name="T33" fmla="*/ 387 h 549"/>
                <a:gd name="T34" fmla="*/ 29 w 347"/>
                <a:gd name="T35" fmla="*/ 325 h 549"/>
                <a:gd name="T36" fmla="*/ 43 w 347"/>
                <a:gd name="T37" fmla="*/ 325 h 549"/>
                <a:gd name="T38" fmla="*/ 67 w 347"/>
                <a:gd name="T39" fmla="*/ 318 h 549"/>
                <a:gd name="T40" fmla="*/ 168 w 347"/>
                <a:gd name="T41" fmla="*/ 262 h 549"/>
                <a:gd name="T42" fmla="*/ 167 w 347"/>
                <a:gd name="T43" fmla="*/ 234 h 549"/>
                <a:gd name="T44" fmla="*/ 131 w 347"/>
                <a:gd name="T45" fmla="*/ 223 h 549"/>
                <a:gd name="T46" fmla="*/ 97 w 347"/>
                <a:gd name="T47" fmla="*/ 243 h 549"/>
                <a:gd name="T48" fmla="*/ 119 w 347"/>
                <a:gd name="T49" fmla="*/ 192 h 549"/>
                <a:gd name="T50" fmla="*/ 82 w 347"/>
                <a:gd name="T51" fmla="*/ 143 h 549"/>
                <a:gd name="T52" fmla="*/ 180 w 347"/>
                <a:gd name="T53" fmla="*/ 156 h 549"/>
                <a:gd name="T54" fmla="*/ 195 w 347"/>
                <a:gd name="T55" fmla="*/ 177 h 549"/>
                <a:gd name="T56" fmla="*/ 208 w 347"/>
                <a:gd name="T57" fmla="*/ 136 h 549"/>
                <a:gd name="T58" fmla="*/ 167 w 347"/>
                <a:gd name="T59" fmla="*/ 197 h 549"/>
                <a:gd name="T60" fmla="*/ 218 w 347"/>
                <a:gd name="T61" fmla="*/ 105 h 549"/>
                <a:gd name="T62" fmla="*/ 236 w 347"/>
                <a:gd name="T63" fmla="*/ 159 h 549"/>
                <a:gd name="T64" fmla="*/ 208 w 347"/>
                <a:gd name="T65" fmla="*/ 190 h 549"/>
                <a:gd name="T66" fmla="*/ 191 w 347"/>
                <a:gd name="T67" fmla="*/ 239 h 549"/>
                <a:gd name="T68" fmla="*/ 255 w 347"/>
                <a:gd name="T69" fmla="*/ 147 h 549"/>
                <a:gd name="T70" fmla="*/ 278 w 347"/>
                <a:gd name="T71" fmla="*/ 75 h 549"/>
                <a:gd name="T72" fmla="*/ 275 w 347"/>
                <a:gd name="T73" fmla="*/ 238 h 549"/>
                <a:gd name="T74" fmla="*/ 195 w 347"/>
                <a:gd name="T75" fmla="*/ 285 h 549"/>
                <a:gd name="T76" fmla="*/ 257 w 347"/>
                <a:gd name="T77" fmla="*/ 282 h 549"/>
                <a:gd name="T78" fmla="*/ 347 w 347"/>
                <a:gd name="T79" fmla="*/ 229 h 549"/>
                <a:gd name="T80" fmla="*/ 273 w 347"/>
                <a:gd name="T81" fmla="*/ 213 h 549"/>
                <a:gd name="T82" fmla="*/ 133 w 347"/>
                <a:gd name="T83" fmla="*/ 344 h 549"/>
                <a:gd name="T84" fmla="*/ 191 w 347"/>
                <a:gd name="T85" fmla="*/ 339 h 549"/>
                <a:gd name="T86" fmla="*/ 200 w 347"/>
                <a:gd name="T87" fmla="*/ 315 h 549"/>
                <a:gd name="T88" fmla="*/ 152 w 347"/>
                <a:gd name="T89" fmla="*/ 325 h 549"/>
                <a:gd name="T90" fmla="*/ 126 w 347"/>
                <a:gd name="T91" fmla="*/ 341 h 549"/>
                <a:gd name="T92" fmla="*/ 82 w 347"/>
                <a:gd name="T93" fmla="*/ 420 h 549"/>
                <a:gd name="T94" fmla="*/ 118 w 347"/>
                <a:gd name="T95" fmla="*/ 426 h 549"/>
                <a:gd name="T96" fmla="*/ 188 w 347"/>
                <a:gd name="T97" fmla="*/ 377 h 549"/>
                <a:gd name="T98" fmla="*/ 226 w 347"/>
                <a:gd name="T99" fmla="*/ 390 h 549"/>
                <a:gd name="T100" fmla="*/ 280 w 347"/>
                <a:gd name="T101" fmla="*/ 362 h 549"/>
                <a:gd name="T102" fmla="*/ 201 w 347"/>
                <a:gd name="T103" fmla="*/ 359 h 549"/>
                <a:gd name="T104" fmla="*/ 137 w 347"/>
                <a:gd name="T105" fmla="*/ 385 h 549"/>
                <a:gd name="T106" fmla="*/ 182 w 347"/>
                <a:gd name="T107" fmla="*/ 397 h 549"/>
                <a:gd name="T108" fmla="*/ 195 w 347"/>
                <a:gd name="T109" fmla="*/ 439 h 549"/>
                <a:gd name="T110" fmla="*/ 195 w 347"/>
                <a:gd name="T111" fmla="*/ 507 h 549"/>
                <a:gd name="T112" fmla="*/ 193 w 347"/>
                <a:gd name="T113" fmla="*/ 549 h 549"/>
                <a:gd name="T114" fmla="*/ 83 w 347"/>
                <a:gd name="T115" fmla="*/ 508 h 549"/>
                <a:gd name="T116" fmla="*/ 80 w 347"/>
                <a:gd name="T117" fmla="*/ 490 h 549"/>
                <a:gd name="T118" fmla="*/ 164 w 347"/>
                <a:gd name="T119" fmla="*/ 510 h 549"/>
                <a:gd name="T120" fmla="*/ 170 w 347"/>
                <a:gd name="T121" fmla="*/ 472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" h="549">
                  <a:moveTo>
                    <a:pt x="38" y="167"/>
                  </a:moveTo>
                  <a:lnTo>
                    <a:pt x="38" y="167"/>
                  </a:lnTo>
                  <a:lnTo>
                    <a:pt x="39" y="170"/>
                  </a:lnTo>
                  <a:lnTo>
                    <a:pt x="41" y="175"/>
                  </a:lnTo>
                  <a:lnTo>
                    <a:pt x="43" y="180"/>
                  </a:lnTo>
                  <a:lnTo>
                    <a:pt x="44" y="187"/>
                  </a:lnTo>
                  <a:lnTo>
                    <a:pt x="44" y="192"/>
                  </a:lnTo>
                  <a:lnTo>
                    <a:pt x="46" y="195"/>
                  </a:lnTo>
                  <a:lnTo>
                    <a:pt x="46" y="198"/>
                  </a:lnTo>
                  <a:lnTo>
                    <a:pt x="46" y="202"/>
                  </a:lnTo>
                  <a:lnTo>
                    <a:pt x="46" y="203"/>
                  </a:lnTo>
                  <a:lnTo>
                    <a:pt x="46" y="208"/>
                  </a:lnTo>
                  <a:lnTo>
                    <a:pt x="46" y="213"/>
                  </a:lnTo>
                  <a:lnTo>
                    <a:pt x="46" y="216"/>
                  </a:lnTo>
                  <a:lnTo>
                    <a:pt x="46" y="218"/>
                  </a:lnTo>
                  <a:lnTo>
                    <a:pt x="46" y="220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7" y="226"/>
                  </a:lnTo>
                  <a:lnTo>
                    <a:pt x="47" y="229"/>
                  </a:lnTo>
                  <a:lnTo>
                    <a:pt x="49" y="231"/>
                  </a:lnTo>
                  <a:lnTo>
                    <a:pt x="49" y="231"/>
                  </a:lnTo>
                  <a:lnTo>
                    <a:pt x="51" y="233"/>
                  </a:lnTo>
                  <a:lnTo>
                    <a:pt x="51" y="233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4" y="234"/>
                  </a:lnTo>
                  <a:lnTo>
                    <a:pt x="57" y="236"/>
                  </a:lnTo>
                  <a:lnTo>
                    <a:pt x="61" y="236"/>
                  </a:lnTo>
                  <a:lnTo>
                    <a:pt x="64" y="236"/>
                  </a:lnTo>
                  <a:lnTo>
                    <a:pt x="65" y="236"/>
                  </a:lnTo>
                  <a:lnTo>
                    <a:pt x="67" y="236"/>
                  </a:lnTo>
                  <a:lnTo>
                    <a:pt x="70" y="236"/>
                  </a:lnTo>
                  <a:lnTo>
                    <a:pt x="72" y="236"/>
                  </a:lnTo>
                  <a:lnTo>
                    <a:pt x="74" y="236"/>
                  </a:lnTo>
                  <a:lnTo>
                    <a:pt x="75" y="236"/>
                  </a:lnTo>
                  <a:lnTo>
                    <a:pt x="77" y="234"/>
                  </a:lnTo>
                  <a:lnTo>
                    <a:pt x="79" y="234"/>
                  </a:lnTo>
                  <a:lnTo>
                    <a:pt x="79" y="233"/>
                  </a:lnTo>
                  <a:lnTo>
                    <a:pt x="80" y="233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80" y="229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5"/>
                  </a:lnTo>
                  <a:lnTo>
                    <a:pt x="82" y="223"/>
                  </a:lnTo>
                  <a:lnTo>
                    <a:pt x="83" y="220"/>
                  </a:lnTo>
                  <a:lnTo>
                    <a:pt x="83" y="216"/>
                  </a:lnTo>
                  <a:lnTo>
                    <a:pt x="83" y="215"/>
                  </a:lnTo>
                  <a:lnTo>
                    <a:pt x="83" y="213"/>
                  </a:lnTo>
                  <a:lnTo>
                    <a:pt x="83" y="210"/>
                  </a:lnTo>
                  <a:lnTo>
                    <a:pt x="83" y="208"/>
                  </a:lnTo>
                  <a:lnTo>
                    <a:pt x="83" y="206"/>
                  </a:lnTo>
                  <a:lnTo>
                    <a:pt x="82" y="203"/>
                  </a:lnTo>
                  <a:lnTo>
                    <a:pt x="80" y="202"/>
                  </a:lnTo>
                  <a:lnTo>
                    <a:pt x="79" y="198"/>
                  </a:lnTo>
                  <a:lnTo>
                    <a:pt x="74" y="195"/>
                  </a:lnTo>
                  <a:lnTo>
                    <a:pt x="70" y="192"/>
                  </a:lnTo>
                  <a:lnTo>
                    <a:pt x="69" y="190"/>
                  </a:lnTo>
                  <a:lnTo>
                    <a:pt x="67" y="188"/>
                  </a:lnTo>
                  <a:lnTo>
                    <a:pt x="67" y="187"/>
                  </a:lnTo>
                  <a:lnTo>
                    <a:pt x="65" y="185"/>
                  </a:lnTo>
                  <a:lnTo>
                    <a:pt x="64" y="184"/>
                  </a:lnTo>
                  <a:lnTo>
                    <a:pt x="61" y="180"/>
                  </a:lnTo>
                  <a:lnTo>
                    <a:pt x="59" y="179"/>
                  </a:lnTo>
                  <a:lnTo>
                    <a:pt x="57" y="177"/>
                  </a:lnTo>
                  <a:lnTo>
                    <a:pt x="56" y="175"/>
                  </a:lnTo>
                  <a:lnTo>
                    <a:pt x="54" y="174"/>
                  </a:lnTo>
                  <a:lnTo>
                    <a:pt x="52" y="172"/>
                  </a:lnTo>
                  <a:lnTo>
                    <a:pt x="51" y="172"/>
                  </a:lnTo>
                  <a:lnTo>
                    <a:pt x="49" y="170"/>
                  </a:lnTo>
                  <a:lnTo>
                    <a:pt x="46" y="169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7"/>
                  </a:lnTo>
                  <a:close/>
                  <a:moveTo>
                    <a:pt x="67" y="106"/>
                  </a:moveTo>
                  <a:lnTo>
                    <a:pt x="69" y="106"/>
                  </a:lnTo>
                  <a:lnTo>
                    <a:pt x="69" y="105"/>
                  </a:lnTo>
                  <a:lnTo>
                    <a:pt x="70" y="103"/>
                  </a:lnTo>
                  <a:lnTo>
                    <a:pt x="72" y="102"/>
                  </a:lnTo>
                  <a:lnTo>
                    <a:pt x="74" y="102"/>
                  </a:lnTo>
                  <a:lnTo>
                    <a:pt x="75" y="100"/>
                  </a:lnTo>
                  <a:lnTo>
                    <a:pt x="77" y="100"/>
                  </a:lnTo>
                  <a:lnTo>
                    <a:pt x="79" y="98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7" y="98"/>
                  </a:lnTo>
                  <a:lnTo>
                    <a:pt x="88" y="98"/>
                  </a:lnTo>
                  <a:lnTo>
                    <a:pt x="90" y="98"/>
                  </a:lnTo>
                  <a:lnTo>
                    <a:pt x="92" y="98"/>
                  </a:lnTo>
                  <a:lnTo>
                    <a:pt x="93" y="98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7" y="100"/>
                  </a:lnTo>
                  <a:lnTo>
                    <a:pt x="97" y="102"/>
                  </a:lnTo>
                  <a:lnTo>
                    <a:pt x="100" y="106"/>
                  </a:lnTo>
                  <a:lnTo>
                    <a:pt x="103" y="115"/>
                  </a:lnTo>
                  <a:lnTo>
                    <a:pt x="108" y="121"/>
                  </a:lnTo>
                  <a:lnTo>
                    <a:pt x="110" y="126"/>
                  </a:lnTo>
                  <a:lnTo>
                    <a:pt x="111" y="129"/>
                  </a:lnTo>
                  <a:lnTo>
                    <a:pt x="111" y="131"/>
                  </a:lnTo>
                  <a:lnTo>
                    <a:pt x="113" y="133"/>
                  </a:lnTo>
                  <a:lnTo>
                    <a:pt x="113" y="136"/>
                  </a:lnTo>
                  <a:lnTo>
                    <a:pt x="115" y="141"/>
                  </a:lnTo>
                  <a:lnTo>
                    <a:pt x="116" y="146"/>
                  </a:lnTo>
                  <a:lnTo>
                    <a:pt x="116" y="151"/>
                  </a:lnTo>
                  <a:lnTo>
                    <a:pt x="118" y="156"/>
                  </a:lnTo>
                  <a:lnTo>
                    <a:pt x="118" y="161"/>
                  </a:lnTo>
                  <a:lnTo>
                    <a:pt x="118" y="164"/>
                  </a:lnTo>
                  <a:lnTo>
                    <a:pt x="119" y="167"/>
                  </a:lnTo>
                  <a:lnTo>
                    <a:pt x="119" y="167"/>
                  </a:lnTo>
                  <a:lnTo>
                    <a:pt x="119" y="169"/>
                  </a:lnTo>
                  <a:lnTo>
                    <a:pt x="121" y="170"/>
                  </a:lnTo>
                  <a:lnTo>
                    <a:pt x="123" y="172"/>
                  </a:lnTo>
                  <a:lnTo>
                    <a:pt x="123" y="172"/>
                  </a:lnTo>
                  <a:lnTo>
                    <a:pt x="124" y="172"/>
                  </a:lnTo>
                  <a:lnTo>
                    <a:pt x="124" y="174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29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34" y="172"/>
                  </a:lnTo>
                  <a:lnTo>
                    <a:pt x="136" y="170"/>
                  </a:lnTo>
                  <a:lnTo>
                    <a:pt x="137" y="169"/>
                  </a:lnTo>
                  <a:lnTo>
                    <a:pt x="139" y="165"/>
                  </a:lnTo>
                  <a:lnTo>
                    <a:pt x="141" y="164"/>
                  </a:lnTo>
                  <a:lnTo>
                    <a:pt x="141" y="161"/>
                  </a:lnTo>
                  <a:lnTo>
                    <a:pt x="144" y="154"/>
                  </a:lnTo>
                  <a:lnTo>
                    <a:pt x="146" y="149"/>
                  </a:lnTo>
                  <a:lnTo>
                    <a:pt x="147" y="146"/>
                  </a:lnTo>
                  <a:lnTo>
                    <a:pt x="149" y="143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39"/>
                  </a:lnTo>
                  <a:lnTo>
                    <a:pt x="149" y="138"/>
                  </a:lnTo>
                  <a:lnTo>
                    <a:pt x="149" y="134"/>
                  </a:lnTo>
                  <a:lnTo>
                    <a:pt x="147" y="133"/>
                  </a:lnTo>
                  <a:lnTo>
                    <a:pt x="147" y="129"/>
                  </a:lnTo>
                  <a:lnTo>
                    <a:pt x="146" y="128"/>
                  </a:lnTo>
                  <a:lnTo>
                    <a:pt x="144" y="124"/>
                  </a:lnTo>
                  <a:lnTo>
                    <a:pt x="141" y="120"/>
                  </a:lnTo>
                  <a:lnTo>
                    <a:pt x="137" y="115"/>
                  </a:lnTo>
                  <a:lnTo>
                    <a:pt x="136" y="110"/>
                  </a:lnTo>
                  <a:lnTo>
                    <a:pt x="134" y="106"/>
                  </a:lnTo>
                  <a:lnTo>
                    <a:pt x="133" y="105"/>
                  </a:lnTo>
                  <a:lnTo>
                    <a:pt x="133" y="105"/>
                  </a:lnTo>
                  <a:lnTo>
                    <a:pt x="133" y="103"/>
                  </a:lnTo>
                  <a:lnTo>
                    <a:pt x="131" y="103"/>
                  </a:lnTo>
                  <a:lnTo>
                    <a:pt x="131" y="103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4" y="102"/>
                  </a:lnTo>
                  <a:lnTo>
                    <a:pt x="136" y="100"/>
                  </a:lnTo>
                  <a:lnTo>
                    <a:pt x="137" y="100"/>
                  </a:lnTo>
                  <a:lnTo>
                    <a:pt x="139" y="100"/>
                  </a:lnTo>
                  <a:lnTo>
                    <a:pt x="139" y="98"/>
                  </a:lnTo>
                  <a:lnTo>
                    <a:pt x="141" y="98"/>
                  </a:lnTo>
                  <a:lnTo>
                    <a:pt x="147" y="93"/>
                  </a:lnTo>
                  <a:lnTo>
                    <a:pt x="152" y="90"/>
                  </a:lnTo>
                  <a:lnTo>
                    <a:pt x="157" y="87"/>
                  </a:lnTo>
                  <a:lnTo>
                    <a:pt x="162" y="83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8" y="72"/>
                  </a:lnTo>
                  <a:lnTo>
                    <a:pt x="170" y="69"/>
                  </a:lnTo>
                  <a:lnTo>
                    <a:pt x="173" y="64"/>
                  </a:lnTo>
                  <a:lnTo>
                    <a:pt x="177" y="59"/>
                  </a:lnTo>
                  <a:lnTo>
                    <a:pt x="178" y="57"/>
                  </a:lnTo>
                  <a:lnTo>
                    <a:pt x="180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3" y="52"/>
                  </a:lnTo>
                  <a:lnTo>
                    <a:pt x="183" y="52"/>
                  </a:lnTo>
                  <a:lnTo>
                    <a:pt x="185" y="51"/>
                  </a:lnTo>
                  <a:lnTo>
                    <a:pt x="185" y="51"/>
                  </a:lnTo>
                  <a:lnTo>
                    <a:pt x="186" y="47"/>
                  </a:lnTo>
                  <a:lnTo>
                    <a:pt x="186" y="46"/>
                  </a:lnTo>
                  <a:lnTo>
                    <a:pt x="188" y="42"/>
                  </a:lnTo>
                  <a:lnTo>
                    <a:pt x="190" y="39"/>
                  </a:lnTo>
                  <a:lnTo>
                    <a:pt x="190" y="36"/>
                  </a:lnTo>
                  <a:lnTo>
                    <a:pt x="191" y="33"/>
                  </a:lnTo>
                  <a:lnTo>
                    <a:pt x="191" y="26"/>
                  </a:lnTo>
                  <a:lnTo>
                    <a:pt x="193" y="20"/>
                  </a:lnTo>
                  <a:lnTo>
                    <a:pt x="193" y="15"/>
                  </a:lnTo>
                  <a:lnTo>
                    <a:pt x="193" y="11"/>
                  </a:lnTo>
                  <a:lnTo>
                    <a:pt x="193" y="10"/>
                  </a:lnTo>
                  <a:lnTo>
                    <a:pt x="195" y="8"/>
                  </a:lnTo>
                  <a:lnTo>
                    <a:pt x="195" y="6"/>
                  </a:lnTo>
                  <a:lnTo>
                    <a:pt x="195" y="6"/>
                  </a:lnTo>
                  <a:lnTo>
                    <a:pt x="196" y="5"/>
                  </a:lnTo>
                  <a:lnTo>
                    <a:pt x="196" y="5"/>
                  </a:lnTo>
                  <a:lnTo>
                    <a:pt x="198" y="3"/>
                  </a:lnTo>
                  <a:lnTo>
                    <a:pt x="200" y="3"/>
                  </a:lnTo>
                  <a:lnTo>
                    <a:pt x="203" y="1"/>
                  </a:lnTo>
                  <a:lnTo>
                    <a:pt x="204" y="0"/>
                  </a:lnTo>
                  <a:lnTo>
                    <a:pt x="206" y="1"/>
                  </a:lnTo>
                  <a:lnTo>
                    <a:pt x="213" y="5"/>
                  </a:lnTo>
                  <a:lnTo>
                    <a:pt x="216" y="6"/>
                  </a:lnTo>
                  <a:lnTo>
                    <a:pt x="219" y="10"/>
                  </a:lnTo>
                  <a:lnTo>
                    <a:pt x="221" y="11"/>
                  </a:lnTo>
                  <a:lnTo>
                    <a:pt x="222" y="13"/>
                  </a:lnTo>
                  <a:lnTo>
                    <a:pt x="224" y="15"/>
                  </a:lnTo>
                  <a:lnTo>
                    <a:pt x="226" y="16"/>
                  </a:lnTo>
                  <a:lnTo>
                    <a:pt x="231" y="23"/>
                  </a:lnTo>
                  <a:lnTo>
                    <a:pt x="234" y="26"/>
                  </a:lnTo>
                  <a:lnTo>
                    <a:pt x="236" y="29"/>
                  </a:lnTo>
                  <a:lnTo>
                    <a:pt x="237" y="31"/>
                  </a:lnTo>
                  <a:lnTo>
                    <a:pt x="237" y="33"/>
                  </a:lnTo>
                  <a:lnTo>
                    <a:pt x="239" y="36"/>
                  </a:lnTo>
                  <a:lnTo>
                    <a:pt x="239" y="38"/>
                  </a:lnTo>
                  <a:lnTo>
                    <a:pt x="239" y="38"/>
                  </a:lnTo>
                  <a:lnTo>
                    <a:pt x="239" y="39"/>
                  </a:lnTo>
                  <a:lnTo>
                    <a:pt x="239" y="39"/>
                  </a:lnTo>
                  <a:lnTo>
                    <a:pt x="239" y="41"/>
                  </a:lnTo>
                  <a:lnTo>
                    <a:pt x="237" y="42"/>
                  </a:lnTo>
                  <a:lnTo>
                    <a:pt x="236" y="44"/>
                  </a:lnTo>
                  <a:lnTo>
                    <a:pt x="234" y="46"/>
                  </a:lnTo>
                  <a:lnTo>
                    <a:pt x="232" y="47"/>
                  </a:lnTo>
                  <a:lnTo>
                    <a:pt x="231" y="47"/>
                  </a:lnTo>
                  <a:lnTo>
                    <a:pt x="227" y="51"/>
                  </a:lnTo>
                  <a:lnTo>
                    <a:pt x="224" y="52"/>
                  </a:lnTo>
                  <a:lnTo>
                    <a:pt x="222" y="52"/>
                  </a:lnTo>
                  <a:lnTo>
                    <a:pt x="221" y="52"/>
                  </a:lnTo>
                  <a:lnTo>
                    <a:pt x="219" y="54"/>
                  </a:lnTo>
                  <a:lnTo>
                    <a:pt x="218" y="57"/>
                  </a:lnTo>
                  <a:lnTo>
                    <a:pt x="213" y="61"/>
                  </a:lnTo>
                  <a:lnTo>
                    <a:pt x="208" y="65"/>
                  </a:lnTo>
                  <a:lnTo>
                    <a:pt x="203" y="70"/>
                  </a:lnTo>
                  <a:lnTo>
                    <a:pt x="198" y="75"/>
                  </a:lnTo>
                  <a:lnTo>
                    <a:pt x="195" y="77"/>
                  </a:lnTo>
                  <a:lnTo>
                    <a:pt x="193" y="79"/>
                  </a:lnTo>
                  <a:lnTo>
                    <a:pt x="191" y="80"/>
                  </a:lnTo>
                  <a:lnTo>
                    <a:pt x="188" y="80"/>
                  </a:lnTo>
                  <a:lnTo>
                    <a:pt x="188" y="82"/>
                  </a:lnTo>
                  <a:lnTo>
                    <a:pt x="186" y="82"/>
                  </a:lnTo>
                  <a:lnTo>
                    <a:pt x="185" y="83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82" y="87"/>
                  </a:lnTo>
                  <a:lnTo>
                    <a:pt x="182" y="88"/>
                  </a:lnTo>
                  <a:lnTo>
                    <a:pt x="180" y="90"/>
                  </a:lnTo>
                  <a:lnTo>
                    <a:pt x="178" y="95"/>
                  </a:lnTo>
                  <a:lnTo>
                    <a:pt x="178" y="97"/>
                  </a:lnTo>
                  <a:lnTo>
                    <a:pt x="190" y="103"/>
                  </a:lnTo>
                  <a:lnTo>
                    <a:pt x="209" y="90"/>
                  </a:lnTo>
                  <a:lnTo>
                    <a:pt x="209" y="88"/>
                  </a:lnTo>
                  <a:lnTo>
                    <a:pt x="213" y="87"/>
                  </a:lnTo>
                  <a:lnTo>
                    <a:pt x="216" y="85"/>
                  </a:lnTo>
                  <a:lnTo>
                    <a:pt x="221" y="82"/>
                  </a:lnTo>
                  <a:lnTo>
                    <a:pt x="226" y="80"/>
                  </a:lnTo>
                  <a:lnTo>
                    <a:pt x="231" y="77"/>
                  </a:lnTo>
                  <a:lnTo>
                    <a:pt x="236" y="74"/>
                  </a:lnTo>
                  <a:lnTo>
                    <a:pt x="240" y="72"/>
                  </a:lnTo>
                  <a:lnTo>
                    <a:pt x="245" y="70"/>
                  </a:lnTo>
                  <a:lnTo>
                    <a:pt x="252" y="67"/>
                  </a:lnTo>
                  <a:lnTo>
                    <a:pt x="262" y="64"/>
                  </a:lnTo>
                  <a:lnTo>
                    <a:pt x="272" y="61"/>
                  </a:lnTo>
                  <a:lnTo>
                    <a:pt x="281" y="56"/>
                  </a:lnTo>
                  <a:lnTo>
                    <a:pt x="289" y="54"/>
                  </a:lnTo>
                  <a:lnTo>
                    <a:pt x="294" y="51"/>
                  </a:lnTo>
                  <a:lnTo>
                    <a:pt x="296" y="51"/>
                  </a:lnTo>
                  <a:lnTo>
                    <a:pt x="298" y="51"/>
                  </a:lnTo>
                  <a:lnTo>
                    <a:pt x="301" y="49"/>
                  </a:lnTo>
                  <a:lnTo>
                    <a:pt x="304" y="49"/>
                  </a:lnTo>
                  <a:lnTo>
                    <a:pt x="309" y="49"/>
                  </a:lnTo>
                  <a:lnTo>
                    <a:pt x="312" y="49"/>
                  </a:lnTo>
                  <a:lnTo>
                    <a:pt x="316" y="49"/>
                  </a:lnTo>
                  <a:lnTo>
                    <a:pt x="317" y="49"/>
                  </a:lnTo>
                  <a:lnTo>
                    <a:pt x="321" y="49"/>
                  </a:lnTo>
                  <a:lnTo>
                    <a:pt x="324" y="51"/>
                  </a:lnTo>
                  <a:lnTo>
                    <a:pt x="327" y="51"/>
                  </a:lnTo>
                  <a:lnTo>
                    <a:pt x="329" y="52"/>
                  </a:lnTo>
                  <a:lnTo>
                    <a:pt x="330" y="52"/>
                  </a:lnTo>
                  <a:lnTo>
                    <a:pt x="330" y="54"/>
                  </a:lnTo>
                  <a:lnTo>
                    <a:pt x="332" y="54"/>
                  </a:lnTo>
                  <a:lnTo>
                    <a:pt x="334" y="56"/>
                  </a:lnTo>
                  <a:lnTo>
                    <a:pt x="334" y="56"/>
                  </a:lnTo>
                  <a:lnTo>
                    <a:pt x="335" y="57"/>
                  </a:lnTo>
                  <a:lnTo>
                    <a:pt x="335" y="59"/>
                  </a:lnTo>
                  <a:lnTo>
                    <a:pt x="337" y="59"/>
                  </a:lnTo>
                  <a:lnTo>
                    <a:pt x="337" y="61"/>
                  </a:lnTo>
                  <a:lnTo>
                    <a:pt x="337" y="62"/>
                  </a:lnTo>
                  <a:lnTo>
                    <a:pt x="337" y="64"/>
                  </a:lnTo>
                  <a:lnTo>
                    <a:pt x="337" y="65"/>
                  </a:lnTo>
                  <a:lnTo>
                    <a:pt x="337" y="65"/>
                  </a:lnTo>
                  <a:lnTo>
                    <a:pt x="337" y="67"/>
                  </a:lnTo>
                  <a:lnTo>
                    <a:pt x="337" y="69"/>
                  </a:lnTo>
                  <a:lnTo>
                    <a:pt x="337" y="72"/>
                  </a:lnTo>
                  <a:lnTo>
                    <a:pt x="335" y="74"/>
                  </a:lnTo>
                  <a:lnTo>
                    <a:pt x="335" y="77"/>
                  </a:lnTo>
                  <a:lnTo>
                    <a:pt x="334" y="79"/>
                  </a:lnTo>
                  <a:lnTo>
                    <a:pt x="334" y="80"/>
                  </a:lnTo>
                  <a:lnTo>
                    <a:pt x="332" y="83"/>
                  </a:lnTo>
                  <a:lnTo>
                    <a:pt x="330" y="85"/>
                  </a:lnTo>
                  <a:lnTo>
                    <a:pt x="330" y="87"/>
                  </a:lnTo>
                  <a:lnTo>
                    <a:pt x="240" y="203"/>
                  </a:lnTo>
                  <a:lnTo>
                    <a:pt x="234" y="225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5" y="243"/>
                  </a:lnTo>
                  <a:lnTo>
                    <a:pt x="244" y="244"/>
                  </a:lnTo>
                  <a:lnTo>
                    <a:pt x="242" y="246"/>
                  </a:lnTo>
                  <a:lnTo>
                    <a:pt x="240" y="246"/>
                  </a:lnTo>
                  <a:lnTo>
                    <a:pt x="239" y="247"/>
                  </a:lnTo>
                  <a:lnTo>
                    <a:pt x="237" y="247"/>
                  </a:lnTo>
                  <a:lnTo>
                    <a:pt x="237" y="249"/>
                  </a:lnTo>
                  <a:lnTo>
                    <a:pt x="234" y="251"/>
                  </a:lnTo>
                  <a:lnTo>
                    <a:pt x="231" y="252"/>
                  </a:lnTo>
                  <a:lnTo>
                    <a:pt x="227" y="254"/>
                  </a:lnTo>
                  <a:lnTo>
                    <a:pt x="224" y="256"/>
                  </a:lnTo>
                  <a:lnTo>
                    <a:pt x="219" y="257"/>
                  </a:lnTo>
                  <a:lnTo>
                    <a:pt x="216" y="259"/>
                  </a:lnTo>
                  <a:lnTo>
                    <a:pt x="213" y="261"/>
                  </a:lnTo>
                  <a:lnTo>
                    <a:pt x="209" y="262"/>
                  </a:lnTo>
                  <a:lnTo>
                    <a:pt x="208" y="264"/>
                  </a:lnTo>
                  <a:lnTo>
                    <a:pt x="204" y="264"/>
                  </a:lnTo>
                  <a:lnTo>
                    <a:pt x="201" y="266"/>
                  </a:lnTo>
                  <a:lnTo>
                    <a:pt x="198" y="267"/>
                  </a:lnTo>
                  <a:lnTo>
                    <a:pt x="195" y="267"/>
                  </a:lnTo>
                  <a:lnTo>
                    <a:pt x="193" y="267"/>
                  </a:lnTo>
                  <a:lnTo>
                    <a:pt x="165" y="267"/>
                  </a:lnTo>
                  <a:lnTo>
                    <a:pt x="164" y="269"/>
                  </a:lnTo>
                  <a:lnTo>
                    <a:pt x="159" y="270"/>
                  </a:lnTo>
                  <a:lnTo>
                    <a:pt x="152" y="274"/>
                  </a:lnTo>
                  <a:lnTo>
                    <a:pt x="146" y="275"/>
                  </a:lnTo>
                  <a:lnTo>
                    <a:pt x="137" y="279"/>
                  </a:lnTo>
                  <a:lnTo>
                    <a:pt x="129" y="282"/>
                  </a:lnTo>
                  <a:lnTo>
                    <a:pt x="123" y="285"/>
                  </a:lnTo>
                  <a:lnTo>
                    <a:pt x="119" y="287"/>
                  </a:lnTo>
                  <a:lnTo>
                    <a:pt x="118" y="287"/>
                  </a:lnTo>
                  <a:lnTo>
                    <a:pt x="115" y="288"/>
                  </a:lnTo>
                  <a:lnTo>
                    <a:pt x="113" y="290"/>
                  </a:lnTo>
                  <a:lnTo>
                    <a:pt x="111" y="292"/>
                  </a:lnTo>
                  <a:lnTo>
                    <a:pt x="108" y="293"/>
                  </a:lnTo>
                  <a:lnTo>
                    <a:pt x="106" y="295"/>
                  </a:lnTo>
                  <a:lnTo>
                    <a:pt x="105" y="298"/>
                  </a:lnTo>
                  <a:lnTo>
                    <a:pt x="101" y="300"/>
                  </a:lnTo>
                  <a:lnTo>
                    <a:pt x="100" y="302"/>
                  </a:lnTo>
                  <a:lnTo>
                    <a:pt x="98" y="305"/>
                  </a:lnTo>
                  <a:lnTo>
                    <a:pt x="95" y="307"/>
                  </a:lnTo>
                  <a:lnTo>
                    <a:pt x="93" y="308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5"/>
                  </a:lnTo>
                  <a:lnTo>
                    <a:pt x="88" y="316"/>
                  </a:lnTo>
                  <a:lnTo>
                    <a:pt x="88" y="320"/>
                  </a:lnTo>
                  <a:lnTo>
                    <a:pt x="85" y="323"/>
                  </a:lnTo>
                  <a:lnTo>
                    <a:pt x="83" y="326"/>
                  </a:lnTo>
                  <a:lnTo>
                    <a:pt x="79" y="331"/>
                  </a:lnTo>
                  <a:lnTo>
                    <a:pt x="70" y="341"/>
                  </a:lnTo>
                  <a:lnTo>
                    <a:pt x="61" y="352"/>
                  </a:lnTo>
                  <a:lnTo>
                    <a:pt x="51" y="366"/>
                  </a:lnTo>
                  <a:lnTo>
                    <a:pt x="43" y="377"/>
                  </a:lnTo>
                  <a:lnTo>
                    <a:pt x="38" y="382"/>
                  </a:lnTo>
                  <a:lnTo>
                    <a:pt x="34" y="387"/>
                  </a:lnTo>
                  <a:lnTo>
                    <a:pt x="34" y="389"/>
                  </a:lnTo>
                  <a:lnTo>
                    <a:pt x="33" y="390"/>
                  </a:lnTo>
                  <a:lnTo>
                    <a:pt x="31" y="392"/>
                  </a:lnTo>
                  <a:lnTo>
                    <a:pt x="31" y="393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29" y="395"/>
                  </a:lnTo>
                  <a:lnTo>
                    <a:pt x="29" y="395"/>
                  </a:lnTo>
                  <a:lnTo>
                    <a:pt x="28" y="395"/>
                  </a:lnTo>
                  <a:lnTo>
                    <a:pt x="28" y="393"/>
                  </a:lnTo>
                  <a:lnTo>
                    <a:pt x="26" y="393"/>
                  </a:lnTo>
                  <a:lnTo>
                    <a:pt x="26" y="392"/>
                  </a:lnTo>
                  <a:lnTo>
                    <a:pt x="25" y="392"/>
                  </a:lnTo>
                  <a:lnTo>
                    <a:pt x="23" y="392"/>
                  </a:lnTo>
                  <a:lnTo>
                    <a:pt x="21" y="392"/>
                  </a:lnTo>
                  <a:lnTo>
                    <a:pt x="20" y="392"/>
                  </a:lnTo>
                  <a:lnTo>
                    <a:pt x="18" y="392"/>
                  </a:lnTo>
                  <a:lnTo>
                    <a:pt x="16" y="392"/>
                  </a:lnTo>
                  <a:lnTo>
                    <a:pt x="15" y="390"/>
                  </a:lnTo>
                  <a:lnTo>
                    <a:pt x="13" y="390"/>
                  </a:lnTo>
                  <a:lnTo>
                    <a:pt x="11" y="390"/>
                  </a:lnTo>
                  <a:lnTo>
                    <a:pt x="10" y="389"/>
                  </a:lnTo>
                  <a:lnTo>
                    <a:pt x="8" y="389"/>
                  </a:lnTo>
                  <a:lnTo>
                    <a:pt x="7" y="387"/>
                  </a:lnTo>
                  <a:lnTo>
                    <a:pt x="5" y="387"/>
                  </a:lnTo>
                  <a:lnTo>
                    <a:pt x="3" y="385"/>
                  </a:lnTo>
                  <a:lnTo>
                    <a:pt x="3" y="385"/>
                  </a:lnTo>
                  <a:lnTo>
                    <a:pt x="2" y="384"/>
                  </a:lnTo>
                  <a:lnTo>
                    <a:pt x="2" y="382"/>
                  </a:lnTo>
                  <a:lnTo>
                    <a:pt x="2" y="382"/>
                  </a:lnTo>
                  <a:lnTo>
                    <a:pt x="0" y="382"/>
                  </a:lnTo>
                  <a:lnTo>
                    <a:pt x="0" y="380"/>
                  </a:lnTo>
                  <a:lnTo>
                    <a:pt x="0" y="379"/>
                  </a:lnTo>
                  <a:lnTo>
                    <a:pt x="2" y="377"/>
                  </a:lnTo>
                  <a:lnTo>
                    <a:pt x="2" y="375"/>
                  </a:lnTo>
                  <a:lnTo>
                    <a:pt x="3" y="372"/>
                  </a:lnTo>
                  <a:lnTo>
                    <a:pt x="3" y="370"/>
                  </a:lnTo>
                  <a:lnTo>
                    <a:pt x="5" y="367"/>
                  </a:lnTo>
                  <a:lnTo>
                    <a:pt x="7" y="364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3" y="352"/>
                  </a:lnTo>
                  <a:lnTo>
                    <a:pt x="13" y="351"/>
                  </a:lnTo>
                  <a:lnTo>
                    <a:pt x="15" y="351"/>
                  </a:lnTo>
                  <a:lnTo>
                    <a:pt x="16" y="346"/>
                  </a:lnTo>
                  <a:lnTo>
                    <a:pt x="20" y="341"/>
                  </a:lnTo>
                  <a:lnTo>
                    <a:pt x="25" y="333"/>
                  </a:lnTo>
                  <a:lnTo>
                    <a:pt x="29" y="325"/>
                  </a:lnTo>
                  <a:lnTo>
                    <a:pt x="34" y="316"/>
                  </a:lnTo>
                  <a:lnTo>
                    <a:pt x="39" y="310"/>
                  </a:lnTo>
                  <a:lnTo>
                    <a:pt x="44" y="302"/>
                  </a:lnTo>
                  <a:lnTo>
                    <a:pt x="47" y="297"/>
                  </a:lnTo>
                  <a:lnTo>
                    <a:pt x="51" y="290"/>
                  </a:lnTo>
                  <a:lnTo>
                    <a:pt x="54" y="285"/>
                  </a:lnTo>
                  <a:lnTo>
                    <a:pt x="56" y="280"/>
                  </a:lnTo>
                  <a:lnTo>
                    <a:pt x="59" y="277"/>
                  </a:lnTo>
                  <a:lnTo>
                    <a:pt x="61" y="274"/>
                  </a:lnTo>
                  <a:lnTo>
                    <a:pt x="61" y="272"/>
                  </a:lnTo>
                  <a:lnTo>
                    <a:pt x="61" y="270"/>
                  </a:lnTo>
                  <a:lnTo>
                    <a:pt x="61" y="272"/>
                  </a:lnTo>
                  <a:lnTo>
                    <a:pt x="61" y="275"/>
                  </a:lnTo>
                  <a:lnTo>
                    <a:pt x="59" y="282"/>
                  </a:lnTo>
                  <a:lnTo>
                    <a:pt x="57" y="288"/>
                  </a:lnTo>
                  <a:lnTo>
                    <a:pt x="57" y="292"/>
                  </a:lnTo>
                  <a:lnTo>
                    <a:pt x="56" y="293"/>
                  </a:lnTo>
                  <a:lnTo>
                    <a:pt x="56" y="297"/>
                  </a:lnTo>
                  <a:lnTo>
                    <a:pt x="54" y="300"/>
                  </a:lnTo>
                  <a:lnTo>
                    <a:pt x="52" y="307"/>
                  </a:lnTo>
                  <a:lnTo>
                    <a:pt x="49" y="311"/>
                  </a:lnTo>
                  <a:lnTo>
                    <a:pt x="46" y="318"/>
                  </a:lnTo>
                  <a:lnTo>
                    <a:pt x="43" y="325"/>
                  </a:lnTo>
                  <a:lnTo>
                    <a:pt x="39" y="331"/>
                  </a:lnTo>
                  <a:lnTo>
                    <a:pt x="36" y="336"/>
                  </a:lnTo>
                  <a:lnTo>
                    <a:pt x="34" y="339"/>
                  </a:lnTo>
                  <a:lnTo>
                    <a:pt x="34" y="343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6"/>
                  </a:lnTo>
                  <a:lnTo>
                    <a:pt x="38" y="346"/>
                  </a:lnTo>
                  <a:lnTo>
                    <a:pt x="44" y="344"/>
                  </a:lnTo>
                  <a:lnTo>
                    <a:pt x="46" y="344"/>
                  </a:lnTo>
                  <a:lnTo>
                    <a:pt x="46" y="344"/>
                  </a:lnTo>
                  <a:lnTo>
                    <a:pt x="47" y="344"/>
                  </a:lnTo>
                  <a:lnTo>
                    <a:pt x="47" y="344"/>
                  </a:lnTo>
                  <a:lnTo>
                    <a:pt x="51" y="343"/>
                  </a:lnTo>
                  <a:lnTo>
                    <a:pt x="52" y="341"/>
                  </a:lnTo>
                  <a:lnTo>
                    <a:pt x="54" y="339"/>
                  </a:lnTo>
                  <a:lnTo>
                    <a:pt x="56" y="336"/>
                  </a:lnTo>
                  <a:lnTo>
                    <a:pt x="57" y="334"/>
                  </a:lnTo>
                  <a:lnTo>
                    <a:pt x="59" y="331"/>
                  </a:lnTo>
                  <a:lnTo>
                    <a:pt x="62" y="326"/>
                  </a:lnTo>
                  <a:lnTo>
                    <a:pt x="65" y="320"/>
                  </a:lnTo>
                  <a:lnTo>
                    <a:pt x="67" y="318"/>
                  </a:lnTo>
                  <a:lnTo>
                    <a:pt x="67" y="316"/>
                  </a:lnTo>
                  <a:lnTo>
                    <a:pt x="69" y="315"/>
                  </a:lnTo>
                  <a:lnTo>
                    <a:pt x="70" y="313"/>
                  </a:lnTo>
                  <a:lnTo>
                    <a:pt x="72" y="311"/>
                  </a:lnTo>
                  <a:lnTo>
                    <a:pt x="74" y="310"/>
                  </a:lnTo>
                  <a:lnTo>
                    <a:pt x="75" y="307"/>
                  </a:lnTo>
                  <a:lnTo>
                    <a:pt x="79" y="305"/>
                  </a:lnTo>
                  <a:lnTo>
                    <a:pt x="85" y="300"/>
                  </a:lnTo>
                  <a:lnTo>
                    <a:pt x="92" y="295"/>
                  </a:lnTo>
                  <a:lnTo>
                    <a:pt x="100" y="290"/>
                  </a:lnTo>
                  <a:lnTo>
                    <a:pt x="108" y="284"/>
                  </a:lnTo>
                  <a:lnTo>
                    <a:pt x="111" y="282"/>
                  </a:lnTo>
                  <a:lnTo>
                    <a:pt x="115" y="280"/>
                  </a:lnTo>
                  <a:lnTo>
                    <a:pt x="118" y="279"/>
                  </a:lnTo>
                  <a:lnTo>
                    <a:pt x="121" y="277"/>
                  </a:lnTo>
                  <a:lnTo>
                    <a:pt x="128" y="274"/>
                  </a:lnTo>
                  <a:lnTo>
                    <a:pt x="134" y="272"/>
                  </a:lnTo>
                  <a:lnTo>
                    <a:pt x="142" y="269"/>
                  </a:lnTo>
                  <a:lnTo>
                    <a:pt x="149" y="267"/>
                  </a:lnTo>
                  <a:lnTo>
                    <a:pt x="157" y="264"/>
                  </a:lnTo>
                  <a:lnTo>
                    <a:pt x="164" y="262"/>
                  </a:lnTo>
                  <a:lnTo>
                    <a:pt x="167" y="262"/>
                  </a:lnTo>
                  <a:lnTo>
                    <a:pt x="168" y="262"/>
                  </a:lnTo>
                  <a:lnTo>
                    <a:pt x="172" y="261"/>
                  </a:lnTo>
                  <a:lnTo>
                    <a:pt x="173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7" y="261"/>
                  </a:lnTo>
                  <a:lnTo>
                    <a:pt x="177" y="261"/>
                  </a:lnTo>
                  <a:lnTo>
                    <a:pt x="177" y="259"/>
                  </a:lnTo>
                  <a:lnTo>
                    <a:pt x="178" y="259"/>
                  </a:lnTo>
                  <a:lnTo>
                    <a:pt x="178" y="259"/>
                  </a:lnTo>
                  <a:lnTo>
                    <a:pt x="178" y="257"/>
                  </a:lnTo>
                  <a:lnTo>
                    <a:pt x="178" y="256"/>
                  </a:lnTo>
                  <a:lnTo>
                    <a:pt x="178" y="254"/>
                  </a:lnTo>
                  <a:lnTo>
                    <a:pt x="178" y="252"/>
                  </a:lnTo>
                  <a:lnTo>
                    <a:pt x="177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5" y="244"/>
                  </a:lnTo>
                  <a:lnTo>
                    <a:pt x="173" y="244"/>
                  </a:lnTo>
                  <a:lnTo>
                    <a:pt x="172" y="241"/>
                  </a:lnTo>
                  <a:lnTo>
                    <a:pt x="170" y="239"/>
                  </a:lnTo>
                  <a:lnTo>
                    <a:pt x="168" y="238"/>
                  </a:lnTo>
                  <a:lnTo>
                    <a:pt x="167" y="234"/>
                  </a:lnTo>
                  <a:lnTo>
                    <a:pt x="165" y="233"/>
                  </a:lnTo>
                  <a:lnTo>
                    <a:pt x="162" y="226"/>
                  </a:lnTo>
                  <a:lnTo>
                    <a:pt x="157" y="221"/>
                  </a:lnTo>
                  <a:lnTo>
                    <a:pt x="157" y="220"/>
                  </a:lnTo>
                  <a:lnTo>
                    <a:pt x="155" y="218"/>
                  </a:lnTo>
                  <a:lnTo>
                    <a:pt x="154" y="218"/>
                  </a:lnTo>
                  <a:lnTo>
                    <a:pt x="154" y="216"/>
                  </a:lnTo>
                  <a:lnTo>
                    <a:pt x="152" y="216"/>
                  </a:lnTo>
                  <a:lnTo>
                    <a:pt x="150" y="215"/>
                  </a:lnTo>
                  <a:lnTo>
                    <a:pt x="149" y="215"/>
                  </a:lnTo>
                  <a:lnTo>
                    <a:pt x="147" y="215"/>
                  </a:lnTo>
                  <a:lnTo>
                    <a:pt x="146" y="215"/>
                  </a:lnTo>
                  <a:lnTo>
                    <a:pt x="144" y="215"/>
                  </a:lnTo>
                  <a:lnTo>
                    <a:pt x="142" y="215"/>
                  </a:lnTo>
                  <a:lnTo>
                    <a:pt x="141" y="215"/>
                  </a:lnTo>
                  <a:lnTo>
                    <a:pt x="139" y="215"/>
                  </a:lnTo>
                  <a:lnTo>
                    <a:pt x="137" y="215"/>
                  </a:lnTo>
                  <a:lnTo>
                    <a:pt x="137" y="215"/>
                  </a:lnTo>
                  <a:lnTo>
                    <a:pt x="136" y="216"/>
                  </a:lnTo>
                  <a:lnTo>
                    <a:pt x="134" y="216"/>
                  </a:lnTo>
                  <a:lnTo>
                    <a:pt x="133" y="218"/>
                  </a:lnTo>
                  <a:lnTo>
                    <a:pt x="131" y="220"/>
                  </a:lnTo>
                  <a:lnTo>
                    <a:pt x="131" y="223"/>
                  </a:lnTo>
                  <a:lnTo>
                    <a:pt x="128" y="225"/>
                  </a:lnTo>
                  <a:lnTo>
                    <a:pt x="126" y="228"/>
                  </a:lnTo>
                  <a:lnTo>
                    <a:pt x="123" y="231"/>
                  </a:lnTo>
                  <a:lnTo>
                    <a:pt x="119" y="233"/>
                  </a:lnTo>
                  <a:lnTo>
                    <a:pt x="116" y="236"/>
                  </a:lnTo>
                  <a:lnTo>
                    <a:pt x="111" y="239"/>
                  </a:lnTo>
                  <a:lnTo>
                    <a:pt x="110" y="241"/>
                  </a:lnTo>
                  <a:lnTo>
                    <a:pt x="108" y="243"/>
                  </a:lnTo>
                  <a:lnTo>
                    <a:pt x="105" y="244"/>
                  </a:lnTo>
                  <a:lnTo>
                    <a:pt x="103" y="244"/>
                  </a:lnTo>
                  <a:lnTo>
                    <a:pt x="103" y="244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3"/>
                  </a:lnTo>
                  <a:lnTo>
                    <a:pt x="97" y="243"/>
                  </a:lnTo>
                  <a:lnTo>
                    <a:pt x="95" y="241"/>
                  </a:lnTo>
                  <a:lnTo>
                    <a:pt x="95" y="238"/>
                  </a:lnTo>
                  <a:lnTo>
                    <a:pt x="97" y="236"/>
                  </a:lnTo>
                  <a:lnTo>
                    <a:pt x="97" y="234"/>
                  </a:lnTo>
                  <a:lnTo>
                    <a:pt x="97" y="233"/>
                  </a:lnTo>
                  <a:lnTo>
                    <a:pt x="97" y="229"/>
                  </a:lnTo>
                  <a:lnTo>
                    <a:pt x="98" y="226"/>
                  </a:lnTo>
                  <a:lnTo>
                    <a:pt x="98" y="225"/>
                  </a:lnTo>
                  <a:lnTo>
                    <a:pt x="100" y="221"/>
                  </a:lnTo>
                  <a:lnTo>
                    <a:pt x="101" y="220"/>
                  </a:lnTo>
                  <a:lnTo>
                    <a:pt x="101" y="216"/>
                  </a:lnTo>
                  <a:lnTo>
                    <a:pt x="105" y="211"/>
                  </a:lnTo>
                  <a:lnTo>
                    <a:pt x="110" y="206"/>
                  </a:lnTo>
                  <a:lnTo>
                    <a:pt x="111" y="203"/>
                  </a:lnTo>
                  <a:lnTo>
                    <a:pt x="113" y="202"/>
                  </a:lnTo>
                  <a:lnTo>
                    <a:pt x="115" y="200"/>
                  </a:lnTo>
                  <a:lnTo>
                    <a:pt x="116" y="198"/>
                  </a:lnTo>
                  <a:lnTo>
                    <a:pt x="118" y="198"/>
                  </a:lnTo>
                  <a:lnTo>
                    <a:pt x="118" y="197"/>
                  </a:lnTo>
                  <a:lnTo>
                    <a:pt x="118" y="195"/>
                  </a:lnTo>
                  <a:lnTo>
                    <a:pt x="119" y="195"/>
                  </a:lnTo>
                  <a:lnTo>
                    <a:pt x="119" y="193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6" y="190"/>
                  </a:lnTo>
                  <a:lnTo>
                    <a:pt x="115" y="190"/>
                  </a:lnTo>
                  <a:lnTo>
                    <a:pt x="113" y="190"/>
                  </a:lnTo>
                  <a:lnTo>
                    <a:pt x="113" y="190"/>
                  </a:lnTo>
                  <a:lnTo>
                    <a:pt x="111" y="190"/>
                  </a:lnTo>
                  <a:lnTo>
                    <a:pt x="105" y="193"/>
                  </a:lnTo>
                  <a:lnTo>
                    <a:pt x="101" y="195"/>
                  </a:lnTo>
                  <a:lnTo>
                    <a:pt x="92" y="195"/>
                  </a:lnTo>
                  <a:lnTo>
                    <a:pt x="92" y="174"/>
                  </a:lnTo>
                  <a:lnTo>
                    <a:pt x="92" y="172"/>
                  </a:lnTo>
                  <a:lnTo>
                    <a:pt x="92" y="170"/>
                  </a:lnTo>
                  <a:lnTo>
                    <a:pt x="90" y="167"/>
                  </a:lnTo>
                  <a:lnTo>
                    <a:pt x="88" y="164"/>
                  </a:lnTo>
                  <a:lnTo>
                    <a:pt x="87" y="159"/>
                  </a:lnTo>
                  <a:lnTo>
                    <a:pt x="85" y="154"/>
                  </a:lnTo>
                  <a:lnTo>
                    <a:pt x="83" y="149"/>
                  </a:lnTo>
                  <a:lnTo>
                    <a:pt x="82" y="144"/>
                  </a:lnTo>
                  <a:lnTo>
                    <a:pt x="82" y="143"/>
                  </a:lnTo>
                  <a:lnTo>
                    <a:pt x="82" y="139"/>
                  </a:lnTo>
                  <a:lnTo>
                    <a:pt x="80" y="136"/>
                  </a:lnTo>
                  <a:lnTo>
                    <a:pt x="79" y="133"/>
                  </a:lnTo>
                  <a:lnTo>
                    <a:pt x="77" y="128"/>
                  </a:lnTo>
                  <a:lnTo>
                    <a:pt x="74" y="121"/>
                  </a:lnTo>
                  <a:lnTo>
                    <a:pt x="72" y="115"/>
                  </a:lnTo>
                  <a:lnTo>
                    <a:pt x="70" y="111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7" y="106"/>
                  </a:lnTo>
                  <a:close/>
                  <a:moveTo>
                    <a:pt x="198" y="124"/>
                  </a:moveTo>
                  <a:lnTo>
                    <a:pt x="196" y="126"/>
                  </a:lnTo>
                  <a:lnTo>
                    <a:pt x="193" y="129"/>
                  </a:lnTo>
                  <a:lnTo>
                    <a:pt x="191" y="131"/>
                  </a:lnTo>
                  <a:lnTo>
                    <a:pt x="190" y="134"/>
                  </a:lnTo>
                  <a:lnTo>
                    <a:pt x="188" y="136"/>
                  </a:lnTo>
                  <a:lnTo>
                    <a:pt x="188" y="138"/>
                  </a:lnTo>
                  <a:lnTo>
                    <a:pt x="188" y="139"/>
                  </a:lnTo>
                  <a:lnTo>
                    <a:pt x="186" y="141"/>
                  </a:lnTo>
                  <a:lnTo>
                    <a:pt x="185" y="144"/>
                  </a:lnTo>
                  <a:lnTo>
                    <a:pt x="183" y="149"/>
                  </a:lnTo>
                  <a:lnTo>
                    <a:pt x="182" y="152"/>
                  </a:lnTo>
                  <a:lnTo>
                    <a:pt x="180" y="156"/>
                  </a:lnTo>
                  <a:lnTo>
                    <a:pt x="178" y="159"/>
                  </a:lnTo>
                  <a:lnTo>
                    <a:pt x="178" y="164"/>
                  </a:lnTo>
                  <a:lnTo>
                    <a:pt x="177" y="165"/>
                  </a:lnTo>
                  <a:lnTo>
                    <a:pt x="177" y="167"/>
                  </a:lnTo>
                  <a:lnTo>
                    <a:pt x="177" y="169"/>
                  </a:lnTo>
                  <a:lnTo>
                    <a:pt x="177" y="170"/>
                  </a:lnTo>
                  <a:lnTo>
                    <a:pt x="177" y="172"/>
                  </a:lnTo>
                  <a:lnTo>
                    <a:pt x="177" y="172"/>
                  </a:lnTo>
                  <a:lnTo>
                    <a:pt x="177" y="174"/>
                  </a:lnTo>
                  <a:lnTo>
                    <a:pt x="177" y="175"/>
                  </a:lnTo>
                  <a:lnTo>
                    <a:pt x="178" y="175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2" y="179"/>
                  </a:lnTo>
                  <a:lnTo>
                    <a:pt x="183" y="179"/>
                  </a:lnTo>
                  <a:lnTo>
                    <a:pt x="185" y="179"/>
                  </a:lnTo>
                  <a:lnTo>
                    <a:pt x="188" y="179"/>
                  </a:lnTo>
                  <a:lnTo>
                    <a:pt x="191" y="179"/>
                  </a:lnTo>
                  <a:lnTo>
                    <a:pt x="193" y="179"/>
                  </a:lnTo>
                  <a:lnTo>
                    <a:pt x="195" y="177"/>
                  </a:lnTo>
                  <a:lnTo>
                    <a:pt x="196" y="177"/>
                  </a:lnTo>
                  <a:lnTo>
                    <a:pt x="198" y="175"/>
                  </a:lnTo>
                  <a:lnTo>
                    <a:pt x="200" y="174"/>
                  </a:lnTo>
                  <a:lnTo>
                    <a:pt x="201" y="172"/>
                  </a:lnTo>
                  <a:lnTo>
                    <a:pt x="203" y="172"/>
                  </a:lnTo>
                  <a:lnTo>
                    <a:pt x="204" y="169"/>
                  </a:lnTo>
                  <a:lnTo>
                    <a:pt x="204" y="167"/>
                  </a:lnTo>
                  <a:lnTo>
                    <a:pt x="206" y="165"/>
                  </a:lnTo>
                  <a:lnTo>
                    <a:pt x="208" y="164"/>
                  </a:lnTo>
                  <a:lnTo>
                    <a:pt x="211" y="159"/>
                  </a:lnTo>
                  <a:lnTo>
                    <a:pt x="213" y="156"/>
                  </a:lnTo>
                  <a:lnTo>
                    <a:pt x="214" y="154"/>
                  </a:lnTo>
                  <a:lnTo>
                    <a:pt x="214" y="154"/>
                  </a:lnTo>
                  <a:lnTo>
                    <a:pt x="214" y="152"/>
                  </a:lnTo>
                  <a:lnTo>
                    <a:pt x="214" y="151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7"/>
                  </a:lnTo>
                  <a:lnTo>
                    <a:pt x="214" y="146"/>
                  </a:lnTo>
                  <a:lnTo>
                    <a:pt x="213" y="143"/>
                  </a:lnTo>
                  <a:lnTo>
                    <a:pt x="211" y="141"/>
                  </a:lnTo>
                  <a:lnTo>
                    <a:pt x="209" y="138"/>
                  </a:lnTo>
                  <a:lnTo>
                    <a:pt x="208" y="136"/>
                  </a:lnTo>
                  <a:lnTo>
                    <a:pt x="206" y="133"/>
                  </a:lnTo>
                  <a:lnTo>
                    <a:pt x="204" y="131"/>
                  </a:lnTo>
                  <a:lnTo>
                    <a:pt x="203" y="129"/>
                  </a:lnTo>
                  <a:lnTo>
                    <a:pt x="201" y="128"/>
                  </a:lnTo>
                  <a:lnTo>
                    <a:pt x="198" y="124"/>
                  </a:lnTo>
                  <a:lnTo>
                    <a:pt x="198" y="124"/>
                  </a:lnTo>
                  <a:lnTo>
                    <a:pt x="198" y="124"/>
                  </a:lnTo>
                  <a:close/>
                  <a:moveTo>
                    <a:pt x="160" y="177"/>
                  </a:moveTo>
                  <a:lnTo>
                    <a:pt x="155" y="182"/>
                  </a:lnTo>
                  <a:lnTo>
                    <a:pt x="152" y="187"/>
                  </a:lnTo>
                  <a:lnTo>
                    <a:pt x="152" y="187"/>
                  </a:lnTo>
                  <a:lnTo>
                    <a:pt x="152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0"/>
                  </a:lnTo>
                  <a:lnTo>
                    <a:pt x="152" y="192"/>
                  </a:lnTo>
                  <a:lnTo>
                    <a:pt x="154" y="192"/>
                  </a:lnTo>
                  <a:lnTo>
                    <a:pt x="154" y="192"/>
                  </a:lnTo>
                  <a:lnTo>
                    <a:pt x="159" y="195"/>
                  </a:lnTo>
                  <a:lnTo>
                    <a:pt x="164" y="197"/>
                  </a:lnTo>
                  <a:lnTo>
                    <a:pt x="165" y="197"/>
                  </a:lnTo>
                  <a:lnTo>
                    <a:pt x="165" y="197"/>
                  </a:lnTo>
                  <a:lnTo>
                    <a:pt x="167" y="197"/>
                  </a:lnTo>
                  <a:lnTo>
                    <a:pt x="167" y="197"/>
                  </a:lnTo>
                  <a:lnTo>
                    <a:pt x="168" y="197"/>
                  </a:lnTo>
                  <a:lnTo>
                    <a:pt x="168" y="195"/>
                  </a:lnTo>
                  <a:lnTo>
                    <a:pt x="168" y="193"/>
                  </a:lnTo>
                  <a:lnTo>
                    <a:pt x="168" y="192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68" y="187"/>
                  </a:lnTo>
                  <a:lnTo>
                    <a:pt x="168" y="185"/>
                  </a:lnTo>
                  <a:lnTo>
                    <a:pt x="167" y="185"/>
                  </a:lnTo>
                  <a:lnTo>
                    <a:pt x="167" y="184"/>
                  </a:lnTo>
                  <a:lnTo>
                    <a:pt x="165" y="182"/>
                  </a:lnTo>
                  <a:lnTo>
                    <a:pt x="165" y="182"/>
                  </a:lnTo>
                  <a:lnTo>
                    <a:pt x="164" y="180"/>
                  </a:lnTo>
                  <a:lnTo>
                    <a:pt x="162" y="179"/>
                  </a:lnTo>
                  <a:lnTo>
                    <a:pt x="160" y="179"/>
                  </a:lnTo>
                  <a:lnTo>
                    <a:pt x="160" y="177"/>
                  </a:lnTo>
                  <a:lnTo>
                    <a:pt x="160" y="177"/>
                  </a:lnTo>
                  <a:close/>
                  <a:moveTo>
                    <a:pt x="224" y="98"/>
                  </a:moveTo>
                  <a:lnTo>
                    <a:pt x="222" y="100"/>
                  </a:lnTo>
                  <a:lnTo>
                    <a:pt x="219" y="103"/>
                  </a:lnTo>
                  <a:lnTo>
                    <a:pt x="219" y="105"/>
                  </a:lnTo>
                  <a:lnTo>
                    <a:pt x="218" y="105"/>
                  </a:lnTo>
                  <a:lnTo>
                    <a:pt x="218" y="106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6" y="111"/>
                  </a:lnTo>
                  <a:lnTo>
                    <a:pt x="216" y="113"/>
                  </a:lnTo>
                  <a:lnTo>
                    <a:pt x="216" y="115"/>
                  </a:lnTo>
                  <a:lnTo>
                    <a:pt x="216" y="116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8" y="121"/>
                  </a:lnTo>
                  <a:lnTo>
                    <a:pt x="218" y="121"/>
                  </a:lnTo>
                  <a:lnTo>
                    <a:pt x="218" y="123"/>
                  </a:lnTo>
                  <a:lnTo>
                    <a:pt x="219" y="123"/>
                  </a:lnTo>
                  <a:lnTo>
                    <a:pt x="221" y="124"/>
                  </a:lnTo>
                  <a:lnTo>
                    <a:pt x="222" y="128"/>
                  </a:lnTo>
                  <a:lnTo>
                    <a:pt x="224" y="131"/>
                  </a:lnTo>
                  <a:lnTo>
                    <a:pt x="226" y="136"/>
                  </a:lnTo>
                  <a:lnTo>
                    <a:pt x="229" y="141"/>
                  </a:lnTo>
                  <a:lnTo>
                    <a:pt x="231" y="146"/>
                  </a:lnTo>
                  <a:lnTo>
                    <a:pt x="234" y="151"/>
                  </a:lnTo>
                  <a:lnTo>
                    <a:pt x="236" y="157"/>
                  </a:lnTo>
                  <a:lnTo>
                    <a:pt x="236" y="159"/>
                  </a:lnTo>
                  <a:lnTo>
                    <a:pt x="236" y="161"/>
                  </a:lnTo>
                  <a:lnTo>
                    <a:pt x="237" y="164"/>
                  </a:lnTo>
                  <a:lnTo>
                    <a:pt x="237" y="165"/>
                  </a:lnTo>
                  <a:lnTo>
                    <a:pt x="237" y="167"/>
                  </a:lnTo>
                  <a:lnTo>
                    <a:pt x="236" y="169"/>
                  </a:lnTo>
                  <a:lnTo>
                    <a:pt x="236" y="170"/>
                  </a:lnTo>
                  <a:lnTo>
                    <a:pt x="236" y="172"/>
                  </a:lnTo>
                  <a:lnTo>
                    <a:pt x="234" y="174"/>
                  </a:lnTo>
                  <a:lnTo>
                    <a:pt x="232" y="175"/>
                  </a:lnTo>
                  <a:lnTo>
                    <a:pt x="232" y="177"/>
                  </a:lnTo>
                  <a:lnTo>
                    <a:pt x="231" y="179"/>
                  </a:lnTo>
                  <a:lnTo>
                    <a:pt x="229" y="180"/>
                  </a:lnTo>
                  <a:lnTo>
                    <a:pt x="227" y="180"/>
                  </a:lnTo>
                  <a:lnTo>
                    <a:pt x="226" y="182"/>
                  </a:lnTo>
                  <a:lnTo>
                    <a:pt x="224" y="184"/>
                  </a:lnTo>
                  <a:lnTo>
                    <a:pt x="222" y="184"/>
                  </a:lnTo>
                  <a:lnTo>
                    <a:pt x="221" y="185"/>
                  </a:lnTo>
                  <a:lnTo>
                    <a:pt x="221" y="185"/>
                  </a:lnTo>
                  <a:lnTo>
                    <a:pt x="219" y="185"/>
                  </a:lnTo>
                  <a:lnTo>
                    <a:pt x="216" y="187"/>
                  </a:lnTo>
                  <a:lnTo>
                    <a:pt x="214" y="187"/>
                  </a:lnTo>
                  <a:lnTo>
                    <a:pt x="211" y="188"/>
                  </a:lnTo>
                  <a:lnTo>
                    <a:pt x="208" y="190"/>
                  </a:lnTo>
                  <a:lnTo>
                    <a:pt x="206" y="192"/>
                  </a:lnTo>
                  <a:lnTo>
                    <a:pt x="203" y="193"/>
                  </a:lnTo>
                  <a:lnTo>
                    <a:pt x="200" y="197"/>
                  </a:lnTo>
                  <a:lnTo>
                    <a:pt x="196" y="198"/>
                  </a:lnTo>
                  <a:lnTo>
                    <a:pt x="191" y="202"/>
                  </a:lnTo>
                  <a:lnTo>
                    <a:pt x="190" y="205"/>
                  </a:lnTo>
                  <a:lnTo>
                    <a:pt x="186" y="206"/>
                  </a:lnTo>
                  <a:lnTo>
                    <a:pt x="185" y="210"/>
                  </a:lnTo>
                  <a:lnTo>
                    <a:pt x="183" y="210"/>
                  </a:lnTo>
                  <a:lnTo>
                    <a:pt x="183" y="211"/>
                  </a:lnTo>
                  <a:lnTo>
                    <a:pt x="183" y="213"/>
                  </a:lnTo>
                  <a:lnTo>
                    <a:pt x="182" y="213"/>
                  </a:lnTo>
                  <a:lnTo>
                    <a:pt x="182" y="215"/>
                  </a:lnTo>
                  <a:lnTo>
                    <a:pt x="182" y="216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2" y="220"/>
                  </a:lnTo>
                  <a:lnTo>
                    <a:pt x="182" y="223"/>
                  </a:lnTo>
                  <a:lnTo>
                    <a:pt x="182" y="225"/>
                  </a:lnTo>
                  <a:lnTo>
                    <a:pt x="183" y="226"/>
                  </a:lnTo>
                  <a:lnTo>
                    <a:pt x="185" y="229"/>
                  </a:lnTo>
                  <a:lnTo>
                    <a:pt x="186" y="233"/>
                  </a:lnTo>
                  <a:lnTo>
                    <a:pt x="191" y="239"/>
                  </a:lnTo>
                  <a:lnTo>
                    <a:pt x="193" y="24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8" y="233"/>
                  </a:lnTo>
                  <a:lnTo>
                    <a:pt x="211" y="229"/>
                  </a:lnTo>
                  <a:lnTo>
                    <a:pt x="211" y="229"/>
                  </a:lnTo>
                  <a:lnTo>
                    <a:pt x="213" y="229"/>
                  </a:lnTo>
                  <a:lnTo>
                    <a:pt x="213" y="228"/>
                  </a:lnTo>
                  <a:lnTo>
                    <a:pt x="214" y="228"/>
                  </a:lnTo>
                  <a:lnTo>
                    <a:pt x="214" y="226"/>
                  </a:lnTo>
                  <a:lnTo>
                    <a:pt x="216" y="223"/>
                  </a:lnTo>
                  <a:lnTo>
                    <a:pt x="218" y="221"/>
                  </a:lnTo>
                  <a:lnTo>
                    <a:pt x="219" y="218"/>
                  </a:lnTo>
                  <a:lnTo>
                    <a:pt x="221" y="215"/>
                  </a:lnTo>
                  <a:lnTo>
                    <a:pt x="221" y="211"/>
                  </a:lnTo>
                  <a:lnTo>
                    <a:pt x="224" y="205"/>
                  </a:lnTo>
                  <a:lnTo>
                    <a:pt x="226" y="200"/>
                  </a:lnTo>
                  <a:lnTo>
                    <a:pt x="226" y="197"/>
                  </a:lnTo>
                  <a:lnTo>
                    <a:pt x="227" y="195"/>
                  </a:lnTo>
                  <a:lnTo>
                    <a:pt x="249" y="159"/>
                  </a:lnTo>
                  <a:lnTo>
                    <a:pt x="250" y="156"/>
                  </a:lnTo>
                  <a:lnTo>
                    <a:pt x="255" y="147"/>
                  </a:lnTo>
                  <a:lnTo>
                    <a:pt x="262" y="134"/>
                  </a:lnTo>
                  <a:lnTo>
                    <a:pt x="270" y="121"/>
                  </a:lnTo>
                  <a:lnTo>
                    <a:pt x="273" y="113"/>
                  </a:lnTo>
                  <a:lnTo>
                    <a:pt x="276" y="106"/>
                  </a:lnTo>
                  <a:lnTo>
                    <a:pt x="280" y="98"/>
                  </a:lnTo>
                  <a:lnTo>
                    <a:pt x="283" y="93"/>
                  </a:lnTo>
                  <a:lnTo>
                    <a:pt x="285" y="87"/>
                  </a:lnTo>
                  <a:lnTo>
                    <a:pt x="286" y="82"/>
                  </a:lnTo>
                  <a:lnTo>
                    <a:pt x="288" y="80"/>
                  </a:lnTo>
                  <a:lnTo>
                    <a:pt x="288" y="79"/>
                  </a:lnTo>
                  <a:lnTo>
                    <a:pt x="288" y="77"/>
                  </a:lnTo>
                  <a:lnTo>
                    <a:pt x="288" y="77"/>
                  </a:lnTo>
                  <a:lnTo>
                    <a:pt x="288" y="75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5" y="74"/>
                  </a:lnTo>
                  <a:lnTo>
                    <a:pt x="285" y="74"/>
                  </a:lnTo>
                  <a:lnTo>
                    <a:pt x="283" y="74"/>
                  </a:lnTo>
                  <a:lnTo>
                    <a:pt x="281" y="74"/>
                  </a:lnTo>
                  <a:lnTo>
                    <a:pt x="280" y="74"/>
                  </a:lnTo>
                  <a:lnTo>
                    <a:pt x="278" y="75"/>
                  </a:lnTo>
                  <a:lnTo>
                    <a:pt x="276" y="75"/>
                  </a:lnTo>
                  <a:lnTo>
                    <a:pt x="272" y="77"/>
                  </a:lnTo>
                  <a:lnTo>
                    <a:pt x="268" y="80"/>
                  </a:lnTo>
                  <a:lnTo>
                    <a:pt x="265" y="80"/>
                  </a:lnTo>
                  <a:lnTo>
                    <a:pt x="263" y="82"/>
                  </a:lnTo>
                  <a:lnTo>
                    <a:pt x="260" y="82"/>
                  </a:lnTo>
                  <a:lnTo>
                    <a:pt x="258" y="83"/>
                  </a:lnTo>
                  <a:lnTo>
                    <a:pt x="255" y="83"/>
                  </a:lnTo>
                  <a:lnTo>
                    <a:pt x="254" y="85"/>
                  </a:lnTo>
                  <a:lnTo>
                    <a:pt x="250" y="85"/>
                  </a:lnTo>
                  <a:lnTo>
                    <a:pt x="249" y="87"/>
                  </a:lnTo>
                  <a:lnTo>
                    <a:pt x="244" y="88"/>
                  </a:lnTo>
                  <a:lnTo>
                    <a:pt x="239" y="90"/>
                  </a:lnTo>
                  <a:lnTo>
                    <a:pt x="236" y="93"/>
                  </a:lnTo>
                  <a:lnTo>
                    <a:pt x="231" y="95"/>
                  </a:lnTo>
                  <a:lnTo>
                    <a:pt x="227" y="97"/>
                  </a:lnTo>
                  <a:lnTo>
                    <a:pt x="224" y="98"/>
                  </a:lnTo>
                  <a:lnTo>
                    <a:pt x="224" y="98"/>
                  </a:lnTo>
                  <a:close/>
                  <a:moveTo>
                    <a:pt x="258" y="231"/>
                  </a:moveTo>
                  <a:lnTo>
                    <a:pt x="272" y="236"/>
                  </a:lnTo>
                  <a:lnTo>
                    <a:pt x="273" y="238"/>
                  </a:lnTo>
                  <a:lnTo>
                    <a:pt x="273" y="238"/>
                  </a:lnTo>
                  <a:lnTo>
                    <a:pt x="275" y="238"/>
                  </a:lnTo>
                  <a:lnTo>
                    <a:pt x="275" y="239"/>
                  </a:lnTo>
                  <a:lnTo>
                    <a:pt x="276" y="241"/>
                  </a:lnTo>
                  <a:lnTo>
                    <a:pt x="276" y="241"/>
                  </a:lnTo>
                  <a:lnTo>
                    <a:pt x="276" y="243"/>
                  </a:lnTo>
                  <a:lnTo>
                    <a:pt x="276" y="243"/>
                  </a:lnTo>
                  <a:lnTo>
                    <a:pt x="275" y="244"/>
                  </a:lnTo>
                  <a:lnTo>
                    <a:pt x="275" y="246"/>
                  </a:lnTo>
                  <a:lnTo>
                    <a:pt x="273" y="246"/>
                  </a:lnTo>
                  <a:lnTo>
                    <a:pt x="272" y="247"/>
                  </a:lnTo>
                  <a:lnTo>
                    <a:pt x="270" y="249"/>
                  </a:lnTo>
                  <a:lnTo>
                    <a:pt x="268" y="251"/>
                  </a:lnTo>
                  <a:lnTo>
                    <a:pt x="265" y="252"/>
                  </a:lnTo>
                  <a:lnTo>
                    <a:pt x="262" y="254"/>
                  </a:lnTo>
                  <a:lnTo>
                    <a:pt x="254" y="259"/>
                  </a:lnTo>
                  <a:lnTo>
                    <a:pt x="245" y="262"/>
                  </a:lnTo>
                  <a:lnTo>
                    <a:pt x="237" y="266"/>
                  </a:lnTo>
                  <a:lnTo>
                    <a:pt x="229" y="269"/>
                  </a:lnTo>
                  <a:lnTo>
                    <a:pt x="222" y="272"/>
                  </a:lnTo>
                  <a:lnTo>
                    <a:pt x="218" y="275"/>
                  </a:lnTo>
                  <a:lnTo>
                    <a:pt x="214" y="277"/>
                  </a:lnTo>
                  <a:lnTo>
                    <a:pt x="208" y="279"/>
                  </a:lnTo>
                  <a:lnTo>
                    <a:pt x="201" y="282"/>
                  </a:lnTo>
                  <a:lnTo>
                    <a:pt x="195" y="285"/>
                  </a:lnTo>
                  <a:lnTo>
                    <a:pt x="188" y="287"/>
                  </a:lnTo>
                  <a:lnTo>
                    <a:pt x="183" y="290"/>
                  </a:lnTo>
                  <a:lnTo>
                    <a:pt x="180" y="290"/>
                  </a:lnTo>
                  <a:lnTo>
                    <a:pt x="178" y="292"/>
                  </a:lnTo>
                  <a:lnTo>
                    <a:pt x="173" y="298"/>
                  </a:lnTo>
                  <a:lnTo>
                    <a:pt x="175" y="298"/>
                  </a:lnTo>
                  <a:lnTo>
                    <a:pt x="178" y="298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3" y="295"/>
                  </a:lnTo>
                  <a:lnTo>
                    <a:pt x="206" y="295"/>
                  </a:lnTo>
                  <a:lnTo>
                    <a:pt x="209" y="293"/>
                  </a:lnTo>
                  <a:lnTo>
                    <a:pt x="211" y="293"/>
                  </a:lnTo>
                  <a:lnTo>
                    <a:pt x="213" y="292"/>
                  </a:lnTo>
                  <a:lnTo>
                    <a:pt x="216" y="292"/>
                  </a:lnTo>
                  <a:lnTo>
                    <a:pt x="218" y="290"/>
                  </a:lnTo>
                  <a:lnTo>
                    <a:pt x="221" y="290"/>
                  </a:lnTo>
                  <a:lnTo>
                    <a:pt x="224" y="288"/>
                  </a:lnTo>
                  <a:lnTo>
                    <a:pt x="232" y="287"/>
                  </a:lnTo>
                  <a:lnTo>
                    <a:pt x="240" y="285"/>
                  </a:lnTo>
                  <a:lnTo>
                    <a:pt x="249" y="284"/>
                  </a:lnTo>
                  <a:lnTo>
                    <a:pt x="257" y="282"/>
                  </a:lnTo>
                  <a:lnTo>
                    <a:pt x="265" y="280"/>
                  </a:lnTo>
                  <a:lnTo>
                    <a:pt x="272" y="279"/>
                  </a:lnTo>
                  <a:lnTo>
                    <a:pt x="275" y="279"/>
                  </a:lnTo>
                  <a:lnTo>
                    <a:pt x="278" y="277"/>
                  </a:lnTo>
                  <a:lnTo>
                    <a:pt x="281" y="275"/>
                  </a:lnTo>
                  <a:lnTo>
                    <a:pt x="285" y="274"/>
                  </a:lnTo>
                  <a:lnTo>
                    <a:pt x="293" y="270"/>
                  </a:lnTo>
                  <a:lnTo>
                    <a:pt x="301" y="266"/>
                  </a:lnTo>
                  <a:lnTo>
                    <a:pt x="309" y="261"/>
                  </a:lnTo>
                  <a:lnTo>
                    <a:pt x="316" y="257"/>
                  </a:lnTo>
                  <a:lnTo>
                    <a:pt x="322" y="254"/>
                  </a:lnTo>
                  <a:lnTo>
                    <a:pt x="327" y="251"/>
                  </a:lnTo>
                  <a:lnTo>
                    <a:pt x="334" y="247"/>
                  </a:lnTo>
                  <a:lnTo>
                    <a:pt x="340" y="244"/>
                  </a:lnTo>
                  <a:lnTo>
                    <a:pt x="342" y="243"/>
                  </a:lnTo>
                  <a:lnTo>
                    <a:pt x="343" y="241"/>
                  </a:lnTo>
                  <a:lnTo>
                    <a:pt x="345" y="241"/>
                  </a:lnTo>
                  <a:lnTo>
                    <a:pt x="345" y="239"/>
                  </a:lnTo>
                  <a:lnTo>
                    <a:pt x="347" y="238"/>
                  </a:lnTo>
                  <a:lnTo>
                    <a:pt x="347" y="236"/>
                  </a:lnTo>
                  <a:lnTo>
                    <a:pt x="347" y="234"/>
                  </a:lnTo>
                  <a:lnTo>
                    <a:pt x="347" y="233"/>
                  </a:lnTo>
                  <a:lnTo>
                    <a:pt x="347" y="229"/>
                  </a:lnTo>
                  <a:lnTo>
                    <a:pt x="345" y="226"/>
                  </a:lnTo>
                  <a:lnTo>
                    <a:pt x="345" y="225"/>
                  </a:lnTo>
                  <a:lnTo>
                    <a:pt x="345" y="223"/>
                  </a:lnTo>
                  <a:lnTo>
                    <a:pt x="345" y="221"/>
                  </a:lnTo>
                  <a:lnTo>
                    <a:pt x="343" y="220"/>
                  </a:lnTo>
                  <a:lnTo>
                    <a:pt x="343" y="218"/>
                  </a:lnTo>
                  <a:lnTo>
                    <a:pt x="342" y="216"/>
                  </a:lnTo>
                  <a:lnTo>
                    <a:pt x="340" y="216"/>
                  </a:lnTo>
                  <a:lnTo>
                    <a:pt x="339" y="215"/>
                  </a:lnTo>
                  <a:lnTo>
                    <a:pt x="337" y="215"/>
                  </a:lnTo>
                  <a:lnTo>
                    <a:pt x="334" y="213"/>
                  </a:lnTo>
                  <a:lnTo>
                    <a:pt x="332" y="213"/>
                  </a:lnTo>
                  <a:lnTo>
                    <a:pt x="329" y="213"/>
                  </a:lnTo>
                  <a:lnTo>
                    <a:pt x="322" y="213"/>
                  </a:lnTo>
                  <a:lnTo>
                    <a:pt x="316" y="213"/>
                  </a:lnTo>
                  <a:lnTo>
                    <a:pt x="309" y="213"/>
                  </a:lnTo>
                  <a:lnTo>
                    <a:pt x="303" y="213"/>
                  </a:lnTo>
                  <a:lnTo>
                    <a:pt x="296" y="213"/>
                  </a:lnTo>
                  <a:lnTo>
                    <a:pt x="289" y="213"/>
                  </a:lnTo>
                  <a:lnTo>
                    <a:pt x="283" y="213"/>
                  </a:lnTo>
                  <a:lnTo>
                    <a:pt x="278" y="213"/>
                  </a:lnTo>
                  <a:lnTo>
                    <a:pt x="275" y="213"/>
                  </a:lnTo>
                  <a:lnTo>
                    <a:pt x="273" y="213"/>
                  </a:lnTo>
                  <a:lnTo>
                    <a:pt x="272" y="213"/>
                  </a:lnTo>
                  <a:lnTo>
                    <a:pt x="268" y="213"/>
                  </a:lnTo>
                  <a:lnTo>
                    <a:pt x="267" y="213"/>
                  </a:lnTo>
                  <a:lnTo>
                    <a:pt x="265" y="215"/>
                  </a:lnTo>
                  <a:lnTo>
                    <a:pt x="263" y="215"/>
                  </a:lnTo>
                  <a:lnTo>
                    <a:pt x="263" y="216"/>
                  </a:lnTo>
                  <a:lnTo>
                    <a:pt x="260" y="216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20"/>
                  </a:lnTo>
                  <a:lnTo>
                    <a:pt x="258" y="221"/>
                  </a:lnTo>
                  <a:lnTo>
                    <a:pt x="258" y="225"/>
                  </a:lnTo>
                  <a:lnTo>
                    <a:pt x="260" y="228"/>
                  </a:lnTo>
                  <a:lnTo>
                    <a:pt x="258" y="229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close/>
                  <a:moveTo>
                    <a:pt x="126" y="344"/>
                  </a:moveTo>
                  <a:lnTo>
                    <a:pt x="128" y="344"/>
                  </a:lnTo>
                  <a:lnTo>
                    <a:pt x="129" y="344"/>
                  </a:lnTo>
                  <a:lnTo>
                    <a:pt x="133" y="344"/>
                  </a:lnTo>
                  <a:lnTo>
                    <a:pt x="134" y="344"/>
                  </a:lnTo>
                  <a:lnTo>
                    <a:pt x="139" y="344"/>
                  </a:lnTo>
                  <a:lnTo>
                    <a:pt x="144" y="344"/>
                  </a:lnTo>
                  <a:lnTo>
                    <a:pt x="147" y="344"/>
                  </a:lnTo>
                  <a:lnTo>
                    <a:pt x="150" y="344"/>
                  </a:lnTo>
                  <a:lnTo>
                    <a:pt x="152" y="344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55" y="346"/>
                  </a:lnTo>
                  <a:lnTo>
                    <a:pt x="157" y="348"/>
                  </a:lnTo>
                  <a:lnTo>
                    <a:pt x="160" y="349"/>
                  </a:lnTo>
                  <a:lnTo>
                    <a:pt x="160" y="349"/>
                  </a:lnTo>
                  <a:lnTo>
                    <a:pt x="162" y="351"/>
                  </a:lnTo>
                  <a:lnTo>
                    <a:pt x="164" y="351"/>
                  </a:lnTo>
                  <a:lnTo>
                    <a:pt x="165" y="351"/>
                  </a:lnTo>
                  <a:lnTo>
                    <a:pt x="168" y="351"/>
                  </a:lnTo>
                  <a:lnTo>
                    <a:pt x="170" y="351"/>
                  </a:lnTo>
                  <a:lnTo>
                    <a:pt x="172" y="351"/>
                  </a:lnTo>
                  <a:lnTo>
                    <a:pt x="173" y="351"/>
                  </a:lnTo>
                  <a:lnTo>
                    <a:pt x="177" y="349"/>
                  </a:lnTo>
                  <a:lnTo>
                    <a:pt x="182" y="346"/>
                  </a:lnTo>
                  <a:lnTo>
                    <a:pt x="186" y="343"/>
                  </a:lnTo>
                  <a:lnTo>
                    <a:pt x="191" y="339"/>
                  </a:lnTo>
                  <a:lnTo>
                    <a:pt x="193" y="339"/>
                  </a:lnTo>
                  <a:lnTo>
                    <a:pt x="195" y="336"/>
                  </a:lnTo>
                  <a:lnTo>
                    <a:pt x="196" y="336"/>
                  </a:lnTo>
                  <a:lnTo>
                    <a:pt x="198" y="334"/>
                  </a:lnTo>
                  <a:lnTo>
                    <a:pt x="200" y="333"/>
                  </a:lnTo>
                  <a:lnTo>
                    <a:pt x="200" y="331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8"/>
                  </a:lnTo>
                  <a:lnTo>
                    <a:pt x="201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3" y="323"/>
                  </a:lnTo>
                  <a:lnTo>
                    <a:pt x="203" y="321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3" y="316"/>
                  </a:lnTo>
                  <a:lnTo>
                    <a:pt x="201" y="316"/>
                  </a:lnTo>
                  <a:lnTo>
                    <a:pt x="200" y="315"/>
                  </a:lnTo>
                  <a:lnTo>
                    <a:pt x="198" y="315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86" y="311"/>
                  </a:lnTo>
                  <a:lnTo>
                    <a:pt x="185" y="311"/>
                  </a:lnTo>
                  <a:lnTo>
                    <a:pt x="183" y="311"/>
                  </a:lnTo>
                  <a:lnTo>
                    <a:pt x="183" y="311"/>
                  </a:lnTo>
                  <a:lnTo>
                    <a:pt x="182" y="311"/>
                  </a:lnTo>
                  <a:lnTo>
                    <a:pt x="182" y="311"/>
                  </a:lnTo>
                  <a:lnTo>
                    <a:pt x="180" y="311"/>
                  </a:lnTo>
                  <a:lnTo>
                    <a:pt x="178" y="313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0" y="318"/>
                  </a:lnTo>
                  <a:lnTo>
                    <a:pt x="168" y="321"/>
                  </a:lnTo>
                  <a:lnTo>
                    <a:pt x="167" y="321"/>
                  </a:lnTo>
                  <a:lnTo>
                    <a:pt x="167" y="323"/>
                  </a:lnTo>
                  <a:lnTo>
                    <a:pt x="167" y="323"/>
                  </a:lnTo>
                  <a:lnTo>
                    <a:pt x="165" y="323"/>
                  </a:lnTo>
                  <a:lnTo>
                    <a:pt x="164" y="323"/>
                  </a:lnTo>
                  <a:lnTo>
                    <a:pt x="160" y="323"/>
                  </a:lnTo>
                  <a:lnTo>
                    <a:pt x="157" y="325"/>
                  </a:lnTo>
                  <a:lnTo>
                    <a:pt x="152" y="325"/>
                  </a:lnTo>
                  <a:lnTo>
                    <a:pt x="149" y="326"/>
                  </a:lnTo>
                  <a:lnTo>
                    <a:pt x="146" y="326"/>
                  </a:lnTo>
                  <a:lnTo>
                    <a:pt x="142" y="326"/>
                  </a:lnTo>
                  <a:lnTo>
                    <a:pt x="139" y="328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4" y="328"/>
                  </a:lnTo>
                  <a:lnTo>
                    <a:pt x="133" y="326"/>
                  </a:lnTo>
                  <a:lnTo>
                    <a:pt x="131" y="326"/>
                  </a:lnTo>
                  <a:lnTo>
                    <a:pt x="131" y="326"/>
                  </a:lnTo>
                  <a:lnTo>
                    <a:pt x="131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9"/>
                  </a:lnTo>
                  <a:lnTo>
                    <a:pt x="128" y="329"/>
                  </a:lnTo>
                  <a:lnTo>
                    <a:pt x="128" y="331"/>
                  </a:lnTo>
                  <a:lnTo>
                    <a:pt x="126" y="333"/>
                  </a:lnTo>
                  <a:lnTo>
                    <a:pt x="126" y="334"/>
                  </a:lnTo>
                  <a:lnTo>
                    <a:pt x="126" y="338"/>
                  </a:lnTo>
                  <a:lnTo>
                    <a:pt x="126" y="339"/>
                  </a:lnTo>
                  <a:lnTo>
                    <a:pt x="126" y="341"/>
                  </a:lnTo>
                  <a:lnTo>
                    <a:pt x="126" y="343"/>
                  </a:lnTo>
                  <a:lnTo>
                    <a:pt x="126" y="343"/>
                  </a:lnTo>
                  <a:lnTo>
                    <a:pt x="126" y="344"/>
                  </a:lnTo>
                  <a:lnTo>
                    <a:pt x="126" y="344"/>
                  </a:lnTo>
                  <a:close/>
                  <a:moveTo>
                    <a:pt x="87" y="403"/>
                  </a:moveTo>
                  <a:lnTo>
                    <a:pt x="87" y="403"/>
                  </a:lnTo>
                  <a:lnTo>
                    <a:pt x="87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3" y="403"/>
                  </a:lnTo>
                  <a:lnTo>
                    <a:pt x="83" y="405"/>
                  </a:lnTo>
                  <a:lnTo>
                    <a:pt x="83" y="405"/>
                  </a:lnTo>
                  <a:lnTo>
                    <a:pt x="82" y="407"/>
                  </a:lnTo>
                  <a:lnTo>
                    <a:pt x="82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2" y="411"/>
                  </a:lnTo>
                  <a:lnTo>
                    <a:pt x="82" y="413"/>
                  </a:lnTo>
                  <a:lnTo>
                    <a:pt x="82" y="415"/>
                  </a:lnTo>
                  <a:lnTo>
                    <a:pt x="82" y="416"/>
                  </a:lnTo>
                  <a:lnTo>
                    <a:pt x="82" y="418"/>
                  </a:lnTo>
                  <a:lnTo>
                    <a:pt x="82" y="420"/>
                  </a:lnTo>
                  <a:lnTo>
                    <a:pt x="82" y="420"/>
                  </a:lnTo>
                  <a:lnTo>
                    <a:pt x="83" y="421"/>
                  </a:lnTo>
                  <a:lnTo>
                    <a:pt x="83" y="423"/>
                  </a:lnTo>
                  <a:lnTo>
                    <a:pt x="83" y="423"/>
                  </a:lnTo>
                  <a:lnTo>
                    <a:pt x="85" y="425"/>
                  </a:lnTo>
                  <a:lnTo>
                    <a:pt x="85" y="425"/>
                  </a:lnTo>
                  <a:lnTo>
                    <a:pt x="88" y="426"/>
                  </a:lnTo>
                  <a:lnTo>
                    <a:pt x="92" y="428"/>
                  </a:lnTo>
                  <a:lnTo>
                    <a:pt x="95" y="430"/>
                  </a:lnTo>
                  <a:lnTo>
                    <a:pt x="98" y="433"/>
                  </a:lnTo>
                  <a:lnTo>
                    <a:pt x="101" y="434"/>
                  </a:lnTo>
                  <a:lnTo>
                    <a:pt x="103" y="436"/>
                  </a:lnTo>
                  <a:lnTo>
                    <a:pt x="105" y="436"/>
                  </a:lnTo>
                  <a:lnTo>
                    <a:pt x="105" y="436"/>
                  </a:lnTo>
                  <a:lnTo>
                    <a:pt x="106" y="436"/>
                  </a:lnTo>
                  <a:lnTo>
                    <a:pt x="108" y="436"/>
                  </a:lnTo>
                  <a:lnTo>
                    <a:pt x="108" y="436"/>
                  </a:lnTo>
                  <a:lnTo>
                    <a:pt x="110" y="436"/>
                  </a:lnTo>
                  <a:lnTo>
                    <a:pt x="111" y="434"/>
                  </a:lnTo>
                  <a:lnTo>
                    <a:pt x="113" y="431"/>
                  </a:lnTo>
                  <a:lnTo>
                    <a:pt x="115" y="430"/>
                  </a:lnTo>
                  <a:lnTo>
                    <a:pt x="116" y="428"/>
                  </a:lnTo>
                  <a:lnTo>
                    <a:pt x="118" y="426"/>
                  </a:lnTo>
                  <a:lnTo>
                    <a:pt x="121" y="425"/>
                  </a:lnTo>
                  <a:lnTo>
                    <a:pt x="124" y="423"/>
                  </a:lnTo>
                  <a:lnTo>
                    <a:pt x="128" y="421"/>
                  </a:lnTo>
                  <a:lnTo>
                    <a:pt x="131" y="418"/>
                  </a:lnTo>
                  <a:lnTo>
                    <a:pt x="133" y="415"/>
                  </a:lnTo>
                  <a:lnTo>
                    <a:pt x="139" y="410"/>
                  </a:lnTo>
                  <a:lnTo>
                    <a:pt x="146" y="403"/>
                  </a:lnTo>
                  <a:lnTo>
                    <a:pt x="150" y="397"/>
                  </a:lnTo>
                  <a:lnTo>
                    <a:pt x="155" y="392"/>
                  </a:lnTo>
                  <a:lnTo>
                    <a:pt x="159" y="390"/>
                  </a:lnTo>
                  <a:lnTo>
                    <a:pt x="160" y="387"/>
                  </a:lnTo>
                  <a:lnTo>
                    <a:pt x="162" y="385"/>
                  </a:lnTo>
                  <a:lnTo>
                    <a:pt x="164" y="385"/>
                  </a:lnTo>
                  <a:lnTo>
                    <a:pt x="165" y="384"/>
                  </a:lnTo>
                  <a:lnTo>
                    <a:pt x="167" y="384"/>
                  </a:lnTo>
                  <a:lnTo>
                    <a:pt x="167" y="382"/>
                  </a:lnTo>
                  <a:lnTo>
                    <a:pt x="168" y="382"/>
                  </a:lnTo>
                  <a:lnTo>
                    <a:pt x="172" y="380"/>
                  </a:lnTo>
                  <a:lnTo>
                    <a:pt x="173" y="380"/>
                  </a:lnTo>
                  <a:lnTo>
                    <a:pt x="177" y="380"/>
                  </a:lnTo>
                  <a:lnTo>
                    <a:pt x="180" y="379"/>
                  </a:lnTo>
                  <a:lnTo>
                    <a:pt x="185" y="379"/>
                  </a:lnTo>
                  <a:lnTo>
                    <a:pt x="188" y="377"/>
                  </a:lnTo>
                  <a:lnTo>
                    <a:pt x="191" y="377"/>
                  </a:lnTo>
                  <a:lnTo>
                    <a:pt x="193" y="377"/>
                  </a:lnTo>
                  <a:lnTo>
                    <a:pt x="195" y="377"/>
                  </a:lnTo>
                  <a:lnTo>
                    <a:pt x="196" y="377"/>
                  </a:lnTo>
                  <a:lnTo>
                    <a:pt x="196" y="377"/>
                  </a:lnTo>
                  <a:lnTo>
                    <a:pt x="198" y="379"/>
                  </a:lnTo>
                  <a:lnTo>
                    <a:pt x="198" y="379"/>
                  </a:lnTo>
                  <a:lnTo>
                    <a:pt x="200" y="380"/>
                  </a:lnTo>
                  <a:lnTo>
                    <a:pt x="200" y="382"/>
                  </a:lnTo>
                  <a:lnTo>
                    <a:pt x="201" y="385"/>
                  </a:lnTo>
                  <a:lnTo>
                    <a:pt x="201" y="387"/>
                  </a:lnTo>
                  <a:lnTo>
                    <a:pt x="203" y="387"/>
                  </a:lnTo>
                  <a:lnTo>
                    <a:pt x="203" y="389"/>
                  </a:lnTo>
                  <a:lnTo>
                    <a:pt x="204" y="390"/>
                  </a:lnTo>
                  <a:lnTo>
                    <a:pt x="206" y="390"/>
                  </a:lnTo>
                  <a:lnTo>
                    <a:pt x="208" y="390"/>
                  </a:lnTo>
                  <a:lnTo>
                    <a:pt x="209" y="392"/>
                  </a:lnTo>
                  <a:lnTo>
                    <a:pt x="211" y="392"/>
                  </a:lnTo>
                  <a:lnTo>
                    <a:pt x="213" y="392"/>
                  </a:lnTo>
                  <a:lnTo>
                    <a:pt x="216" y="392"/>
                  </a:lnTo>
                  <a:lnTo>
                    <a:pt x="218" y="390"/>
                  </a:lnTo>
                  <a:lnTo>
                    <a:pt x="221" y="390"/>
                  </a:lnTo>
                  <a:lnTo>
                    <a:pt x="226" y="390"/>
                  </a:lnTo>
                  <a:lnTo>
                    <a:pt x="231" y="389"/>
                  </a:lnTo>
                  <a:lnTo>
                    <a:pt x="237" y="387"/>
                  </a:lnTo>
                  <a:lnTo>
                    <a:pt x="244" y="385"/>
                  </a:lnTo>
                  <a:lnTo>
                    <a:pt x="247" y="385"/>
                  </a:lnTo>
                  <a:lnTo>
                    <a:pt x="249" y="385"/>
                  </a:lnTo>
                  <a:lnTo>
                    <a:pt x="252" y="384"/>
                  </a:lnTo>
                  <a:lnTo>
                    <a:pt x="255" y="384"/>
                  </a:lnTo>
                  <a:lnTo>
                    <a:pt x="260" y="380"/>
                  </a:lnTo>
                  <a:lnTo>
                    <a:pt x="265" y="379"/>
                  </a:lnTo>
                  <a:lnTo>
                    <a:pt x="270" y="377"/>
                  </a:lnTo>
                  <a:lnTo>
                    <a:pt x="273" y="375"/>
                  </a:lnTo>
                  <a:lnTo>
                    <a:pt x="275" y="374"/>
                  </a:lnTo>
                  <a:lnTo>
                    <a:pt x="276" y="372"/>
                  </a:lnTo>
                  <a:lnTo>
                    <a:pt x="278" y="372"/>
                  </a:lnTo>
                  <a:lnTo>
                    <a:pt x="280" y="370"/>
                  </a:lnTo>
                  <a:lnTo>
                    <a:pt x="280" y="369"/>
                  </a:lnTo>
                  <a:lnTo>
                    <a:pt x="280" y="369"/>
                  </a:lnTo>
                  <a:lnTo>
                    <a:pt x="281" y="367"/>
                  </a:lnTo>
                  <a:lnTo>
                    <a:pt x="281" y="366"/>
                  </a:lnTo>
                  <a:lnTo>
                    <a:pt x="281" y="366"/>
                  </a:lnTo>
                  <a:lnTo>
                    <a:pt x="281" y="364"/>
                  </a:lnTo>
                  <a:lnTo>
                    <a:pt x="280" y="364"/>
                  </a:lnTo>
                  <a:lnTo>
                    <a:pt x="280" y="362"/>
                  </a:lnTo>
                  <a:lnTo>
                    <a:pt x="278" y="361"/>
                  </a:lnTo>
                  <a:lnTo>
                    <a:pt x="275" y="359"/>
                  </a:lnTo>
                  <a:lnTo>
                    <a:pt x="273" y="357"/>
                  </a:lnTo>
                  <a:lnTo>
                    <a:pt x="270" y="354"/>
                  </a:lnTo>
                  <a:lnTo>
                    <a:pt x="267" y="352"/>
                  </a:lnTo>
                  <a:lnTo>
                    <a:pt x="263" y="351"/>
                  </a:lnTo>
                  <a:lnTo>
                    <a:pt x="262" y="351"/>
                  </a:lnTo>
                  <a:lnTo>
                    <a:pt x="260" y="349"/>
                  </a:lnTo>
                  <a:lnTo>
                    <a:pt x="258" y="349"/>
                  </a:lnTo>
                  <a:lnTo>
                    <a:pt x="257" y="349"/>
                  </a:lnTo>
                  <a:lnTo>
                    <a:pt x="255" y="348"/>
                  </a:lnTo>
                  <a:lnTo>
                    <a:pt x="254" y="348"/>
                  </a:lnTo>
                  <a:lnTo>
                    <a:pt x="252" y="348"/>
                  </a:lnTo>
                  <a:lnTo>
                    <a:pt x="249" y="348"/>
                  </a:lnTo>
                  <a:lnTo>
                    <a:pt x="247" y="348"/>
                  </a:lnTo>
                  <a:lnTo>
                    <a:pt x="244" y="348"/>
                  </a:lnTo>
                  <a:lnTo>
                    <a:pt x="242" y="349"/>
                  </a:lnTo>
                  <a:lnTo>
                    <a:pt x="239" y="349"/>
                  </a:lnTo>
                  <a:lnTo>
                    <a:pt x="232" y="351"/>
                  </a:lnTo>
                  <a:lnTo>
                    <a:pt x="226" y="352"/>
                  </a:lnTo>
                  <a:lnTo>
                    <a:pt x="218" y="354"/>
                  </a:lnTo>
                  <a:lnTo>
                    <a:pt x="209" y="357"/>
                  </a:lnTo>
                  <a:lnTo>
                    <a:pt x="201" y="359"/>
                  </a:lnTo>
                  <a:lnTo>
                    <a:pt x="195" y="361"/>
                  </a:lnTo>
                  <a:lnTo>
                    <a:pt x="188" y="364"/>
                  </a:lnTo>
                  <a:lnTo>
                    <a:pt x="182" y="366"/>
                  </a:lnTo>
                  <a:lnTo>
                    <a:pt x="178" y="366"/>
                  </a:lnTo>
                  <a:lnTo>
                    <a:pt x="175" y="367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68" y="370"/>
                  </a:lnTo>
                  <a:lnTo>
                    <a:pt x="167" y="370"/>
                  </a:lnTo>
                  <a:lnTo>
                    <a:pt x="165" y="370"/>
                  </a:lnTo>
                  <a:lnTo>
                    <a:pt x="164" y="372"/>
                  </a:lnTo>
                  <a:lnTo>
                    <a:pt x="162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59" y="372"/>
                  </a:lnTo>
                  <a:lnTo>
                    <a:pt x="155" y="374"/>
                  </a:lnTo>
                  <a:lnTo>
                    <a:pt x="154" y="375"/>
                  </a:lnTo>
                  <a:lnTo>
                    <a:pt x="150" y="377"/>
                  </a:lnTo>
                  <a:lnTo>
                    <a:pt x="149" y="379"/>
                  </a:lnTo>
                  <a:lnTo>
                    <a:pt x="147" y="380"/>
                  </a:lnTo>
                  <a:lnTo>
                    <a:pt x="144" y="382"/>
                  </a:lnTo>
                  <a:lnTo>
                    <a:pt x="142" y="384"/>
                  </a:lnTo>
                  <a:lnTo>
                    <a:pt x="137" y="385"/>
                  </a:lnTo>
                  <a:lnTo>
                    <a:pt x="134" y="389"/>
                  </a:lnTo>
                  <a:lnTo>
                    <a:pt x="129" y="392"/>
                  </a:lnTo>
                  <a:lnTo>
                    <a:pt x="124" y="395"/>
                  </a:lnTo>
                  <a:lnTo>
                    <a:pt x="119" y="398"/>
                  </a:lnTo>
                  <a:lnTo>
                    <a:pt x="116" y="400"/>
                  </a:lnTo>
                  <a:lnTo>
                    <a:pt x="113" y="403"/>
                  </a:lnTo>
                  <a:lnTo>
                    <a:pt x="113" y="403"/>
                  </a:lnTo>
                  <a:lnTo>
                    <a:pt x="111" y="405"/>
                  </a:lnTo>
                  <a:lnTo>
                    <a:pt x="110" y="405"/>
                  </a:lnTo>
                  <a:lnTo>
                    <a:pt x="108" y="405"/>
                  </a:lnTo>
                  <a:lnTo>
                    <a:pt x="106" y="405"/>
                  </a:lnTo>
                  <a:lnTo>
                    <a:pt x="105" y="405"/>
                  </a:lnTo>
                  <a:lnTo>
                    <a:pt x="103" y="405"/>
                  </a:lnTo>
                  <a:lnTo>
                    <a:pt x="101" y="405"/>
                  </a:lnTo>
                  <a:lnTo>
                    <a:pt x="98" y="403"/>
                  </a:lnTo>
                  <a:lnTo>
                    <a:pt x="95" y="403"/>
                  </a:lnTo>
                  <a:lnTo>
                    <a:pt x="90" y="403"/>
                  </a:lnTo>
                  <a:lnTo>
                    <a:pt x="87" y="403"/>
                  </a:lnTo>
                  <a:lnTo>
                    <a:pt x="87" y="403"/>
                  </a:lnTo>
                  <a:close/>
                  <a:moveTo>
                    <a:pt x="177" y="397"/>
                  </a:moveTo>
                  <a:lnTo>
                    <a:pt x="178" y="397"/>
                  </a:lnTo>
                  <a:lnTo>
                    <a:pt x="182" y="397"/>
                  </a:lnTo>
                  <a:lnTo>
                    <a:pt x="182" y="397"/>
                  </a:lnTo>
                  <a:lnTo>
                    <a:pt x="183" y="397"/>
                  </a:lnTo>
                  <a:lnTo>
                    <a:pt x="185" y="397"/>
                  </a:lnTo>
                  <a:lnTo>
                    <a:pt x="185" y="397"/>
                  </a:lnTo>
                  <a:lnTo>
                    <a:pt x="186" y="397"/>
                  </a:lnTo>
                  <a:lnTo>
                    <a:pt x="186" y="398"/>
                  </a:lnTo>
                  <a:lnTo>
                    <a:pt x="188" y="398"/>
                  </a:lnTo>
                  <a:lnTo>
                    <a:pt x="188" y="400"/>
                  </a:lnTo>
                  <a:lnTo>
                    <a:pt x="190" y="402"/>
                  </a:lnTo>
                  <a:lnTo>
                    <a:pt x="191" y="403"/>
                  </a:lnTo>
                  <a:lnTo>
                    <a:pt x="191" y="405"/>
                  </a:lnTo>
                  <a:lnTo>
                    <a:pt x="193" y="407"/>
                  </a:lnTo>
                  <a:lnTo>
                    <a:pt x="193" y="410"/>
                  </a:lnTo>
                  <a:lnTo>
                    <a:pt x="193" y="411"/>
                  </a:lnTo>
                  <a:lnTo>
                    <a:pt x="193" y="413"/>
                  </a:lnTo>
                  <a:lnTo>
                    <a:pt x="195" y="415"/>
                  </a:lnTo>
                  <a:lnTo>
                    <a:pt x="195" y="416"/>
                  </a:lnTo>
                  <a:lnTo>
                    <a:pt x="195" y="416"/>
                  </a:lnTo>
                  <a:lnTo>
                    <a:pt x="195" y="418"/>
                  </a:lnTo>
                  <a:lnTo>
                    <a:pt x="196" y="420"/>
                  </a:lnTo>
                  <a:lnTo>
                    <a:pt x="196" y="423"/>
                  </a:lnTo>
                  <a:lnTo>
                    <a:pt x="196" y="426"/>
                  </a:lnTo>
                  <a:lnTo>
                    <a:pt x="195" y="433"/>
                  </a:lnTo>
                  <a:lnTo>
                    <a:pt x="195" y="439"/>
                  </a:lnTo>
                  <a:lnTo>
                    <a:pt x="195" y="443"/>
                  </a:lnTo>
                  <a:lnTo>
                    <a:pt x="195" y="446"/>
                  </a:lnTo>
                  <a:lnTo>
                    <a:pt x="195" y="448"/>
                  </a:lnTo>
                  <a:lnTo>
                    <a:pt x="195" y="451"/>
                  </a:lnTo>
                  <a:lnTo>
                    <a:pt x="195" y="452"/>
                  </a:lnTo>
                  <a:lnTo>
                    <a:pt x="196" y="456"/>
                  </a:lnTo>
                  <a:lnTo>
                    <a:pt x="196" y="459"/>
                  </a:lnTo>
                  <a:lnTo>
                    <a:pt x="198" y="464"/>
                  </a:lnTo>
                  <a:lnTo>
                    <a:pt x="200" y="469"/>
                  </a:lnTo>
                  <a:lnTo>
                    <a:pt x="200" y="472"/>
                  </a:lnTo>
                  <a:lnTo>
                    <a:pt x="200" y="475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0" y="484"/>
                  </a:lnTo>
                  <a:lnTo>
                    <a:pt x="200" y="485"/>
                  </a:lnTo>
                  <a:lnTo>
                    <a:pt x="200" y="490"/>
                  </a:lnTo>
                  <a:lnTo>
                    <a:pt x="198" y="493"/>
                  </a:lnTo>
                  <a:lnTo>
                    <a:pt x="198" y="497"/>
                  </a:lnTo>
                  <a:lnTo>
                    <a:pt x="196" y="498"/>
                  </a:lnTo>
                  <a:lnTo>
                    <a:pt x="196" y="500"/>
                  </a:lnTo>
                  <a:lnTo>
                    <a:pt x="196" y="503"/>
                  </a:lnTo>
                  <a:lnTo>
                    <a:pt x="196" y="505"/>
                  </a:lnTo>
                  <a:lnTo>
                    <a:pt x="195" y="507"/>
                  </a:lnTo>
                  <a:lnTo>
                    <a:pt x="195" y="507"/>
                  </a:lnTo>
                  <a:lnTo>
                    <a:pt x="195" y="508"/>
                  </a:lnTo>
                  <a:lnTo>
                    <a:pt x="196" y="510"/>
                  </a:lnTo>
                  <a:lnTo>
                    <a:pt x="196" y="513"/>
                  </a:lnTo>
                  <a:lnTo>
                    <a:pt x="196" y="516"/>
                  </a:lnTo>
                  <a:lnTo>
                    <a:pt x="198" y="520"/>
                  </a:lnTo>
                  <a:lnTo>
                    <a:pt x="200" y="525"/>
                  </a:lnTo>
                  <a:lnTo>
                    <a:pt x="200" y="528"/>
                  </a:lnTo>
                  <a:lnTo>
                    <a:pt x="201" y="533"/>
                  </a:lnTo>
                  <a:lnTo>
                    <a:pt x="201" y="536"/>
                  </a:lnTo>
                  <a:lnTo>
                    <a:pt x="201" y="539"/>
                  </a:lnTo>
                  <a:lnTo>
                    <a:pt x="201" y="541"/>
                  </a:lnTo>
                  <a:lnTo>
                    <a:pt x="201" y="543"/>
                  </a:lnTo>
                  <a:lnTo>
                    <a:pt x="200" y="544"/>
                  </a:lnTo>
                  <a:lnTo>
                    <a:pt x="200" y="546"/>
                  </a:lnTo>
                  <a:lnTo>
                    <a:pt x="200" y="546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8" y="548"/>
                  </a:lnTo>
                  <a:lnTo>
                    <a:pt x="196" y="549"/>
                  </a:lnTo>
                  <a:lnTo>
                    <a:pt x="195" y="549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1" y="549"/>
                  </a:lnTo>
                  <a:lnTo>
                    <a:pt x="188" y="549"/>
                  </a:lnTo>
                  <a:lnTo>
                    <a:pt x="185" y="548"/>
                  </a:lnTo>
                  <a:lnTo>
                    <a:pt x="180" y="548"/>
                  </a:lnTo>
                  <a:lnTo>
                    <a:pt x="175" y="546"/>
                  </a:lnTo>
                  <a:lnTo>
                    <a:pt x="170" y="546"/>
                  </a:lnTo>
                  <a:lnTo>
                    <a:pt x="165" y="544"/>
                  </a:lnTo>
                  <a:lnTo>
                    <a:pt x="159" y="544"/>
                  </a:lnTo>
                  <a:lnTo>
                    <a:pt x="154" y="543"/>
                  </a:lnTo>
                  <a:lnTo>
                    <a:pt x="150" y="543"/>
                  </a:lnTo>
                  <a:lnTo>
                    <a:pt x="146" y="541"/>
                  </a:lnTo>
                  <a:lnTo>
                    <a:pt x="142" y="539"/>
                  </a:lnTo>
                  <a:lnTo>
                    <a:pt x="139" y="538"/>
                  </a:lnTo>
                  <a:lnTo>
                    <a:pt x="136" y="538"/>
                  </a:lnTo>
                  <a:lnTo>
                    <a:pt x="133" y="536"/>
                  </a:lnTo>
                  <a:lnTo>
                    <a:pt x="131" y="533"/>
                  </a:lnTo>
                  <a:lnTo>
                    <a:pt x="128" y="531"/>
                  </a:lnTo>
                  <a:lnTo>
                    <a:pt x="123" y="530"/>
                  </a:lnTo>
                  <a:lnTo>
                    <a:pt x="118" y="526"/>
                  </a:lnTo>
                  <a:lnTo>
                    <a:pt x="111" y="523"/>
                  </a:lnTo>
                  <a:lnTo>
                    <a:pt x="101" y="518"/>
                  </a:lnTo>
                  <a:lnTo>
                    <a:pt x="93" y="513"/>
                  </a:lnTo>
                  <a:lnTo>
                    <a:pt x="83" y="508"/>
                  </a:lnTo>
                  <a:lnTo>
                    <a:pt x="75" y="503"/>
                  </a:lnTo>
                  <a:lnTo>
                    <a:pt x="72" y="502"/>
                  </a:lnTo>
                  <a:lnTo>
                    <a:pt x="69" y="500"/>
                  </a:lnTo>
                  <a:lnTo>
                    <a:pt x="67" y="498"/>
                  </a:lnTo>
                  <a:lnTo>
                    <a:pt x="65" y="497"/>
                  </a:lnTo>
                  <a:lnTo>
                    <a:pt x="65" y="497"/>
                  </a:lnTo>
                  <a:lnTo>
                    <a:pt x="64" y="495"/>
                  </a:lnTo>
                  <a:lnTo>
                    <a:pt x="64" y="495"/>
                  </a:lnTo>
                  <a:lnTo>
                    <a:pt x="64" y="493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7" y="490"/>
                  </a:lnTo>
                  <a:lnTo>
                    <a:pt x="67" y="490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89"/>
                  </a:lnTo>
                  <a:lnTo>
                    <a:pt x="72" y="489"/>
                  </a:lnTo>
                  <a:lnTo>
                    <a:pt x="74" y="489"/>
                  </a:lnTo>
                  <a:lnTo>
                    <a:pt x="75" y="489"/>
                  </a:lnTo>
                  <a:lnTo>
                    <a:pt x="75" y="489"/>
                  </a:lnTo>
                  <a:lnTo>
                    <a:pt x="77" y="489"/>
                  </a:lnTo>
                  <a:lnTo>
                    <a:pt x="80" y="490"/>
                  </a:lnTo>
                  <a:lnTo>
                    <a:pt x="82" y="490"/>
                  </a:lnTo>
                  <a:lnTo>
                    <a:pt x="83" y="492"/>
                  </a:lnTo>
                  <a:lnTo>
                    <a:pt x="88" y="493"/>
                  </a:lnTo>
                  <a:lnTo>
                    <a:pt x="95" y="497"/>
                  </a:lnTo>
                  <a:lnTo>
                    <a:pt x="98" y="497"/>
                  </a:lnTo>
                  <a:lnTo>
                    <a:pt x="100" y="498"/>
                  </a:lnTo>
                  <a:lnTo>
                    <a:pt x="103" y="498"/>
                  </a:lnTo>
                  <a:lnTo>
                    <a:pt x="105" y="498"/>
                  </a:lnTo>
                  <a:lnTo>
                    <a:pt x="111" y="500"/>
                  </a:lnTo>
                  <a:lnTo>
                    <a:pt x="118" y="502"/>
                  </a:lnTo>
                  <a:lnTo>
                    <a:pt x="124" y="502"/>
                  </a:lnTo>
                  <a:lnTo>
                    <a:pt x="133" y="503"/>
                  </a:lnTo>
                  <a:lnTo>
                    <a:pt x="137" y="505"/>
                  </a:lnTo>
                  <a:lnTo>
                    <a:pt x="142" y="507"/>
                  </a:lnTo>
                  <a:lnTo>
                    <a:pt x="147" y="507"/>
                  </a:lnTo>
                  <a:lnTo>
                    <a:pt x="152" y="508"/>
                  </a:lnTo>
                  <a:lnTo>
                    <a:pt x="155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0" y="510"/>
                  </a:lnTo>
                  <a:lnTo>
                    <a:pt x="162" y="510"/>
                  </a:lnTo>
                  <a:lnTo>
                    <a:pt x="164" y="510"/>
                  </a:lnTo>
                  <a:lnTo>
                    <a:pt x="164" y="510"/>
                  </a:lnTo>
                  <a:lnTo>
                    <a:pt x="165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67" y="508"/>
                  </a:lnTo>
                  <a:lnTo>
                    <a:pt x="167" y="508"/>
                  </a:lnTo>
                  <a:lnTo>
                    <a:pt x="167" y="507"/>
                  </a:lnTo>
                  <a:lnTo>
                    <a:pt x="167" y="507"/>
                  </a:lnTo>
                  <a:lnTo>
                    <a:pt x="167" y="505"/>
                  </a:lnTo>
                  <a:lnTo>
                    <a:pt x="167" y="505"/>
                  </a:lnTo>
                  <a:lnTo>
                    <a:pt x="165" y="500"/>
                  </a:lnTo>
                  <a:lnTo>
                    <a:pt x="164" y="497"/>
                  </a:lnTo>
                  <a:lnTo>
                    <a:pt x="164" y="493"/>
                  </a:lnTo>
                  <a:lnTo>
                    <a:pt x="164" y="492"/>
                  </a:lnTo>
                  <a:lnTo>
                    <a:pt x="164" y="490"/>
                  </a:lnTo>
                  <a:lnTo>
                    <a:pt x="164" y="489"/>
                  </a:lnTo>
                  <a:lnTo>
                    <a:pt x="164" y="489"/>
                  </a:lnTo>
                  <a:lnTo>
                    <a:pt x="165" y="487"/>
                  </a:lnTo>
                  <a:lnTo>
                    <a:pt x="165" y="485"/>
                  </a:lnTo>
                  <a:lnTo>
                    <a:pt x="167" y="484"/>
                  </a:lnTo>
                  <a:lnTo>
                    <a:pt x="167" y="480"/>
                  </a:lnTo>
                  <a:lnTo>
                    <a:pt x="168" y="479"/>
                  </a:lnTo>
                  <a:lnTo>
                    <a:pt x="168" y="475"/>
                  </a:lnTo>
                  <a:lnTo>
                    <a:pt x="170" y="472"/>
                  </a:lnTo>
                  <a:lnTo>
                    <a:pt x="170" y="469"/>
                  </a:lnTo>
                  <a:lnTo>
                    <a:pt x="170" y="466"/>
                  </a:lnTo>
                  <a:lnTo>
                    <a:pt x="172" y="462"/>
                  </a:lnTo>
                  <a:lnTo>
                    <a:pt x="172" y="459"/>
                  </a:lnTo>
                  <a:lnTo>
                    <a:pt x="172" y="456"/>
                  </a:lnTo>
                  <a:lnTo>
                    <a:pt x="173" y="452"/>
                  </a:lnTo>
                  <a:lnTo>
                    <a:pt x="173" y="444"/>
                  </a:lnTo>
                  <a:lnTo>
                    <a:pt x="173" y="436"/>
                  </a:lnTo>
                  <a:lnTo>
                    <a:pt x="173" y="428"/>
                  </a:lnTo>
                  <a:lnTo>
                    <a:pt x="173" y="421"/>
                  </a:lnTo>
                  <a:lnTo>
                    <a:pt x="173" y="415"/>
                  </a:lnTo>
                  <a:lnTo>
                    <a:pt x="175" y="410"/>
                  </a:lnTo>
                  <a:lnTo>
                    <a:pt x="175" y="407"/>
                  </a:lnTo>
                  <a:lnTo>
                    <a:pt x="175" y="402"/>
                  </a:lnTo>
                  <a:lnTo>
                    <a:pt x="177" y="400"/>
                  </a:lnTo>
                  <a:lnTo>
                    <a:pt x="177" y="3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61">
              <a:extLst>
                <a:ext uri="{FF2B5EF4-FFF2-40B4-BE49-F238E27FC236}">
                  <a16:creationId xmlns:a16="http://schemas.microsoft.com/office/drawing/2014/main" id="{E3AAA3DF-6BDB-5C1A-C7B6-2C2ED13C12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6" y="2621"/>
              <a:ext cx="2301" cy="122"/>
            </a:xfrm>
            <a:custGeom>
              <a:avLst/>
              <a:gdLst>
                <a:gd name="T0" fmla="*/ 31 w 1407"/>
                <a:gd name="T1" fmla="*/ 3 h 74"/>
                <a:gd name="T2" fmla="*/ 39 w 1407"/>
                <a:gd name="T3" fmla="*/ 40 h 74"/>
                <a:gd name="T4" fmla="*/ 61 w 1407"/>
                <a:gd name="T5" fmla="*/ 34 h 74"/>
                <a:gd name="T6" fmla="*/ 46 w 1407"/>
                <a:gd name="T7" fmla="*/ 12 h 74"/>
                <a:gd name="T8" fmla="*/ 80 w 1407"/>
                <a:gd name="T9" fmla="*/ 12 h 74"/>
                <a:gd name="T10" fmla="*/ 103 w 1407"/>
                <a:gd name="T11" fmla="*/ 55 h 74"/>
                <a:gd name="T12" fmla="*/ 105 w 1407"/>
                <a:gd name="T13" fmla="*/ 55 h 74"/>
                <a:gd name="T14" fmla="*/ 134 w 1407"/>
                <a:gd name="T15" fmla="*/ 55 h 74"/>
                <a:gd name="T16" fmla="*/ 171 w 1407"/>
                <a:gd name="T17" fmla="*/ 19 h 74"/>
                <a:gd name="T18" fmla="*/ 161 w 1407"/>
                <a:gd name="T19" fmla="*/ 9 h 74"/>
                <a:gd name="T20" fmla="*/ 210 w 1407"/>
                <a:gd name="T21" fmla="*/ 16 h 74"/>
                <a:gd name="T22" fmla="*/ 249 w 1407"/>
                <a:gd name="T23" fmla="*/ 8 h 74"/>
                <a:gd name="T24" fmla="*/ 259 w 1407"/>
                <a:gd name="T25" fmla="*/ 51 h 74"/>
                <a:gd name="T26" fmla="*/ 294 w 1407"/>
                <a:gd name="T27" fmla="*/ 47 h 74"/>
                <a:gd name="T28" fmla="*/ 277 w 1407"/>
                <a:gd name="T29" fmla="*/ 12 h 74"/>
                <a:gd name="T30" fmla="*/ 312 w 1407"/>
                <a:gd name="T31" fmla="*/ 12 h 74"/>
                <a:gd name="T32" fmla="*/ 312 w 1407"/>
                <a:gd name="T33" fmla="*/ 55 h 74"/>
                <a:gd name="T34" fmla="*/ 338 w 1407"/>
                <a:gd name="T35" fmla="*/ 52 h 74"/>
                <a:gd name="T36" fmla="*/ 367 w 1407"/>
                <a:gd name="T37" fmla="*/ 52 h 74"/>
                <a:gd name="T38" fmla="*/ 393 w 1407"/>
                <a:gd name="T39" fmla="*/ 9 h 74"/>
                <a:gd name="T40" fmla="*/ 393 w 1407"/>
                <a:gd name="T41" fmla="*/ 52 h 74"/>
                <a:gd name="T42" fmla="*/ 473 w 1407"/>
                <a:gd name="T43" fmla="*/ 5 h 74"/>
                <a:gd name="T44" fmla="*/ 455 w 1407"/>
                <a:gd name="T45" fmla="*/ 12 h 74"/>
                <a:gd name="T46" fmla="*/ 500 w 1407"/>
                <a:gd name="T47" fmla="*/ 52 h 74"/>
                <a:gd name="T48" fmla="*/ 535 w 1407"/>
                <a:gd name="T49" fmla="*/ 38 h 74"/>
                <a:gd name="T50" fmla="*/ 512 w 1407"/>
                <a:gd name="T51" fmla="*/ 45 h 74"/>
                <a:gd name="T52" fmla="*/ 539 w 1407"/>
                <a:gd name="T53" fmla="*/ 51 h 74"/>
                <a:gd name="T54" fmla="*/ 588 w 1407"/>
                <a:gd name="T55" fmla="*/ 56 h 74"/>
                <a:gd name="T56" fmla="*/ 695 w 1407"/>
                <a:gd name="T57" fmla="*/ 52 h 74"/>
                <a:gd name="T58" fmla="*/ 652 w 1407"/>
                <a:gd name="T59" fmla="*/ 0 h 74"/>
                <a:gd name="T60" fmla="*/ 685 w 1407"/>
                <a:gd name="T61" fmla="*/ 6 h 74"/>
                <a:gd name="T62" fmla="*/ 725 w 1407"/>
                <a:gd name="T63" fmla="*/ 30 h 74"/>
                <a:gd name="T64" fmla="*/ 775 w 1407"/>
                <a:gd name="T65" fmla="*/ 12 h 74"/>
                <a:gd name="T66" fmla="*/ 830 w 1407"/>
                <a:gd name="T67" fmla="*/ 12 h 74"/>
                <a:gd name="T68" fmla="*/ 836 w 1407"/>
                <a:gd name="T69" fmla="*/ 32 h 74"/>
                <a:gd name="T70" fmla="*/ 865 w 1407"/>
                <a:gd name="T71" fmla="*/ 53 h 74"/>
                <a:gd name="T72" fmla="*/ 983 w 1407"/>
                <a:gd name="T73" fmla="*/ 5 h 74"/>
                <a:gd name="T74" fmla="*/ 945 w 1407"/>
                <a:gd name="T75" fmla="*/ 5 h 74"/>
                <a:gd name="T76" fmla="*/ 997 w 1407"/>
                <a:gd name="T77" fmla="*/ 46 h 74"/>
                <a:gd name="T78" fmla="*/ 1001 w 1407"/>
                <a:gd name="T79" fmla="*/ 9 h 74"/>
                <a:gd name="T80" fmla="*/ 1036 w 1407"/>
                <a:gd name="T81" fmla="*/ 55 h 74"/>
                <a:gd name="T82" fmla="*/ 1068 w 1407"/>
                <a:gd name="T83" fmla="*/ 52 h 74"/>
                <a:gd name="T84" fmla="*/ 1097 w 1407"/>
                <a:gd name="T85" fmla="*/ 56 h 74"/>
                <a:gd name="T86" fmla="*/ 1102 w 1407"/>
                <a:gd name="T87" fmla="*/ 43 h 74"/>
                <a:gd name="T88" fmla="*/ 1097 w 1407"/>
                <a:gd name="T89" fmla="*/ 56 h 74"/>
                <a:gd name="T90" fmla="*/ 1145 w 1407"/>
                <a:gd name="T91" fmla="*/ 34 h 74"/>
                <a:gd name="T92" fmla="*/ 1135 w 1407"/>
                <a:gd name="T93" fmla="*/ 47 h 74"/>
                <a:gd name="T94" fmla="*/ 1192 w 1407"/>
                <a:gd name="T95" fmla="*/ 47 h 74"/>
                <a:gd name="T96" fmla="*/ 1174 w 1407"/>
                <a:gd name="T97" fmla="*/ 12 h 74"/>
                <a:gd name="T98" fmla="*/ 1231 w 1407"/>
                <a:gd name="T99" fmla="*/ 53 h 74"/>
                <a:gd name="T100" fmla="*/ 1209 w 1407"/>
                <a:gd name="T101" fmla="*/ 22 h 74"/>
                <a:gd name="T102" fmla="*/ 1250 w 1407"/>
                <a:gd name="T103" fmla="*/ 8 h 74"/>
                <a:gd name="T104" fmla="*/ 1252 w 1407"/>
                <a:gd name="T105" fmla="*/ 25 h 74"/>
                <a:gd name="T106" fmla="*/ 1297 w 1407"/>
                <a:gd name="T107" fmla="*/ 9 h 74"/>
                <a:gd name="T108" fmla="*/ 1274 w 1407"/>
                <a:gd name="T109" fmla="*/ 52 h 74"/>
                <a:gd name="T110" fmla="*/ 1312 w 1407"/>
                <a:gd name="T111" fmla="*/ 55 h 74"/>
                <a:gd name="T112" fmla="*/ 1306 w 1407"/>
                <a:gd name="T113" fmla="*/ 9 h 74"/>
                <a:gd name="T114" fmla="*/ 1386 w 1407"/>
                <a:gd name="T115" fmla="*/ 47 h 74"/>
                <a:gd name="T116" fmla="*/ 1353 w 1407"/>
                <a:gd name="T117" fmla="*/ 12 h 74"/>
                <a:gd name="T118" fmla="*/ 1394 w 1407"/>
                <a:gd name="T11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7" h="74">
                  <a:moveTo>
                    <a:pt x="2" y="55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6" y="48"/>
                    <a:pt x="11" y="52"/>
                    <a:pt x="18" y="52"/>
                  </a:cubicBezTo>
                  <a:cubicBezTo>
                    <a:pt x="24" y="52"/>
                    <a:pt x="27" y="49"/>
                    <a:pt x="28" y="44"/>
                  </a:cubicBezTo>
                  <a:cubicBezTo>
                    <a:pt x="28" y="40"/>
                    <a:pt x="23" y="36"/>
                    <a:pt x="15" y="32"/>
                  </a:cubicBezTo>
                  <a:cubicBezTo>
                    <a:pt x="5" y="26"/>
                    <a:pt x="0" y="21"/>
                    <a:pt x="0" y="15"/>
                  </a:cubicBezTo>
                  <a:cubicBezTo>
                    <a:pt x="1" y="6"/>
                    <a:pt x="6" y="1"/>
                    <a:pt x="17" y="0"/>
                  </a:cubicBezTo>
                  <a:cubicBezTo>
                    <a:pt x="20" y="0"/>
                    <a:pt x="24" y="1"/>
                    <a:pt x="28" y="2"/>
                  </a:cubicBezTo>
                  <a:cubicBezTo>
                    <a:pt x="29" y="3"/>
                    <a:pt x="30" y="3"/>
                    <a:pt x="31" y="3"/>
                  </a:cubicBezTo>
                  <a:cubicBezTo>
                    <a:pt x="31" y="3"/>
                    <a:pt x="31" y="3"/>
                    <a:pt x="32" y="2"/>
                  </a:cubicBezTo>
                  <a:cubicBezTo>
                    <a:pt x="32" y="2"/>
                    <a:pt x="32" y="2"/>
                    <a:pt x="33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0" y="8"/>
                    <a:pt x="25" y="5"/>
                    <a:pt x="18" y="4"/>
                  </a:cubicBezTo>
                  <a:cubicBezTo>
                    <a:pt x="13" y="5"/>
                    <a:pt x="10" y="7"/>
                    <a:pt x="10" y="10"/>
                  </a:cubicBezTo>
                  <a:cubicBezTo>
                    <a:pt x="10" y="13"/>
                    <a:pt x="14" y="17"/>
                    <a:pt x="20" y="20"/>
                  </a:cubicBezTo>
                  <a:cubicBezTo>
                    <a:pt x="27" y="24"/>
                    <a:pt x="31" y="27"/>
                    <a:pt x="34" y="29"/>
                  </a:cubicBezTo>
                  <a:cubicBezTo>
                    <a:pt x="37" y="33"/>
                    <a:pt x="39" y="37"/>
                    <a:pt x="39" y="40"/>
                  </a:cubicBezTo>
                  <a:cubicBezTo>
                    <a:pt x="38" y="50"/>
                    <a:pt x="32" y="55"/>
                    <a:pt x="20" y="56"/>
                  </a:cubicBezTo>
                  <a:cubicBezTo>
                    <a:pt x="16" y="55"/>
                    <a:pt x="12" y="55"/>
                    <a:pt x="9" y="55"/>
                  </a:cubicBezTo>
                  <a:cubicBezTo>
                    <a:pt x="7" y="54"/>
                    <a:pt x="6" y="54"/>
                    <a:pt x="6" y="54"/>
                  </a:cubicBezTo>
                  <a:cubicBezTo>
                    <a:pt x="5" y="54"/>
                    <a:pt x="4" y="54"/>
                    <a:pt x="4" y="55"/>
                  </a:cubicBezTo>
                  <a:cubicBezTo>
                    <a:pt x="2" y="55"/>
                    <a:pt x="2" y="55"/>
                    <a:pt x="2" y="55"/>
                  </a:cubicBezTo>
                  <a:close/>
                  <a:moveTo>
                    <a:pt x="79" y="52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84" y="53"/>
                    <a:pt x="86" y="51"/>
                    <a:pt x="86" y="47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51"/>
                    <a:pt x="63" y="53"/>
                    <a:pt x="67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3"/>
                    <a:pt x="51" y="51"/>
                    <a:pt x="51" y="4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4"/>
                    <a:pt x="49" y="12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3" y="12"/>
                    <a:pt x="61" y="14"/>
                    <a:pt x="61" y="18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4"/>
                    <a:pt x="84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8" y="12"/>
                    <a:pt x="96" y="14"/>
                    <a:pt x="96" y="1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51"/>
                    <a:pt x="98" y="53"/>
                    <a:pt x="102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2"/>
                    <a:pt x="79" y="52"/>
                    <a:pt x="79" y="52"/>
                  </a:cubicBezTo>
                  <a:close/>
                  <a:moveTo>
                    <a:pt x="137" y="38"/>
                  </a:moveTo>
                  <a:cubicBezTo>
                    <a:pt x="121" y="38"/>
                    <a:pt x="121" y="38"/>
                    <a:pt x="121" y="38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17" y="49"/>
                    <a:pt x="117" y="51"/>
                    <a:pt x="117" y="51"/>
                  </a:cubicBezTo>
                  <a:cubicBezTo>
                    <a:pt x="118" y="52"/>
                    <a:pt x="120" y="53"/>
                    <a:pt x="123" y="52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9" y="53"/>
                    <a:pt x="112" y="50"/>
                    <a:pt x="113" y="45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52" y="50"/>
                    <a:pt x="155" y="53"/>
                    <a:pt x="158" y="52"/>
                  </a:cubicBezTo>
                  <a:cubicBezTo>
                    <a:pt x="158" y="55"/>
                    <a:pt x="158" y="55"/>
                    <a:pt x="158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37" y="52"/>
                    <a:pt x="137" y="52"/>
                    <a:pt x="137" y="52"/>
                  </a:cubicBezTo>
                  <a:cubicBezTo>
                    <a:pt x="139" y="52"/>
                    <a:pt x="140" y="52"/>
                    <a:pt x="140" y="51"/>
                  </a:cubicBezTo>
                  <a:cubicBezTo>
                    <a:pt x="141" y="50"/>
                    <a:pt x="141" y="49"/>
                    <a:pt x="140" y="47"/>
                  </a:cubicBezTo>
                  <a:cubicBezTo>
                    <a:pt x="137" y="38"/>
                    <a:pt x="137" y="38"/>
                    <a:pt x="137" y="38"/>
                  </a:cubicBezTo>
                  <a:close/>
                  <a:moveTo>
                    <a:pt x="135" y="34"/>
                  </a:moveTo>
                  <a:cubicBezTo>
                    <a:pt x="128" y="17"/>
                    <a:pt x="128" y="17"/>
                    <a:pt x="128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35" y="34"/>
                    <a:pt x="135" y="34"/>
                    <a:pt x="135" y="34"/>
                  </a:cubicBezTo>
                  <a:close/>
                  <a:moveTo>
                    <a:pt x="171" y="19"/>
                  </a:moveTo>
                  <a:cubicBezTo>
                    <a:pt x="171" y="46"/>
                    <a:pt x="171" y="46"/>
                    <a:pt x="171" y="46"/>
                  </a:cubicBezTo>
                  <a:cubicBezTo>
                    <a:pt x="170" y="51"/>
                    <a:pt x="173" y="53"/>
                    <a:pt x="178" y="52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60" y="55"/>
                    <a:pt x="160" y="55"/>
                    <a:pt x="160" y="55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5" y="53"/>
                    <a:pt x="166" y="51"/>
                    <a:pt x="166" y="48"/>
                  </a:cubicBezTo>
                  <a:cubicBezTo>
                    <a:pt x="166" y="14"/>
                    <a:pt x="166" y="14"/>
                    <a:pt x="166" y="14"/>
                  </a:cubicBezTo>
                  <a:cubicBezTo>
                    <a:pt x="165" y="13"/>
                    <a:pt x="163" y="13"/>
                    <a:pt x="161" y="12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76" y="9"/>
                    <a:pt x="176" y="9"/>
                    <a:pt x="176" y="9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6" y="14"/>
                    <a:pt x="204" y="12"/>
                    <a:pt x="199" y="12"/>
                  </a:cubicBezTo>
                  <a:cubicBezTo>
                    <a:pt x="198" y="12"/>
                    <a:pt x="198" y="12"/>
                    <a:pt x="198" y="12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2" y="12"/>
                    <a:pt x="210" y="14"/>
                    <a:pt x="210" y="16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171" y="19"/>
                    <a:pt x="171" y="19"/>
                    <a:pt x="171" y="19"/>
                  </a:cubicBezTo>
                  <a:close/>
                  <a:moveTo>
                    <a:pt x="274" y="33"/>
                  </a:moveTo>
                  <a:cubicBezTo>
                    <a:pt x="274" y="36"/>
                    <a:pt x="274" y="36"/>
                    <a:pt x="274" y="36"/>
                  </a:cubicBezTo>
                  <a:cubicBezTo>
                    <a:pt x="271" y="36"/>
                    <a:pt x="269" y="37"/>
                    <a:pt x="269" y="41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62" y="54"/>
                    <a:pt x="256" y="56"/>
                    <a:pt x="250" y="56"/>
                  </a:cubicBezTo>
                  <a:cubicBezTo>
                    <a:pt x="232" y="55"/>
                    <a:pt x="223" y="47"/>
                    <a:pt x="222" y="32"/>
                  </a:cubicBezTo>
                  <a:cubicBezTo>
                    <a:pt x="223" y="17"/>
                    <a:pt x="232" y="9"/>
                    <a:pt x="249" y="8"/>
                  </a:cubicBezTo>
                  <a:cubicBezTo>
                    <a:pt x="254" y="9"/>
                    <a:pt x="258" y="9"/>
                    <a:pt x="261" y="10"/>
                  </a:cubicBezTo>
                  <a:cubicBezTo>
                    <a:pt x="263" y="11"/>
                    <a:pt x="264" y="11"/>
                    <a:pt x="265" y="11"/>
                  </a:cubicBezTo>
                  <a:cubicBezTo>
                    <a:pt x="266" y="11"/>
                    <a:pt x="267" y="11"/>
                    <a:pt x="267" y="10"/>
                  </a:cubicBezTo>
                  <a:cubicBezTo>
                    <a:pt x="269" y="10"/>
                    <a:pt x="269" y="10"/>
                    <a:pt x="269" y="10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64" y="16"/>
                    <a:pt x="259" y="12"/>
                    <a:pt x="251" y="11"/>
                  </a:cubicBezTo>
                  <a:cubicBezTo>
                    <a:pt x="240" y="12"/>
                    <a:pt x="234" y="19"/>
                    <a:pt x="233" y="32"/>
                  </a:cubicBezTo>
                  <a:cubicBezTo>
                    <a:pt x="234" y="45"/>
                    <a:pt x="240" y="52"/>
                    <a:pt x="251" y="53"/>
                  </a:cubicBezTo>
                  <a:cubicBezTo>
                    <a:pt x="254" y="53"/>
                    <a:pt x="257" y="52"/>
                    <a:pt x="259" y="5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37"/>
                    <a:pt x="256" y="36"/>
                    <a:pt x="250" y="36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74" y="33"/>
                    <a:pt x="274" y="33"/>
                    <a:pt x="274" y="33"/>
                  </a:cubicBezTo>
                  <a:close/>
                  <a:moveTo>
                    <a:pt x="312" y="52"/>
                  </a:moveTo>
                  <a:cubicBezTo>
                    <a:pt x="313" y="52"/>
                    <a:pt x="313" y="52"/>
                    <a:pt x="313" y="52"/>
                  </a:cubicBezTo>
                  <a:cubicBezTo>
                    <a:pt x="317" y="53"/>
                    <a:pt x="319" y="51"/>
                    <a:pt x="319" y="47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294" y="34"/>
                    <a:pt x="294" y="34"/>
                    <a:pt x="294" y="34"/>
                  </a:cubicBezTo>
                  <a:cubicBezTo>
                    <a:pt x="294" y="47"/>
                    <a:pt x="294" y="47"/>
                    <a:pt x="294" y="47"/>
                  </a:cubicBezTo>
                  <a:cubicBezTo>
                    <a:pt x="294" y="51"/>
                    <a:pt x="296" y="53"/>
                    <a:pt x="300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7" y="52"/>
                    <a:pt x="277" y="52"/>
                    <a:pt x="277" y="52"/>
                  </a:cubicBezTo>
                  <a:cubicBezTo>
                    <a:pt x="279" y="52"/>
                    <a:pt x="279" y="52"/>
                    <a:pt x="279" y="52"/>
                  </a:cubicBezTo>
                  <a:cubicBezTo>
                    <a:pt x="282" y="53"/>
                    <a:pt x="284" y="51"/>
                    <a:pt x="284" y="47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4" y="14"/>
                    <a:pt x="282" y="12"/>
                    <a:pt x="279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301" y="9"/>
                    <a:pt x="301" y="9"/>
                    <a:pt x="301" y="9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296" y="12"/>
                    <a:pt x="294" y="14"/>
                    <a:pt x="294" y="18"/>
                  </a:cubicBezTo>
                  <a:cubicBezTo>
                    <a:pt x="294" y="29"/>
                    <a:pt x="294" y="29"/>
                    <a:pt x="294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9" y="14"/>
                    <a:pt x="317" y="12"/>
                    <a:pt x="312" y="12"/>
                  </a:cubicBezTo>
                  <a:cubicBezTo>
                    <a:pt x="312" y="12"/>
                    <a:pt x="312" y="12"/>
                    <a:pt x="312" y="12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35" y="9"/>
                    <a:pt x="335" y="9"/>
                    <a:pt x="335" y="9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34" y="12"/>
                    <a:pt x="334" y="12"/>
                    <a:pt x="334" y="12"/>
                  </a:cubicBezTo>
                  <a:cubicBezTo>
                    <a:pt x="330" y="12"/>
                    <a:pt x="328" y="14"/>
                    <a:pt x="329" y="18"/>
                  </a:cubicBezTo>
                  <a:cubicBezTo>
                    <a:pt x="329" y="47"/>
                    <a:pt x="329" y="47"/>
                    <a:pt x="329" y="47"/>
                  </a:cubicBezTo>
                  <a:cubicBezTo>
                    <a:pt x="328" y="51"/>
                    <a:pt x="330" y="53"/>
                    <a:pt x="334" y="52"/>
                  </a:cubicBezTo>
                  <a:cubicBezTo>
                    <a:pt x="335" y="52"/>
                    <a:pt x="335" y="52"/>
                    <a:pt x="335" y="52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12" y="55"/>
                    <a:pt x="312" y="55"/>
                    <a:pt x="312" y="55"/>
                  </a:cubicBezTo>
                  <a:cubicBezTo>
                    <a:pt x="312" y="52"/>
                    <a:pt x="312" y="52"/>
                    <a:pt x="312" y="52"/>
                  </a:cubicBezTo>
                  <a:close/>
                  <a:moveTo>
                    <a:pt x="369" y="38"/>
                  </a:moveTo>
                  <a:cubicBezTo>
                    <a:pt x="353" y="38"/>
                    <a:pt x="353" y="38"/>
                    <a:pt x="353" y="38"/>
                  </a:cubicBezTo>
                  <a:cubicBezTo>
                    <a:pt x="350" y="47"/>
                    <a:pt x="350" y="47"/>
                    <a:pt x="350" y="47"/>
                  </a:cubicBezTo>
                  <a:cubicBezTo>
                    <a:pt x="349" y="49"/>
                    <a:pt x="349" y="51"/>
                    <a:pt x="350" y="51"/>
                  </a:cubicBezTo>
                  <a:cubicBezTo>
                    <a:pt x="351" y="52"/>
                    <a:pt x="353" y="53"/>
                    <a:pt x="356" y="52"/>
                  </a:cubicBezTo>
                  <a:cubicBezTo>
                    <a:pt x="357" y="52"/>
                    <a:pt x="357" y="52"/>
                    <a:pt x="357" y="52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38" y="55"/>
                    <a:pt x="338" y="55"/>
                    <a:pt x="338" y="55"/>
                  </a:cubicBezTo>
                  <a:cubicBezTo>
                    <a:pt x="338" y="52"/>
                    <a:pt x="338" y="52"/>
                    <a:pt x="338" y="52"/>
                  </a:cubicBezTo>
                  <a:cubicBezTo>
                    <a:pt x="339" y="52"/>
                    <a:pt x="339" y="52"/>
                    <a:pt x="339" y="52"/>
                  </a:cubicBezTo>
                  <a:cubicBezTo>
                    <a:pt x="342" y="53"/>
                    <a:pt x="344" y="50"/>
                    <a:pt x="346" y="45"/>
                  </a:cubicBezTo>
                  <a:cubicBezTo>
                    <a:pt x="359" y="10"/>
                    <a:pt x="359" y="10"/>
                    <a:pt x="359" y="10"/>
                  </a:cubicBezTo>
                  <a:cubicBezTo>
                    <a:pt x="358" y="8"/>
                    <a:pt x="358" y="8"/>
                    <a:pt x="358" y="8"/>
                  </a:cubicBezTo>
                  <a:cubicBezTo>
                    <a:pt x="369" y="8"/>
                    <a:pt x="369" y="8"/>
                    <a:pt x="369" y="8"/>
                  </a:cubicBezTo>
                  <a:cubicBezTo>
                    <a:pt x="383" y="46"/>
                    <a:pt x="383" y="46"/>
                    <a:pt x="383" y="46"/>
                  </a:cubicBezTo>
                  <a:cubicBezTo>
                    <a:pt x="385" y="50"/>
                    <a:pt x="387" y="53"/>
                    <a:pt x="391" y="52"/>
                  </a:cubicBezTo>
                  <a:cubicBezTo>
                    <a:pt x="391" y="55"/>
                    <a:pt x="391" y="55"/>
                    <a:pt x="391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9" y="52"/>
                    <a:pt x="369" y="52"/>
                    <a:pt x="369" y="52"/>
                  </a:cubicBezTo>
                  <a:cubicBezTo>
                    <a:pt x="371" y="52"/>
                    <a:pt x="373" y="52"/>
                    <a:pt x="373" y="51"/>
                  </a:cubicBezTo>
                  <a:cubicBezTo>
                    <a:pt x="374" y="50"/>
                    <a:pt x="374" y="49"/>
                    <a:pt x="373" y="47"/>
                  </a:cubicBezTo>
                  <a:cubicBezTo>
                    <a:pt x="369" y="38"/>
                    <a:pt x="369" y="38"/>
                    <a:pt x="369" y="38"/>
                  </a:cubicBezTo>
                  <a:close/>
                  <a:moveTo>
                    <a:pt x="368" y="34"/>
                  </a:moveTo>
                  <a:cubicBezTo>
                    <a:pt x="361" y="17"/>
                    <a:pt x="361" y="17"/>
                    <a:pt x="361" y="17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lose/>
                  <a:moveTo>
                    <a:pt x="393" y="12"/>
                  </a:moveTo>
                  <a:cubicBezTo>
                    <a:pt x="393" y="9"/>
                    <a:pt x="393" y="9"/>
                    <a:pt x="393" y="9"/>
                  </a:cubicBezTo>
                  <a:cubicBezTo>
                    <a:pt x="416" y="9"/>
                    <a:pt x="416" y="9"/>
                    <a:pt x="416" y="9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1" y="12"/>
                    <a:pt x="409" y="14"/>
                    <a:pt x="409" y="18"/>
                  </a:cubicBezTo>
                  <a:cubicBezTo>
                    <a:pt x="409" y="47"/>
                    <a:pt x="409" y="47"/>
                    <a:pt x="409" y="47"/>
                  </a:cubicBezTo>
                  <a:cubicBezTo>
                    <a:pt x="409" y="51"/>
                    <a:pt x="411" y="53"/>
                    <a:pt x="415" y="52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16" y="55"/>
                    <a:pt x="416" y="55"/>
                    <a:pt x="416" y="55"/>
                  </a:cubicBezTo>
                  <a:cubicBezTo>
                    <a:pt x="393" y="55"/>
                    <a:pt x="393" y="55"/>
                    <a:pt x="393" y="55"/>
                  </a:cubicBezTo>
                  <a:cubicBezTo>
                    <a:pt x="393" y="52"/>
                    <a:pt x="393" y="52"/>
                    <a:pt x="393" y="52"/>
                  </a:cubicBezTo>
                  <a:cubicBezTo>
                    <a:pt x="394" y="52"/>
                    <a:pt x="394" y="52"/>
                    <a:pt x="394" y="52"/>
                  </a:cubicBezTo>
                  <a:cubicBezTo>
                    <a:pt x="398" y="53"/>
                    <a:pt x="399" y="51"/>
                    <a:pt x="399" y="47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4"/>
                    <a:pt x="398" y="12"/>
                    <a:pt x="394" y="12"/>
                  </a:cubicBezTo>
                  <a:cubicBezTo>
                    <a:pt x="393" y="12"/>
                    <a:pt x="393" y="12"/>
                    <a:pt x="393" y="12"/>
                  </a:cubicBezTo>
                  <a:close/>
                  <a:moveTo>
                    <a:pt x="447" y="5"/>
                  </a:moveTo>
                  <a:cubicBezTo>
                    <a:pt x="447" y="2"/>
                    <a:pt x="447" y="2"/>
                    <a:pt x="447" y="2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74" y="5"/>
                    <a:pt x="474" y="5"/>
                    <a:pt x="474" y="5"/>
                  </a:cubicBezTo>
                  <a:cubicBezTo>
                    <a:pt x="473" y="5"/>
                    <a:pt x="473" y="5"/>
                    <a:pt x="473" y="5"/>
                  </a:cubicBezTo>
                  <a:cubicBezTo>
                    <a:pt x="469" y="5"/>
                    <a:pt x="467" y="7"/>
                    <a:pt x="467" y="12"/>
                  </a:cubicBezTo>
                  <a:cubicBezTo>
                    <a:pt x="467" y="49"/>
                    <a:pt x="467" y="49"/>
                    <a:pt x="467" y="49"/>
                  </a:cubicBezTo>
                  <a:cubicBezTo>
                    <a:pt x="467" y="57"/>
                    <a:pt x="464" y="64"/>
                    <a:pt x="459" y="69"/>
                  </a:cubicBezTo>
                  <a:cubicBezTo>
                    <a:pt x="456" y="72"/>
                    <a:pt x="451" y="74"/>
                    <a:pt x="446" y="74"/>
                  </a:cubicBezTo>
                  <a:cubicBezTo>
                    <a:pt x="440" y="74"/>
                    <a:pt x="437" y="72"/>
                    <a:pt x="437" y="69"/>
                  </a:cubicBezTo>
                  <a:cubicBezTo>
                    <a:pt x="438" y="66"/>
                    <a:pt x="440" y="64"/>
                    <a:pt x="443" y="64"/>
                  </a:cubicBezTo>
                  <a:cubicBezTo>
                    <a:pt x="444" y="64"/>
                    <a:pt x="446" y="64"/>
                    <a:pt x="448" y="66"/>
                  </a:cubicBezTo>
                  <a:cubicBezTo>
                    <a:pt x="449" y="68"/>
                    <a:pt x="450" y="69"/>
                    <a:pt x="451" y="69"/>
                  </a:cubicBezTo>
                  <a:cubicBezTo>
                    <a:pt x="454" y="69"/>
                    <a:pt x="455" y="66"/>
                    <a:pt x="455" y="60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55" y="7"/>
                    <a:pt x="453" y="5"/>
                    <a:pt x="449" y="5"/>
                  </a:cubicBezTo>
                  <a:cubicBezTo>
                    <a:pt x="447" y="5"/>
                    <a:pt x="447" y="5"/>
                    <a:pt x="447" y="5"/>
                  </a:cubicBezTo>
                  <a:close/>
                  <a:moveTo>
                    <a:pt x="478" y="12"/>
                  </a:moveTo>
                  <a:cubicBezTo>
                    <a:pt x="478" y="9"/>
                    <a:pt x="478" y="9"/>
                    <a:pt x="478" y="9"/>
                  </a:cubicBezTo>
                  <a:cubicBezTo>
                    <a:pt x="501" y="9"/>
                    <a:pt x="501" y="9"/>
                    <a:pt x="501" y="9"/>
                  </a:cubicBezTo>
                  <a:cubicBezTo>
                    <a:pt x="501" y="12"/>
                    <a:pt x="501" y="12"/>
                    <a:pt x="501" y="12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496" y="12"/>
                    <a:pt x="494" y="14"/>
                    <a:pt x="494" y="18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51"/>
                    <a:pt x="496" y="53"/>
                    <a:pt x="500" y="52"/>
                  </a:cubicBezTo>
                  <a:cubicBezTo>
                    <a:pt x="501" y="52"/>
                    <a:pt x="501" y="52"/>
                    <a:pt x="501" y="52"/>
                  </a:cubicBezTo>
                  <a:cubicBezTo>
                    <a:pt x="501" y="55"/>
                    <a:pt x="501" y="55"/>
                    <a:pt x="501" y="55"/>
                  </a:cubicBezTo>
                  <a:cubicBezTo>
                    <a:pt x="478" y="55"/>
                    <a:pt x="478" y="55"/>
                    <a:pt x="478" y="55"/>
                  </a:cubicBezTo>
                  <a:cubicBezTo>
                    <a:pt x="478" y="52"/>
                    <a:pt x="478" y="52"/>
                    <a:pt x="478" y="52"/>
                  </a:cubicBezTo>
                  <a:cubicBezTo>
                    <a:pt x="479" y="52"/>
                    <a:pt x="479" y="52"/>
                    <a:pt x="479" y="52"/>
                  </a:cubicBezTo>
                  <a:cubicBezTo>
                    <a:pt x="482" y="53"/>
                    <a:pt x="484" y="51"/>
                    <a:pt x="484" y="47"/>
                  </a:cubicBezTo>
                  <a:cubicBezTo>
                    <a:pt x="484" y="18"/>
                    <a:pt x="484" y="18"/>
                    <a:pt x="484" y="18"/>
                  </a:cubicBezTo>
                  <a:cubicBezTo>
                    <a:pt x="484" y="14"/>
                    <a:pt x="483" y="12"/>
                    <a:pt x="479" y="12"/>
                  </a:cubicBezTo>
                  <a:cubicBezTo>
                    <a:pt x="478" y="12"/>
                    <a:pt x="478" y="12"/>
                    <a:pt x="478" y="12"/>
                  </a:cubicBezTo>
                  <a:close/>
                  <a:moveTo>
                    <a:pt x="535" y="38"/>
                  </a:moveTo>
                  <a:cubicBezTo>
                    <a:pt x="519" y="38"/>
                    <a:pt x="519" y="38"/>
                    <a:pt x="519" y="38"/>
                  </a:cubicBezTo>
                  <a:cubicBezTo>
                    <a:pt x="516" y="47"/>
                    <a:pt x="516" y="47"/>
                    <a:pt x="516" y="47"/>
                  </a:cubicBezTo>
                  <a:cubicBezTo>
                    <a:pt x="515" y="49"/>
                    <a:pt x="515" y="51"/>
                    <a:pt x="516" y="51"/>
                  </a:cubicBezTo>
                  <a:cubicBezTo>
                    <a:pt x="517" y="52"/>
                    <a:pt x="519" y="53"/>
                    <a:pt x="522" y="52"/>
                  </a:cubicBezTo>
                  <a:cubicBezTo>
                    <a:pt x="523" y="52"/>
                    <a:pt x="523" y="52"/>
                    <a:pt x="523" y="52"/>
                  </a:cubicBezTo>
                  <a:cubicBezTo>
                    <a:pt x="523" y="55"/>
                    <a:pt x="523" y="55"/>
                    <a:pt x="523" y="55"/>
                  </a:cubicBezTo>
                  <a:cubicBezTo>
                    <a:pt x="503" y="55"/>
                    <a:pt x="503" y="55"/>
                    <a:pt x="503" y="55"/>
                  </a:cubicBezTo>
                  <a:cubicBezTo>
                    <a:pt x="503" y="52"/>
                    <a:pt x="503" y="52"/>
                    <a:pt x="503" y="52"/>
                  </a:cubicBezTo>
                  <a:cubicBezTo>
                    <a:pt x="505" y="52"/>
                    <a:pt x="505" y="52"/>
                    <a:pt x="505" y="52"/>
                  </a:cubicBezTo>
                  <a:cubicBezTo>
                    <a:pt x="508" y="53"/>
                    <a:pt x="510" y="50"/>
                    <a:pt x="512" y="45"/>
                  </a:cubicBezTo>
                  <a:cubicBezTo>
                    <a:pt x="524" y="10"/>
                    <a:pt x="524" y="10"/>
                    <a:pt x="524" y="10"/>
                  </a:cubicBezTo>
                  <a:cubicBezTo>
                    <a:pt x="524" y="8"/>
                    <a:pt x="524" y="8"/>
                    <a:pt x="524" y="8"/>
                  </a:cubicBezTo>
                  <a:cubicBezTo>
                    <a:pt x="535" y="8"/>
                    <a:pt x="535" y="8"/>
                    <a:pt x="535" y="8"/>
                  </a:cubicBezTo>
                  <a:cubicBezTo>
                    <a:pt x="549" y="46"/>
                    <a:pt x="549" y="46"/>
                    <a:pt x="549" y="46"/>
                  </a:cubicBezTo>
                  <a:cubicBezTo>
                    <a:pt x="551" y="50"/>
                    <a:pt x="553" y="53"/>
                    <a:pt x="557" y="52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33" y="55"/>
                    <a:pt x="533" y="55"/>
                    <a:pt x="533" y="55"/>
                  </a:cubicBezTo>
                  <a:cubicBezTo>
                    <a:pt x="533" y="52"/>
                    <a:pt x="533" y="52"/>
                    <a:pt x="533" y="52"/>
                  </a:cubicBezTo>
                  <a:cubicBezTo>
                    <a:pt x="535" y="52"/>
                    <a:pt x="535" y="52"/>
                    <a:pt x="535" y="52"/>
                  </a:cubicBezTo>
                  <a:cubicBezTo>
                    <a:pt x="537" y="52"/>
                    <a:pt x="539" y="52"/>
                    <a:pt x="539" y="51"/>
                  </a:cubicBezTo>
                  <a:cubicBezTo>
                    <a:pt x="540" y="50"/>
                    <a:pt x="540" y="49"/>
                    <a:pt x="539" y="47"/>
                  </a:cubicBezTo>
                  <a:cubicBezTo>
                    <a:pt x="535" y="38"/>
                    <a:pt x="535" y="38"/>
                    <a:pt x="535" y="38"/>
                  </a:cubicBezTo>
                  <a:close/>
                  <a:moveTo>
                    <a:pt x="534" y="34"/>
                  </a:moveTo>
                  <a:cubicBezTo>
                    <a:pt x="527" y="17"/>
                    <a:pt x="527" y="17"/>
                    <a:pt x="527" y="17"/>
                  </a:cubicBezTo>
                  <a:cubicBezTo>
                    <a:pt x="521" y="34"/>
                    <a:pt x="521" y="34"/>
                    <a:pt x="521" y="34"/>
                  </a:cubicBezTo>
                  <a:cubicBezTo>
                    <a:pt x="534" y="34"/>
                    <a:pt x="534" y="34"/>
                    <a:pt x="534" y="34"/>
                  </a:cubicBezTo>
                  <a:close/>
                  <a:moveTo>
                    <a:pt x="561" y="33"/>
                  </a:moveTo>
                  <a:cubicBezTo>
                    <a:pt x="562" y="18"/>
                    <a:pt x="572" y="9"/>
                    <a:pt x="589" y="8"/>
                  </a:cubicBezTo>
                  <a:cubicBezTo>
                    <a:pt x="606" y="9"/>
                    <a:pt x="615" y="17"/>
                    <a:pt x="616" y="31"/>
                  </a:cubicBezTo>
                  <a:cubicBezTo>
                    <a:pt x="614" y="47"/>
                    <a:pt x="605" y="55"/>
                    <a:pt x="588" y="56"/>
                  </a:cubicBezTo>
                  <a:cubicBezTo>
                    <a:pt x="571" y="55"/>
                    <a:pt x="562" y="48"/>
                    <a:pt x="561" y="33"/>
                  </a:cubicBezTo>
                  <a:close/>
                  <a:moveTo>
                    <a:pt x="572" y="30"/>
                  </a:moveTo>
                  <a:cubicBezTo>
                    <a:pt x="573" y="45"/>
                    <a:pt x="578" y="52"/>
                    <a:pt x="589" y="53"/>
                  </a:cubicBezTo>
                  <a:cubicBezTo>
                    <a:pt x="599" y="53"/>
                    <a:pt x="604" y="46"/>
                    <a:pt x="605" y="34"/>
                  </a:cubicBezTo>
                  <a:cubicBezTo>
                    <a:pt x="604" y="20"/>
                    <a:pt x="598" y="12"/>
                    <a:pt x="587" y="11"/>
                  </a:cubicBezTo>
                  <a:cubicBezTo>
                    <a:pt x="577" y="12"/>
                    <a:pt x="572" y="18"/>
                    <a:pt x="572" y="30"/>
                  </a:cubicBezTo>
                  <a:close/>
                  <a:moveTo>
                    <a:pt x="685" y="6"/>
                  </a:moveTo>
                  <a:cubicBezTo>
                    <a:pt x="685" y="45"/>
                    <a:pt x="685" y="45"/>
                    <a:pt x="685" y="45"/>
                  </a:cubicBezTo>
                  <a:cubicBezTo>
                    <a:pt x="685" y="50"/>
                    <a:pt x="687" y="52"/>
                    <a:pt x="693" y="52"/>
                  </a:cubicBezTo>
                  <a:cubicBezTo>
                    <a:pt x="695" y="52"/>
                    <a:pt x="695" y="52"/>
                    <a:pt x="695" y="52"/>
                  </a:cubicBezTo>
                  <a:cubicBezTo>
                    <a:pt x="695" y="55"/>
                    <a:pt x="695" y="55"/>
                    <a:pt x="695" y="55"/>
                  </a:cubicBezTo>
                  <a:cubicBezTo>
                    <a:pt x="664" y="55"/>
                    <a:pt x="664" y="55"/>
                    <a:pt x="664" y="55"/>
                  </a:cubicBezTo>
                  <a:cubicBezTo>
                    <a:pt x="664" y="52"/>
                    <a:pt x="664" y="52"/>
                    <a:pt x="664" y="52"/>
                  </a:cubicBezTo>
                  <a:cubicBezTo>
                    <a:pt x="667" y="52"/>
                    <a:pt x="667" y="52"/>
                    <a:pt x="667" y="52"/>
                  </a:cubicBezTo>
                  <a:cubicBezTo>
                    <a:pt x="671" y="52"/>
                    <a:pt x="673" y="50"/>
                    <a:pt x="673" y="45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63" y="6"/>
                    <a:pt x="663" y="6"/>
                    <a:pt x="663" y="6"/>
                  </a:cubicBezTo>
                  <a:cubicBezTo>
                    <a:pt x="657" y="5"/>
                    <a:pt x="654" y="8"/>
                    <a:pt x="654" y="16"/>
                  </a:cubicBezTo>
                  <a:cubicBezTo>
                    <a:pt x="650" y="16"/>
                    <a:pt x="650" y="16"/>
                    <a:pt x="650" y="16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5" y="1"/>
                    <a:pt x="656" y="1"/>
                    <a:pt x="656" y="1"/>
                  </a:cubicBezTo>
                  <a:cubicBezTo>
                    <a:pt x="657" y="2"/>
                    <a:pt x="658" y="2"/>
                    <a:pt x="659" y="2"/>
                  </a:cubicBezTo>
                  <a:cubicBezTo>
                    <a:pt x="700" y="2"/>
                    <a:pt x="700" y="2"/>
                    <a:pt x="700" y="2"/>
                  </a:cubicBezTo>
                  <a:cubicBezTo>
                    <a:pt x="701" y="2"/>
                    <a:pt x="703" y="1"/>
                    <a:pt x="704" y="0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708" y="16"/>
                    <a:pt x="708" y="16"/>
                    <a:pt x="708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4" y="8"/>
                    <a:pt x="701" y="5"/>
                    <a:pt x="695" y="6"/>
                  </a:cubicBezTo>
                  <a:cubicBezTo>
                    <a:pt x="685" y="6"/>
                    <a:pt x="685" y="6"/>
                    <a:pt x="685" y="6"/>
                  </a:cubicBezTo>
                  <a:close/>
                  <a:moveTo>
                    <a:pt x="714" y="33"/>
                  </a:moveTo>
                  <a:cubicBezTo>
                    <a:pt x="715" y="18"/>
                    <a:pt x="725" y="9"/>
                    <a:pt x="742" y="8"/>
                  </a:cubicBezTo>
                  <a:cubicBezTo>
                    <a:pt x="759" y="9"/>
                    <a:pt x="768" y="17"/>
                    <a:pt x="769" y="31"/>
                  </a:cubicBezTo>
                  <a:cubicBezTo>
                    <a:pt x="767" y="47"/>
                    <a:pt x="758" y="55"/>
                    <a:pt x="741" y="56"/>
                  </a:cubicBezTo>
                  <a:cubicBezTo>
                    <a:pt x="724" y="55"/>
                    <a:pt x="715" y="48"/>
                    <a:pt x="714" y="33"/>
                  </a:cubicBezTo>
                  <a:close/>
                  <a:moveTo>
                    <a:pt x="725" y="30"/>
                  </a:moveTo>
                  <a:cubicBezTo>
                    <a:pt x="726" y="45"/>
                    <a:pt x="731" y="52"/>
                    <a:pt x="743" y="53"/>
                  </a:cubicBezTo>
                  <a:cubicBezTo>
                    <a:pt x="752" y="53"/>
                    <a:pt x="757" y="46"/>
                    <a:pt x="758" y="34"/>
                  </a:cubicBezTo>
                  <a:cubicBezTo>
                    <a:pt x="757" y="20"/>
                    <a:pt x="751" y="12"/>
                    <a:pt x="741" y="11"/>
                  </a:cubicBezTo>
                  <a:cubicBezTo>
                    <a:pt x="731" y="12"/>
                    <a:pt x="725" y="18"/>
                    <a:pt x="725" y="30"/>
                  </a:cubicBezTo>
                  <a:close/>
                  <a:moveTo>
                    <a:pt x="785" y="19"/>
                  </a:moveTo>
                  <a:cubicBezTo>
                    <a:pt x="785" y="46"/>
                    <a:pt x="785" y="46"/>
                    <a:pt x="785" y="46"/>
                  </a:cubicBezTo>
                  <a:cubicBezTo>
                    <a:pt x="784" y="51"/>
                    <a:pt x="787" y="53"/>
                    <a:pt x="792" y="52"/>
                  </a:cubicBezTo>
                  <a:cubicBezTo>
                    <a:pt x="792" y="55"/>
                    <a:pt x="792" y="55"/>
                    <a:pt x="792" y="55"/>
                  </a:cubicBezTo>
                  <a:cubicBezTo>
                    <a:pt x="774" y="55"/>
                    <a:pt x="774" y="55"/>
                    <a:pt x="774" y="55"/>
                  </a:cubicBezTo>
                  <a:cubicBezTo>
                    <a:pt x="774" y="52"/>
                    <a:pt x="774" y="52"/>
                    <a:pt x="774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8" y="53"/>
                    <a:pt x="780" y="51"/>
                    <a:pt x="780" y="48"/>
                  </a:cubicBezTo>
                  <a:cubicBezTo>
                    <a:pt x="780" y="14"/>
                    <a:pt x="780" y="14"/>
                    <a:pt x="780" y="14"/>
                  </a:cubicBezTo>
                  <a:cubicBezTo>
                    <a:pt x="779" y="13"/>
                    <a:pt x="777" y="13"/>
                    <a:pt x="775" y="12"/>
                  </a:cubicBezTo>
                  <a:cubicBezTo>
                    <a:pt x="775" y="9"/>
                    <a:pt x="775" y="9"/>
                    <a:pt x="775" y="9"/>
                  </a:cubicBezTo>
                  <a:cubicBezTo>
                    <a:pt x="790" y="9"/>
                    <a:pt x="790" y="9"/>
                    <a:pt x="790" y="9"/>
                  </a:cubicBezTo>
                  <a:cubicBezTo>
                    <a:pt x="820" y="41"/>
                    <a:pt x="820" y="41"/>
                    <a:pt x="820" y="41"/>
                  </a:cubicBezTo>
                  <a:cubicBezTo>
                    <a:pt x="820" y="19"/>
                    <a:pt x="820" y="19"/>
                    <a:pt x="820" y="19"/>
                  </a:cubicBezTo>
                  <a:cubicBezTo>
                    <a:pt x="820" y="14"/>
                    <a:pt x="818" y="12"/>
                    <a:pt x="813" y="12"/>
                  </a:cubicBezTo>
                  <a:cubicBezTo>
                    <a:pt x="812" y="12"/>
                    <a:pt x="812" y="12"/>
                    <a:pt x="812" y="12"/>
                  </a:cubicBezTo>
                  <a:cubicBezTo>
                    <a:pt x="812" y="9"/>
                    <a:pt x="812" y="9"/>
                    <a:pt x="812" y="9"/>
                  </a:cubicBezTo>
                  <a:cubicBezTo>
                    <a:pt x="831" y="9"/>
                    <a:pt x="831" y="9"/>
                    <a:pt x="831" y="9"/>
                  </a:cubicBezTo>
                  <a:cubicBezTo>
                    <a:pt x="831" y="12"/>
                    <a:pt x="831" y="12"/>
                    <a:pt x="831" y="12"/>
                  </a:cubicBezTo>
                  <a:cubicBezTo>
                    <a:pt x="830" y="12"/>
                    <a:pt x="830" y="12"/>
                    <a:pt x="830" y="12"/>
                  </a:cubicBezTo>
                  <a:cubicBezTo>
                    <a:pt x="826" y="12"/>
                    <a:pt x="824" y="14"/>
                    <a:pt x="824" y="16"/>
                  </a:cubicBezTo>
                  <a:cubicBezTo>
                    <a:pt x="824" y="55"/>
                    <a:pt x="824" y="55"/>
                    <a:pt x="824" y="55"/>
                  </a:cubicBezTo>
                  <a:cubicBezTo>
                    <a:pt x="820" y="55"/>
                    <a:pt x="820" y="55"/>
                    <a:pt x="820" y="55"/>
                  </a:cubicBezTo>
                  <a:cubicBezTo>
                    <a:pt x="785" y="19"/>
                    <a:pt x="785" y="19"/>
                    <a:pt x="785" y="19"/>
                  </a:cubicBezTo>
                  <a:close/>
                  <a:moveTo>
                    <a:pt x="888" y="33"/>
                  </a:moveTo>
                  <a:cubicBezTo>
                    <a:pt x="888" y="36"/>
                    <a:pt x="888" y="36"/>
                    <a:pt x="888" y="36"/>
                  </a:cubicBezTo>
                  <a:cubicBezTo>
                    <a:pt x="885" y="36"/>
                    <a:pt x="883" y="37"/>
                    <a:pt x="883" y="41"/>
                  </a:cubicBezTo>
                  <a:cubicBezTo>
                    <a:pt x="883" y="51"/>
                    <a:pt x="883" y="51"/>
                    <a:pt x="883" y="51"/>
                  </a:cubicBezTo>
                  <a:cubicBezTo>
                    <a:pt x="876" y="54"/>
                    <a:pt x="870" y="56"/>
                    <a:pt x="864" y="56"/>
                  </a:cubicBezTo>
                  <a:cubicBezTo>
                    <a:pt x="846" y="55"/>
                    <a:pt x="837" y="47"/>
                    <a:pt x="836" y="32"/>
                  </a:cubicBezTo>
                  <a:cubicBezTo>
                    <a:pt x="837" y="17"/>
                    <a:pt x="846" y="9"/>
                    <a:pt x="863" y="8"/>
                  </a:cubicBezTo>
                  <a:cubicBezTo>
                    <a:pt x="868" y="9"/>
                    <a:pt x="872" y="9"/>
                    <a:pt x="875" y="10"/>
                  </a:cubicBezTo>
                  <a:cubicBezTo>
                    <a:pt x="877" y="11"/>
                    <a:pt x="878" y="11"/>
                    <a:pt x="879" y="11"/>
                  </a:cubicBezTo>
                  <a:cubicBezTo>
                    <a:pt x="880" y="11"/>
                    <a:pt x="881" y="11"/>
                    <a:pt x="881" y="10"/>
                  </a:cubicBezTo>
                  <a:cubicBezTo>
                    <a:pt x="883" y="10"/>
                    <a:pt x="883" y="10"/>
                    <a:pt x="883" y="10"/>
                  </a:cubicBezTo>
                  <a:cubicBezTo>
                    <a:pt x="883" y="23"/>
                    <a:pt x="883" y="23"/>
                    <a:pt x="883" y="23"/>
                  </a:cubicBezTo>
                  <a:cubicBezTo>
                    <a:pt x="880" y="23"/>
                    <a:pt x="880" y="23"/>
                    <a:pt x="880" y="23"/>
                  </a:cubicBezTo>
                  <a:cubicBezTo>
                    <a:pt x="878" y="16"/>
                    <a:pt x="873" y="12"/>
                    <a:pt x="865" y="11"/>
                  </a:cubicBezTo>
                  <a:cubicBezTo>
                    <a:pt x="854" y="12"/>
                    <a:pt x="848" y="19"/>
                    <a:pt x="847" y="32"/>
                  </a:cubicBezTo>
                  <a:cubicBezTo>
                    <a:pt x="848" y="45"/>
                    <a:pt x="854" y="52"/>
                    <a:pt x="865" y="53"/>
                  </a:cubicBezTo>
                  <a:cubicBezTo>
                    <a:pt x="868" y="53"/>
                    <a:pt x="871" y="52"/>
                    <a:pt x="873" y="51"/>
                  </a:cubicBezTo>
                  <a:cubicBezTo>
                    <a:pt x="873" y="41"/>
                    <a:pt x="873" y="41"/>
                    <a:pt x="873" y="41"/>
                  </a:cubicBezTo>
                  <a:cubicBezTo>
                    <a:pt x="874" y="37"/>
                    <a:pt x="870" y="36"/>
                    <a:pt x="864" y="36"/>
                  </a:cubicBezTo>
                  <a:cubicBezTo>
                    <a:pt x="864" y="33"/>
                    <a:pt x="864" y="33"/>
                    <a:pt x="864" y="33"/>
                  </a:cubicBezTo>
                  <a:cubicBezTo>
                    <a:pt x="888" y="33"/>
                    <a:pt x="888" y="33"/>
                    <a:pt x="888" y="33"/>
                  </a:cubicBezTo>
                  <a:close/>
                  <a:moveTo>
                    <a:pt x="962" y="5"/>
                  </a:moveTo>
                  <a:cubicBezTo>
                    <a:pt x="962" y="2"/>
                    <a:pt x="962" y="2"/>
                    <a:pt x="962" y="2"/>
                  </a:cubicBezTo>
                  <a:cubicBezTo>
                    <a:pt x="984" y="2"/>
                    <a:pt x="984" y="2"/>
                    <a:pt x="984" y="2"/>
                  </a:cubicBezTo>
                  <a:cubicBezTo>
                    <a:pt x="984" y="5"/>
                    <a:pt x="984" y="5"/>
                    <a:pt x="984" y="5"/>
                  </a:cubicBezTo>
                  <a:cubicBezTo>
                    <a:pt x="983" y="5"/>
                    <a:pt x="983" y="5"/>
                    <a:pt x="983" y="5"/>
                  </a:cubicBezTo>
                  <a:cubicBezTo>
                    <a:pt x="978" y="5"/>
                    <a:pt x="975" y="8"/>
                    <a:pt x="976" y="12"/>
                  </a:cubicBezTo>
                  <a:cubicBezTo>
                    <a:pt x="976" y="34"/>
                    <a:pt x="976" y="34"/>
                    <a:pt x="976" y="34"/>
                  </a:cubicBezTo>
                  <a:cubicBezTo>
                    <a:pt x="975" y="48"/>
                    <a:pt x="967" y="55"/>
                    <a:pt x="951" y="56"/>
                  </a:cubicBezTo>
                  <a:cubicBezTo>
                    <a:pt x="935" y="56"/>
                    <a:pt x="926" y="49"/>
                    <a:pt x="926" y="36"/>
                  </a:cubicBezTo>
                  <a:cubicBezTo>
                    <a:pt x="926" y="11"/>
                    <a:pt x="926" y="11"/>
                    <a:pt x="926" y="11"/>
                  </a:cubicBezTo>
                  <a:cubicBezTo>
                    <a:pt x="926" y="7"/>
                    <a:pt x="924" y="5"/>
                    <a:pt x="920" y="5"/>
                  </a:cubicBezTo>
                  <a:cubicBezTo>
                    <a:pt x="918" y="5"/>
                    <a:pt x="918" y="5"/>
                    <a:pt x="918" y="5"/>
                  </a:cubicBezTo>
                  <a:cubicBezTo>
                    <a:pt x="918" y="2"/>
                    <a:pt x="918" y="2"/>
                    <a:pt x="918" y="2"/>
                  </a:cubicBezTo>
                  <a:cubicBezTo>
                    <a:pt x="945" y="2"/>
                    <a:pt x="945" y="2"/>
                    <a:pt x="945" y="2"/>
                  </a:cubicBezTo>
                  <a:cubicBezTo>
                    <a:pt x="945" y="5"/>
                    <a:pt x="945" y="5"/>
                    <a:pt x="945" y="5"/>
                  </a:cubicBezTo>
                  <a:cubicBezTo>
                    <a:pt x="944" y="5"/>
                    <a:pt x="944" y="5"/>
                    <a:pt x="944" y="5"/>
                  </a:cubicBezTo>
                  <a:cubicBezTo>
                    <a:pt x="940" y="5"/>
                    <a:pt x="938" y="7"/>
                    <a:pt x="938" y="11"/>
                  </a:cubicBezTo>
                  <a:cubicBezTo>
                    <a:pt x="938" y="36"/>
                    <a:pt x="938" y="36"/>
                    <a:pt x="938" y="36"/>
                  </a:cubicBezTo>
                  <a:cubicBezTo>
                    <a:pt x="938" y="46"/>
                    <a:pt x="943" y="50"/>
                    <a:pt x="953" y="50"/>
                  </a:cubicBezTo>
                  <a:cubicBezTo>
                    <a:pt x="964" y="50"/>
                    <a:pt x="970" y="45"/>
                    <a:pt x="970" y="35"/>
                  </a:cubicBezTo>
                  <a:cubicBezTo>
                    <a:pt x="970" y="14"/>
                    <a:pt x="970" y="14"/>
                    <a:pt x="970" y="14"/>
                  </a:cubicBezTo>
                  <a:cubicBezTo>
                    <a:pt x="970" y="8"/>
                    <a:pt x="968" y="5"/>
                    <a:pt x="963" y="5"/>
                  </a:cubicBezTo>
                  <a:cubicBezTo>
                    <a:pt x="962" y="5"/>
                    <a:pt x="962" y="5"/>
                    <a:pt x="962" y="5"/>
                  </a:cubicBezTo>
                  <a:close/>
                  <a:moveTo>
                    <a:pt x="997" y="19"/>
                  </a:moveTo>
                  <a:cubicBezTo>
                    <a:pt x="997" y="46"/>
                    <a:pt x="997" y="46"/>
                    <a:pt x="997" y="46"/>
                  </a:cubicBezTo>
                  <a:cubicBezTo>
                    <a:pt x="996" y="51"/>
                    <a:pt x="998" y="53"/>
                    <a:pt x="1004" y="52"/>
                  </a:cubicBezTo>
                  <a:cubicBezTo>
                    <a:pt x="1004" y="55"/>
                    <a:pt x="1004" y="55"/>
                    <a:pt x="1004" y="55"/>
                  </a:cubicBezTo>
                  <a:cubicBezTo>
                    <a:pt x="986" y="55"/>
                    <a:pt x="986" y="55"/>
                    <a:pt x="986" y="55"/>
                  </a:cubicBezTo>
                  <a:cubicBezTo>
                    <a:pt x="986" y="52"/>
                    <a:pt x="986" y="52"/>
                    <a:pt x="986" y="52"/>
                  </a:cubicBezTo>
                  <a:cubicBezTo>
                    <a:pt x="987" y="52"/>
                    <a:pt x="987" y="52"/>
                    <a:pt x="987" y="52"/>
                  </a:cubicBezTo>
                  <a:cubicBezTo>
                    <a:pt x="990" y="53"/>
                    <a:pt x="992" y="51"/>
                    <a:pt x="992" y="48"/>
                  </a:cubicBezTo>
                  <a:cubicBezTo>
                    <a:pt x="992" y="14"/>
                    <a:pt x="992" y="14"/>
                    <a:pt x="992" y="14"/>
                  </a:cubicBezTo>
                  <a:cubicBezTo>
                    <a:pt x="991" y="13"/>
                    <a:pt x="989" y="13"/>
                    <a:pt x="986" y="12"/>
                  </a:cubicBezTo>
                  <a:cubicBezTo>
                    <a:pt x="986" y="9"/>
                    <a:pt x="986" y="9"/>
                    <a:pt x="986" y="9"/>
                  </a:cubicBezTo>
                  <a:cubicBezTo>
                    <a:pt x="1001" y="9"/>
                    <a:pt x="1001" y="9"/>
                    <a:pt x="1001" y="9"/>
                  </a:cubicBezTo>
                  <a:cubicBezTo>
                    <a:pt x="1031" y="41"/>
                    <a:pt x="1031" y="41"/>
                    <a:pt x="1031" y="41"/>
                  </a:cubicBezTo>
                  <a:cubicBezTo>
                    <a:pt x="1031" y="19"/>
                    <a:pt x="1031" y="19"/>
                    <a:pt x="1031" y="19"/>
                  </a:cubicBezTo>
                  <a:cubicBezTo>
                    <a:pt x="1032" y="14"/>
                    <a:pt x="1030" y="12"/>
                    <a:pt x="1025" y="12"/>
                  </a:cubicBezTo>
                  <a:cubicBezTo>
                    <a:pt x="1024" y="12"/>
                    <a:pt x="1024" y="12"/>
                    <a:pt x="1024" y="12"/>
                  </a:cubicBezTo>
                  <a:cubicBezTo>
                    <a:pt x="1024" y="9"/>
                    <a:pt x="1024" y="9"/>
                    <a:pt x="1024" y="9"/>
                  </a:cubicBezTo>
                  <a:cubicBezTo>
                    <a:pt x="1043" y="9"/>
                    <a:pt x="1043" y="9"/>
                    <a:pt x="1043" y="9"/>
                  </a:cubicBezTo>
                  <a:cubicBezTo>
                    <a:pt x="1043" y="12"/>
                    <a:pt x="1043" y="12"/>
                    <a:pt x="1043" y="12"/>
                  </a:cubicBezTo>
                  <a:cubicBezTo>
                    <a:pt x="1042" y="12"/>
                    <a:pt x="1042" y="12"/>
                    <a:pt x="1042" y="12"/>
                  </a:cubicBezTo>
                  <a:cubicBezTo>
                    <a:pt x="1037" y="12"/>
                    <a:pt x="1035" y="14"/>
                    <a:pt x="1036" y="16"/>
                  </a:cubicBezTo>
                  <a:cubicBezTo>
                    <a:pt x="1036" y="55"/>
                    <a:pt x="1036" y="55"/>
                    <a:pt x="1036" y="55"/>
                  </a:cubicBezTo>
                  <a:cubicBezTo>
                    <a:pt x="1032" y="55"/>
                    <a:pt x="1032" y="55"/>
                    <a:pt x="1032" y="55"/>
                  </a:cubicBezTo>
                  <a:cubicBezTo>
                    <a:pt x="997" y="19"/>
                    <a:pt x="997" y="19"/>
                    <a:pt x="997" y="19"/>
                  </a:cubicBezTo>
                  <a:close/>
                  <a:moveTo>
                    <a:pt x="1046" y="12"/>
                  </a:moveTo>
                  <a:cubicBezTo>
                    <a:pt x="1046" y="9"/>
                    <a:pt x="1046" y="9"/>
                    <a:pt x="1046" y="9"/>
                  </a:cubicBezTo>
                  <a:cubicBezTo>
                    <a:pt x="1069" y="9"/>
                    <a:pt x="1069" y="9"/>
                    <a:pt x="1069" y="9"/>
                  </a:cubicBezTo>
                  <a:cubicBezTo>
                    <a:pt x="1069" y="12"/>
                    <a:pt x="1069" y="12"/>
                    <a:pt x="1069" y="12"/>
                  </a:cubicBezTo>
                  <a:cubicBezTo>
                    <a:pt x="1068" y="12"/>
                    <a:pt x="1068" y="12"/>
                    <a:pt x="1068" y="12"/>
                  </a:cubicBezTo>
                  <a:cubicBezTo>
                    <a:pt x="1064" y="12"/>
                    <a:pt x="1062" y="14"/>
                    <a:pt x="1062" y="18"/>
                  </a:cubicBezTo>
                  <a:cubicBezTo>
                    <a:pt x="1062" y="47"/>
                    <a:pt x="1062" y="47"/>
                    <a:pt x="1062" y="47"/>
                  </a:cubicBezTo>
                  <a:cubicBezTo>
                    <a:pt x="1062" y="51"/>
                    <a:pt x="1064" y="53"/>
                    <a:pt x="1068" y="52"/>
                  </a:cubicBezTo>
                  <a:cubicBezTo>
                    <a:pt x="1069" y="52"/>
                    <a:pt x="1069" y="52"/>
                    <a:pt x="1069" y="52"/>
                  </a:cubicBezTo>
                  <a:cubicBezTo>
                    <a:pt x="1069" y="55"/>
                    <a:pt x="1069" y="55"/>
                    <a:pt x="1069" y="55"/>
                  </a:cubicBezTo>
                  <a:cubicBezTo>
                    <a:pt x="1046" y="55"/>
                    <a:pt x="1046" y="55"/>
                    <a:pt x="1046" y="55"/>
                  </a:cubicBezTo>
                  <a:cubicBezTo>
                    <a:pt x="1046" y="52"/>
                    <a:pt x="1046" y="52"/>
                    <a:pt x="1046" y="52"/>
                  </a:cubicBezTo>
                  <a:cubicBezTo>
                    <a:pt x="1047" y="52"/>
                    <a:pt x="1047" y="52"/>
                    <a:pt x="1047" y="52"/>
                  </a:cubicBezTo>
                  <a:cubicBezTo>
                    <a:pt x="1050" y="53"/>
                    <a:pt x="1052" y="51"/>
                    <a:pt x="1052" y="47"/>
                  </a:cubicBezTo>
                  <a:cubicBezTo>
                    <a:pt x="1052" y="18"/>
                    <a:pt x="1052" y="18"/>
                    <a:pt x="1052" y="18"/>
                  </a:cubicBezTo>
                  <a:cubicBezTo>
                    <a:pt x="1052" y="14"/>
                    <a:pt x="1051" y="12"/>
                    <a:pt x="1047" y="12"/>
                  </a:cubicBezTo>
                  <a:cubicBezTo>
                    <a:pt x="1046" y="12"/>
                    <a:pt x="1046" y="12"/>
                    <a:pt x="1046" y="12"/>
                  </a:cubicBezTo>
                  <a:close/>
                  <a:moveTo>
                    <a:pt x="1097" y="56"/>
                  </a:moveTo>
                  <a:cubicBezTo>
                    <a:pt x="1080" y="18"/>
                    <a:pt x="1080" y="18"/>
                    <a:pt x="1080" y="18"/>
                  </a:cubicBezTo>
                  <a:cubicBezTo>
                    <a:pt x="1078" y="14"/>
                    <a:pt x="1075" y="12"/>
                    <a:pt x="1072" y="12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1071" y="9"/>
                    <a:pt x="1071" y="9"/>
                    <a:pt x="1071" y="9"/>
                  </a:cubicBezTo>
                  <a:cubicBezTo>
                    <a:pt x="1097" y="9"/>
                    <a:pt x="1097" y="9"/>
                    <a:pt x="1097" y="9"/>
                  </a:cubicBezTo>
                  <a:cubicBezTo>
                    <a:pt x="1097" y="12"/>
                    <a:pt x="1097" y="12"/>
                    <a:pt x="1097" y="12"/>
                  </a:cubicBezTo>
                  <a:cubicBezTo>
                    <a:pt x="1096" y="12"/>
                    <a:pt x="1096" y="12"/>
                    <a:pt x="1096" y="12"/>
                  </a:cubicBezTo>
                  <a:cubicBezTo>
                    <a:pt x="1093" y="12"/>
                    <a:pt x="1091" y="13"/>
                    <a:pt x="1090" y="14"/>
                  </a:cubicBezTo>
                  <a:cubicBezTo>
                    <a:pt x="1089" y="15"/>
                    <a:pt x="1089" y="16"/>
                    <a:pt x="1090" y="19"/>
                  </a:cubicBezTo>
                  <a:cubicBezTo>
                    <a:pt x="1102" y="43"/>
                    <a:pt x="1102" y="43"/>
                    <a:pt x="1102" y="43"/>
                  </a:cubicBezTo>
                  <a:cubicBezTo>
                    <a:pt x="1113" y="16"/>
                    <a:pt x="1113" y="16"/>
                    <a:pt x="1113" y="16"/>
                  </a:cubicBezTo>
                  <a:cubicBezTo>
                    <a:pt x="1114" y="14"/>
                    <a:pt x="1113" y="13"/>
                    <a:pt x="1109" y="12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07" y="9"/>
                    <a:pt x="1107" y="9"/>
                    <a:pt x="1107" y="9"/>
                  </a:cubicBezTo>
                  <a:cubicBezTo>
                    <a:pt x="1126" y="9"/>
                    <a:pt x="1126" y="9"/>
                    <a:pt x="1126" y="9"/>
                  </a:cubicBezTo>
                  <a:cubicBezTo>
                    <a:pt x="1126" y="12"/>
                    <a:pt x="1126" y="12"/>
                    <a:pt x="1126" y="12"/>
                  </a:cubicBezTo>
                  <a:cubicBezTo>
                    <a:pt x="1125" y="12"/>
                    <a:pt x="1125" y="12"/>
                    <a:pt x="1125" y="12"/>
                  </a:cubicBezTo>
                  <a:cubicBezTo>
                    <a:pt x="1122" y="12"/>
                    <a:pt x="1119" y="15"/>
                    <a:pt x="1117" y="20"/>
                  </a:cubicBezTo>
                  <a:cubicBezTo>
                    <a:pt x="1101" y="56"/>
                    <a:pt x="1101" y="56"/>
                    <a:pt x="1101" y="56"/>
                  </a:cubicBezTo>
                  <a:cubicBezTo>
                    <a:pt x="1097" y="56"/>
                    <a:pt x="1097" y="56"/>
                    <a:pt x="1097" y="56"/>
                  </a:cubicBezTo>
                  <a:close/>
                  <a:moveTo>
                    <a:pt x="1161" y="13"/>
                  </a:moveTo>
                  <a:cubicBezTo>
                    <a:pt x="1145" y="13"/>
                    <a:pt x="1145" y="13"/>
                    <a:pt x="1145" y="13"/>
                  </a:cubicBezTo>
                  <a:cubicBezTo>
                    <a:pt x="1145" y="30"/>
                    <a:pt x="1145" y="30"/>
                    <a:pt x="1145" y="30"/>
                  </a:cubicBezTo>
                  <a:cubicBezTo>
                    <a:pt x="1157" y="30"/>
                    <a:pt x="1157" y="30"/>
                    <a:pt x="1157" y="30"/>
                  </a:cubicBezTo>
                  <a:cubicBezTo>
                    <a:pt x="1161" y="30"/>
                    <a:pt x="1163" y="29"/>
                    <a:pt x="1162" y="25"/>
                  </a:cubicBezTo>
                  <a:cubicBezTo>
                    <a:pt x="1165" y="25"/>
                    <a:pt x="1165" y="25"/>
                    <a:pt x="1165" y="25"/>
                  </a:cubicBezTo>
                  <a:cubicBezTo>
                    <a:pt x="1165" y="39"/>
                    <a:pt x="1165" y="39"/>
                    <a:pt x="1165" y="39"/>
                  </a:cubicBezTo>
                  <a:cubicBezTo>
                    <a:pt x="1162" y="39"/>
                    <a:pt x="1162" y="39"/>
                    <a:pt x="1162" y="39"/>
                  </a:cubicBezTo>
                  <a:cubicBezTo>
                    <a:pt x="1163" y="36"/>
                    <a:pt x="1161" y="34"/>
                    <a:pt x="1156" y="34"/>
                  </a:cubicBezTo>
                  <a:cubicBezTo>
                    <a:pt x="1145" y="34"/>
                    <a:pt x="1145" y="34"/>
                    <a:pt x="1145" y="34"/>
                  </a:cubicBezTo>
                  <a:cubicBezTo>
                    <a:pt x="1145" y="47"/>
                    <a:pt x="1145" y="47"/>
                    <a:pt x="1145" y="47"/>
                  </a:cubicBezTo>
                  <a:cubicBezTo>
                    <a:pt x="1144" y="50"/>
                    <a:pt x="1145" y="52"/>
                    <a:pt x="1148" y="51"/>
                  </a:cubicBezTo>
                  <a:cubicBezTo>
                    <a:pt x="1160" y="51"/>
                    <a:pt x="1160" y="51"/>
                    <a:pt x="1160" y="51"/>
                  </a:cubicBezTo>
                  <a:cubicBezTo>
                    <a:pt x="1164" y="52"/>
                    <a:pt x="1167" y="49"/>
                    <a:pt x="1168" y="44"/>
                  </a:cubicBezTo>
                  <a:cubicBezTo>
                    <a:pt x="1171" y="44"/>
                    <a:pt x="1171" y="44"/>
                    <a:pt x="1171" y="44"/>
                  </a:cubicBezTo>
                  <a:cubicBezTo>
                    <a:pt x="1170" y="55"/>
                    <a:pt x="1170" y="55"/>
                    <a:pt x="1170" y="55"/>
                  </a:cubicBezTo>
                  <a:cubicBezTo>
                    <a:pt x="1126" y="55"/>
                    <a:pt x="1126" y="55"/>
                    <a:pt x="1126" y="55"/>
                  </a:cubicBezTo>
                  <a:cubicBezTo>
                    <a:pt x="1126" y="52"/>
                    <a:pt x="1126" y="52"/>
                    <a:pt x="1126" y="52"/>
                  </a:cubicBezTo>
                  <a:cubicBezTo>
                    <a:pt x="1129" y="52"/>
                    <a:pt x="1129" y="52"/>
                    <a:pt x="1129" y="52"/>
                  </a:cubicBezTo>
                  <a:cubicBezTo>
                    <a:pt x="1133" y="53"/>
                    <a:pt x="1135" y="51"/>
                    <a:pt x="1135" y="47"/>
                  </a:cubicBezTo>
                  <a:cubicBezTo>
                    <a:pt x="1135" y="18"/>
                    <a:pt x="1135" y="18"/>
                    <a:pt x="1135" y="18"/>
                  </a:cubicBezTo>
                  <a:cubicBezTo>
                    <a:pt x="1135" y="14"/>
                    <a:pt x="1133" y="12"/>
                    <a:pt x="1128" y="12"/>
                  </a:cubicBezTo>
                  <a:cubicBezTo>
                    <a:pt x="1128" y="12"/>
                    <a:pt x="1128" y="12"/>
                    <a:pt x="1128" y="12"/>
                  </a:cubicBezTo>
                  <a:cubicBezTo>
                    <a:pt x="1128" y="9"/>
                    <a:pt x="1128" y="9"/>
                    <a:pt x="1128" y="9"/>
                  </a:cubicBezTo>
                  <a:cubicBezTo>
                    <a:pt x="1168" y="9"/>
                    <a:pt x="1168" y="9"/>
                    <a:pt x="1168" y="9"/>
                  </a:cubicBezTo>
                  <a:cubicBezTo>
                    <a:pt x="1169" y="20"/>
                    <a:pt x="1169" y="20"/>
                    <a:pt x="1169" y="20"/>
                  </a:cubicBezTo>
                  <a:cubicBezTo>
                    <a:pt x="1166" y="20"/>
                    <a:pt x="1166" y="20"/>
                    <a:pt x="1166" y="20"/>
                  </a:cubicBezTo>
                  <a:cubicBezTo>
                    <a:pt x="1166" y="15"/>
                    <a:pt x="1164" y="13"/>
                    <a:pt x="1161" y="13"/>
                  </a:cubicBezTo>
                  <a:close/>
                  <a:moveTo>
                    <a:pt x="1192" y="36"/>
                  </a:moveTo>
                  <a:cubicBezTo>
                    <a:pt x="1192" y="47"/>
                    <a:pt x="1192" y="47"/>
                    <a:pt x="1192" y="47"/>
                  </a:cubicBezTo>
                  <a:cubicBezTo>
                    <a:pt x="1192" y="51"/>
                    <a:pt x="1194" y="53"/>
                    <a:pt x="1198" y="52"/>
                  </a:cubicBezTo>
                  <a:cubicBezTo>
                    <a:pt x="1200" y="52"/>
                    <a:pt x="1200" y="52"/>
                    <a:pt x="1200" y="52"/>
                  </a:cubicBezTo>
                  <a:cubicBezTo>
                    <a:pt x="1200" y="55"/>
                    <a:pt x="1200" y="55"/>
                    <a:pt x="1200" y="55"/>
                  </a:cubicBezTo>
                  <a:cubicBezTo>
                    <a:pt x="1174" y="55"/>
                    <a:pt x="1174" y="55"/>
                    <a:pt x="1174" y="55"/>
                  </a:cubicBezTo>
                  <a:cubicBezTo>
                    <a:pt x="1174" y="52"/>
                    <a:pt x="1174" y="52"/>
                    <a:pt x="1174" y="52"/>
                  </a:cubicBezTo>
                  <a:cubicBezTo>
                    <a:pt x="1176" y="52"/>
                    <a:pt x="1176" y="52"/>
                    <a:pt x="1176" y="52"/>
                  </a:cubicBezTo>
                  <a:cubicBezTo>
                    <a:pt x="1180" y="53"/>
                    <a:pt x="1182" y="51"/>
                    <a:pt x="1182" y="47"/>
                  </a:cubicBezTo>
                  <a:cubicBezTo>
                    <a:pt x="1182" y="18"/>
                    <a:pt x="1182" y="18"/>
                    <a:pt x="1182" y="18"/>
                  </a:cubicBezTo>
                  <a:cubicBezTo>
                    <a:pt x="1182" y="14"/>
                    <a:pt x="1180" y="12"/>
                    <a:pt x="1176" y="12"/>
                  </a:cubicBezTo>
                  <a:cubicBezTo>
                    <a:pt x="1174" y="12"/>
                    <a:pt x="1174" y="12"/>
                    <a:pt x="1174" y="12"/>
                  </a:cubicBezTo>
                  <a:cubicBezTo>
                    <a:pt x="1174" y="9"/>
                    <a:pt x="1174" y="9"/>
                    <a:pt x="1174" y="9"/>
                  </a:cubicBezTo>
                  <a:cubicBezTo>
                    <a:pt x="1175" y="9"/>
                    <a:pt x="1175" y="9"/>
                    <a:pt x="1176" y="9"/>
                  </a:cubicBezTo>
                  <a:cubicBezTo>
                    <a:pt x="1180" y="9"/>
                    <a:pt x="1182" y="9"/>
                    <a:pt x="1184" y="9"/>
                  </a:cubicBezTo>
                  <a:cubicBezTo>
                    <a:pt x="1189" y="9"/>
                    <a:pt x="1193" y="8"/>
                    <a:pt x="1196" y="8"/>
                  </a:cubicBezTo>
                  <a:cubicBezTo>
                    <a:pt x="1206" y="8"/>
                    <a:pt x="1213" y="10"/>
                    <a:pt x="1216" y="13"/>
                  </a:cubicBezTo>
                  <a:cubicBezTo>
                    <a:pt x="1219" y="16"/>
                    <a:pt x="1220" y="19"/>
                    <a:pt x="1220" y="22"/>
                  </a:cubicBezTo>
                  <a:cubicBezTo>
                    <a:pt x="1219" y="28"/>
                    <a:pt x="1216" y="32"/>
                    <a:pt x="1209" y="34"/>
                  </a:cubicBezTo>
                  <a:cubicBezTo>
                    <a:pt x="1211" y="35"/>
                    <a:pt x="1213" y="38"/>
                    <a:pt x="1216" y="41"/>
                  </a:cubicBezTo>
                  <a:cubicBezTo>
                    <a:pt x="1218" y="45"/>
                    <a:pt x="1220" y="47"/>
                    <a:pt x="1222" y="49"/>
                  </a:cubicBezTo>
                  <a:cubicBezTo>
                    <a:pt x="1224" y="51"/>
                    <a:pt x="1227" y="53"/>
                    <a:pt x="1231" y="53"/>
                  </a:cubicBezTo>
                  <a:cubicBezTo>
                    <a:pt x="1231" y="55"/>
                    <a:pt x="1231" y="55"/>
                    <a:pt x="1231" y="55"/>
                  </a:cubicBezTo>
                  <a:cubicBezTo>
                    <a:pt x="1230" y="55"/>
                    <a:pt x="1229" y="55"/>
                    <a:pt x="1227" y="55"/>
                  </a:cubicBezTo>
                  <a:cubicBezTo>
                    <a:pt x="1219" y="56"/>
                    <a:pt x="1213" y="54"/>
                    <a:pt x="1211" y="51"/>
                  </a:cubicBezTo>
                  <a:cubicBezTo>
                    <a:pt x="1209" y="50"/>
                    <a:pt x="1207" y="48"/>
                    <a:pt x="1206" y="45"/>
                  </a:cubicBezTo>
                  <a:cubicBezTo>
                    <a:pt x="1203" y="41"/>
                    <a:pt x="1200" y="38"/>
                    <a:pt x="1198" y="36"/>
                  </a:cubicBezTo>
                  <a:cubicBezTo>
                    <a:pt x="1192" y="36"/>
                    <a:pt x="1192" y="36"/>
                    <a:pt x="1192" y="36"/>
                  </a:cubicBezTo>
                  <a:close/>
                  <a:moveTo>
                    <a:pt x="1192" y="11"/>
                  </a:moveTo>
                  <a:cubicBezTo>
                    <a:pt x="1192" y="33"/>
                    <a:pt x="1192" y="33"/>
                    <a:pt x="1192" y="33"/>
                  </a:cubicBezTo>
                  <a:cubicBezTo>
                    <a:pt x="1195" y="33"/>
                    <a:pt x="1195" y="33"/>
                    <a:pt x="1195" y="33"/>
                  </a:cubicBezTo>
                  <a:cubicBezTo>
                    <a:pt x="1204" y="33"/>
                    <a:pt x="1209" y="29"/>
                    <a:pt x="1209" y="22"/>
                  </a:cubicBezTo>
                  <a:cubicBezTo>
                    <a:pt x="1209" y="15"/>
                    <a:pt x="1204" y="12"/>
                    <a:pt x="1196" y="11"/>
                  </a:cubicBezTo>
                  <a:cubicBezTo>
                    <a:pt x="1192" y="11"/>
                    <a:pt x="1192" y="11"/>
                    <a:pt x="1192" y="11"/>
                  </a:cubicBezTo>
                  <a:close/>
                  <a:moveTo>
                    <a:pt x="1236" y="55"/>
                  </a:moveTo>
                  <a:cubicBezTo>
                    <a:pt x="1235" y="42"/>
                    <a:pt x="1235" y="42"/>
                    <a:pt x="1235" y="42"/>
                  </a:cubicBezTo>
                  <a:cubicBezTo>
                    <a:pt x="1237" y="42"/>
                    <a:pt x="1237" y="42"/>
                    <a:pt x="1237" y="42"/>
                  </a:cubicBezTo>
                  <a:cubicBezTo>
                    <a:pt x="1240" y="49"/>
                    <a:pt x="1244" y="53"/>
                    <a:pt x="1250" y="53"/>
                  </a:cubicBezTo>
                  <a:cubicBezTo>
                    <a:pt x="1255" y="52"/>
                    <a:pt x="1258" y="50"/>
                    <a:pt x="1258" y="45"/>
                  </a:cubicBezTo>
                  <a:cubicBezTo>
                    <a:pt x="1258" y="42"/>
                    <a:pt x="1255" y="39"/>
                    <a:pt x="1248" y="35"/>
                  </a:cubicBezTo>
                  <a:cubicBezTo>
                    <a:pt x="1239" y="30"/>
                    <a:pt x="1235" y="26"/>
                    <a:pt x="1235" y="20"/>
                  </a:cubicBezTo>
                  <a:cubicBezTo>
                    <a:pt x="1235" y="13"/>
                    <a:pt x="1240" y="9"/>
                    <a:pt x="1250" y="8"/>
                  </a:cubicBezTo>
                  <a:cubicBezTo>
                    <a:pt x="1252" y="8"/>
                    <a:pt x="1255" y="9"/>
                    <a:pt x="1259" y="10"/>
                  </a:cubicBezTo>
                  <a:cubicBezTo>
                    <a:pt x="1260" y="10"/>
                    <a:pt x="1261" y="10"/>
                    <a:pt x="1261" y="10"/>
                  </a:cubicBezTo>
                  <a:cubicBezTo>
                    <a:pt x="1261" y="10"/>
                    <a:pt x="1262" y="10"/>
                    <a:pt x="1262" y="10"/>
                  </a:cubicBezTo>
                  <a:cubicBezTo>
                    <a:pt x="1262" y="10"/>
                    <a:pt x="1262" y="10"/>
                    <a:pt x="1263" y="9"/>
                  </a:cubicBezTo>
                  <a:cubicBezTo>
                    <a:pt x="1264" y="9"/>
                    <a:pt x="1264" y="9"/>
                    <a:pt x="1264" y="9"/>
                  </a:cubicBezTo>
                  <a:cubicBezTo>
                    <a:pt x="1266" y="21"/>
                    <a:pt x="1266" y="21"/>
                    <a:pt x="1266" y="21"/>
                  </a:cubicBezTo>
                  <a:cubicBezTo>
                    <a:pt x="1263" y="21"/>
                    <a:pt x="1263" y="21"/>
                    <a:pt x="1263" y="21"/>
                  </a:cubicBezTo>
                  <a:cubicBezTo>
                    <a:pt x="1260" y="15"/>
                    <a:pt x="1256" y="12"/>
                    <a:pt x="1251" y="11"/>
                  </a:cubicBezTo>
                  <a:cubicBezTo>
                    <a:pt x="1246" y="12"/>
                    <a:pt x="1244" y="14"/>
                    <a:pt x="1243" y="17"/>
                  </a:cubicBezTo>
                  <a:cubicBezTo>
                    <a:pt x="1243" y="19"/>
                    <a:pt x="1246" y="22"/>
                    <a:pt x="1252" y="25"/>
                  </a:cubicBezTo>
                  <a:cubicBezTo>
                    <a:pt x="1258" y="28"/>
                    <a:pt x="1261" y="31"/>
                    <a:pt x="1264" y="33"/>
                  </a:cubicBezTo>
                  <a:cubicBezTo>
                    <a:pt x="1267" y="36"/>
                    <a:pt x="1268" y="39"/>
                    <a:pt x="1268" y="43"/>
                  </a:cubicBezTo>
                  <a:cubicBezTo>
                    <a:pt x="1267" y="51"/>
                    <a:pt x="1262" y="55"/>
                    <a:pt x="1252" y="56"/>
                  </a:cubicBezTo>
                  <a:cubicBezTo>
                    <a:pt x="1248" y="55"/>
                    <a:pt x="1245" y="55"/>
                    <a:pt x="1242" y="55"/>
                  </a:cubicBezTo>
                  <a:cubicBezTo>
                    <a:pt x="1241" y="54"/>
                    <a:pt x="1240" y="54"/>
                    <a:pt x="1240" y="54"/>
                  </a:cubicBezTo>
                  <a:cubicBezTo>
                    <a:pt x="1239" y="54"/>
                    <a:pt x="1238" y="54"/>
                    <a:pt x="1238" y="55"/>
                  </a:cubicBezTo>
                  <a:cubicBezTo>
                    <a:pt x="1236" y="55"/>
                    <a:pt x="1236" y="55"/>
                    <a:pt x="1236" y="55"/>
                  </a:cubicBezTo>
                  <a:close/>
                  <a:moveTo>
                    <a:pt x="1273" y="12"/>
                  </a:moveTo>
                  <a:cubicBezTo>
                    <a:pt x="1273" y="9"/>
                    <a:pt x="1273" y="9"/>
                    <a:pt x="1273" y="9"/>
                  </a:cubicBezTo>
                  <a:cubicBezTo>
                    <a:pt x="1297" y="9"/>
                    <a:pt x="1297" y="9"/>
                    <a:pt x="1297" y="9"/>
                  </a:cubicBezTo>
                  <a:cubicBezTo>
                    <a:pt x="1297" y="12"/>
                    <a:pt x="1297" y="12"/>
                    <a:pt x="1297" y="12"/>
                  </a:cubicBezTo>
                  <a:cubicBezTo>
                    <a:pt x="1296" y="12"/>
                    <a:pt x="1296" y="12"/>
                    <a:pt x="1296" y="12"/>
                  </a:cubicBezTo>
                  <a:cubicBezTo>
                    <a:pt x="1291" y="12"/>
                    <a:pt x="1290" y="14"/>
                    <a:pt x="1290" y="18"/>
                  </a:cubicBezTo>
                  <a:cubicBezTo>
                    <a:pt x="1290" y="47"/>
                    <a:pt x="1290" y="47"/>
                    <a:pt x="1290" y="47"/>
                  </a:cubicBezTo>
                  <a:cubicBezTo>
                    <a:pt x="1290" y="51"/>
                    <a:pt x="1291" y="53"/>
                    <a:pt x="1296" y="52"/>
                  </a:cubicBezTo>
                  <a:cubicBezTo>
                    <a:pt x="1297" y="52"/>
                    <a:pt x="1297" y="52"/>
                    <a:pt x="1297" y="52"/>
                  </a:cubicBezTo>
                  <a:cubicBezTo>
                    <a:pt x="1297" y="55"/>
                    <a:pt x="1297" y="55"/>
                    <a:pt x="1297" y="55"/>
                  </a:cubicBezTo>
                  <a:cubicBezTo>
                    <a:pt x="1273" y="55"/>
                    <a:pt x="1273" y="55"/>
                    <a:pt x="1273" y="55"/>
                  </a:cubicBezTo>
                  <a:cubicBezTo>
                    <a:pt x="1273" y="52"/>
                    <a:pt x="1273" y="52"/>
                    <a:pt x="1273" y="52"/>
                  </a:cubicBezTo>
                  <a:cubicBezTo>
                    <a:pt x="1274" y="52"/>
                    <a:pt x="1274" y="52"/>
                    <a:pt x="1274" y="52"/>
                  </a:cubicBezTo>
                  <a:cubicBezTo>
                    <a:pt x="1278" y="53"/>
                    <a:pt x="1280" y="51"/>
                    <a:pt x="1280" y="47"/>
                  </a:cubicBezTo>
                  <a:cubicBezTo>
                    <a:pt x="1280" y="18"/>
                    <a:pt x="1280" y="18"/>
                    <a:pt x="1280" y="18"/>
                  </a:cubicBezTo>
                  <a:cubicBezTo>
                    <a:pt x="1280" y="14"/>
                    <a:pt x="1278" y="12"/>
                    <a:pt x="1274" y="12"/>
                  </a:cubicBezTo>
                  <a:cubicBezTo>
                    <a:pt x="1273" y="12"/>
                    <a:pt x="1273" y="12"/>
                    <a:pt x="1273" y="12"/>
                  </a:cubicBezTo>
                  <a:close/>
                  <a:moveTo>
                    <a:pt x="1330" y="13"/>
                  </a:moveTo>
                  <a:cubicBezTo>
                    <a:pt x="1330" y="47"/>
                    <a:pt x="1330" y="47"/>
                    <a:pt x="1330" y="47"/>
                  </a:cubicBezTo>
                  <a:cubicBezTo>
                    <a:pt x="1330" y="51"/>
                    <a:pt x="1332" y="53"/>
                    <a:pt x="1337" y="52"/>
                  </a:cubicBezTo>
                  <a:cubicBezTo>
                    <a:pt x="1338" y="52"/>
                    <a:pt x="1338" y="52"/>
                    <a:pt x="1338" y="52"/>
                  </a:cubicBezTo>
                  <a:cubicBezTo>
                    <a:pt x="1338" y="55"/>
                    <a:pt x="1338" y="55"/>
                    <a:pt x="1338" y="55"/>
                  </a:cubicBezTo>
                  <a:cubicBezTo>
                    <a:pt x="1312" y="55"/>
                    <a:pt x="1312" y="55"/>
                    <a:pt x="1312" y="55"/>
                  </a:cubicBezTo>
                  <a:cubicBezTo>
                    <a:pt x="1312" y="52"/>
                    <a:pt x="1312" y="52"/>
                    <a:pt x="1312" y="52"/>
                  </a:cubicBezTo>
                  <a:cubicBezTo>
                    <a:pt x="1315" y="52"/>
                    <a:pt x="1315" y="52"/>
                    <a:pt x="1315" y="52"/>
                  </a:cubicBezTo>
                  <a:cubicBezTo>
                    <a:pt x="1318" y="53"/>
                    <a:pt x="1320" y="51"/>
                    <a:pt x="1320" y="47"/>
                  </a:cubicBezTo>
                  <a:cubicBezTo>
                    <a:pt x="1320" y="13"/>
                    <a:pt x="1320" y="13"/>
                    <a:pt x="1320" y="13"/>
                  </a:cubicBezTo>
                  <a:cubicBezTo>
                    <a:pt x="1311" y="13"/>
                    <a:pt x="1311" y="13"/>
                    <a:pt x="1311" y="13"/>
                  </a:cubicBezTo>
                  <a:cubicBezTo>
                    <a:pt x="1307" y="12"/>
                    <a:pt x="1304" y="15"/>
                    <a:pt x="1304" y="22"/>
                  </a:cubicBezTo>
                  <a:cubicBezTo>
                    <a:pt x="1300" y="22"/>
                    <a:pt x="1300" y="22"/>
                    <a:pt x="1300" y="22"/>
                  </a:cubicBezTo>
                  <a:cubicBezTo>
                    <a:pt x="1302" y="8"/>
                    <a:pt x="1302" y="8"/>
                    <a:pt x="1302" y="8"/>
                  </a:cubicBezTo>
                  <a:cubicBezTo>
                    <a:pt x="1304" y="8"/>
                    <a:pt x="1304" y="8"/>
                    <a:pt x="1304" y="8"/>
                  </a:cubicBezTo>
                  <a:cubicBezTo>
                    <a:pt x="1305" y="9"/>
                    <a:pt x="1305" y="9"/>
                    <a:pt x="1306" y="9"/>
                  </a:cubicBezTo>
                  <a:cubicBezTo>
                    <a:pt x="1306" y="10"/>
                    <a:pt x="1307" y="10"/>
                    <a:pt x="1308" y="9"/>
                  </a:cubicBezTo>
                  <a:cubicBezTo>
                    <a:pt x="1343" y="9"/>
                    <a:pt x="1343" y="9"/>
                    <a:pt x="1343" y="9"/>
                  </a:cubicBezTo>
                  <a:cubicBezTo>
                    <a:pt x="1344" y="10"/>
                    <a:pt x="1345" y="9"/>
                    <a:pt x="1346" y="8"/>
                  </a:cubicBezTo>
                  <a:cubicBezTo>
                    <a:pt x="1349" y="8"/>
                    <a:pt x="1349" y="8"/>
                    <a:pt x="1349" y="8"/>
                  </a:cubicBezTo>
                  <a:cubicBezTo>
                    <a:pt x="1350" y="22"/>
                    <a:pt x="1350" y="22"/>
                    <a:pt x="1350" y="22"/>
                  </a:cubicBezTo>
                  <a:cubicBezTo>
                    <a:pt x="1347" y="22"/>
                    <a:pt x="1347" y="22"/>
                    <a:pt x="1347" y="22"/>
                  </a:cubicBezTo>
                  <a:cubicBezTo>
                    <a:pt x="1346" y="15"/>
                    <a:pt x="1344" y="12"/>
                    <a:pt x="1339" y="13"/>
                  </a:cubicBezTo>
                  <a:cubicBezTo>
                    <a:pt x="1330" y="13"/>
                    <a:pt x="1330" y="13"/>
                    <a:pt x="1330" y="13"/>
                  </a:cubicBezTo>
                  <a:close/>
                  <a:moveTo>
                    <a:pt x="1386" y="37"/>
                  </a:moveTo>
                  <a:cubicBezTo>
                    <a:pt x="1386" y="47"/>
                    <a:pt x="1386" y="47"/>
                    <a:pt x="1386" y="47"/>
                  </a:cubicBezTo>
                  <a:cubicBezTo>
                    <a:pt x="1385" y="51"/>
                    <a:pt x="1388" y="53"/>
                    <a:pt x="1392" y="52"/>
                  </a:cubicBezTo>
                  <a:cubicBezTo>
                    <a:pt x="1393" y="52"/>
                    <a:pt x="1393" y="52"/>
                    <a:pt x="1393" y="52"/>
                  </a:cubicBezTo>
                  <a:cubicBezTo>
                    <a:pt x="1393" y="55"/>
                    <a:pt x="1393" y="55"/>
                    <a:pt x="1393" y="55"/>
                  </a:cubicBezTo>
                  <a:cubicBezTo>
                    <a:pt x="1368" y="55"/>
                    <a:pt x="1368" y="55"/>
                    <a:pt x="1368" y="55"/>
                  </a:cubicBezTo>
                  <a:cubicBezTo>
                    <a:pt x="1368" y="52"/>
                    <a:pt x="1368" y="52"/>
                    <a:pt x="1368" y="52"/>
                  </a:cubicBezTo>
                  <a:cubicBezTo>
                    <a:pt x="1370" y="52"/>
                    <a:pt x="1370" y="52"/>
                    <a:pt x="1370" y="52"/>
                  </a:cubicBezTo>
                  <a:cubicBezTo>
                    <a:pt x="1374" y="53"/>
                    <a:pt x="1375" y="51"/>
                    <a:pt x="1375" y="47"/>
                  </a:cubicBezTo>
                  <a:cubicBezTo>
                    <a:pt x="1375" y="37"/>
                    <a:pt x="1375" y="37"/>
                    <a:pt x="1375" y="37"/>
                  </a:cubicBezTo>
                  <a:cubicBezTo>
                    <a:pt x="1360" y="16"/>
                    <a:pt x="1360" y="16"/>
                    <a:pt x="1360" y="16"/>
                  </a:cubicBezTo>
                  <a:cubicBezTo>
                    <a:pt x="1358" y="13"/>
                    <a:pt x="1356" y="12"/>
                    <a:pt x="1353" y="12"/>
                  </a:cubicBezTo>
                  <a:cubicBezTo>
                    <a:pt x="1352" y="12"/>
                    <a:pt x="1352" y="12"/>
                    <a:pt x="1352" y="12"/>
                  </a:cubicBezTo>
                  <a:cubicBezTo>
                    <a:pt x="1352" y="9"/>
                    <a:pt x="1352" y="9"/>
                    <a:pt x="1352" y="9"/>
                  </a:cubicBezTo>
                  <a:cubicBezTo>
                    <a:pt x="1377" y="9"/>
                    <a:pt x="1377" y="9"/>
                    <a:pt x="1377" y="9"/>
                  </a:cubicBezTo>
                  <a:cubicBezTo>
                    <a:pt x="1377" y="12"/>
                    <a:pt x="1377" y="12"/>
                    <a:pt x="1377" y="12"/>
                  </a:cubicBezTo>
                  <a:cubicBezTo>
                    <a:pt x="1375" y="12"/>
                    <a:pt x="1375" y="12"/>
                    <a:pt x="1375" y="12"/>
                  </a:cubicBezTo>
                  <a:cubicBezTo>
                    <a:pt x="1374" y="13"/>
                    <a:pt x="1372" y="13"/>
                    <a:pt x="1372" y="13"/>
                  </a:cubicBezTo>
                  <a:cubicBezTo>
                    <a:pt x="1371" y="14"/>
                    <a:pt x="1371" y="15"/>
                    <a:pt x="1372" y="16"/>
                  </a:cubicBezTo>
                  <a:cubicBezTo>
                    <a:pt x="1384" y="32"/>
                    <a:pt x="1384" y="32"/>
                    <a:pt x="1384" y="32"/>
                  </a:cubicBezTo>
                  <a:cubicBezTo>
                    <a:pt x="1393" y="18"/>
                    <a:pt x="1393" y="18"/>
                    <a:pt x="1393" y="18"/>
                  </a:cubicBezTo>
                  <a:cubicBezTo>
                    <a:pt x="1394" y="16"/>
                    <a:pt x="1394" y="15"/>
                    <a:pt x="1394" y="14"/>
                  </a:cubicBezTo>
                  <a:cubicBezTo>
                    <a:pt x="1393" y="13"/>
                    <a:pt x="1392" y="13"/>
                    <a:pt x="1390" y="12"/>
                  </a:cubicBezTo>
                  <a:cubicBezTo>
                    <a:pt x="1389" y="12"/>
                    <a:pt x="1389" y="12"/>
                    <a:pt x="1389" y="12"/>
                  </a:cubicBezTo>
                  <a:cubicBezTo>
                    <a:pt x="1389" y="9"/>
                    <a:pt x="1389" y="9"/>
                    <a:pt x="1389" y="9"/>
                  </a:cubicBezTo>
                  <a:cubicBezTo>
                    <a:pt x="1407" y="9"/>
                    <a:pt x="1407" y="9"/>
                    <a:pt x="1407" y="9"/>
                  </a:cubicBezTo>
                  <a:cubicBezTo>
                    <a:pt x="1407" y="12"/>
                    <a:pt x="1407" y="12"/>
                    <a:pt x="1407" y="12"/>
                  </a:cubicBezTo>
                  <a:cubicBezTo>
                    <a:pt x="1403" y="12"/>
                    <a:pt x="1400" y="14"/>
                    <a:pt x="1398" y="18"/>
                  </a:cubicBezTo>
                  <a:lnTo>
                    <a:pt x="1386" y="3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9" name="矩形 108">
            <a:extLst>
              <a:ext uri="{FF2B5EF4-FFF2-40B4-BE49-F238E27FC236}">
                <a16:creationId xmlns:a16="http://schemas.microsoft.com/office/drawing/2014/main" id="{310E83EF-7ECF-CB96-C8BE-2446D6ECADC7}"/>
              </a:ext>
            </a:extLst>
          </p:cNvPr>
          <p:cNvSpPr/>
          <p:nvPr/>
        </p:nvSpPr>
        <p:spPr>
          <a:xfrm>
            <a:off x="9523067" y="1503750"/>
            <a:ext cx="2505550" cy="4421440"/>
          </a:xfrm>
          <a:prstGeom prst="rect">
            <a:avLst/>
          </a:prstGeom>
          <a:gradFill>
            <a:gsLst>
              <a:gs pos="86000">
                <a:srgbClr val="DB030E">
                  <a:alpha val="0"/>
                </a:srgbClr>
              </a:gs>
              <a:gs pos="45000">
                <a:srgbClr val="B44F45">
                  <a:alpha val="0"/>
                </a:srgbClr>
              </a:gs>
              <a:gs pos="1000">
                <a:schemeClr val="bg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7">
            <a:extLst>
              <a:ext uri="{FF2B5EF4-FFF2-40B4-BE49-F238E27FC236}">
                <a16:creationId xmlns:a16="http://schemas.microsoft.com/office/drawing/2014/main" id="{7E0B0437-708F-86DA-788B-B8D3F4C0D818}"/>
              </a:ext>
            </a:extLst>
          </p:cNvPr>
          <p:cNvSpPr/>
          <p:nvPr/>
        </p:nvSpPr>
        <p:spPr>
          <a:xfrm>
            <a:off x="0" y="6115301"/>
            <a:ext cx="12192000" cy="743741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D577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7">
            <a:extLst>
              <a:ext uri="{FF2B5EF4-FFF2-40B4-BE49-F238E27FC236}">
                <a16:creationId xmlns:a16="http://schemas.microsoft.com/office/drawing/2014/main" id="{648B2AA1-288F-85DA-9A60-5CE05373D074}"/>
              </a:ext>
            </a:extLst>
          </p:cNvPr>
          <p:cNvSpPr/>
          <p:nvPr/>
        </p:nvSpPr>
        <p:spPr>
          <a:xfrm>
            <a:off x="12850" y="6495529"/>
            <a:ext cx="12192000" cy="373548"/>
          </a:xfrm>
          <a:custGeom>
            <a:avLst/>
            <a:gdLst>
              <a:gd name="connsiteX0" fmla="*/ 0 w 12192000"/>
              <a:gd name="connsiteY0" fmla="*/ 0 h 611697"/>
              <a:gd name="connsiteX1" fmla="*/ 12192000 w 12192000"/>
              <a:gd name="connsiteY1" fmla="*/ 0 h 611697"/>
              <a:gd name="connsiteX2" fmla="*/ 12192000 w 12192000"/>
              <a:gd name="connsiteY2" fmla="*/ 611697 h 611697"/>
              <a:gd name="connsiteX3" fmla="*/ 0 w 12192000"/>
              <a:gd name="connsiteY3" fmla="*/ 611697 h 611697"/>
              <a:gd name="connsiteX4" fmla="*/ 0 w 12192000"/>
              <a:gd name="connsiteY4" fmla="*/ 0 h 611697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12192000 w 12192000"/>
              <a:gd name="connsiteY2" fmla="*/ 406 h 612103"/>
              <a:gd name="connsiteX3" fmla="*/ 12192000 w 12192000"/>
              <a:gd name="connsiteY3" fmla="*/ 612103 h 612103"/>
              <a:gd name="connsiteX4" fmla="*/ 0 w 12192000"/>
              <a:gd name="connsiteY4" fmla="*/ 612103 h 612103"/>
              <a:gd name="connsiteX5" fmla="*/ 0 w 12192000"/>
              <a:gd name="connsiteY5" fmla="*/ 406 h 612103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12192000 w 12192000"/>
              <a:gd name="connsiteY3" fmla="*/ 14921 h 626618"/>
              <a:gd name="connsiteX4" fmla="*/ 12192000 w 12192000"/>
              <a:gd name="connsiteY4" fmla="*/ 626618 h 626618"/>
              <a:gd name="connsiteX5" fmla="*/ 0 w 12192000"/>
              <a:gd name="connsiteY5" fmla="*/ 626618 h 626618"/>
              <a:gd name="connsiteX6" fmla="*/ 0 w 12192000"/>
              <a:gd name="connsiteY6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12192000 w 12192000"/>
              <a:gd name="connsiteY4" fmla="*/ 14921 h 626618"/>
              <a:gd name="connsiteX5" fmla="*/ 12192000 w 12192000"/>
              <a:gd name="connsiteY5" fmla="*/ 626618 h 626618"/>
              <a:gd name="connsiteX6" fmla="*/ 0 w 12192000"/>
              <a:gd name="connsiteY6" fmla="*/ 626618 h 626618"/>
              <a:gd name="connsiteX7" fmla="*/ 0 w 12192000"/>
              <a:gd name="connsiteY7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12192000 w 12192000"/>
              <a:gd name="connsiteY5" fmla="*/ 14921 h 626618"/>
              <a:gd name="connsiteX6" fmla="*/ 12192000 w 12192000"/>
              <a:gd name="connsiteY6" fmla="*/ 626618 h 626618"/>
              <a:gd name="connsiteX7" fmla="*/ 0 w 12192000"/>
              <a:gd name="connsiteY7" fmla="*/ 626618 h 626618"/>
              <a:gd name="connsiteX8" fmla="*/ 0 w 12192000"/>
              <a:gd name="connsiteY8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14971 w 12192000"/>
              <a:gd name="connsiteY5" fmla="*/ 0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00457 w 12192000"/>
              <a:gd name="connsiteY5" fmla="*/ 232229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968343 w 12192000"/>
              <a:gd name="connsiteY4" fmla="*/ 14515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429829 w 12192000"/>
              <a:gd name="connsiteY3" fmla="*/ 14515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14921 h 626618"/>
              <a:gd name="connsiteX1" fmla="*/ 2090057 w 12192000"/>
              <a:gd name="connsiteY1" fmla="*/ 14515 h 626618"/>
              <a:gd name="connsiteX2" fmla="*/ 3860800 w 12192000"/>
              <a:gd name="connsiteY2" fmla="*/ 0 h 626618"/>
              <a:gd name="connsiteX3" fmla="*/ 6125029 w 12192000"/>
              <a:gd name="connsiteY3" fmla="*/ 391887 h 626618"/>
              <a:gd name="connsiteX4" fmla="*/ 7895772 w 12192000"/>
              <a:gd name="connsiteY4" fmla="*/ 261258 h 626618"/>
              <a:gd name="connsiteX5" fmla="*/ 9129486 w 12192000"/>
              <a:gd name="connsiteY5" fmla="*/ 174172 h 626618"/>
              <a:gd name="connsiteX6" fmla="*/ 12192000 w 12192000"/>
              <a:gd name="connsiteY6" fmla="*/ 14921 h 626618"/>
              <a:gd name="connsiteX7" fmla="*/ 12192000 w 12192000"/>
              <a:gd name="connsiteY7" fmla="*/ 626618 h 626618"/>
              <a:gd name="connsiteX8" fmla="*/ 0 w 12192000"/>
              <a:gd name="connsiteY8" fmla="*/ 626618 h 626618"/>
              <a:gd name="connsiteX9" fmla="*/ 0 w 12192000"/>
              <a:gd name="connsiteY9" fmla="*/ 14921 h 626618"/>
              <a:gd name="connsiteX0" fmla="*/ 0 w 12192000"/>
              <a:gd name="connsiteY0" fmla="*/ 406 h 612103"/>
              <a:gd name="connsiteX1" fmla="*/ 2090057 w 12192000"/>
              <a:gd name="connsiteY1" fmla="*/ 0 h 612103"/>
              <a:gd name="connsiteX2" fmla="*/ 3846286 w 12192000"/>
              <a:gd name="connsiteY2" fmla="*/ 217713 h 612103"/>
              <a:gd name="connsiteX3" fmla="*/ 6125029 w 12192000"/>
              <a:gd name="connsiteY3" fmla="*/ 377372 h 612103"/>
              <a:gd name="connsiteX4" fmla="*/ 7895772 w 12192000"/>
              <a:gd name="connsiteY4" fmla="*/ 246743 h 612103"/>
              <a:gd name="connsiteX5" fmla="*/ 9129486 w 12192000"/>
              <a:gd name="connsiteY5" fmla="*/ 159657 h 612103"/>
              <a:gd name="connsiteX6" fmla="*/ 12192000 w 12192000"/>
              <a:gd name="connsiteY6" fmla="*/ 406 h 612103"/>
              <a:gd name="connsiteX7" fmla="*/ 12192000 w 12192000"/>
              <a:gd name="connsiteY7" fmla="*/ 612103 h 612103"/>
              <a:gd name="connsiteX8" fmla="*/ 0 w 12192000"/>
              <a:gd name="connsiteY8" fmla="*/ 612103 h 612103"/>
              <a:gd name="connsiteX9" fmla="*/ 0 w 12192000"/>
              <a:gd name="connsiteY9" fmla="*/ 406 h 612103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  <a:gd name="connsiteX0" fmla="*/ 0 w 12192000"/>
              <a:gd name="connsiteY0" fmla="*/ 0 h 611697"/>
              <a:gd name="connsiteX1" fmla="*/ 2090057 w 12192000"/>
              <a:gd name="connsiteY1" fmla="*/ 217309 h 611697"/>
              <a:gd name="connsiteX2" fmla="*/ 3846286 w 12192000"/>
              <a:gd name="connsiteY2" fmla="*/ 217307 h 611697"/>
              <a:gd name="connsiteX3" fmla="*/ 6125029 w 12192000"/>
              <a:gd name="connsiteY3" fmla="*/ 376966 h 611697"/>
              <a:gd name="connsiteX4" fmla="*/ 7895772 w 12192000"/>
              <a:gd name="connsiteY4" fmla="*/ 246337 h 611697"/>
              <a:gd name="connsiteX5" fmla="*/ 9129486 w 12192000"/>
              <a:gd name="connsiteY5" fmla="*/ 159251 h 611697"/>
              <a:gd name="connsiteX6" fmla="*/ 12192000 w 12192000"/>
              <a:gd name="connsiteY6" fmla="*/ 0 h 611697"/>
              <a:gd name="connsiteX7" fmla="*/ 12192000 w 12192000"/>
              <a:gd name="connsiteY7" fmla="*/ 611697 h 611697"/>
              <a:gd name="connsiteX8" fmla="*/ 0 w 12192000"/>
              <a:gd name="connsiteY8" fmla="*/ 611697 h 611697"/>
              <a:gd name="connsiteX9" fmla="*/ 0 w 12192000"/>
              <a:gd name="connsiteY9" fmla="*/ 0 h 61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11697">
                <a:moveTo>
                  <a:pt x="0" y="0"/>
                </a:moveTo>
                <a:cubicBezTo>
                  <a:pt x="696686" y="72436"/>
                  <a:pt x="1359504" y="188281"/>
                  <a:pt x="2090057" y="217309"/>
                </a:cubicBezTo>
                <a:cubicBezTo>
                  <a:pt x="2820610" y="246337"/>
                  <a:pt x="2970591" y="120544"/>
                  <a:pt x="3846286" y="217307"/>
                </a:cubicBezTo>
                <a:cubicBezTo>
                  <a:pt x="4721981" y="314070"/>
                  <a:pt x="5665410" y="376967"/>
                  <a:pt x="6125029" y="376966"/>
                </a:cubicBezTo>
                <a:cubicBezTo>
                  <a:pt x="6584648" y="376965"/>
                  <a:pt x="7305524" y="289880"/>
                  <a:pt x="7895772" y="246337"/>
                </a:cubicBezTo>
                <a:cubicBezTo>
                  <a:pt x="8350553" y="144736"/>
                  <a:pt x="8718248" y="188280"/>
                  <a:pt x="9129486" y="159251"/>
                </a:cubicBezTo>
                <a:cubicBezTo>
                  <a:pt x="10222896" y="48110"/>
                  <a:pt x="11171162" y="53084"/>
                  <a:pt x="12192000" y="0"/>
                </a:cubicBezTo>
                <a:lnTo>
                  <a:pt x="12192000" y="611697"/>
                </a:lnTo>
                <a:lnTo>
                  <a:pt x="0" y="61169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9A055849-A34C-AE27-A579-40796C534BCD}"/>
              </a:ext>
            </a:extLst>
          </p:cNvPr>
          <p:cNvSpPr txBox="1"/>
          <p:nvPr/>
        </p:nvSpPr>
        <p:spPr>
          <a:xfrm>
            <a:off x="4370638" y="1785328"/>
            <a:ext cx="1366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办学规模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6A99E6E0-D6B7-F5E9-44F8-AC598FA0F084}"/>
              </a:ext>
            </a:extLst>
          </p:cNvPr>
          <p:cNvSpPr txBox="1"/>
          <p:nvPr/>
        </p:nvSpPr>
        <p:spPr>
          <a:xfrm>
            <a:off x="4336787" y="2202753"/>
            <a:ext cx="4168077" cy="1185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全日制本科生（国内）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17460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人、全日制硕士研究生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14670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人、全日制博士研究生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11031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人，国际留学生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2219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人，其中：研究生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1331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人；有专任教师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3512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名，其中教授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1157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名；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18A6F42-3F5C-394E-2F4F-1535C26EDA94}"/>
              </a:ext>
            </a:extLst>
          </p:cNvPr>
          <p:cNvSpPr txBox="1"/>
          <p:nvPr/>
        </p:nvSpPr>
        <p:spPr>
          <a:xfrm>
            <a:off x="4404489" y="3461671"/>
            <a:ext cx="1366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机构设置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BAB04584-51D4-CE1F-161A-6550DCC5D0BC}"/>
              </a:ext>
            </a:extLst>
          </p:cNvPr>
          <p:cNvSpPr txBox="1"/>
          <p:nvPr/>
        </p:nvSpPr>
        <p:spPr>
          <a:xfrm>
            <a:off x="4387564" y="4655938"/>
            <a:ext cx="1366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学科专业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77DE49CD-4B0B-0594-5E3F-B2C91EA26A1C}"/>
              </a:ext>
            </a:extLst>
          </p:cNvPr>
          <p:cNvSpPr txBox="1"/>
          <p:nvPr/>
        </p:nvSpPr>
        <p:spPr>
          <a:xfrm>
            <a:off x="4377563" y="5025784"/>
            <a:ext cx="4168077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学校现有本科专业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个，含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个国家一流专业建设点，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个省级一流专业建设点，涵盖经济学、法学、文学、理学、工学、农学、医学、管理学和艺术等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0C723118-DFB6-54EC-3DD3-707865DDC9F3}"/>
              </a:ext>
            </a:extLst>
          </p:cNvPr>
          <p:cNvSpPr txBox="1"/>
          <p:nvPr/>
        </p:nvSpPr>
        <p:spPr>
          <a:xfrm>
            <a:off x="4418339" y="3852335"/>
            <a:ext cx="4168077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学校共有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个学院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直属系，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家附属医院，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个附属医学研究所，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个直属单位，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个直属企业。</a:t>
            </a:r>
          </a:p>
        </p:txBody>
      </p:sp>
    </p:spTree>
    <p:extLst>
      <p:ext uri="{BB962C8B-B14F-4D97-AF65-F5344CB8AC3E}">
        <p14:creationId xmlns:p14="http://schemas.microsoft.com/office/powerpoint/2010/main" val="374602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28"/>
          <p:cNvSpPr/>
          <p:nvPr>
            <p:custDataLst>
              <p:tags r:id="rId1"/>
            </p:custDataLst>
          </p:nvPr>
        </p:nvSpPr>
        <p:spPr>
          <a:xfrm rot="10800000" flipH="1">
            <a:off x="40969" y="3671375"/>
            <a:ext cx="12192000" cy="4238585"/>
          </a:xfrm>
          <a:custGeom>
            <a:avLst/>
            <a:gdLst>
              <a:gd name="connsiteX0" fmla="*/ 0 w 12172596"/>
              <a:gd name="connsiteY0" fmla="*/ 0 h 2412891"/>
              <a:gd name="connsiteX1" fmla="*/ 12172596 w 12172596"/>
              <a:gd name="connsiteY1" fmla="*/ 0 h 2412891"/>
              <a:gd name="connsiteX2" fmla="*/ 12172596 w 12172596"/>
              <a:gd name="connsiteY2" fmla="*/ 1498922 h 2412891"/>
              <a:gd name="connsiteX3" fmla="*/ 12144792 w 12172596"/>
              <a:gd name="connsiteY3" fmla="*/ 1511052 h 2412891"/>
              <a:gd name="connsiteX4" fmla="*/ 6722354 w 12172596"/>
              <a:gd name="connsiteY4" fmla="*/ 2408909 h 2412891"/>
              <a:gd name="connsiteX5" fmla="*/ 6293134 w 12172596"/>
              <a:gd name="connsiteY5" fmla="*/ 2412891 h 2412891"/>
              <a:gd name="connsiteX6" fmla="*/ 5814463 w 12172596"/>
              <a:gd name="connsiteY6" fmla="*/ 2407957 h 2412891"/>
              <a:gd name="connsiteX7" fmla="*/ 3144 w 12172596"/>
              <a:gd name="connsiteY7" fmla="*/ 1320251 h 2412891"/>
              <a:gd name="connsiteX8" fmla="*/ 0 w 12172596"/>
              <a:gd name="connsiteY8" fmla="*/ 1318564 h 2412891"/>
              <a:gd name="connsiteX0" fmla="*/ 0 w 12184696"/>
              <a:gd name="connsiteY0" fmla="*/ 0 h 2412891"/>
              <a:gd name="connsiteX1" fmla="*/ 12172596 w 12184696"/>
              <a:gd name="connsiteY1" fmla="*/ 0 h 2412891"/>
              <a:gd name="connsiteX2" fmla="*/ 12172596 w 12184696"/>
              <a:gd name="connsiteY2" fmla="*/ 1498922 h 2412891"/>
              <a:gd name="connsiteX3" fmla="*/ 12182832 w 12184696"/>
              <a:gd name="connsiteY3" fmla="*/ 1332010 h 2412891"/>
              <a:gd name="connsiteX4" fmla="*/ 6722354 w 12184696"/>
              <a:gd name="connsiteY4" fmla="*/ 2408909 h 2412891"/>
              <a:gd name="connsiteX5" fmla="*/ 6293134 w 12184696"/>
              <a:gd name="connsiteY5" fmla="*/ 2412891 h 2412891"/>
              <a:gd name="connsiteX6" fmla="*/ 5814463 w 12184696"/>
              <a:gd name="connsiteY6" fmla="*/ 2407957 h 2412891"/>
              <a:gd name="connsiteX7" fmla="*/ 3144 w 12184696"/>
              <a:gd name="connsiteY7" fmla="*/ 1320251 h 2412891"/>
              <a:gd name="connsiteX8" fmla="*/ 0 w 12184696"/>
              <a:gd name="connsiteY8" fmla="*/ 1318564 h 2412891"/>
              <a:gd name="connsiteX9" fmla="*/ 0 w 12184696"/>
              <a:gd name="connsiteY9" fmla="*/ 0 h 2412891"/>
              <a:gd name="connsiteX0" fmla="*/ 0 w 12184696"/>
              <a:gd name="connsiteY0" fmla="*/ 0 h 2412891"/>
              <a:gd name="connsiteX1" fmla="*/ 12172596 w 12184696"/>
              <a:gd name="connsiteY1" fmla="*/ 0 h 2412891"/>
              <a:gd name="connsiteX2" fmla="*/ 12172596 w 12184696"/>
              <a:gd name="connsiteY2" fmla="*/ 1498922 h 2412891"/>
              <a:gd name="connsiteX3" fmla="*/ 12182832 w 12184696"/>
              <a:gd name="connsiteY3" fmla="*/ 1332010 h 2412891"/>
              <a:gd name="connsiteX4" fmla="*/ 6722354 w 12184696"/>
              <a:gd name="connsiteY4" fmla="*/ 2381781 h 2412891"/>
              <a:gd name="connsiteX5" fmla="*/ 6293134 w 12184696"/>
              <a:gd name="connsiteY5" fmla="*/ 2412891 h 2412891"/>
              <a:gd name="connsiteX6" fmla="*/ 5814463 w 12184696"/>
              <a:gd name="connsiteY6" fmla="*/ 2407957 h 2412891"/>
              <a:gd name="connsiteX7" fmla="*/ 3144 w 12184696"/>
              <a:gd name="connsiteY7" fmla="*/ 1320251 h 2412891"/>
              <a:gd name="connsiteX8" fmla="*/ 0 w 12184696"/>
              <a:gd name="connsiteY8" fmla="*/ 1318564 h 2412891"/>
              <a:gd name="connsiteX9" fmla="*/ 0 w 12184696"/>
              <a:gd name="connsiteY9" fmla="*/ 0 h 2412891"/>
              <a:gd name="connsiteX0" fmla="*/ 0 w 12184696"/>
              <a:gd name="connsiteY0" fmla="*/ 0 h 2414334"/>
              <a:gd name="connsiteX1" fmla="*/ 12172596 w 12184696"/>
              <a:gd name="connsiteY1" fmla="*/ 0 h 2414334"/>
              <a:gd name="connsiteX2" fmla="*/ 12172596 w 12184696"/>
              <a:gd name="connsiteY2" fmla="*/ 1498922 h 2414334"/>
              <a:gd name="connsiteX3" fmla="*/ 12182832 w 12184696"/>
              <a:gd name="connsiteY3" fmla="*/ 1332010 h 2414334"/>
              <a:gd name="connsiteX4" fmla="*/ 6731864 w 12184696"/>
              <a:gd name="connsiteY4" fmla="*/ 2414334 h 2414334"/>
              <a:gd name="connsiteX5" fmla="*/ 6293134 w 12184696"/>
              <a:gd name="connsiteY5" fmla="*/ 2412891 h 2414334"/>
              <a:gd name="connsiteX6" fmla="*/ 5814463 w 12184696"/>
              <a:gd name="connsiteY6" fmla="*/ 2407957 h 2414334"/>
              <a:gd name="connsiteX7" fmla="*/ 3144 w 12184696"/>
              <a:gd name="connsiteY7" fmla="*/ 1320251 h 2414334"/>
              <a:gd name="connsiteX8" fmla="*/ 0 w 12184696"/>
              <a:gd name="connsiteY8" fmla="*/ 1318564 h 2414334"/>
              <a:gd name="connsiteX9" fmla="*/ 0 w 12184696"/>
              <a:gd name="connsiteY9" fmla="*/ 0 h 2414334"/>
              <a:gd name="connsiteX0" fmla="*/ 0 w 12184696"/>
              <a:gd name="connsiteY0" fmla="*/ 0 h 2414334"/>
              <a:gd name="connsiteX1" fmla="*/ 12172596 w 12184696"/>
              <a:gd name="connsiteY1" fmla="*/ 0 h 2414334"/>
              <a:gd name="connsiteX2" fmla="*/ 12172596 w 12184696"/>
              <a:gd name="connsiteY2" fmla="*/ 1330731 h 2414334"/>
              <a:gd name="connsiteX3" fmla="*/ 12182832 w 12184696"/>
              <a:gd name="connsiteY3" fmla="*/ 1332010 h 2414334"/>
              <a:gd name="connsiteX4" fmla="*/ 6731864 w 12184696"/>
              <a:gd name="connsiteY4" fmla="*/ 2414334 h 2414334"/>
              <a:gd name="connsiteX5" fmla="*/ 6293134 w 12184696"/>
              <a:gd name="connsiteY5" fmla="*/ 2412891 h 2414334"/>
              <a:gd name="connsiteX6" fmla="*/ 5814463 w 12184696"/>
              <a:gd name="connsiteY6" fmla="*/ 2407957 h 2414334"/>
              <a:gd name="connsiteX7" fmla="*/ 3144 w 12184696"/>
              <a:gd name="connsiteY7" fmla="*/ 1320251 h 2414334"/>
              <a:gd name="connsiteX8" fmla="*/ 0 w 12184696"/>
              <a:gd name="connsiteY8" fmla="*/ 1318564 h 2414334"/>
              <a:gd name="connsiteX9" fmla="*/ 0 w 12184696"/>
              <a:gd name="connsiteY9" fmla="*/ 0 h 2414334"/>
              <a:gd name="connsiteX0" fmla="*/ 0 w 12184696"/>
              <a:gd name="connsiteY0" fmla="*/ 0 h 2414334"/>
              <a:gd name="connsiteX1" fmla="*/ 12172596 w 12184696"/>
              <a:gd name="connsiteY1" fmla="*/ 0 h 2414334"/>
              <a:gd name="connsiteX2" fmla="*/ 12172596 w 12184696"/>
              <a:gd name="connsiteY2" fmla="*/ 1330731 h 2414334"/>
              <a:gd name="connsiteX3" fmla="*/ 12182832 w 12184696"/>
              <a:gd name="connsiteY3" fmla="*/ 1332010 h 2414334"/>
              <a:gd name="connsiteX4" fmla="*/ 6731864 w 12184696"/>
              <a:gd name="connsiteY4" fmla="*/ 2414334 h 2414334"/>
              <a:gd name="connsiteX5" fmla="*/ 6293134 w 12184696"/>
              <a:gd name="connsiteY5" fmla="*/ 2412891 h 2414334"/>
              <a:gd name="connsiteX6" fmla="*/ 5814463 w 12184696"/>
              <a:gd name="connsiteY6" fmla="*/ 2407957 h 2414334"/>
              <a:gd name="connsiteX7" fmla="*/ 3144 w 12184696"/>
              <a:gd name="connsiteY7" fmla="*/ 1320251 h 2414334"/>
              <a:gd name="connsiteX8" fmla="*/ 0 w 12184696"/>
              <a:gd name="connsiteY8" fmla="*/ 1318564 h 2414334"/>
              <a:gd name="connsiteX9" fmla="*/ 0 w 12184696"/>
              <a:gd name="connsiteY9" fmla="*/ 0 h 2414334"/>
              <a:gd name="connsiteX0" fmla="*/ 0 w 12184696"/>
              <a:gd name="connsiteY0" fmla="*/ 0 h 2414334"/>
              <a:gd name="connsiteX1" fmla="*/ 12172596 w 12184696"/>
              <a:gd name="connsiteY1" fmla="*/ 0 h 2414334"/>
              <a:gd name="connsiteX2" fmla="*/ 12172596 w 12184696"/>
              <a:gd name="connsiteY2" fmla="*/ 1330731 h 2414334"/>
              <a:gd name="connsiteX3" fmla="*/ 12182832 w 12184696"/>
              <a:gd name="connsiteY3" fmla="*/ 1332010 h 2414334"/>
              <a:gd name="connsiteX4" fmla="*/ 6731864 w 12184696"/>
              <a:gd name="connsiteY4" fmla="*/ 2414334 h 2414334"/>
              <a:gd name="connsiteX5" fmla="*/ 6302644 w 12184696"/>
              <a:gd name="connsiteY5" fmla="*/ 2402040 h 2414334"/>
              <a:gd name="connsiteX6" fmla="*/ 5814463 w 12184696"/>
              <a:gd name="connsiteY6" fmla="*/ 2407957 h 2414334"/>
              <a:gd name="connsiteX7" fmla="*/ 3144 w 12184696"/>
              <a:gd name="connsiteY7" fmla="*/ 1320251 h 2414334"/>
              <a:gd name="connsiteX8" fmla="*/ 0 w 12184696"/>
              <a:gd name="connsiteY8" fmla="*/ 1318564 h 2414334"/>
              <a:gd name="connsiteX9" fmla="*/ 0 w 121846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841944 w 12172596"/>
              <a:gd name="connsiteY3" fmla="*/ 1814881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841944 w 12172596"/>
              <a:gd name="connsiteY3" fmla="*/ 1814881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841944 w 12172596"/>
              <a:gd name="connsiteY3" fmla="*/ 1814881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841944 w 12172596"/>
              <a:gd name="connsiteY3" fmla="*/ 1814881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6731864 w 12172596"/>
              <a:gd name="connsiteY4" fmla="*/ 2414334 h 2414334"/>
              <a:gd name="connsiteX5" fmla="*/ 6302644 w 12172596"/>
              <a:gd name="connsiteY5" fmla="*/ 2402040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40019"/>
              <a:gd name="connsiteX1" fmla="*/ 12172596 w 12172596"/>
              <a:gd name="connsiteY1" fmla="*/ 0 h 2440019"/>
              <a:gd name="connsiteX2" fmla="*/ 12172596 w 12172596"/>
              <a:gd name="connsiteY2" fmla="*/ 1330731 h 2440019"/>
              <a:gd name="connsiteX3" fmla="*/ 10946552 w 12172596"/>
              <a:gd name="connsiteY3" fmla="*/ 1776902 h 2440019"/>
              <a:gd name="connsiteX4" fmla="*/ 6731864 w 12172596"/>
              <a:gd name="connsiteY4" fmla="*/ 2414334 h 2440019"/>
              <a:gd name="connsiteX5" fmla="*/ 6302644 w 12172596"/>
              <a:gd name="connsiteY5" fmla="*/ 2440019 h 2440019"/>
              <a:gd name="connsiteX6" fmla="*/ 5814463 w 12172596"/>
              <a:gd name="connsiteY6" fmla="*/ 2407957 h 2440019"/>
              <a:gd name="connsiteX7" fmla="*/ 3144 w 12172596"/>
              <a:gd name="connsiteY7" fmla="*/ 1320251 h 2440019"/>
              <a:gd name="connsiteX8" fmla="*/ 0 w 12172596"/>
              <a:gd name="connsiteY8" fmla="*/ 1318564 h 2440019"/>
              <a:gd name="connsiteX9" fmla="*/ 0 w 12172596"/>
              <a:gd name="connsiteY9" fmla="*/ 0 h 2440019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6731864 w 12172596"/>
              <a:gd name="connsiteY4" fmla="*/ 2414334 h 2414334"/>
              <a:gd name="connsiteX5" fmla="*/ 6302644 w 12172596"/>
              <a:gd name="connsiteY5" fmla="*/ 2412891 h 2414334"/>
              <a:gd name="connsiteX6" fmla="*/ 5814463 w 12172596"/>
              <a:gd name="connsiteY6" fmla="*/ 2407957 h 2414334"/>
              <a:gd name="connsiteX7" fmla="*/ 3144 w 12172596"/>
              <a:gd name="connsiteY7" fmla="*/ 1320251 h 2414334"/>
              <a:gd name="connsiteX8" fmla="*/ 0 w 12172596"/>
              <a:gd name="connsiteY8" fmla="*/ 1318564 h 2414334"/>
              <a:gd name="connsiteX9" fmla="*/ 0 w 12172596"/>
              <a:gd name="connsiteY9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8511307 w 12172596"/>
              <a:gd name="connsiteY4" fmla="*/ 2273293 h 2414334"/>
              <a:gd name="connsiteX5" fmla="*/ 6731864 w 12172596"/>
              <a:gd name="connsiteY5" fmla="*/ 2414334 h 2414334"/>
              <a:gd name="connsiteX6" fmla="*/ 6302644 w 12172596"/>
              <a:gd name="connsiteY6" fmla="*/ 2412891 h 2414334"/>
              <a:gd name="connsiteX7" fmla="*/ 5814463 w 12172596"/>
              <a:gd name="connsiteY7" fmla="*/ 2407957 h 2414334"/>
              <a:gd name="connsiteX8" fmla="*/ 3144 w 12172596"/>
              <a:gd name="connsiteY8" fmla="*/ 1320251 h 2414334"/>
              <a:gd name="connsiteX9" fmla="*/ 0 w 12172596"/>
              <a:gd name="connsiteY9" fmla="*/ 1318564 h 2414334"/>
              <a:gd name="connsiteX10" fmla="*/ 0 w 12172596"/>
              <a:gd name="connsiteY10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8511307 w 12172596"/>
              <a:gd name="connsiteY4" fmla="*/ 2273293 h 2414334"/>
              <a:gd name="connsiteX5" fmla="*/ 6731864 w 12172596"/>
              <a:gd name="connsiteY5" fmla="*/ 2414334 h 2414334"/>
              <a:gd name="connsiteX6" fmla="*/ 6302644 w 12172596"/>
              <a:gd name="connsiteY6" fmla="*/ 2412891 h 2414334"/>
              <a:gd name="connsiteX7" fmla="*/ 5814463 w 12172596"/>
              <a:gd name="connsiteY7" fmla="*/ 2407957 h 2414334"/>
              <a:gd name="connsiteX8" fmla="*/ 3144 w 12172596"/>
              <a:gd name="connsiteY8" fmla="*/ 1320251 h 2414334"/>
              <a:gd name="connsiteX9" fmla="*/ 0 w 12172596"/>
              <a:gd name="connsiteY9" fmla="*/ 1318564 h 2414334"/>
              <a:gd name="connsiteX10" fmla="*/ 0 w 12172596"/>
              <a:gd name="connsiteY10" fmla="*/ 0 h 2414334"/>
              <a:gd name="connsiteX0" fmla="*/ 0 w 12172596"/>
              <a:gd name="connsiteY0" fmla="*/ 0 h 2414334"/>
              <a:gd name="connsiteX1" fmla="*/ 12172596 w 12172596"/>
              <a:gd name="connsiteY1" fmla="*/ 0 h 2414334"/>
              <a:gd name="connsiteX2" fmla="*/ 12172596 w 12172596"/>
              <a:gd name="connsiteY2" fmla="*/ 1330731 h 2414334"/>
              <a:gd name="connsiteX3" fmla="*/ 10946552 w 12172596"/>
              <a:gd name="connsiteY3" fmla="*/ 1776902 h 2414334"/>
              <a:gd name="connsiteX4" fmla="*/ 8511307 w 12172596"/>
              <a:gd name="connsiteY4" fmla="*/ 2273293 h 2414334"/>
              <a:gd name="connsiteX5" fmla="*/ 6731864 w 12172596"/>
              <a:gd name="connsiteY5" fmla="*/ 2414334 h 2414334"/>
              <a:gd name="connsiteX6" fmla="*/ 6302644 w 12172596"/>
              <a:gd name="connsiteY6" fmla="*/ 2412891 h 2414334"/>
              <a:gd name="connsiteX7" fmla="*/ 5814463 w 12172596"/>
              <a:gd name="connsiteY7" fmla="*/ 2407957 h 2414334"/>
              <a:gd name="connsiteX8" fmla="*/ 3144 w 12172596"/>
              <a:gd name="connsiteY8" fmla="*/ 1320251 h 2414334"/>
              <a:gd name="connsiteX9" fmla="*/ 0 w 12172596"/>
              <a:gd name="connsiteY9" fmla="*/ 1318564 h 2414334"/>
              <a:gd name="connsiteX10" fmla="*/ 0 w 12172596"/>
              <a:gd name="connsiteY10" fmla="*/ 0 h 241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72596" h="2414334">
                <a:moveTo>
                  <a:pt x="0" y="0"/>
                </a:moveTo>
                <a:lnTo>
                  <a:pt x="12172596" y="0"/>
                </a:lnTo>
                <a:lnTo>
                  <a:pt x="12172596" y="1330731"/>
                </a:lnTo>
                <a:cubicBezTo>
                  <a:pt x="12163328" y="1334774"/>
                  <a:pt x="10955820" y="1772859"/>
                  <a:pt x="10946552" y="1776902"/>
                </a:cubicBezTo>
                <a:cubicBezTo>
                  <a:pt x="10336337" y="1937613"/>
                  <a:pt x="9223264" y="2172479"/>
                  <a:pt x="8511307" y="2273293"/>
                </a:cubicBezTo>
                <a:cubicBezTo>
                  <a:pt x="7808859" y="2346979"/>
                  <a:pt x="7099975" y="2394685"/>
                  <a:pt x="6731864" y="2414334"/>
                </a:cubicBezTo>
                <a:lnTo>
                  <a:pt x="6302644" y="2412891"/>
                </a:lnTo>
                <a:lnTo>
                  <a:pt x="5814463" y="2407957"/>
                </a:lnTo>
                <a:cubicBezTo>
                  <a:pt x="3394879" y="2357922"/>
                  <a:pt x="1282978" y="1938324"/>
                  <a:pt x="3144" y="1320251"/>
                </a:cubicBezTo>
                <a:lnTo>
                  <a:pt x="0" y="131856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" dist="38100" dir="2700000" algn="ctr" rotWithShape="0">
              <a:srgbClr val="14286A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 36"/>
          <p:cNvSpPr/>
          <p:nvPr/>
        </p:nvSpPr>
        <p:spPr>
          <a:xfrm rot="10800000">
            <a:off x="156962" y="5769780"/>
            <a:ext cx="12240698" cy="2585272"/>
          </a:xfrm>
          <a:custGeom>
            <a:avLst/>
            <a:gdLst>
              <a:gd name="connsiteX0" fmla="*/ 0 w 12172596"/>
              <a:gd name="connsiteY0" fmla="*/ 0 h 1494589"/>
              <a:gd name="connsiteX1" fmla="*/ 3144 w 12172596"/>
              <a:gd name="connsiteY1" fmla="*/ 2155 h 1494589"/>
              <a:gd name="connsiteX2" fmla="*/ 6302326 w 12172596"/>
              <a:gd name="connsiteY2" fmla="*/ 1397604 h 1494589"/>
              <a:gd name="connsiteX3" fmla="*/ 12164196 w 12172596"/>
              <a:gd name="connsiteY3" fmla="*/ 245812 h 1494589"/>
              <a:gd name="connsiteX4" fmla="*/ 12172596 w 12172596"/>
              <a:gd name="connsiteY4" fmla="*/ 241132 h 1494589"/>
              <a:gd name="connsiteX5" fmla="*/ 12172596 w 12172596"/>
              <a:gd name="connsiteY5" fmla="*/ 588990 h 1494589"/>
              <a:gd name="connsiteX6" fmla="*/ 12164196 w 12172596"/>
              <a:gd name="connsiteY6" fmla="*/ 592655 h 1494589"/>
              <a:gd name="connsiteX7" fmla="*/ 6302326 w 12172596"/>
              <a:gd name="connsiteY7" fmla="*/ 1494589 h 1494589"/>
              <a:gd name="connsiteX8" fmla="*/ 3144 w 12172596"/>
              <a:gd name="connsiteY8" fmla="*/ 401854 h 1494589"/>
              <a:gd name="connsiteX9" fmla="*/ 0 w 12172596"/>
              <a:gd name="connsiteY9" fmla="*/ 400167 h 1494589"/>
              <a:gd name="connsiteX0" fmla="*/ 0 w 12172596"/>
              <a:gd name="connsiteY0" fmla="*/ 365914 h 1860503"/>
              <a:gd name="connsiteX1" fmla="*/ 3144 w 12172596"/>
              <a:gd name="connsiteY1" fmla="*/ 368069 h 1860503"/>
              <a:gd name="connsiteX2" fmla="*/ 6302326 w 12172596"/>
              <a:gd name="connsiteY2" fmla="*/ 1763518 h 1860503"/>
              <a:gd name="connsiteX3" fmla="*/ 12164196 w 12172596"/>
              <a:gd name="connsiteY3" fmla="*/ 611726 h 1860503"/>
              <a:gd name="connsiteX4" fmla="*/ 12144066 w 12172596"/>
              <a:gd name="connsiteY4" fmla="*/ 0 h 1860503"/>
              <a:gd name="connsiteX5" fmla="*/ 12172596 w 12172596"/>
              <a:gd name="connsiteY5" fmla="*/ 954904 h 1860503"/>
              <a:gd name="connsiteX6" fmla="*/ 12164196 w 12172596"/>
              <a:gd name="connsiteY6" fmla="*/ 958569 h 1860503"/>
              <a:gd name="connsiteX7" fmla="*/ 6302326 w 12172596"/>
              <a:gd name="connsiteY7" fmla="*/ 1860503 h 1860503"/>
              <a:gd name="connsiteX8" fmla="*/ 3144 w 12172596"/>
              <a:gd name="connsiteY8" fmla="*/ 767768 h 1860503"/>
              <a:gd name="connsiteX9" fmla="*/ 0 w 12172596"/>
              <a:gd name="connsiteY9" fmla="*/ 766081 h 1860503"/>
              <a:gd name="connsiteX10" fmla="*/ 0 w 12172596"/>
              <a:gd name="connsiteY10" fmla="*/ 365914 h 1860503"/>
              <a:gd name="connsiteX0" fmla="*/ 0 w 12172596"/>
              <a:gd name="connsiteY0" fmla="*/ 365914 h 1860503"/>
              <a:gd name="connsiteX1" fmla="*/ 3144 w 12172596"/>
              <a:gd name="connsiteY1" fmla="*/ 368069 h 1860503"/>
              <a:gd name="connsiteX2" fmla="*/ 6302326 w 12172596"/>
              <a:gd name="connsiteY2" fmla="*/ 1763518 h 1860503"/>
              <a:gd name="connsiteX3" fmla="*/ 12164196 w 12172596"/>
              <a:gd name="connsiteY3" fmla="*/ 611726 h 1860503"/>
              <a:gd name="connsiteX4" fmla="*/ 12144066 w 12172596"/>
              <a:gd name="connsiteY4" fmla="*/ 0 h 1860503"/>
              <a:gd name="connsiteX5" fmla="*/ 12172596 w 12172596"/>
              <a:gd name="connsiteY5" fmla="*/ 954904 h 1860503"/>
              <a:gd name="connsiteX6" fmla="*/ 12154686 w 12172596"/>
              <a:gd name="connsiteY6" fmla="*/ 572267 h 1860503"/>
              <a:gd name="connsiteX7" fmla="*/ 6302326 w 12172596"/>
              <a:gd name="connsiteY7" fmla="*/ 1860503 h 1860503"/>
              <a:gd name="connsiteX8" fmla="*/ 3144 w 12172596"/>
              <a:gd name="connsiteY8" fmla="*/ 767768 h 1860503"/>
              <a:gd name="connsiteX9" fmla="*/ 0 w 12172596"/>
              <a:gd name="connsiteY9" fmla="*/ 766081 h 1860503"/>
              <a:gd name="connsiteX10" fmla="*/ 0 w 12172596"/>
              <a:gd name="connsiteY10" fmla="*/ 365914 h 1860503"/>
              <a:gd name="connsiteX0" fmla="*/ 0 w 12172596"/>
              <a:gd name="connsiteY0" fmla="*/ 365914 h 1860503"/>
              <a:gd name="connsiteX1" fmla="*/ 3144 w 12172596"/>
              <a:gd name="connsiteY1" fmla="*/ 368069 h 1860503"/>
              <a:gd name="connsiteX2" fmla="*/ 6302326 w 12172596"/>
              <a:gd name="connsiteY2" fmla="*/ 1763518 h 1860503"/>
              <a:gd name="connsiteX3" fmla="*/ 12164196 w 12172596"/>
              <a:gd name="connsiteY3" fmla="*/ 611726 h 1860503"/>
              <a:gd name="connsiteX4" fmla="*/ 12144066 w 12172596"/>
              <a:gd name="connsiteY4" fmla="*/ 0 h 1860503"/>
              <a:gd name="connsiteX5" fmla="*/ 12172596 w 12172596"/>
              <a:gd name="connsiteY5" fmla="*/ 954904 h 1860503"/>
              <a:gd name="connsiteX6" fmla="*/ 12126157 w 12172596"/>
              <a:gd name="connsiteY6" fmla="*/ 173701 h 1860503"/>
              <a:gd name="connsiteX7" fmla="*/ 6302326 w 12172596"/>
              <a:gd name="connsiteY7" fmla="*/ 1860503 h 1860503"/>
              <a:gd name="connsiteX8" fmla="*/ 3144 w 12172596"/>
              <a:gd name="connsiteY8" fmla="*/ 767768 h 1860503"/>
              <a:gd name="connsiteX9" fmla="*/ 0 w 12172596"/>
              <a:gd name="connsiteY9" fmla="*/ 766081 h 1860503"/>
              <a:gd name="connsiteX10" fmla="*/ 0 w 12172596"/>
              <a:gd name="connsiteY10" fmla="*/ 365914 h 1860503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26157 w 12172596"/>
              <a:gd name="connsiteY6" fmla="*/ 254866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64196 w 12172596"/>
              <a:gd name="connsiteY6" fmla="*/ 641168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64196 w 12172596"/>
              <a:gd name="connsiteY6" fmla="*/ 641168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64196 w 12172596"/>
              <a:gd name="connsiteY6" fmla="*/ 641168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447079 h 1941668"/>
              <a:gd name="connsiteX1" fmla="*/ 3144 w 12172596"/>
              <a:gd name="connsiteY1" fmla="*/ 449234 h 1941668"/>
              <a:gd name="connsiteX2" fmla="*/ 6302326 w 12172596"/>
              <a:gd name="connsiteY2" fmla="*/ 1844683 h 1941668"/>
              <a:gd name="connsiteX3" fmla="*/ 12097627 w 12172596"/>
              <a:gd name="connsiteY3" fmla="*/ 0 h 1941668"/>
              <a:gd name="connsiteX4" fmla="*/ 12144066 w 12172596"/>
              <a:gd name="connsiteY4" fmla="*/ 81165 h 1941668"/>
              <a:gd name="connsiteX5" fmla="*/ 12172596 w 12172596"/>
              <a:gd name="connsiteY5" fmla="*/ 1036069 h 1941668"/>
              <a:gd name="connsiteX6" fmla="*/ 12164196 w 12172596"/>
              <a:gd name="connsiteY6" fmla="*/ 641168 h 1941668"/>
              <a:gd name="connsiteX7" fmla="*/ 6302326 w 12172596"/>
              <a:gd name="connsiteY7" fmla="*/ 1941668 h 1941668"/>
              <a:gd name="connsiteX8" fmla="*/ 3144 w 12172596"/>
              <a:gd name="connsiteY8" fmla="*/ 848933 h 1941668"/>
              <a:gd name="connsiteX9" fmla="*/ 0 w 12172596"/>
              <a:gd name="connsiteY9" fmla="*/ 847246 h 1941668"/>
              <a:gd name="connsiteX10" fmla="*/ 0 w 12172596"/>
              <a:gd name="connsiteY10" fmla="*/ 447079 h 1941668"/>
              <a:gd name="connsiteX0" fmla="*/ 0 w 12172596"/>
              <a:gd name="connsiteY0" fmla="*/ 365914 h 1860503"/>
              <a:gd name="connsiteX1" fmla="*/ 3144 w 12172596"/>
              <a:gd name="connsiteY1" fmla="*/ 368069 h 1860503"/>
              <a:gd name="connsiteX2" fmla="*/ 6302326 w 12172596"/>
              <a:gd name="connsiteY2" fmla="*/ 1763518 h 1860503"/>
              <a:gd name="connsiteX3" fmla="*/ 12107137 w 12172596"/>
              <a:gd name="connsiteY3" fmla="*/ 127316 h 1860503"/>
              <a:gd name="connsiteX4" fmla="*/ 12144066 w 12172596"/>
              <a:gd name="connsiteY4" fmla="*/ 0 h 1860503"/>
              <a:gd name="connsiteX5" fmla="*/ 12172596 w 12172596"/>
              <a:gd name="connsiteY5" fmla="*/ 954904 h 1860503"/>
              <a:gd name="connsiteX6" fmla="*/ 12164196 w 12172596"/>
              <a:gd name="connsiteY6" fmla="*/ 560003 h 1860503"/>
              <a:gd name="connsiteX7" fmla="*/ 6302326 w 12172596"/>
              <a:gd name="connsiteY7" fmla="*/ 1860503 h 1860503"/>
              <a:gd name="connsiteX8" fmla="*/ 3144 w 12172596"/>
              <a:gd name="connsiteY8" fmla="*/ 767768 h 1860503"/>
              <a:gd name="connsiteX9" fmla="*/ 0 w 12172596"/>
              <a:gd name="connsiteY9" fmla="*/ 766081 h 1860503"/>
              <a:gd name="connsiteX10" fmla="*/ 0 w 12172596"/>
              <a:gd name="connsiteY10" fmla="*/ 365914 h 1860503"/>
              <a:gd name="connsiteX0" fmla="*/ 0 w 12183216"/>
              <a:gd name="connsiteY0" fmla="*/ 365914 h 1860503"/>
              <a:gd name="connsiteX1" fmla="*/ 3144 w 12183216"/>
              <a:gd name="connsiteY1" fmla="*/ 368069 h 1860503"/>
              <a:gd name="connsiteX2" fmla="*/ 6302326 w 12183216"/>
              <a:gd name="connsiteY2" fmla="*/ 1763518 h 1860503"/>
              <a:gd name="connsiteX3" fmla="*/ 12107137 w 12183216"/>
              <a:gd name="connsiteY3" fmla="*/ 127316 h 1860503"/>
              <a:gd name="connsiteX4" fmla="*/ 12144066 w 12183216"/>
              <a:gd name="connsiteY4" fmla="*/ 0 h 1860503"/>
              <a:gd name="connsiteX5" fmla="*/ 12172596 w 12183216"/>
              <a:gd name="connsiteY5" fmla="*/ 954904 h 1860503"/>
              <a:gd name="connsiteX6" fmla="*/ 12183216 w 12183216"/>
              <a:gd name="connsiteY6" fmla="*/ 627453 h 1860503"/>
              <a:gd name="connsiteX7" fmla="*/ 6302326 w 12183216"/>
              <a:gd name="connsiteY7" fmla="*/ 1860503 h 1860503"/>
              <a:gd name="connsiteX8" fmla="*/ 3144 w 12183216"/>
              <a:gd name="connsiteY8" fmla="*/ 767768 h 1860503"/>
              <a:gd name="connsiteX9" fmla="*/ 0 w 12183216"/>
              <a:gd name="connsiteY9" fmla="*/ 766081 h 1860503"/>
              <a:gd name="connsiteX10" fmla="*/ 0 w 12183216"/>
              <a:gd name="connsiteY10" fmla="*/ 365914 h 1860503"/>
              <a:gd name="connsiteX0" fmla="*/ 0 w 12183216"/>
              <a:gd name="connsiteY0" fmla="*/ 365914 h 1860503"/>
              <a:gd name="connsiteX1" fmla="*/ 3144 w 12183216"/>
              <a:gd name="connsiteY1" fmla="*/ 368069 h 1860503"/>
              <a:gd name="connsiteX2" fmla="*/ 6302326 w 12183216"/>
              <a:gd name="connsiteY2" fmla="*/ 1763518 h 1860503"/>
              <a:gd name="connsiteX3" fmla="*/ 12107137 w 12183216"/>
              <a:gd name="connsiteY3" fmla="*/ 127316 h 1860503"/>
              <a:gd name="connsiteX4" fmla="*/ 12144066 w 12183216"/>
              <a:gd name="connsiteY4" fmla="*/ 0 h 1860503"/>
              <a:gd name="connsiteX5" fmla="*/ 12172596 w 12183216"/>
              <a:gd name="connsiteY5" fmla="*/ 954904 h 1860503"/>
              <a:gd name="connsiteX6" fmla="*/ 12183216 w 12183216"/>
              <a:gd name="connsiteY6" fmla="*/ 627453 h 1860503"/>
              <a:gd name="connsiteX7" fmla="*/ 6302326 w 12183216"/>
              <a:gd name="connsiteY7" fmla="*/ 1860503 h 1860503"/>
              <a:gd name="connsiteX8" fmla="*/ 3144 w 12183216"/>
              <a:gd name="connsiteY8" fmla="*/ 767768 h 1860503"/>
              <a:gd name="connsiteX9" fmla="*/ 0 w 12183216"/>
              <a:gd name="connsiteY9" fmla="*/ 766081 h 1860503"/>
              <a:gd name="connsiteX10" fmla="*/ 0 w 12183216"/>
              <a:gd name="connsiteY10" fmla="*/ 365914 h 1860503"/>
              <a:gd name="connsiteX0" fmla="*/ 0 w 12183216"/>
              <a:gd name="connsiteY0" fmla="*/ 365914 h 1860503"/>
              <a:gd name="connsiteX1" fmla="*/ 3144 w 12183216"/>
              <a:gd name="connsiteY1" fmla="*/ 368069 h 1860503"/>
              <a:gd name="connsiteX2" fmla="*/ 6302326 w 12183216"/>
              <a:gd name="connsiteY2" fmla="*/ 1763518 h 1860503"/>
              <a:gd name="connsiteX3" fmla="*/ 10737716 w 12183216"/>
              <a:gd name="connsiteY3" fmla="*/ 734362 h 1860503"/>
              <a:gd name="connsiteX4" fmla="*/ 12144066 w 12183216"/>
              <a:gd name="connsiteY4" fmla="*/ 0 h 1860503"/>
              <a:gd name="connsiteX5" fmla="*/ 12172596 w 12183216"/>
              <a:gd name="connsiteY5" fmla="*/ 954904 h 1860503"/>
              <a:gd name="connsiteX6" fmla="*/ 12183216 w 12183216"/>
              <a:gd name="connsiteY6" fmla="*/ 627453 h 1860503"/>
              <a:gd name="connsiteX7" fmla="*/ 6302326 w 12183216"/>
              <a:gd name="connsiteY7" fmla="*/ 1860503 h 1860503"/>
              <a:gd name="connsiteX8" fmla="*/ 3144 w 12183216"/>
              <a:gd name="connsiteY8" fmla="*/ 767768 h 1860503"/>
              <a:gd name="connsiteX9" fmla="*/ 0 w 12183216"/>
              <a:gd name="connsiteY9" fmla="*/ 766081 h 1860503"/>
              <a:gd name="connsiteX10" fmla="*/ 0 w 12183216"/>
              <a:gd name="connsiteY10" fmla="*/ 365914 h 1860503"/>
              <a:gd name="connsiteX0" fmla="*/ 0 w 12183216"/>
              <a:gd name="connsiteY0" fmla="*/ 169697 h 1664286"/>
              <a:gd name="connsiteX1" fmla="*/ 3144 w 12183216"/>
              <a:gd name="connsiteY1" fmla="*/ 171852 h 1664286"/>
              <a:gd name="connsiteX2" fmla="*/ 6302326 w 12183216"/>
              <a:gd name="connsiteY2" fmla="*/ 1567301 h 1664286"/>
              <a:gd name="connsiteX3" fmla="*/ 10737716 w 12183216"/>
              <a:gd name="connsiteY3" fmla="*/ 538145 h 1664286"/>
              <a:gd name="connsiteX4" fmla="*/ 12144066 w 12183216"/>
              <a:gd name="connsiteY4" fmla="*/ 0 h 1664286"/>
              <a:gd name="connsiteX5" fmla="*/ 12172596 w 12183216"/>
              <a:gd name="connsiteY5" fmla="*/ 758687 h 1664286"/>
              <a:gd name="connsiteX6" fmla="*/ 12183216 w 12183216"/>
              <a:gd name="connsiteY6" fmla="*/ 431236 h 1664286"/>
              <a:gd name="connsiteX7" fmla="*/ 6302326 w 12183216"/>
              <a:gd name="connsiteY7" fmla="*/ 1664286 h 1664286"/>
              <a:gd name="connsiteX8" fmla="*/ 3144 w 12183216"/>
              <a:gd name="connsiteY8" fmla="*/ 571551 h 1664286"/>
              <a:gd name="connsiteX9" fmla="*/ 0 w 12183216"/>
              <a:gd name="connsiteY9" fmla="*/ 569864 h 1664286"/>
              <a:gd name="connsiteX10" fmla="*/ 0 w 12183216"/>
              <a:gd name="connsiteY10" fmla="*/ 169697 h 1664286"/>
              <a:gd name="connsiteX0" fmla="*/ 0 w 12183216"/>
              <a:gd name="connsiteY0" fmla="*/ 169697 h 1664286"/>
              <a:gd name="connsiteX1" fmla="*/ 3144 w 12183216"/>
              <a:gd name="connsiteY1" fmla="*/ 171852 h 1664286"/>
              <a:gd name="connsiteX2" fmla="*/ 6302326 w 12183216"/>
              <a:gd name="connsiteY2" fmla="*/ 1567301 h 1664286"/>
              <a:gd name="connsiteX3" fmla="*/ 12088117 w 12183216"/>
              <a:gd name="connsiteY3" fmla="*/ 4680 h 1664286"/>
              <a:gd name="connsiteX4" fmla="*/ 12144066 w 12183216"/>
              <a:gd name="connsiteY4" fmla="*/ 0 h 1664286"/>
              <a:gd name="connsiteX5" fmla="*/ 12172596 w 12183216"/>
              <a:gd name="connsiteY5" fmla="*/ 758687 h 1664286"/>
              <a:gd name="connsiteX6" fmla="*/ 12183216 w 12183216"/>
              <a:gd name="connsiteY6" fmla="*/ 431236 h 1664286"/>
              <a:gd name="connsiteX7" fmla="*/ 6302326 w 12183216"/>
              <a:gd name="connsiteY7" fmla="*/ 1664286 h 1664286"/>
              <a:gd name="connsiteX8" fmla="*/ 3144 w 12183216"/>
              <a:gd name="connsiteY8" fmla="*/ 571551 h 1664286"/>
              <a:gd name="connsiteX9" fmla="*/ 0 w 12183216"/>
              <a:gd name="connsiteY9" fmla="*/ 569864 h 1664286"/>
              <a:gd name="connsiteX10" fmla="*/ 0 w 12183216"/>
              <a:gd name="connsiteY10" fmla="*/ 169697 h 1664286"/>
              <a:gd name="connsiteX0" fmla="*/ 0 w 12183216"/>
              <a:gd name="connsiteY0" fmla="*/ 169697 h 1664286"/>
              <a:gd name="connsiteX1" fmla="*/ 3144 w 12183216"/>
              <a:gd name="connsiteY1" fmla="*/ 171852 h 1664286"/>
              <a:gd name="connsiteX2" fmla="*/ 6302326 w 12183216"/>
              <a:gd name="connsiteY2" fmla="*/ 1567301 h 1664286"/>
              <a:gd name="connsiteX3" fmla="*/ 12088117 w 12183216"/>
              <a:gd name="connsiteY3" fmla="*/ 4680 h 1664286"/>
              <a:gd name="connsiteX4" fmla="*/ 12144066 w 12183216"/>
              <a:gd name="connsiteY4" fmla="*/ 0 h 1664286"/>
              <a:gd name="connsiteX5" fmla="*/ 12172596 w 12183216"/>
              <a:gd name="connsiteY5" fmla="*/ 758687 h 1664286"/>
              <a:gd name="connsiteX6" fmla="*/ 12183216 w 12183216"/>
              <a:gd name="connsiteY6" fmla="*/ 431236 h 1664286"/>
              <a:gd name="connsiteX7" fmla="*/ 6302326 w 12183216"/>
              <a:gd name="connsiteY7" fmla="*/ 1664286 h 1664286"/>
              <a:gd name="connsiteX8" fmla="*/ 3144 w 12183216"/>
              <a:gd name="connsiteY8" fmla="*/ 571551 h 1664286"/>
              <a:gd name="connsiteX9" fmla="*/ 0 w 12183216"/>
              <a:gd name="connsiteY9" fmla="*/ 569864 h 1664286"/>
              <a:gd name="connsiteX10" fmla="*/ 0 w 12183216"/>
              <a:gd name="connsiteY10" fmla="*/ 169697 h 1664286"/>
              <a:gd name="connsiteX0" fmla="*/ 0 w 12183216"/>
              <a:gd name="connsiteY0" fmla="*/ 169697 h 1664286"/>
              <a:gd name="connsiteX1" fmla="*/ 3144 w 12183216"/>
              <a:gd name="connsiteY1" fmla="*/ 171852 h 1664286"/>
              <a:gd name="connsiteX2" fmla="*/ 6302326 w 12183216"/>
              <a:gd name="connsiteY2" fmla="*/ 1567301 h 1664286"/>
              <a:gd name="connsiteX3" fmla="*/ 12088117 w 12183216"/>
              <a:gd name="connsiteY3" fmla="*/ 4680 h 1664286"/>
              <a:gd name="connsiteX4" fmla="*/ 12144066 w 12183216"/>
              <a:gd name="connsiteY4" fmla="*/ 0 h 1664286"/>
              <a:gd name="connsiteX5" fmla="*/ 12172596 w 12183216"/>
              <a:gd name="connsiteY5" fmla="*/ 758687 h 1664286"/>
              <a:gd name="connsiteX6" fmla="*/ 12183216 w 12183216"/>
              <a:gd name="connsiteY6" fmla="*/ 431236 h 1664286"/>
              <a:gd name="connsiteX7" fmla="*/ 6302326 w 12183216"/>
              <a:gd name="connsiteY7" fmla="*/ 1664286 h 1664286"/>
              <a:gd name="connsiteX8" fmla="*/ 3144 w 12183216"/>
              <a:gd name="connsiteY8" fmla="*/ 571551 h 1664286"/>
              <a:gd name="connsiteX9" fmla="*/ 0 w 12183216"/>
              <a:gd name="connsiteY9" fmla="*/ 569864 h 1664286"/>
              <a:gd name="connsiteX10" fmla="*/ 0 w 12183216"/>
              <a:gd name="connsiteY10" fmla="*/ 169697 h 1664286"/>
              <a:gd name="connsiteX0" fmla="*/ 19020 w 12202236"/>
              <a:gd name="connsiteY0" fmla="*/ 169697 h 1664286"/>
              <a:gd name="connsiteX1" fmla="*/ 22164 w 12202236"/>
              <a:gd name="connsiteY1" fmla="*/ 171852 h 1664286"/>
              <a:gd name="connsiteX2" fmla="*/ 6321346 w 12202236"/>
              <a:gd name="connsiteY2" fmla="*/ 1567301 h 1664286"/>
              <a:gd name="connsiteX3" fmla="*/ 12107137 w 12202236"/>
              <a:gd name="connsiteY3" fmla="*/ 4680 h 1664286"/>
              <a:gd name="connsiteX4" fmla="*/ 12163086 w 12202236"/>
              <a:gd name="connsiteY4" fmla="*/ 0 h 1664286"/>
              <a:gd name="connsiteX5" fmla="*/ 12191616 w 12202236"/>
              <a:gd name="connsiteY5" fmla="*/ 758687 h 1664286"/>
              <a:gd name="connsiteX6" fmla="*/ 12202236 w 12202236"/>
              <a:gd name="connsiteY6" fmla="*/ 431236 h 1664286"/>
              <a:gd name="connsiteX7" fmla="*/ 6321346 w 12202236"/>
              <a:gd name="connsiteY7" fmla="*/ 1664286 h 1664286"/>
              <a:gd name="connsiteX8" fmla="*/ 22164 w 12202236"/>
              <a:gd name="connsiteY8" fmla="*/ 571551 h 1664286"/>
              <a:gd name="connsiteX9" fmla="*/ 0 w 12202236"/>
              <a:gd name="connsiteY9" fmla="*/ 692500 h 1664286"/>
              <a:gd name="connsiteX10" fmla="*/ 19020 w 12202236"/>
              <a:gd name="connsiteY10" fmla="*/ 169697 h 1664286"/>
              <a:gd name="connsiteX0" fmla="*/ 0 w 12221256"/>
              <a:gd name="connsiteY0" fmla="*/ 212619 h 1664286"/>
              <a:gd name="connsiteX1" fmla="*/ 41184 w 12221256"/>
              <a:gd name="connsiteY1" fmla="*/ 171852 h 1664286"/>
              <a:gd name="connsiteX2" fmla="*/ 6340366 w 12221256"/>
              <a:gd name="connsiteY2" fmla="*/ 1567301 h 1664286"/>
              <a:gd name="connsiteX3" fmla="*/ 12126157 w 12221256"/>
              <a:gd name="connsiteY3" fmla="*/ 4680 h 1664286"/>
              <a:gd name="connsiteX4" fmla="*/ 12182106 w 12221256"/>
              <a:gd name="connsiteY4" fmla="*/ 0 h 1664286"/>
              <a:gd name="connsiteX5" fmla="*/ 12210636 w 12221256"/>
              <a:gd name="connsiteY5" fmla="*/ 758687 h 1664286"/>
              <a:gd name="connsiteX6" fmla="*/ 12221256 w 12221256"/>
              <a:gd name="connsiteY6" fmla="*/ 431236 h 1664286"/>
              <a:gd name="connsiteX7" fmla="*/ 6340366 w 12221256"/>
              <a:gd name="connsiteY7" fmla="*/ 1664286 h 1664286"/>
              <a:gd name="connsiteX8" fmla="*/ 41184 w 12221256"/>
              <a:gd name="connsiteY8" fmla="*/ 571551 h 1664286"/>
              <a:gd name="connsiteX9" fmla="*/ 19020 w 12221256"/>
              <a:gd name="connsiteY9" fmla="*/ 692500 h 1664286"/>
              <a:gd name="connsiteX10" fmla="*/ 0 w 12221256"/>
              <a:gd name="connsiteY10" fmla="*/ 212619 h 1664286"/>
              <a:gd name="connsiteX0" fmla="*/ 0 w 12221256"/>
              <a:gd name="connsiteY0" fmla="*/ 212619 h 1664286"/>
              <a:gd name="connsiteX1" fmla="*/ 41184 w 12221256"/>
              <a:gd name="connsiteY1" fmla="*/ 171852 h 1664286"/>
              <a:gd name="connsiteX2" fmla="*/ 6340366 w 12221256"/>
              <a:gd name="connsiteY2" fmla="*/ 1567301 h 1664286"/>
              <a:gd name="connsiteX3" fmla="*/ 12126157 w 12221256"/>
              <a:gd name="connsiteY3" fmla="*/ 4680 h 1664286"/>
              <a:gd name="connsiteX4" fmla="*/ 12182106 w 12221256"/>
              <a:gd name="connsiteY4" fmla="*/ 0 h 1664286"/>
              <a:gd name="connsiteX5" fmla="*/ 12210636 w 12221256"/>
              <a:gd name="connsiteY5" fmla="*/ 758687 h 1664286"/>
              <a:gd name="connsiteX6" fmla="*/ 12221256 w 12221256"/>
              <a:gd name="connsiteY6" fmla="*/ 431236 h 1664286"/>
              <a:gd name="connsiteX7" fmla="*/ 6340366 w 12221256"/>
              <a:gd name="connsiteY7" fmla="*/ 1664286 h 1664286"/>
              <a:gd name="connsiteX8" fmla="*/ 31675 w 12221256"/>
              <a:gd name="connsiteY8" fmla="*/ 608342 h 1664286"/>
              <a:gd name="connsiteX9" fmla="*/ 19020 w 12221256"/>
              <a:gd name="connsiteY9" fmla="*/ 692500 h 1664286"/>
              <a:gd name="connsiteX10" fmla="*/ 0 w 12221256"/>
              <a:gd name="connsiteY10" fmla="*/ 212619 h 166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21256" h="1664286">
                <a:moveTo>
                  <a:pt x="0" y="212619"/>
                </a:moveTo>
                <a:lnTo>
                  <a:pt x="41184" y="171852"/>
                </a:lnTo>
                <a:cubicBezTo>
                  <a:pt x="1406340" y="1013766"/>
                  <a:pt x="4326204" y="1595163"/>
                  <a:pt x="6340366" y="1567301"/>
                </a:cubicBezTo>
                <a:cubicBezTo>
                  <a:pt x="8354528" y="1539439"/>
                  <a:pt x="10761368" y="861404"/>
                  <a:pt x="12126157" y="4680"/>
                </a:cubicBezTo>
                <a:lnTo>
                  <a:pt x="12182106" y="0"/>
                </a:lnTo>
                <a:lnTo>
                  <a:pt x="12210636" y="758687"/>
                </a:lnTo>
                <a:lnTo>
                  <a:pt x="12221256" y="431236"/>
                </a:lnTo>
                <a:cubicBezTo>
                  <a:pt x="10894506" y="1123100"/>
                  <a:pt x="8700313" y="1664286"/>
                  <a:pt x="6340366" y="1664286"/>
                </a:cubicBezTo>
                <a:cubicBezTo>
                  <a:pt x="3718203" y="1664286"/>
                  <a:pt x="1396831" y="1267620"/>
                  <a:pt x="31675" y="608342"/>
                </a:cubicBezTo>
                <a:lnTo>
                  <a:pt x="19020" y="692500"/>
                </a:lnTo>
                <a:lnTo>
                  <a:pt x="0" y="212619"/>
                </a:lnTo>
                <a:close/>
              </a:path>
            </a:pathLst>
          </a:custGeom>
          <a:solidFill>
            <a:srgbClr val="C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524000" y="1805336"/>
            <a:ext cx="9144000" cy="5029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 altLang="zh-CN">
              <a:ea typeface="PMingLiU" panose="02020500000000000000" pitchFamily="18" charset="-120"/>
            </a:endParaRPr>
          </a:p>
        </p:txBody>
      </p:sp>
      <p:sp>
        <p:nvSpPr>
          <p:cNvPr id="9" name="任意多边形 29"/>
          <p:cNvSpPr/>
          <p:nvPr/>
        </p:nvSpPr>
        <p:spPr>
          <a:xfrm flipH="1" flipV="1">
            <a:off x="0" y="3857350"/>
            <a:ext cx="12278830" cy="4151924"/>
          </a:xfrm>
          <a:custGeom>
            <a:avLst/>
            <a:gdLst>
              <a:gd name="connsiteX0" fmla="*/ 0 w 12172596"/>
              <a:gd name="connsiteY0" fmla="*/ 0 h 2412986"/>
              <a:gd name="connsiteX1" fmla="*/ 12172596 w 12172596"/>
              <a:gd name="connsiteY1" fmla="*/ 0 h 2412986"/>
              <a:gd name="connsiteX2" fmla="*/ 12172596 w 12172596"/>
              <a:gd name="connsiteY2" fmla="*/ 1507387 h 2412986"/>
              <a:gd name="connsiteX3" fmla="*/ 12164196 w 12172596"/>
              <a:gd name="connsiteY3" fmla="*/ 1511052 h 2412986"/>
              <a:gd name="connsiteX4" fmla="*/ 6302326 w 12172596"/>
              <a:gd name="connsiteY4" fmla="*/ 2412986 h 2412986"/>
              <a:gd name="connsiteX5" fmla="*/ 3144 w 12172596"/>
              <a:gd name="connsiteY5" fmla="*/ 1320251 h 2412986"/>
              <a:gd name="connsiteX6" fmla="*/ 0 w 12172596"/>
              <a:gd name="connsiteY6" fmla="*/ 1318564 h 2412986"/>
              <a:gd name="connsiteX0" fmla="*/ 0 w 12172596"/>
              <a:gd name="connsiteY0" fmla="*/ 0 h 2559798"/>
              <a:gd name="connsiteX1" fmla="*/ 12172596 w 12172596"/>
              <a:gd name="connsiteY1" fmla="*/ 0 h 2559798"/>
              <a:gd name="connsiteX2" fmla="*/ 12172596 w 12172596"/>
              <a:gd name="connsiteY2" fmla="*/ 1507387 h 2559798"/>
              <a:gd name="connsiteX3" fmla="*/ 12164196 w 12172596"/>
              <a:gd name="connsiteY3" fmla="*/ 1511052 h 2559798"/>
              <a:gd name="connsiteX4" fmla="*/ 6226307 w 12172596"/>
              <a:gd name="connsiteY4" fmla="*/ 2559798 h 2559798"/>
              <a:gd name="connsiteX5" fmla="*/ 3144 w 12172596"/>
              <a:gd name="connsiteY5" fmla="*/ 1320251 h 2559798"/>
              <a:gd name="connsiteX6" fmla="*/ 0 w 12172596"/>
              <a:gd name="connsiteY6" fmla="*/ 1318564 h 2559798"/>
              <a:gd name="connsiteX7" fmla="*/ 0 w 12172596"/>
              <a:gd name="connsiteY7" fmla="*/ 0 h 2559798"/>
              <a:gd name="connsiteX0" fmla="*/ 0 w 12249718"/>
              <a:gd name="connsiteY0" fmla="*/ 0 h 2559798"/>
              <a:gd name="connsiteX1" fmla="*/ 12172596 w 12249718"/>
              <a:gd name="connsiteY1" fmla="*/ 0 h 2559798"/>
              <a:gd name="connsiteX2" fmla="*/ 12172596 w 12249718"/>
              <a:gd name="connsiteY2" fmla="*/ 1507387 h 2559798"/>
              <a:gd name="connsiteX3" fmla="*/ 12249718 w 12249718"/>
              <a:gd name="connsiteY3" fmla="*/ 1088234 h 2559798"/>
              <a:gd name="connsiteX4" fmla="*/ 6226307 w 12249718"/>
              <a:gd name="connsiteY4" fmla="*/ 2559798 h 2559798"/>
              <a:gd name="connsiteX5" fmla="*/ 3144 w 12249718"/>
              <a:gd name="connsiteY5" fmla="*/ 1320251 h 2559798"/>
              <a:gd name="connsiteX6" fmla="*/ 0 w 12249718"/>
              <a:gd name="connsiteY6" fmla="*/ 1318564 h 2559798"/>
              <a:gd name="connsiteX7" fmla="*/ 0 w 12249718"/>
              <a:gd name="connsiteY7" fmla="*/ 0 h 2559798"/>
              <a:gd name="connsiteX0" fmla="*/ 0 w 12249718"/>
              <a:gd name="connsiteY0" fmla="*/ 0 h 2559798"/>
              <a:gd name="connsiteX1" fmla="*/ 12172596 w 12249718"/>
              <a:gd name="connsiteY1" fmla="*/ 0 h 2559798"/>
              <a:gd name="connsiteX2" fmla="*/ 12172596 w 12249718"/>
              <a:gd name="connsiteY2" fmla="*/ 1507387 h 2559798"/>
              <a:gd name="connsiteX3" fmla="*/ 12249718 w 12249718"/>
              <a:gd name="connsiteY3" fmla="*/ 1088234 h 2559798"/>
              <a:gd name="connsiteX4" fmla="*/ 6226307 w 12249718"/>
              <a:gd name="connsiteY4" fmla="*/ 2559798 h 2559798"/>
              <a:gd name="connsiteX5" fmla="*/ 3144 w 12249718"/>
              <a:gd name="connsiteY5" fmla="*/ 1320251 h 2559798"/>
              <a:gd name="connsiteX6" fmla="*/ 0 w 12249718"/>
              <a:gd name="connsiteY6" fmla="*/ 1318564 h 2559798"/>
              <a:gd name="connsiteX7" fmla="*/ 0 w 12249718"/>
              <a:gd name="connsiteY7" fmla="*/ 0 h 2559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9718" h="2559798">
                <a:moveTo>
                  <a:pt x="0" y="0"/>
                </a:moveTo>
                <a:lnTo>
                  <a:pt x="12172596" y="0"/>
                </a:lnTo>
                <a:lnTo>
                  <a:pt x="12172596" y="1507387"/>
                </a:lnTo>
                <a:lnTo>
                  <a:pt x="12249718" y="1088234"/>
                </a:lnTo>
                <a:cubicBezTo>
                  <a:pt x="10628341" y="2038397"/>
                  <a:pt x="8586254" y="2559798"/>
                  <a:pt x="6226307" y="2559798"/>
                </a:cubicBezTo>
                <a:cubicBezTo>
                  <a:pt x="3604144" y="2559798"/>
                  <a:pt x="1368300" y="1979529"/>
                  <a:pt x="3144" y="1320251"/>
                </a:cubicBezTo>
                <a:lnTo>
                  <a:pt x="0" y="131856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8000">
                <a:srgbClr val="FFFFFF">
                  <a:alpha val="20000"/>
                </a:srgbClr>
              </a:gs>
              <a:gs pos="0">
                <a:srgbClr val="AB6E6A">
                  <a:alpha val="0"/>
                </a:srgbClr>
              </a:gs>
            </a:gsLst>
            <a:lin ang="5400000" scaled="0"/>
            <a:tileRect/>
          </a:gradFill>
          <a:ln w="12700">
            <a:noFill/>
          </a:ln>
          <a:effectLst>
            <a:glow>
              <a:schemeClr val="accent1">
                <a:alpha val="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C4F9446E-D5C2-1478-FD81-10CF95BB5997}"/>
              </a:ext>
            </a:extLst>
          </p:cNvPr>
          <p:cNvSpPr/>
          <p:nvPr/>
        </p:nvSpPr>
        <p:spPr>
          <a:xfrm rot="10800000">
            <a:off x="-45861" y="3670734"/>
            <a:ext cx="12513654" cy="3020019"/>
          </a:xfrm>
          <a:custGeom>
            <a:avLst/>
            <a:gdLst>
              <a:gd name="connsiteX0" fmla="*/ 0 w 12172596"/>
              <a:gd name="connsiteY0" fmla="*/ 0 h 1494589"/>
              <a:gd name="connsiteX1" fmla="*/ 3144 w 12172596"/>
              <a:gd name="connsiteY1" fmla="*/ 2155 h 1494589"/>
              <a:gd name="connsiteX2" fmla="*/ 6302326 w 12172596"/>
              <a:gd name="connsiteY2" fmla="*/ 1397604 h 1494589"/>
              <a:gd name="connsiteX3" fmla="*/ 12164196 w 12172596"/>
              <a:gd name="connsiteY3" fmla="*/ 245812 h 1494589"/>
              <a:gd name="connsiteX4" fmla="*/ 12172596 w 12172596"/>
              <a:gd name="connsiteY4" fmla="*/ 241132 h 1494589"/>
              <a:gd name="connsiteX5" fmla="*/ 12172596 w 12172596"/>
              <a:gd name="connsiteY5" fmla="*/ 588990 h 1494589"/>
              <a:gd name="connsiteX6" fmla="*/ 12164196 w 12172596"/>
              <a:gd name="connsiteY6" fmla="*/ 592655 h 1494589"/>
              <a:gd name="connsiteX7" fmla="*/ 6302326 w 12172596"/>
              <a:gd name="connsiteY7" fmla="*/ 1494589 h 1494589"/>
              <a:gd name="connsiteX8" fmla="*/ 3144 w 12172596"/>
              <a:gd name="connsiteY8" fmla="*/ 401854 h 1494589"/>
              <a:gd name="connsiteX9" fmla="*/ 0 w 12172596"/>
              <a:gd name="connsiteY9" fmla="*/ 400167 h 1494589"/>
              <a:gd name="connsiteX0" fmla="*/ 0 w 12229431"/>
              <a:gd name="connsiteY0" fmla="*/ 0 h 1494589"/>
              <a:gd name="connsiteX1" fmla="*/ 3144 w 12229431"/>
              <a:gd name="connsiteY1" fmla="*/ 2155 h 1494589"/>
              <a:gd name="connsiteX2" fmla="*/ 6302326 w 12229431"/>
              <a:gd name="connsiteY2" fmla="*/ 1397604 h 1494589"/>
              <a:gd name="connsiteX3" fmla="*/ 12164196 w 12229431"/>
              <a:gd name="connsiteY3" fmla="*/ 245812 h 1494589"/>
              <a:gd name="connsiteX4" fmla="*/ 12172596 w 12229431"/>
              <a:gd name="connsiteY4" fmla="*/ 241132 h 1494589"/>
              <a:gd name="connsiteX5" fmla="*/ 12172596 w 12229431"/>
              <a:gd name="connsiteY5" fmla="*/ 588990 h 1494589"/>
              <a:gd name="connsiteX6" fmla="*/ 12229340 w 12229431"/>
              <a:gd name="connsiteY6" fmla="*/ 503221 h 1494589"/>
              <a:gd name="connsiteX7" fmla="*/ 6302326 w 12229431"/>
              <a:gd name="connsiteY7" fmla="*/ 1494589 h 1494589"/>
              <a:gd name="connsiteX8" fmla="*/ 3144 w 12229431"/>
              <a:gd name="connsiteY8" fmla="*/ 401854 h 1494589"/>
              <a:gd name="connsiteX9" fmla="*/ 0 w 12229431"/>
              <a:gd name="connsiteY9" fmla="*/ 400167 h 1494589"/>
              <a:gd name="connsiteX10" fmla="*/ 0 w 12229431"/>
              <a:gd name="connsiteY10" fmla="*/ 0 h 1494589"/>
              <a:gd name="connsiteX0" fmla="*/ 0 w 12229431"/>
              <a:gd name="connsiteY0" fmla="*/ 0 h 1494589"/>
              <a:gd name="connsiteX1" fmla="*/ 3144 w 12229431"/>
              <a:gd name="connsiteY1" fmla="*/ 2155 h 1494589"/>
              <a:gd name="connsiteX2" fmla="*/ 6302326 w 12229431"/>
              <a:gd name="connsiteY2" fmla="*/ 1397604 h 1494589"/>
              <a:gd name="connsiteX3" fmla="*/ 12164196 w 12229431"/>
              <a:gd name="connsiteY3" fmla="*/ 245812 h 1494589"/>
              <a:gd name="connsiteX4" fmla="*/ 12172596 w 12229431"/>
              <a:gd name="connsiteY4" fmla="*/ 241132 h 1494589"/>
              <a:gd name="connsiteX5" fmla="*/ 12172596 w 12229431"/>
              <a:gd name="connsiteY5" fmla="*/ 588990 h 1494589"/>
              <a:gd name="connsiteX6" fmla="*/ 12229340 w 12229431"/>
              <a:gd name="connsiteY6" fmla="*/ 503221 h 1494589"/>
              <a:gd name="connsiteX7" fmla="*/ 6302326 w 12229431"/>
              <a:gd name="connsiteY7" fmla="*/ 1494589 h 1494589"/>
              <a:gd name="connsiteX8" fmla="*/ 3144 w 12229431"/>
              <a:gd name="connsiteY8" fmla="*/ 401854 h 1494589"/>
              <a:gd name="connsiteX9" fmla="*/ 0 w 12229431"/>
              <a:gd name="connsiteY9" fmla="*/ 400167 h 1494589"/>
              <a:gd name="connsiteX10" fmla="*/ 0 w 12229431"/>
              <a:gd name="connsiteY10" fmla="*/ 0 h 1494589"/>
              <a:gd name="connsiteX0" fmla="*/ 223350 w 12229431"/>
              <a:gd name="connsiteY0" fmla="*/ 124936 h 1492434"/>
              <a:gd name="connsiteX1" fmla="*/ 3144 w 12229431"/>
              <a:gd name="connsiteY1" fmla="*/ 0 h 1492434"/>
              <a:gd name="connsiteX2" fmla="*/ 6302326 w 12229431"/>
              <a:gd name="connsiteY2" fmla="*/ 1395449 h 1492434"/>
              <a:gd name="connsiteX3" fmla="*/ 12164196 w 12229431"/>
              <a:gd name="connsiteY3" fmla="*/ 243657 h 1492434"/>
              <a:gd name="connsiteX4" fmla="*/ 12172596 w 12229431"/>
              <a:gd name="connsiteY4" fmla="*/ 238977 h 1492434"/>
              <a:gd name="connsiteX5" fmla="*/ 12172596 w 12229431"/>
              <a:gd name="connsiteY5" fmla="*/ 586835 h 1492434"/>
              <a:gd name="connsiteX6" fmla="*/ 12229340 w 12229431"/>
              <a:gd name="connsiteY6" fmla="*/ 501066 h 1492434"/>
              <a:gd name="connsiteX7" fmla="*/ 6302326 w 12229431"/>
              <a:gd name="connsiteY7" fmla="*/ 1492434 h 1492434"/>
              <a:gd name="connsiteX8" fmla="*/ 3144 w 12229431"/>
              <a:gd name="connsiteY8" fmla="*/ 399699 h 1492434"/>
              <a:gd name="connsiteX9" fmla="*/ 0 w 12229431"/>
              <a:gd name="connsiteY9" fmla="*/ 398012 h 1492434"/>
              <a:gd name="connsiteX10" fmla="*/ 223350 w 12229431"/>
              <a:gd name="connsiteY10" fmla="*/ 124936 h 1492434"/>
              <a:gd name="connsiteX0" fmla="*/ 220206 w 12226287"/>
              <a:gd name="connsiteY0" fmla="*/ 124936 h 1492434"/>
              <a:gd name="connsiteX1" fmla="*/ 0 w 12226287"/>
              <a:gd name="connsiteY1" fmla="*/ 0 h 1492434"/>
              <a:gd name="connsiteX2" fmla="*/ 6299182 w 12226287"/>
              <a:gd name="connsiteY2" fmla="*/ 1395449 h 1492434"/>
              <a:gd name="connsiteX3" fmla="*/ 12161052 w 12226287"/>
              <a:gd name="connsiteY3" fmla="*/ 243657 h 1492434"/>
              <a:gd name="connsiteX4" fmla="*/ 12169452 w 12226287"/>
              <a:gd name="connsiteY4" fmla="*/ 238977 h 1492434"/>
              <a:gd name="connsiteX5" fmla="*/ 12169452 w 12226287"/>
              <a:gd name="connsiteY5" fmla="*/ 586835 h 1492434"/>
              <a:gd name="connsiteX6" fmla="*/ 12226196 w 12226287"/>
              <a:gd name="connsiteY6" fmla="*/ 501066 h 1492434"/>
              <a:gd name="connsiteX7" fmla="*/ 6299182 w 12226287"/>
              <a:gd name="connsiteY7" fmla="*/ 1492434 h 1492434"/>
              <a:gd name="connsiteX8" fmla="*/ 0 w 12226287"/>
              <a:gd name="connsiteY8" fmla="*/ 399699 h 1492434"/>
              <a:gd name="connsiteX9" fmla="*/ 257431 w 12226287"/>
              <a:gd name="connsiteY9" fmla="*/ 539224 h 1492434"/>
              <a:gd name="connsiteX10" fmla="*/ 220206 w 12226287"/>
              <a:gd name="connsiteY10" fmla="*/ 124936 h 1492434"/>
              <a:gd name="connsiteX0" fmla="*/ 220206 w 12226287"/>
              <a:gd name="connsiteY0" fmla="*/ 124936 h 1492434"/>
              <a:gd name="connsiteX1" fmla="*/ 0 w 12226287"/>
              <a:gd name="connsiteY1" fmla="*/ 0 h 1492434"/>
              <a:gd name="connsiteX2" fmla="*/ 6299182 w 12226287"/>
              <a:gd name="connsiteY2" fmla="*/ 1395449 h 1492434"/>
              <a:gd name="connsiteX3" fmla="*/ 12161052 w 12226287"/>
              <a:gd name="connsiteY3" fmla="*/ 243657 h 1492434"/>
              <a:gd name="connsiteX4" fmla="*/ 12169452 w 12226287"/>
              <a:gd name="connsiteY4" fmla="*/ 238977 h 1492434"/>
              <a:gd name="connsiteX5" fmla="*/ 12169452 w 12226287"/>
              <a:gd name="connsiteY5" fmla="*/ 586835 h 1492434"/>
              <a:gd name="connsiteX6" fmla="*/ 12226196 w 12226287"/>
              <a:gd name="connsiteY6" fmla="*/ 501066 h 1492434"/>
              <a:gd name="connsiteX7" fmla="*/ 6299182 w 12226287"/>
              <a:gd name="connsiteY7" fmla="*/ 1492434 h 1492434"/>
              <a:gd name="connsiteX8" fmla="*/ 232657 w 12226287"/>
              <a:gd name="connsiteY8" fmla="*/ 507962 h 1492434"/>
              <a:gd name="connsiteX9" fmla="*/ 257431 w 12226287"/>
              <a:gd name="connsiteY9" fmla="*/ 539224 h 1492434"/>
              <a:gd name="connsiteX10" fmla="*/ 220206 w 12226287"/>
              <a:gd name="connsiteY10" fmla="*/ 124936 h 1492434"/>
              <a:gd name="connsiteX0" fmla="*/ 220206 w 12226287"/>
              <a:gd name="connsiteY0" fmla="*/ 124936 h 1492434"/>
              <a:gd name="connsiteX1" fmla="*/ 0 w 12226287"/>
              <a:gd name="connsiteY1" fmla="*/ 0 h 1492434"/>
              <a:gd name="connsiteX2" fmla="*/ 6299182 w 12226287"/>
              <a:gd name="connsiteY2" fmla="*/ 1395449 h 1492434"/>
              <a:gd name="connsiteX3" fmla="*/ 12161052 w 12226287"/>
              <a:gd name="connsiteY3" fmla="*/ 243657 h 1492434"/>
              <a:gd name="connsiteX4" fmla="*/ 12169452 w 12226287"/>
              <a:gd name="connsiteY4" fmla="*/ 238977 h 1492434"/>
              <a:gd name="connsiteX5" fmla="*/ 12169452 w 12226287"/>
              <a:gd name="connsiteY5" fmla="*/ 586835 h 1492434"/>
              <a:gd name="connsiteX6" fmla="*/ 12226196 w 12226287"/>
              <a:gd name="connsiteY6" fmla="*/ 501066 h 1492434"/>
              <a:gd name="connsiteX7" fmla="*/ 6299182 w 12226287"/>
              <a:gd name="connsiteY7" fmla="*/ 1492434 h 1492434"/>
              <a:gd name="connsiteX8" fmla="*/ 232657 w 12226287"/>
              <a:gd name="connsiteY8" fmla="*/ 507962 h 1492434"/>
              <a:gd name="connsiteX9" fmla="*/ 257431 w 12226287"/>
              <a:gd name="connsiteY9" fmla="*/ 539224 h 1492434"/>
              <a:gd name="connsiteX10" fmla="*/ 220206 w 12226287"/>
              <a:gd name="connsiteY10" fmla="*/ 124936 h 1492434"/>
              <a:gd name="connsiteX0" fmla="*/ 220206 w 12226287"/>
              <a:gd name="connsiteY0" fmla="*/ 124936 h 1492434"/>
              <a:gd name="connsiteX1" fmla="*/ 0 w 12226287"/>
              <a:gd name="connsiteY1" fmla="*/ 0 h 1492434"/>
              <a:gd name="connsiteX2" fmla="*/ 6299182 w 12226287"/>
              <a:gd name="connsiteY2" fmla="*/ 1395449 h 1492434"/>
              <a:gd name="connsiteX3" fmla="*/ 12161052 w 12226287"/>
              <a:gd name="connsiteY3" fmla="*/ 243657 h 1492434"/>
              <a:gd name="connsiteX4" fmla="*/ 12169452 w 12226287"/>
              <a:gd name="connsiteY4" fmla="*/ 238977 h 1492434"/>
              <a:gd name="connsiteX5" fmla="*/ 12169452 w 12226287"/>
              <a:gd name="connsiteY5" fmla="*/ 586835 h 1492434"/>
              <a:gd name="connsiteX6" fmla="*/ 12226196 w 12226287"/>
              <a:gd name="connsiteY6" fmla="*/ 501066 h 1492434"/>
              <a:gd name="connsiteX7" fmla="*/ 6299182 w 12226287"/>
              <a:gd name="connsiteY7" fmla="*/ 1492434 h 1492434"/>
              <a:gd name="connsiteX8" fmla="*/ 232657 w 12226287"/>
              <a:gd name="connsiteY8" fmla="*/ 507962 h 1492434"/>
              <a:gd name="connsiteX9" fmla="*/ 257431 w 12226287"/>
              <a:gd name="connsiteY9" fmla="*/ 539224 h 1492434"/>
              <a:gd name="connsiteX10" fmla="*/ 220206 w 12226287"/>
              <a:gd name="connsiteY10" fmla="*/ 124936 h 1492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26287" h="1492434">
                <a:moveTo>
                  <a:pt x="220206" y="124936"/>
                </a:moveTo>
                <a:lnTo>
                  <a:pt x="0" y="0"/>
                </a:lnTo>
                <a:cubicBezTo>
                  <a:pt x="1365156" y="841914"/>
                  <a:pt x="3677019" y="1395449"/>
                  <a:pt x="6299182" y="1395449"/>
                </a:cubicBezTo>
                <a:cubicBezTo>
                  <a:pt x="8659129" y="1395449"/>
                  <a:pt x="10767733" y="947086"/>
                  <a:pt x="12161052" y="243657"/>
                </a:cubicBezTo>
                <a:lnTo>
                  <a:pt x="12169452" y="238977"/>
                </a:lnTo>
                <a:lnTo>
                  <a:pt x="12169452" y="586835"/>
                </a:lnTo>
                <a:cubicBezTo>
                  <a:pt x="12166652" y="588057"/>
                  <a:pt x="12228996" y="499844"/>
                  <a:pt x="12226196" y="501066"/>
                </a:cubicBezTo>
                <a:cubicBezTo>
                  <a:pt x="10870102" y="1084849"/>
                  <a:pt x="8659129" y="1492434"/>
                  <a:pt x="6299182" y="1492434"/>
                </a:cubicBezTo>
                <a:cubicBezTo>
                  <a:pt x="3677019" y="1492434"/>
                  <a:pt x="1644344" y="1101341"/>
                  <a:pt x="232657" y="507962"/>
                </a:cubicBezTo>
                <a:lnTo>
                  <a:pt x="257431" y="539224"/>
                </a:lnTo>
                <a:lnTo>
                  <a:pt x="220206" y="124936"/>
                </a:lnTo>
                <a:close/>
              </a:path>
            </a:pathLst>
          </a:custGeom>
          <a:solidFill>
            <a:srgbClr val="C000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89" name="组合 3088">
            <a:extLst>
              <a:ext uri="{FF2B5EF4-FFF2-40B4-BE49-F238E27FC236}">
                <a16:creationId xmlns:a16="http://schemas.microsoft.com/office/drawing/2014/main" id="{90BE8A52-00A4-2C67-F145-A26043EA850A}"/>
              </a:ext>
            </a:extLst>
          </p:cNvPr>
          <p:cNvGrpSpPr/>
          <p:nvPr/>
        </p:nvGrpSpPr>
        <p:grpSpPr>
          <a:xfrm>
            <a:off x="1450836" y="419089"/>
            <a:ext cx="9643250" cy="1939222"/>
            <a:chOff x="1396731" y="295377"/>
            <a:chExt cx="9643250" cy="1939222"/>
          </a:xfrm>
          <a:effectLst>
            <a:outerShdw blurRad="330200" dist="38100" dir="2700000" algn="tl" rotWithShape="0">
              <a:srgbClr val="832E25">
                <a:alpha val="20000"/>
              </a:srgbClr>
            </a:outerShdw>
          </a:effectLst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CDCE355-3227-B27D-3B75-913F3BBBA16B}"/>
                </a:ext>
              </a:extLst>
            </p:cNvPr>
            <p:cNvSpPr txBox="1"/>
            <p:nvPr/>
          </p:nvSpPr>
          <p:spPr>
            <a:xfrm>
              <a:off x="1396731" y="324543"/>
              <a:ext cx="16560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  <a:tileRect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53B2760-9AB5-FA88-46FC-A8671F26200F}"/>
                </a:ext>
              </a:extLst>
            </p:cNvPr>
            <p:cNvSpPr txBox="1"/>
            <p:nvPr/>
          </p:nvSpPr>
          <p:spPr>
            <a:xfrm>
              <a:off x="2370265" y="583473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  <a:tileRect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贯</a:t>
              </a:r>
              <a:endParaRPr lang="zh-CN" altLang="en-US" sz="9600" dirty="0">
                <a:gradFill flip="none" rotWithShape="1"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  <a:tileRect/>
                </a:gra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86985F4-257D-6C96-83B4-EFB6A48E0E36}"/>
                </a:ext>
              </a:extLst>
            </p:cNvPr>
            <p:cNvSpPr txBox="1"/>
            <p:nvPr/>
          </p:nvSpPr>
          <p:spPr>
            <a:xfrm>
              <a:off x="3445751" y="295377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  <a:tileRect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中</a:t>
              </a:r>
              <a:endParaRPr lang="zh-CN" altLang="en-US" sz="9600" dirty="0">
                <a:gradFill flip="none" rotWithShape="1"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  <a:tileRect/>
                </a:gra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F1B225B-1179-853D-2368-389AA81515F6}"/>
                </a:ext>
              </a:extLst>
            </p:cNvPr>
            <p:cNvSpPr txBox="1"/>
            <p:nvPr/>
          </p:nvSpPr>
          <p:spPr>
            <a:xfrm>
              <a:off x="4567206" y="495507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  <a:tileRect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西</a:t>
              </a:r>
              <a:endParaRPr lang="zh-CN" altLang="en-US" sz="9600" dirty="0">
                <a:gradFill flip="none" rotWithShape="1"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  <a:tileRect/>
                </a:gra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14E418-C8F8-5BC9-D041-835436BCBA6A}"/>
                </a:ext>
              </a:extLst>
            </p:cNvPr>
            <p:cNvSpPr txBox="1"/>
            <p:nvPr/>
          </p:nvSpPr>
          <p:spPr>
            <a:xfrm>
              <a:off x="6319779" y="315993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止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BFBB45B-9799-4268-2B68-D3A44A234FA5}"/>
                </a:ext>
              </a:extLst>
            </p:cNvPr>
            <p:cNvSpPr txBox="1"/>
            <p:nvPr/>
          </p:nvSpPr>
          <p:spPr>
            <a:xfrm>
              <a:off x="7240495" y="560670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于</a:t>
              </a:r>
              <a:endParaRPr lang="zh-CN" altLang="en-US" sz="9600" dirty="0">
                <a:gradFill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33EB540-F5CE-9C4D-86EB-BB4E871559B6}"/>
                </a:ext>
              </a:extLst>
            </p:cNvPr>
            <p:cNvSpPr txBox="1"/>
            <p:nvPr/>
          </p:nvSpPr>
          <p:spPr>
            <a:xfrm>
              <a:off x="8257784" y="342100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至</a:t>
              </a:r>
              <a:endParaRPr lang="zh-CN" altLang="en-US" sz="9600" dirty="0">
                <a:gradFill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74E7525-225D-D4AC-1712-FB9D218EF65C}"/>
                </a:ext>
              </a:extLst>
            </p:cNvPr>
            <p:cNvSpPr txBox="1"/>
            <p:nvPr/>
          </p:nvSpPr>
          <p:spPr>
            <a:xfrm>
              <a:off x="9383981" y="664939"/>
              <a:ext cx="1656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67000">
                        <a:srgbClr val="C00000"/>
                      </a:gs>
                      <a:gs pos="11000">
                        <a:schemeClr val="bg1"/>
                      </a:gs>
                      <a:gs pos="29000">
                        <a:srgbClr val="9A2E2B">
                          <a:alpha val="58000"/>
                        </a:srgbClr>
                      </a:gs>
                    </a:gsLst>
                    <a:lin ang="2700000" scaled="0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善</a:t>
              </a:r>
              <a:endParaRPr lang="zh-CN" altLang="en-US" sz="9600" dirty="0">
                <a:gradFill>
                  <a:gsLst>
                    <a:gs pos="67000">
                      <a:srgbClr val="C00000"/>
                    </a:gs>
                    <a:gs pos="11000">
                      <a:schemeClr val="bg1"/>
                    </a:gs>
                    <a:gs pos="29000">
                      <a:srgbClr val="9A2E2B">
                        <a:alpha val="58000"/>
                      </a:srgbClr>
                    </a:gs>
                  </a:gsLst>
                  <a:lin ang="2700000" scaled="0"/>
                </a:gradFill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DF372E85-24A9-4858-8F89-6A6C53E57D05}"/>
              </a:ext>
            </a:extLst>
          </p:cNvPr>
          <p:cNvSpPr txBox="1"/>
          <p:nvPr/>
        </p:nvSpPr>
        <p:spPr>
          <a:xfrm>
            <a:off x="2656537" y="2245795"/>
            <a:ext cx="68789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FROM SJTU TO THE WORLD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F428732-7680-B1F4-8BF6-0224B85A8A0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  <a14:imgEffect>
                      <a14:colorTemperature colorTemp="11371"/>
                    </a14:imgEffect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547" y="185720"/>
            <a:ext cx="1356092" cy="1356092"/>
          </a:xfrm>
          <a:prstGeom prst="rect">
            <a:avLst/>
          </a:prstGeom>
          <a:noFill/>
        </p:spPr>
      </p:pic>
      <p:pic>
        <p:nvPicPr>
          <p:cNvPr id="3153" name="图片 3152">
            <a:extLst>
              <a:ext uri="{FF2B5EF4-FFF2-40B4-BE49-F238E27FC236}">
                <a16:creationId xmlns:a16="http://schemas.microsoft.com/office/drawing/2014/main" id="{E86834C3-43B0-7938-A347-E6CB32EBB61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</a:extLst>
          </a:blip>
          <a:srcRect l="5664" t="11190" r="62668" b="53990"/>
          <a:stretch/>
        </p:blipFill>
        <p:spPr>
          <a:xfrm>
            <a:off x="6043092" y="1171673"/>
            <a:ext cx="428625" cy="471270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0FE233CF-98B2-C167-8CF0-5A10E29E155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1219" y="192830"/>
            <a:ext cx="1101727" cy="315237"/>
            <a:chOff x="2018" y="1903"/>
            <a:chExt cx="3439" cy="984"/>
          </a:xfrm>
        </p:grpSpPr>
        <p:sp>
          <p:nvSpPr>
            <p:cNvPr id="41" name="AutoShape 3">
              <a:extLst>
                <a:ext uri="{FF2B5EF4-FFF2-40B4-BE49-F238E27FC236}">
                  <a16:creationId xmlns:a16="http://schemas.microsoft.com/office/drawing/2014/main" id="{2A698092-B5DC-F9BB-170A-F8A970B6A54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018" y="1903"/>
              <a:ext cx="3439" cy="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6E8F2305-99BF-60BE-FBF1-58D64164AC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" y="1903"/>
              <a:ext cx="983" cy="986"/>
            </a:xfrm>
            <a:custGeom>
              <a:avLst/>
              <a:gdLst>
                <a:gd name="T0" fmla="*/ 300 w 601"/>
                <a:gd name="T1" fmla="*/ 0 h 601"/>
                <a:gd name="T2" fmla="*/ 0 w 601"/>
                <a:gd name="T3" fmla="*/ 300 h 601"/>
                <a:gd name="T4" fmla="*/ 300 w 601"/>
                <a:gd name="T5" fmla="*/ 601 h 601"/>
                <a:gd name="T6" fmla="*/ 601 w 601"/>
                <a:gd name="T7" fmla="*/ 300 h 601"/>
                <a:gd name="T8" fmla="*/ 300 w 601"/>
                <a:gd name="T9" fmla="*/ 0 h 601"/>
                <a:gd name="T10" fmla="*/ 593 w 601"/>
                <a:gd name="T11" fmla="*/ 300 h 601"/>
                <a:gd name="T12" fmla="*/ 300 w 601"/>
                <a:gd name="T13" fmla="*/ 593 h 601"/>
                <a:gd name="T14" fmla="*/ 7 w 601"/>
                <a:gd name="T15" fmla="*/ 300 h 601"/>
                <a:gd name="T16" fmla="*/ 300 w 601"/>
                <a:gd name="T17" fmla="*/ 7 h 601"/>
                <a:gd name="T18" fmla="*/ 593 w 601"/>
                <a:gd name="T19" fmla="*/ 3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1" h="601">
                  <a:moveTo>
                    <a:pt x="300" y="0"/>
                  </a:moveTo>
                  <a:cubicBezTo>
                    <a:pt x="135" y="0"/>
                    <a:pt x="0" y="135"/>
                    <a:pt x="0" y="300"/>
                  </a:cubicBezTo>
                  <a:cubicBezTo>
                    <a:pt x="0" y="466"/>
                    <a:pt x="135" y="601"/>
                    <a:pt x="300" y="601"/>
                  </a:cubicBezTo>
                  <a:cubicBezTo>
                    <a:pt x="466" y="601"/>
                    <a:pt x="601" y="466"/>
                    <a:pt x="601" y="300"/>
                  </a:cubicBezTo>
                  <a:cubicBezTo>
                    <a:pt x="601" y="135"/>
                    <a:pt x="466" y="0"/>
                    <a:pt x="300" y="0"/>
                  </a:cubicBezTo>
                  <a:close/>
                  <a:moveTo>
                    <a:pt x="593" y="300"/>
                  </a:moveTo>
                  <a:cubicBezTo>
                    <a:pt x="593" y="462"/>
                    <a:pt x="462" y="593"/>
                    <a:pt x="300" y="593"/>
                  </a:cubicBezTo>
                  <a:cubicBezTo>
                    <a:pt x="139" y="593"/>
                    <a:pt x="7" y="462"/>
                    <a:pt x="7" y="300"/>
                  </a:cubicBezTo>
                  <a:cubicBezTo>
                    <a:pt x="7" y="139"/>
                    <a:pt x="139" y="7"/>
                    <a:pt x="300" y="7"/>
                  </a:cubicBezTo>
                  <a:cubicBezTo>
                    <a:pt x="462" y="7"/>
                    <a:pt x="593" y="139"/>
                    <a:pt x="593" y="30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062336DA-C97A-C467-DFE5-71064F694C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4" y="1921"/>
              <a:ext cx="947" cy="950"/>
            </a:xfrm>
            <a:custGeom>
              <a:avLst/>
              <a:gdLst>
                <a:gd name="T0" fmla="*/ 289 w 579"/>
                <a:gd name="T1" fmla="*/ 0 h 579"/>
                <a:gd name="T2" fmla="*/ 0 w 579"/>
                <a:gd name="T3" fmla="*/ 289 h 579"/>
                <a:gd name="T4" fmla="*/ 289 w 579"/>
                <a:gd name="T5" fmla="*/ 579 h 579"/>
                <a:gd name="T6" fmla="*/ 579 w 579"/>
                <a:gd name="T7" fmla="*/ 289 h 579"/>
                <a:gd name="T8" fmla="*/ 289 w 579"/>
                <a:gd name="T9" fmla="*/ 0 h 579"/>
                <a:gd name="T10" fmla="*/ 576 w 579"/>
                <a:gd name="T11" fmla="*/ 289 h 579"/>
                <a:gd name="T12" fmla="*/ 289 w 579"/>
                <a:gd name="T13" fmla="*/ 576 h 579"/>
                <a:gd name="T14" fmla="*/ 3 w 579"/>
                <a:gd name="T15" fmla="*/ 289 h 579"/>
                <a:gd name="T16" fmla="*/ 289 w 579"/>
                <a:gd name="T17" fmla="*/ 3 h 579"/>
                <a:gd name="T18" fmla="*/ 576 w 579"/>
                <a:gd name="T19" fmla="*/ 28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579">
                  <a:moveTo>
                    <a:pt x="289" y="0"/>
                  </a:moveTo>
                  <a:cubicBezTo>
                    <a:pt x="130" y="0"/>
                    <a:pt x="0" y="130"/>
                    <a:pt x="0" y="289"/>
                  </a:cubicBezTo>
                  <a:cubicBezTo>
                    <a:pt x="0" y="449"/>
                    <a:pt x="130" y="579"/>
                    <a:pt x="289" y="579"/>
                  </a:cubicBezTo>
                  <a:cubicBezTo>
                    <a:pt x="449" y="579"/>
                    <a:pt x="579" y="449"/>
                    <a:pt x="579" y="289"/>
                  </a:cubicBezTo>
                  <a:cubicBezTo>
                    <a:pt x="579" y="130"/>
                    <a:pt x="449" y="0"/>
                    <a:pt x="289" y="0"/>
                  </a:cubicBezTo>
                  <a:close/>
                  <a:moveTo>
                    <a:pt x="576" y="289"/>
                  </a:moveTo>
                  <a:cubicBezTo>
                    <a:pt x="576" y="447"/>
                    <a:pt x="447" y="576"/>
                    <a:pt x="289" y="576"/>
                  </a:cubicBezTo>
                  <a:cubicBezTo>
                    <a:pt x="131" y="576"/>
                    <a:pt x="3" y="447"/>
                    <a:pt x="3" y="289"/>
                  </a:cubicBezTo>
                  <a:cubicBezTo>
                    <a:pt x="3" y="132"/>
                    <a:pt x="131" y="3"/>
                    <a:pt x="289" y="3"/>
                  </a:cubicBezTo>
                  <a:cubicBezTo>
                    <a:pt x="447" y="3"/>
                    <a:pt x="576" y="132"/>
                    <a:pt x="576" y="28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0ABE6717-9CB4-6499-02A1-45B8260C5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" y="1967"/>
              <a:ext cx="151" cy="120"/>
            </a:xfrm>
            <a:custGeom>
              <a:avLst/>
              <a:gdLst>
                <a:gd name="T0" fmla="*/ 36 w 92"/>
                <a:gd name="T1" fmla="*/ 3 h 73"/>
                <a:gd name="T2" fmla="*/ 52 w 92"/>
                <a:gd name="T3" fmla="*/ 8 h 73"/>
                <a:gd name="T4" fmla="*/ 72 w 92"/>
                <a:gd name="T5" fmla="*/ 8 h 73"/>
                <a:gd name="T6" fmla="*/ 59 w 92"/>
                <a:gd name="T7" fmla="*/ 12 h 73"/>
                <a:gd name="T8" fmla="*/ 44 w 92"/>
                <a:gd name="T9" fmla="*/ 16 h 73"/>
                <a:gd name="T10" fmla="*/ 47 w 92"/>
                <a:gd name="T11" fmla="*/ 20 h 73"/>
                <a:gd name="T12" fmla="*/ 56 w 92"/>
                <a:gd name="T13" fmla="*/ 19 h 73"/>
                <a:gd name="T14" fmla="*/ 79 w 92"/>
                <a:gd name="T15" fmla="*/ 27 h 73"/>
                <a:gd name="T16" fmla="*/ 86 w 92"/>
                <a:gd name="T17" fmla="*/ 42 h 73"/>
                <a:gd name="T18" fmla="*/ 75 w 92"/>
                <a:gd name="T19" fmla="*/ 36 h 73"/>
                <a:gd name="T20" fmla="*/ 62 w 92"/>
                <a:gd name="T21" fmla="*/ 27 h 73"/>
                <a:gd name="T22" fmla="*/ 35 w 92"/>
                <a:gd name="T23" fmla="*/ 33 h 73"/>
                <a:gd name="T24" fmla="*/ 20 w 92"/>
                <a:gd name="T25" fmla="*/ 56 h 73"/>
                <a:gd name="T26" fmla="*/ 12 w 92"/>
                <a:gd name="T27" fmla="*/ 69 h 73"/>
                <a:gd name="T28" fmla="*/ 17 w 92"/>
                <a:gd name="T29" fmla="*/ 44 h 73"/>
                <a:gd name="T30" fmla="*/ 21 w 92"/>
                <a:gd name="T31" fmla="*/ 39 h 73"/>
                <a:gd name="T32" fmla="*/ 27 w 92"/>
                <a:gd name="T33" fmla="*/ 32 h 73"/>
                <a:gd name="T34" fmla="*/ 34 w 92"/>
                <a:gd name="T35" fmla="*/ 26 h 73"/>
                <a:gd name="T36" fmla="*/ 33 w 92"/>
                <a:gd name="T37" fmla="*/ 21 h 73"/>
                <a:gd name="T38" fmla="*/ 22 w 92"/>
                <a:gd name="T39" fmla="*/ 26 h 73"/>
                <a:gd name="T40" fmla="*/ 3 w 92"/>
                <a:gd name="T41" fmla="*/ 32 h 73"/>
                <a:gd name="T42" fmla="*/ 23 w 92"/>
                <a:gd name="T43" fmla="*/ 19 h 73"/>
                <a:gd name="T44" fmla="*/ 27 w 92"/>
                <a:gd name="T45" fmla="*/ 17 h 73"/>
                <a:gd name="T46" fmla="*/ 30 w 92"/>
                <a:gd name="T47" fmla="*/ 16 h 73"/>
                <a:gd name="T48" fmla="*/ 31 w 92"/>
                <a:gd name="T49" fmla="*/ 12 h 73"/>
                <a:gd name="T50" fmla="*/ 28 w 92"/>
                <a:gd name="T51" fmla="*/ 4 h 73"/>
                <a:gd name="T52" fmla="*/ 36 w 92"/>
                <a:gd name="T5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73">
                  <a:moveTo>
                    <a:pt x="36" y="3"/>
                  </a:moveTo>
                  <a:cubicBezTo>
                    <a:pt x="36" y="14"/>
                    <a:pt x="46" y="8"/>
                    <a:pt x="52" y="8"/>
                  </a:cubicBezTo>
                  <a:cubicBezTo>
                    <a:pt x="54" y="8"/>
                    <a:pt x="74" y="0"/>
                    <a:pt x="72" y="8"/>
                  </a:cubicBezTo>
                  <a:cubicBezTo>
                    <a:pt x="70" y="13"/>
                    <a:pt x="63" y="12"/>
                    <a:pt x="59" y="12"/>
                  </a:cubicBezTo>
                  <a:cubicBezTo>
                    <a:pt x="54" y="13"/>
                    <a:pt x="49" y="14"/>
                    <a:pt x="44" y="16"/>
                  </a:cubicBezTo>
                  <a:cubicBezTo>
                    <a:pt x="40" y="18"/>
                    <a:pt x="43" y="21"/>
                    <a:pt x="47" y="20"/>
                  </a:cubicBezTo>
                  <a:cubicBezTo>
                    <a:pt x="50" y="20"/>
                    <a:pt x="53" y="19"/>
                    <a:pt x="56" y="19"/>
                  </a:cubicBezTo>
                  <a:cubicBezTo>
                    <a:pt x="64" y="20"/>
                    <a:pt x="73" y="22"/>
                    <a:pt x="79" y="27"/>
                  </a:cubicBezTo>
                  <a:cubicBezTo>
                    <a:pt x="82" y="29"/>
                    <a:pt x="92" y="39"/>
                    <a:pt x="86" y="42"/>
                  </a:cubicBezTo>
                  <a:cubicBezTo>
                    <a:pt x="82" y="43"/>
                    <a:pt x="77" y="38"/>
                    <a:pt x="75" y="36"/>
                  </a:cubicBezTo>
                  <a:cubicBezTo>
                    <a:pt x="71" y="32"/>
                    <a:pt x="68" y="29"/>
                    <a:pt x="62" y="27"/>
                  </a:cubicBezTo>
                  <a:cubicBezTo>
                    <a:pt x="52" y="24"/>
                    <a:pt x="42" y="26"/>
                    <a:pt x="35" y="33"/>
                  </a:cubicBezTo>
                  <a:cubicBezTo>
                    <a:pt x="27" y="39"/>
                    <a:pt x="22" y="46"/>
                    <a:pt x="20" y="56"/>
                  </a:cubicBezTo>
                  <a:cubicBezTo>
                    <a:pt x="20" y="59"/>
                    <a:pt x="18" y="73"/>
                    <a:pt x="12" y="69"/>
                  </a:cubicBezTo>
                  <a:cubicBezTo>
                    <a:pt x="5" y="64"/>
                    <a:pt x="15" y="47"/>
                    <a:pt x="17" y="44"/>
                  </a:cubicBezTo>
                  <a:cubicBezTo>
                    <a:pt x="18" y="43"/>
                    <a:pt x="19" y="41"/>
                    <a:pt x="21" y="39"/>
                  </a:cubicBezTo>
                  <a:cubicBezTo>
                    <a:pt x="22" y="37"/>
                    <a:pt x="25" y="34"/>
                    <a:pt x="27" y="32"/>
                  </a:cubicBezTo>
                  <a:cubicBezTo>
                    <a:pt x="28" y="30"/>
                    <a:pt x="32" y="27"/>
                    <a:pt x="34" y="26"/>
                  </a:cubicBezTo>
                  <a:cubicBezTo>
                    <a:pt x="36" y="24"/>
                    <a:pt x="37" y="21"/>
                    <a:pt x="33" y="21"/>
                  </a:cubicBezTo>
                  <a:cubicBezTo>
                    <a:pt x="29" y="21"/>
                    <a:pt x="27" y="24"/>
                    <a:pt x="22" y="26"/>
                  </a:cubicBezTo>
                  <a:cubicBezTo>
                    <a:pt x="18" y="28"/>
                    <a:pt x="5" y="39"/>
                    <a:pt x="3" y="32"/>
                  </a:cubicBezTo>
                  <a:cubicBezTo>
                    <a:pt x="0" y="24"/>
                    <a:pt x="18" y="21"/>
                    <a:pt x="23" y="19"/>
                  </a:cubicBezTo>
                  <a:cubicBezTo>
                    <a:pt x="24" y="18"/>
                    <a:pt x="26" y="18"/>
                    <a:pt x="27" y="17"/>
                  </a:cubicBezTo>
                  <a:cubicBezTo>
                    <a:pt x="28" y="17"/>
                    <a:pt x="29" y="16"/>
                    <a:pt x="30" y="16"/>
                  </a:cubicBezTo>
                  <a:cubicBezTo>
                    <a:pt x="31" y="14"/>
                    <a:pt x="31" y="12"/>
                    <a:pt x="31" y="12"/>
                  </a:cubicBezTo>
                  <a:cubicBezTo>
                    <a:pt x="30" y="9"/>
                    <a:pt x="28" y="6"/>
                    <a:pt x="28" y="4"/>
                  </a:cubicBezTo>
                  <a:cubicBezTo>
                    <a:pt x="30" y="2"/>
                    <a:pt x="34" y="2"/>
                    <a:pt x="3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6" name="Freeform 8">
              <a:extLst>
                <a:ext uri="{FF2B5EF4-FFF2-40B4-BE49-F238E27FC236}">
                  <a16:creationId xmlns:a16="http://schemas.microsoft.com/office/drawing/2014/main" id="{BADCD17C-B7D9-6FF0-5182-36E87558C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2336"/>
              <a:ext cx="159" cy="239"/>
            </a:xfrm>
            <a:custGeom>
              <a:avLst/>
              <a:gdLst>
                <a:gd name="T0" fmla="*/ 28 w 97"/>
                <a:gd name="T1" fmla="*/ 110 h 146"/>
                <a:gd name="T2" fmla="*/ 7 w 97"/>
                <a:gd name="T3" fmla="*/ 98 h 146"/>
                <a:gd name="T4" fmla="*/ 0 w 97"/>
                <a:gd name="T5" fmla="*/ 111 h 146"/>
                <a:gd name="T6" fmla="*/ 8 w 97"/>
                <a:gd name="T7" fmla="*/ 126 h 146"/>
                <a:gd name="T8" fmla="*/ 46 w 97"/>
                <a:gd name="T9" fmla="*/ 146 h 146"/>
                <a:gd name="T10" fmla="*/ 57 w 97"/>
                <a:gd name="T11" fmla="*/ 126 h 146"/>
                <a:gd name="T12" fmla="*/ 38 w 97"/>
                <a:gd name="T13" fmla="*/ 115 h 146"/>
                <a:gd name="T14" fmla="*/ 97 w 97"/>
                <a:gd name="T15" fmla="*/ 6 h 146"/>
                <a:gd name="T16" fmla="*/ 97 w 97"/>
                <a:gd name="T17" fmla="*/ 5 h 146"/>
                <a:gd name="T18" fmla="*/ 88 w 97"/>
                <a:gd name="T19" fmla="*/ 0 h 146"/>
                <a:gd name="T20" fmla="*/ 86 w 97"/>
                <a:gd name="T21" fmla="*/ 1 h 146"/>
                <a:gd name="T22" fmla="*/ 28 w 97"/>
                <a:gd name="T23" fmla="*/ 11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46">
                  <a:moveTo>
                    <a:pt x="28" y="110"/>
                  </a:moveTo>
                  <a:cubicBezTo>
                    <a:pt x="7" y="98"/>
                    <a:pt x="7" y="98"/>
                    <a:pt x="7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" y="114"/>
                    <a:pt x="7" y="120"/>
                    <a:pt x="8" y="12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5"/>
                    <a:pt x="97" y="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7" y="0"/>
                    <a:pt x="86" y="1"/>
                  </a:cubicBezTo>
                  <a:cubicBezTo>
                    <a:pt x="28" y="110"/>
                    <a:pt x="28" y="110"/>
                    <a:pt x="28" y="1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7" name="Freeform 9">
              <a:extLst>
                <a:ext uri="{FF2B5EF4-FFF2-40B4-BE49-F238E27FC236}">
                  <a16:creationId xmlns:a16="http://schemas.microsoft.com/office/drawing/2014/main" id="{674C7C37-3749-4513-D6AC-992C430CB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9" y="2529"/>
              <a:ext cx="272" cy="78"/>
            </a:xfrm>
            <a:custGeom>
              <a:avLst/>
              <a:gdLst>
                <a:gd name="T0" fmla="*/ 6 w 166"/>
                <a:gd name="T1" fmla="*/ 0 h 47"/>
                <a:gd name="T2" fmla="*/ 160 w 166"/>
                <a:gd name="T3" fmla="*/ 0 h 47"/>
                <a:gd name="T4" fmla="*/ 166 w 166"/>
                <a:gd name="T5" fmla="*/ 6 h 47"/>
                <a:gd name="T6" fmla="*/ 166 w 166"/>
                <a:gd name="T7" fmla="*/ 41 h 47"/>
                <a:gd name="T8" fmla="*/ 160 w 166"/>
                <a:gd name="T9" fmla="*/ 47 h 47"/>
                <a:gd name="T10" fmla="*/ 6 w 166"/>
                <a:gd name="T11" fmla="*/ 47 h 47"/>
                <a:gd name="T12" fmla="*/ 0 w 166"/>
                <a:gd name="T13" fmla="*/ 41 h 47"/>
                <a:gd name="T14" fmla="*/ 0 w 166"/>
                <a:gd name="T15" fmla="*/ 6 h 47"/>
                <a:gd name="T16" fmla="*/ 6 w 166"/>
                <a:gd name="T17" fmla="*/ 0 h 47"/>
                <a:gd name="T18" fmla="*/ 6 w 166"/>
                <a:gd name="T19" fmla="*/ 0 h 47"/>
                <a:gd name="T20" fmla="*/ 8 w 166"/>
                <a:gd name="T21" fmla="*/ 5 h 47"/>
                <a:gd name="T22" fmla="*/ 8 w 166"/>
                <a:gd name="T23" fmla="*/ 5 h 47"/>
                <a:gd name="T24" fmla="*/ 6 w 166"/>
                <a:gd name="T25" fmla="*/ 8 h 47"/>
                <a:gd name="T26" fmla="*/ 6 w 166"/>
                <a:gd name="T27" fmla="*/ 39 h 47"/>
                <a:gd name="T28" fmla="*/ 9 w 166"/>
                <a:gd name="T29" fmla="*/ 42 h 47"/>
                <a:gd name="T30" fmla="*/ 158 w 166"/>
                <a:gd name="T31" fmla="*/ 42 h 47"/>
                <a:gd name="T32" fmla="*/ 161 w 166"/>
                <a:gd name="T33" fmla="*/ 39 h 47"/>
                <a:gd name="T34" fmla="*/ 161 w 166"/>
                <a:gd name="T35" fmla="*/ 8 h 47"/>
                <a:gd name="T36" fmla="*/ 158 w 166"/>
                <a:gd name="T37" fmla="*/ 5 h 47"/>
                <a:gd name="T38" fmla="*/ 8 w 166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47">
                  <a:moveTo>
                    <a:pt x="6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3" y="0"/>
                    <a:pt x="166" y="3"/>
                    <a:pt x="166" y="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5"/>
                    <a:pt x="163" y="47"/>
                    <a:pt x="16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45"/>
                    <a:pt x="0" y="4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7" y="42"/>
                    <a:pt x="9" y="42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9" y="42"/>
                    <a:pt x="161" y="41"/>
                    <a:pt x="161" y="3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1" y="7"/>
                    <a:pt x="159" y="5"/>
                    <a:pt x="158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8" name="Rectangle 10">
              <a:extLst>
                <a:ext uri="{FF2B5EF4-FFF2-40B4-BE49-F238E27FC236}">
                  <a16:creationId xmlns:a16="http://schemas.microsoft.com/office/drawing/2014/main" id="{46FA1170-544C-CA89-1D6C-501B8614E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42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9" name="Rectangle 11">
              <a:extLst>
                <a:ext uri="{FF2B5EF4-FFF2-40B4-BE49-F238E27FC236}">
                  <a16:creationId xmlns:a16="http://schemas.microsoft.com/office/drawing/2014/main" id="{1CFA6FB7-5491-DE2D-FE3A-040CB4D68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70"/>
              <a:ext cx="8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0" name="Rectangle 12">
              <a:extLst>
                <a:ext uri="{FF2B5EF4-FFF2-40B4-BE49-F238E27FC236}">
                  <a16:creationId xmlns:a16="http://schemas.microsoft.com/office/drawing/2014/main" id="{52D7CDDE-D1A0-B7B3-1A28-E9FF016F9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300"/>
              <a:ext cx="8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1" name="Freeform 13">
              <a:extLst>
                <a:ext uri="{FF2B5EF4-FFF2-40B4-BE49-F238E27FC236}">
                  <a16:creationId xmlns:a16="http://schemas.microsoft.com/office/drawing/2014/main" id="{7B8EF6E8-2732-85DB-5C64-83BEDC0C4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6" y="2333"/>
              <a:ext cx="428" cy="192"/>
            </a:xfrm>
            <a:custGeom>
              <a:avLst/>
              <a:gdLst>
                <a:gd name="T0" fmla="*/ 241 w 262"/>
                <a:gd name="T1" fmla="*/ 57 h 117"/>
                <a:gd name="T2" fmla="*/ 243 w 262"/>
                <a:gd name="T3" fmla="*/ 41 h 117"/>
                <a:gd name="T4" fmla="*/ 239 w 262"/>
                <a:gd name="T5" fmla="*/ 40 h 117"/>
                <a:gd name="T6" fmla="*/ 234 w 262"/>
                <a:gd name="T7" fmla="*/ 36 h 117"/>
                <a:gd name="T8" fmla="*/ 234 w 262"/>
                <a:gd name="T9" fmla="*/ 61 h 117"/>
                <a:gd name="T10" fmla="*/ 24 w 262"/>
                <a:gd name="T11" fmla="*/ 11 h 117"/>
                <a:gd name="T12" fmla="*/ 4 w 262"/>
                <a:gd name="T13" fmla="*/ 34 h 117"/>
                <a:gd name="T14" fmla="*/ 27 w 262"/>
                <a:gd name="T15" fmla="*/ 0 h 117"/>
                <a:gd name="T16" fmla="*/ 43 w 262"/>
                <a:gd name="T17" fmla="*/ 34 h 117"/>
                <a:gd name="T18" fmla="*/ 24 w 262"/>
                <a:gd name="T19" fmla="*/ 11 h 117"/>
                <a:gd name="T20" fmla="*/ 89 w 262"/>
                <a:gd name="T21" fmla="*/ 5 h 117"/>
                <a:gd name="T22" fmla="*/ 262 w 262"/>
                <a:gd name="T23" fmla="*/ 0 h 117"/>
                <a:gd name="T24" fmla="*/ 241 w 262"/>
                <a:gd name="T25" fmla="*/ 22 h 117"/>
                <a:gd name="T26" fmla="*/ 249 w 262"/>
                <a:gd name="T27" fmla="*/ 59 h 117"/>
                <a:gd name="T28" fmla="*/ 249 w 262"/>
                <a:gd name="T29" fmla="*/ 88 h 117"/>
                <a:gd name="T30" fmla="*/ 235 w 262"/>
                <a:gd name="T31" fmla="*/ 117 h 117"/>
                <a:gd name="T32" fmla="*/ 234 w 262"/>
                <a:gd name="T33" fmla="*/ 80 h 117"/>
                <a:gd name="T34" fmla="*/ 226 w 262"/>
                <a:gd name="T35" fmla="*/ 38 h 117"/>
                <a:gd name="T36" fmla="*/ 199 w 262"/>
                <a:gd name="T37" fmla="*/ 40 h 117"/>
                <a:gd name="T38" fmla="*/ 169 w 262"/>
                <a:gd name="T39" fmla="*/ 59 h 117"/>
                <a:gd name="T40" fmla="*/ 161 w 262"/>
                <a:gd name="T41" fmla="*/ 62 h 117"/>
                <a:gd name="T42" fmla="*/ 161 w 262"/>
                <a:gd name="T43" fmla="*/ 62 h 117"/>
                <a:gd name="T44" fmla="*/ 161 w 262"/>
                <a:gd name="T45" fmla="*/ 62 h 117"/>
                <a:gd name="T46" fmla="*/ 161 w 262"/>
                <a:gd name="T47" fmla="*/ 62 h 117"/>
                <a:gd name="T48" fmla="*/ 160 w 262"/>
                <a:gd name="T49" fmla="*/ 62 h 117"/>
                <a:gd name="T50" fmla="*/ 158 w 262"/>
                <a:gd name="T51" fmla="*/ 69 h 117"/>
                <a:gd name="T52" fmla="*/ 186 w 262"/>
                <a:gd name="T53" fmla="*/ 112 h 117"/>
                <a:gd name="T54" fmla="*/ 121 w 262"/>
                <a:gd name="T55" fmla="*/ 113 h 117"/>
                <a:gd name="T56" fmla="*/ 76 w 262"/>
                <a:gd name="T57" fmla="*/ 80 h 117"/>
                <a:gd name="T58" fmla="*/ 74 w 262"/>
                <a:gd name="T59" fmla="*/ 59 h 117"/>
                <a:gd name="T60" fmla="*/ 121 w 262"/>
                <a:gd name="T61" fmla="*/ 46 h 117"/>
                <a:gd name="T62" fmla="*/ 71 w 262"/>
                <a:gd name="T63" fmla="*/ 40 h 117"/>
                <a:gd name="T64" fmla="*/ 239 w 262"/>
                <a:gd name="T65" fmla="*/ 90 h 117"/>
                <a:gd name="T66" fmla="*/ 234 w 262"/>
                <a:gd name="T67" fmla="*/ 86 h 117"/>
                <a:gd name="T68" fmla="*/ 237 w 262"/>
                <a:gd name="T69" fmla="*/ 111 h 117"/>
                <a:gd name="T70" fmla="*/ 243 w 262"/>
                <a:gd name="T71" fmla="*/ 91 h 117"/>
                <a:gd name="T72" fmla="*/ 74 w 262"/>
                <a:gd name="T73" fmla="*/ 97 h 117"/>
                <a:gd name="T74" fmla="*/ 165 w 262"/>
                <a:gd name="T75" fmla="*/ 103 h 117"/>
                <a:gd name="T76" fmla="*/ 165 w 262"/>
                <a:gd name="T77" fmla="*/ 95 h 117"/>
                <a:gd name="T78" fmla="*/ 89 w 262"/>
                <a:gd name="T79" fmla="*/ 78 h 117"/>
                <a:gd name="T80" fmla="*/ 150 w 262"/>
                <a:gd name="T81" fmla="*/ 84 h 117"/>
                <a:gd name="T82" fmla="*/ 150 w 262"/>
                <a:gd name="T83" fmla="*/ 75 h 117"/>
                <a:gd name="T84" fmla="*/ 91 w 262"/>
                <a:gd name="T85" fmla="*/ 60 h 117"/>
                <a:gd name="T86" fmla="*/ 148 w 262"/>
                <a:gd name="T87" fmla="*/ 66 h 117"/>
                <a:gd name="T88" fmla="*/ 148 w 262"/>
                <a:gd name="T89" fmla="*/ 57 h 117"/>
                <a:gd name="T90" fmla="*/ 138 w 262"/>
                <a:gd name="T91" fmla="*/ 43 h 117"/>
                <a:gd name="T92" fmla="*/ 164 w 262"/>
                <a:gd name="T93" fmla="*/ 49 h 117"/>
                <a:gd name="T94" fmla="*/ 164 w 262"/>
                <a:gd name="T95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2" h="117">
                  <a:moveTo>
                    <a:pt x="236" y="56"/>
                  </a:moveTo>
                  <a:cubicBezTo>
                    <a:pt x="239" y="56"/>
                    <a:pt x="239" y="56"/>
                    <a:pt x="239" y="56"/>
                  </a:cubicBezTo>
                  <a:cubicBezTo>
                    <a:pt x="240" y="56"/>
                    <a:pt x="241" y="57"/>
                    <a:pt x="241" y="57"/>
                  </a:cubicBezTo>
                  <a:cubicBezTo>
                    <a:pt x="241" y="61"/>
                    <a:pt x="241" y="61"/>
                    <a:pt x="241" y="61"/>
                  </a:cubicBezTo>
                  <a:cubicBezTo>
                    <a:pt x="242" y="60"/>
                    <a:pt x="243" y="58"/>
                    <a:pt x="243" y="56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39"/>
                    <a:pt x="242" y="37"/>
                    <a:pt x="241" y="36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40"/>
                    <a:pt x="240" y="40"/>
                    <a:pt x="239" y="40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5" y="40"/>
                    <a:pt x="234" y="40"/>
                    <a:pt x="234" y="39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2" y="37"/>
                    <a:pt x="231" y="39"/>
                    <a:pt x="231" y="41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8"/>
                    <a:pt x="232" y="60"/>
                    <a:pt x="234" y="61"/>
                  </a:cubicBezTo>
                  <a:cubicBezTo>
                    <a:pt x="234" y="57"/>
                    <a:pt x="234" y="57"/>
                    <a:pt x="234" y="57"/>
                  </a:cubicBezTo>
                  <a:cubicBezTo>
                    <a:pt x="234" y="57"/>
                    <a:pt x="235" y="56"/>
                    <a:pt x="236" y="56"/>
                  </a:cubicBezTo>
                  <a:close/>
                  <a:moveTo>
                    <a:pt x="24" y="11"/>
                  </a:moveTo>
                  <a:cubicBezTo>
                    <a:pt x="22" y="11"/>
                    <a:pt x="20" y="11"/>
                    <a:pt x="19" y="13"/>
                  </a:cubicBezTo>
                  <a:cubicBezTo>
                    <a:pt x="17" y="17"/>
                    <a:pt x="17" y="29"/>
                    <a:pt x="17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3"/>
                    <a:pt x="12" y="0"/>
                    <a:pt x="2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1" y="0"/>
                    <a:pt x="61" y="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71" y="40"/>
                  </a:moveTo>
                  <a:cubicBezTo>
                    <a:pt x="71" y="40"/>
                    <a:pt x="71" y="40"/>
                    <a:pt x="71" y="40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90" y="5"/>
                    <a:pt x="89" y="4"/>
                    <a:pt x="89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62" y="12"/>
                    <a:pt x="262" y="18"/>
                    <a:pt x="245" y="21"/>
                  </a:cubicBezTo>
                  <a:cubicBezTo>
                    <a:pt x="244" y="21"/>
                    <a:pt x="242" y="22"/>
                    <a:pt x="241" y="22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5" y="30"/>
                    <a:pt x="249" y="34"/>
                    <a:pt x="249" y="38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249" y="64"/>
                    <a:pt x="245" y="67"/>
                    <a:pt x="241" y="68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45" y="80"/>
                    <a:pt x="249" y="84"/>
                    <a:pt x="249" y="88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49" y="114"/>
                    <a:pt x="245" y="117"/>
                    <a:pt x="240" y="117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0" y="117"/>
                    <a:pt x="226" y="114"/>
                    <a:pt x="226" y="109"/>
                  </a:cubicBezTo>
                  <a:cubicBezTo>
                    <a:pt x="226" y="88"/>
                    <a:pt x="226" y="88"/>
                    <a:pt x="226" y="88"/>
                  </a:cubicBezTo>
                  <a:cubicBezTo>
                    <a:pt x="226" y="84"/>
                    <a:pt x="230" y="80"/>
                    <a:pt x="234" y="80"/>
                  </a:cubicBezTo>
                  <a:cubicBezTo>
                    <a:pt x="234" y="68"/>
                    <a:pt x="234" y="68"/>
                    <a:pt x="234" y="68"/>
                  </a:cubicBezTo>
                  <a:cubicBezTo>
                    <a:pt x="230" y="67"/>
                    <a:pt x="226" y="64"/>
                    <a:pt x="226" y="5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4"/>
                    <a:pt x="230" y="30"/>
                    <a:pt x="234" y="30"/>
                  </a:cubicBezTo>
                  <a:cubicBezTo>
                    <a:pt x="234" y="23"/>
                    <a:pt x="234" y="23"/>
                    <a:pt x="234" y="23"/>
                  </a:cubicBezTo>
                  <a:cubicBezTo>
                    <a:pt x="221" y="25"/>
                    <a:pt x="209" y="29"/>
                    <a:pt x="199" y="40"/>
                  </a:cubicBezTo>
                  <a:cubicBezTo>
                    <a:pt x="188" y="40"/>
                    <a:pt x="188" y="40"/>
                    <a:pt x="188" y="40"/>
                  </a:cubicBezTo>
                  <a:cubicBezTo>
                    <a:pt x="188" y="40"/>
                    <a:pt x="183" y="42"/>
                    <a:pt x="178" y="46"/>
                  </a:cubicBezTo>
                  <a:cubicBezTo>
                    <a:pt x="175" y="50"/>
                    <a:pt x="171" y="54"/>
                    <a:pt x="169" y="59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59"/>
                    <a:pt x="163" y="60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59" y="64"/>
                    <a:pt x="158" y="66"/>
                    <a:pt x="158" y="69"/>
                  </a:cubicBezTo>
                  <a:cubicBezTo>
                    <a:pt x="159" y="74"/>
                    <a:pt x="161" y="76"/>
                    <a:pt x="166" y="80"/>
                  </a:cubicBezTo>
                  <a:cubicBezTo>
                    <a:pt x="171" y="85"/>
                    <a:pt x="181" y="94"/>
                    <a:pt x="185" y="100"/>
                  </a:cubicBezTo>
                  <a:cubicBezTo>
                    <a:pt x="188" y="104"/>
                    <a:pt x="189" y="111"/>
                    <a:pt x="186" y="112"/>
                  </a:cubicBezTo>
                  <a:cubicBezTo>
                    <a:pt x="186" y="113"/>
                    <a:pt x="185" y="113"/>
                    <a:pt x="185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4" y="113"/>
                    <a:pt x="54" y="105"/>
                    <a:pt x="58" y="100"/>
                  </a:cubicBezTo>
                  <a:cubicBezTo>
                    <a:pt x="62" y="94"/>
                    <a:pt x="71" y="85"/>
                    <a:pt x="76" y="80"/>
                  </a:cubicBezTo>
                  <a:cubicBezTo>
                    <a:pt x="82" y="76"/>
                    <a:pt x="84" y="74"/>
                    <a:pt x="84" y="69"/>
                  </a:cubicBezTo>
                  <a:cubicBezTo>
                    <a:pt x="85" y="63"/>
                    <a:pt x="78" y="59"/>
                    <a:pt x="78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2" y="56"/>
                    <a:pt x="70" y="51"/>
                    <a:pt x="67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20" y="49"/>
                    <a:pt x="121" y="48"/>
                    <a:pt x="121" y="46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2"/>
                    <a:pt x="120" y="40"/>
                    <a:pt x="118" y="40"/>
                  </a:cubicBezTo>
                  <a:cubicBezTo>
                    <a:pt x="71" y="40"/>
                    <a:pt x="71" y="40"/>
                    <a:pt x="71" y="40"/>
                  </a:cubicBezTo>
                  <a:close/>
                  <a:moveTo>
                    <a:pt x="241" y="86"/>
                  </a:moveTo>
                  <a:cubicBezTo>
                    <a:pt x="241" y="89"/>
                    <a:pt x="241" y="89"/>
                    <a:pt x="241" y="89"/>
                  </a:cubicBezTo>
                  <a:cubicBezTo>
                    <a:pt x="241" y="90"/>
                    <a:pt x="240" y="90"/>
                    <a:pt x="239" y="90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90"/>
                    <a:pt x="234" y="90"/>
                    <a:pt x="234" y="89"/>
                  </a:cubicBezTo>
                  <a:cubicBezTo>
                    <a:pt x="234" y="86"/>
                    <a:pt x="234" y="86"/>
                    <a:pt x="234" y="86"/>
                  </a:cubicBezTo>
                  <a:cubicBezTo>
                    <a:pt x="232" y="87"/>
                    <a:pt x="231" y="89"/>
                    <a:pt x="231" y="91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9"/>
                    <a:pt x="234" y="111"/>
                    <a:pt x="237" y="111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41" y="111"/>
                    <a:pt x="243" y="109"/>
                    <a:pt x="243" y="106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3" y="89"/>
                    <a:pt x="242" y="87"/>
                    <a:pt x="241" y="86"/>
                  </a:cubicBezTo>
                  <a:close/>
                  <a:moveTo>
                    <a:pt x="77" y="95"/>
                  </a:moveTo>
                  <a:cubicBezTo>
                    <a:pt x="75" y="95"/>
                    <a:pt x="74" y="96"/>
                    <a:pt x="74" y="97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2"/>
                    <a:pt x="75" y="103"/>
                    <a:pt x="77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7" y="103"/>
                    <a:pt x="168" y="102"/>
                    <a:pt x="168" y="100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6"/>
                    <a:pt x="167" y="95"/>
                    <a:pt x="165" y="95"/>
                  </a:cubicBezTo>
                  <a:cubicBezTo>
                    <a:pt x="77" y="95"/>
                    <a:pt x="77" y="95"/>
                    <a:pt x="77" y="95"/>
                  </a:cubicBezTo>
                  <a:close/>
                  <a:moveTo>
                    <a:pt x="92" y="75"/>
                  </a:moveTo>
                  <a:cubicBezTo>
                    <a:pt x="91" y="75"/>
                    <a:pt x="89" y="77"/>
                    <a:pt x="89" y="78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3"/>
                    <a:pt x="91" y="84"/>
                    <a:pt x="92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1" y="84"/>
                    <a:pt x="153" y="83"/>
                    <a:pt x="153" y="81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3" y="77"/>
                    <a:pt x="151" y="75"/>
                    <a:pt x="150" y="75"/>
                  </a:cubicBezTo>
                  <a:cubicBezTo>
                    <a:pt x="92" y="75"/>
                    <a:pt x="92" y="75"/>
                    <a:pt x="92" y="75"/>
                  </a:cubicBezTo>
                  <a:close/>
                  <a:moveTo>
                    <a:pt x="94" y="57"/>
                  </a:moveTo>
                  <a:cubicBezTo>
                    <a:pt x="93" y="57"/>
                    <a:pt x="91" y="59"/>
                    <a:pt x="91" y="6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5"/>
                    <a:pt x="93" y="66"/>
                    <a:pt x="94" y="66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49" y="66"/>
                    <a:pt x="150" y="65"/>
                    <a:pt x="150" y="63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0" y="59"/>
                    <a:pt x="149" y="57"/>
                    <a:pt x="148" y="57"/>
                  </a:cubicBezTo>
                  <a:cubicBezTo>
                    <a:pt x="94" y="57"/>
                    <a:pt x="94" y="57"/>
                    <a:pt x="94" y="57"/>
                  </a:cubicBezTo>
                  <a:close/>
                  <a:moveTo>
                    <a:pt x="141" y="40"/>
                  </a:moveTo>
                  <a:cubicBezTo>
                    <a:pt x="139" y="40"/>
                    <a:pt x="138" y="42"/>
                    <a:pt x="138" y="43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6" y="49"/>
                    <a:pt x="167" y="48"/>
                    <a:pt x="167" y="46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6" y="40"/>
                    <a:pt x="164" y="40"/>
                  </a:cubicBezTo>
                  <a:lnTo>
                    <a:pt x="141" y="40"/>
                  </a:lnTo>
                  <a:close/>
                </a:path>
              </a:pathLst>
            </a:custGeom>
            <a:solidFill>
              <a:srgbClr val="B03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2" name="Rectangle 14">
              <a:extLst>
                <a:ext uri="{FF2B5EF4-FFF2-40B4-BE49-F238E27FC236}">
                  <a16:creationId xmlns:a16="http://schemas.microsoft.com/office/drawing/2014/main" id="{87169DF0-9EAB-7671-5A7D-317403EC7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42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3" name="Freeform 15">
              <a:extLst>
                <a:ext uri="{FF2B5EF4-FFF2-40B4-BE49-F238E27FC236}">
                  <a16:creationId xmlns:a16="http://schemas.microsoft.com/office/drawing/2014/main" id="{61D331CA-C3CD-0C5D-8A16-7AFFE8629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" y="2203"/>
              <a:ext cx="87" cy="39"/>
            </a:xfrm>
            <a:custGeom>
              <a:avLst/>
              <a:gdLst>
                <a:gd name="T0" fmla="*/ 0 w 53"/>
                <a:gd name="T1" fmla="*/ 14 h 24"/>
                <a:gd name="T2" fmla="*/ 48 w 53"/>
                <a:gd name="T3" fmla="*/ 0 h 24"/>
                <a:gd name="T4" fmla="*/ 53 w 53"/>
                <a:gd name="T5" fmla="*/ 10 h 24"/>
                <a:gd name="T6" fmla="*/ 2 w 53"/>
                <a:gd name="T7" fmla="*/ 24 h 24"/>
                <a:gd name="T8" fmla="*/ 0 w 53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4">
                  <a:moveTo>
                    <a:pt x="0" y="14"/>
                  </a:moveTo>
                  <a:cubicBezTo>
                    <a:pt x="16" y="13"/>
                    <a:pt x="33" y="7"/>
                    <a:pt x="48" y="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36" y="18"/>
                    <a:pt x="17" y="23"/>
                    <a:pt x="2" y="2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4" name="Freeform 16">
              <a:extLst>
                <a:ext uri="{FF2B5EF4-FFF2-40B4-BE49-F238E27FC236}">
                  <a16:creationId xmlns:a16="http://schemas.microsoft.com/office/drawing/2014/main" id="{9BD55695-0018-5B31-820A-21C29FA52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193"/>
              <a:ext cx="22" cy="23"/>
            </a:xfrm>
            <a:custGeom>
              <a:avLst/>
              <a:gdLst>
                <a:gd name="T0" fmla="*/ 13 w 22"/>
                <a:gd name="T1" fmla="*/ 0 h 23"/>
                <a:gd name="T2" fmla="*/ 0 w 22"/>
                <a:gd name="T3" fmla="*/ 7 h 23"/>
                <a:gd name="T4" fmla="*/ 8 w 22"/>
                <a:gd name="T5" fmla="*/ 23 h 23"/>
                <a:gd name="T6" fmla="*/ 22 w 22"/>
                <a:gd name="T7" fmla="*/ 17 h 23"/>
                <a:gd name="T8" fmla="*/ 13 w 22"/>
                <a:gd name="T9" fmla="*/ 0 h 23"/>
                <a:gd name="T10" fmla="*/ 13 w 2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3" y="0"/>
                  </a:moveTo>
                  <a:lnTo>
                    <a:pt x="0" y="7"/>
                  </a:lnTo>
                  <a:lnTo>
                    <a:pt x="8" y="23"/>
                  </a:lnTo>
                  <a:lnTo>
                    <a:pt x="22" y="17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5" name="Rectangle 17">
              <a:extLst>
                <a:ext uri="{FF2B5EF4-FFF2-40B4-BE49-F238E27FC236}">
                  <a16:creationId xmlns:a16="http://schemas.microsoft.com/office/drawing/2014/main" id="{87FC307F-9FE4-20D7-58BA-19A2413A2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270"/>
              <a:ext cx="15" cy="20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6" name="Rectangle 18">
              <a:extLst>
                <a:ext uri="{FF2B5EF4-FFF2-40B4-BE49-F238E27FC236}">
                  <a16:creationId xmlns:a16="http://schemas.microsoft.com/office/drawing/2014/main" id="{3201BA35-4A9B-2F73-6F11-10FE72C5FA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4" y="2300"/>
              <a:ext cx="15" cy="18"/>
            </a:xfrm>
            <a:prstGeom prst="rect">
              <a:avLst/>
            </a:pr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7" name="Freeform 19">
              <a:extLst>
                <a:ext uri="{FF2B5EF4-FFF2-40B4-BE49-F238E27FC236}">
                  <a16:creationId xmlns:a16="http://schemas.microsoft.com/office/drawing/2014/main" id="{9A76F02E-8864-4E5C-BC61-0BA17F598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2200"/>
              <a:ext cx="83" cy="118"/>
            </a:xfrm>
            <a:custGeom>
              <a:avLst/>
              <a:gdLst>
                <a:gd name="T0" fmla="*/ 0 w 83"/>
                <a:gd name="T1" fmla="*/ 15 h 118"/>
                <a:gd name="T2" fmla="*/ 28 w 83"/>
                <a:gd name="T3" fmla="*/ 0 h 118"/>
                <a:gd name="T4" fmla="*/ 83 w 83"/>
                <a:gd name="T5" fmla="*/ 103 h 118"/>
                <a:gd name="T6" fmla="*/ 57 w 83"/>
                <a:gd name="T7" fmla="*/ 118 h 118"/>
                <a:gd name="T8" fmla="*/ 0 w 83"/>
                <a:gd name="T9" fmla="*/ 15 h 118"/>
                <a:gd name="T10" fmla="*/ 0 w 83"/>
                <a:gd name="T11" fmla="*/ 15 h 118"/>
                <a:gd name="T12" fmla="*/ 18 w 83"/>
                <a:gd name="T13" fmla="*/ 29 h 118"/>
                <a:gd name="T14" fmla="*/ 21 w 83"/>
                <a:gd name="T15" fmla="*/ 36 h 118"/>
                <a:gd name="T16" fmla="*/ 33 w 83"/>
                <a:gd name="T17" fmla="*/ 28 h 118"/>
                <a:gd name="T18" fmla="*/ 29 w 83"/>
                <a:gd name="T19" fmla="*/ 23 h 118"/>
                <a:gd name="T20" fmla="*/ 18 w 83"/>
                <a:gd name="T21" fmla="*/ 29 h 118"/>
                <a:gd name="T22" fmla="*/ 18 w 83"/>
                <a:gd name="T23" fmla="*/ 29 h 118"/>
                <a:gd name="T24" fmla="*/ 25 w 83"/>
                <a:gd name="T25" fmla="*/ 42 h 118"/>
                <a:gd name="T26" fmla="*/ 28 w 83"/>
                <a:gd name="T27" fmla="*/ 47 h 118"/>
                <a:gd name="T28" fmla="*/ 39 w 83"/>
                <a:gd name="T29" fmla="*/ 41 h 118"/>
                <a:gd name="T30" fmla="*/ 36 w 83"/>
                <a:gd name="T31" fmla="*/ 36 h 118"/>
                <a:gd name="T32" fmla="*/ 25 w 83"/>
                <a:gd name="T3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118">
                  <a:moveTo>
                    <a:pt x="0" y="15"/>
                  </a:moveTo>
                  <a:lnTo>
                    <a:pt x="28" y="0"/>
                  </a:lnTo>
                  <a:lnTo>
                    <a:pt x="83" y="103"/>
                  </a:lnTo>
                  <a:lnTo>
                    <a:pt x="57" y="118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18" y="29"/>
                  </a:moveTo>
                  <a:lnTo>
                    <a:pt x="21" y="36"/>
                  </a:lnTo>
                  <a:lnTo>
                    <a:pt x="33" y="28"/>
                  </a:lnTo>
                  <a:lnTo>
                    <a:pt x="29" y="23"/>
                  </a:lnTo>
                  <a:lnTo>
                    <a:pt x="18" y="29"/>
                  </a:lnTo>
                  <a:lnTo>
                    <a:pt x="18" y="29"/>
                  </a:lnTo>
                  <a:close/>
                  <a:moveTo>
                    <a:pt x="25" y="42"/>
                  </a:moveTo>
                  <a:lnTo>
                    <a:pt x="28" y="47"/>
                  </a:lnTo>
                  <a:lnTo>
                    <a:pt x="39" y="41"/>
                  </a:lnTo>
                  <a:lnTo>
                    <a:pt x="36" y="36"/>
                  </a:lnTo>
                  <a:lnTo>
                    <a:pt x="25" y="42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8" name="Freeform 20">
              <a:extLst>
                <a:ext uri="{FF2B5EF4-FFF2-40B4-BE49-F238E27FC236}">
                  <a16:creationId xmlns:a16="http://schemas.microsoft.com/office/drawing/2014/main" id="{847A6684-48C0-9851-9F9C-9B3913A9F6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1" y="2175"/>
              <a:ext cx="78" cy="143"/>
            </a:xfrm>
            <a:custGeom>
              <a:avLst/>
              <a:gdLst>
                <a:gd name="T0" fmla="*/ 47 w 78"/>
                <a:gd name="T1" fmla="*/ 12 h 143"/>
                <a:gd name="T2" fmla="*/ 78 w 78"/>
                <a:gd name="T3" fmla="*/ 12 h 143"/>
                <a:gd name="T4" fmla="*/ 78 w 78"/>
                <a:gd name="T5" fmla="*/ 143 h 143"/>
                <a:gd name="T6" fmla="*/ 47 w 78"/>
                <a:gd name="T7" fmla="*/ 143 h 143"/>
                <a:gd name="T8" fmla="*/ 47 w 78"/>
                <a:gd name="T9" fmla="*/ 12 h 143"/>
                <a:gd name="T10" fmla="*/ 47 w 78"/>
                <a:gd name="T11" fmla="*/ 12 h 143"/>
                <a:gd name="T12" fmla="*/ 0 w 78"/>
                <a:gd name="T13" fmla="*/ 0 h 143"/>
                <a:gd name="T14" fmla="*/ 36 w 78"/>
                <a:gd name="T15" fmla="*/ 0 h 143"/>
                <a:gd name="T16" fmla="*/ 36 w 78"/>
                <a:gd name="T17" fmla="*/ 143 h 143"/>
                <a:gd name="T18" fmla="*/ 0 w 78"/>
                <a:gd name="T19" fmla="*/ 143 h 143"/>
                <a:gd name="T20" fmla="*/ 0 w 78"/>
                <a:gd name="T21" fmla="*/ 0 h 143"/>
                <a:gd name="T22" fmla="*/ 0 w 78"/>
                <a:gd name="T23" fmla="*/ 0 h 143"/>
                <a:gd name="T24" fmla="*/ 11 w 78"/>
                <a:gd name="T25" fmla="*/ 18 h 143"/>
                <a:gd name="T26" fmla="*/ 11 w 78"/>
                <a:gd name="T27" fmla="*/ 25 h 143"/>
                <a:gd name="T28" fmla="*/ 24 w 78"/>
                <a:gd name="T29" fmla="*/ 25 h 143"/>
                <a:gd name="T30" fmla="*/ 24 w 78"/>
                <a:gd name="T31" fmla="*/ 18 h 143"/>
                <a:gd name="T32" fmla="*/ 11 w 78"/>
                <a:gd name="T33" fmla="*/ 18 h 143"/>
                <a:gd name="T34" fmla="*/ 11 w 78"/>
                <a:gd name="T35" fmla="*/ 18 h 143"/>
                <a:gd name="T36" fmla="*/ 11 w 78"/>
                <a:gd name="T37" fmla="*/ 33 h 143"/>
                <a:gd name="T38" fmla="*/ 11 w 78"/>
                <a:gd name="T39" fmla="*/ 40 h 143"/>
                <a:gd name="T40" fmla="*/ 24 w 78"/>
                <a:gd name="T41" fmla="*/ 40 h 143"/>
                <a:gd name="T42" fmla="*/ 24 w 78"/>
                <a:gd name="T43" fmla="*/ 33 h 143"/>
                <a:gd name="T44" fmla="*/ 11 w 78"/>
                <a:gd name="T45" fmla="*/ 33 h 143"/>
                <a:gd name="T46" fmla="*/ 11 w 78"/>
                <a:gd name="T47" fmla="*/ 33 h 143"/>
                <a:gd name="T48" fmla="*/ 11 w 78"/>
                <a:gd name="T49" fmla="*/ 46 h 143"/>
                <a:gd name="T50" fmla="*/ 11 w 78"/>
                <a:gd name="T51" fmla="*/ 53 h 143"/>
                <a:gd name="T52" fmla="*/ 24 w 78"/>
                <a:gd name="T53" fmla="*/ 53 h 143"/>
                <a:gd name="T54" fmla="*/ 24 w 78"/>
                <a:gd name="T55" fmla="*/ 46 h 143"/>
                <a:gd name="T56" fmla="*/ 11 w 78"/>
                <a:gd name="T57" fmla="*/ 46 h 143"/>
                <a:gd name="T58" fmla="*/ 11 w 78"/>
                <a:gd name="T59" fmla="*/ 46 h 143"/>
                <a:gd name="T60" fmla="*/ 11 w 78"/>
                <a:gd name="T61" fmla="*/ 61 h 143"/>
                <a:gd name="T62" fmla="*/ 11 w 78"/>
                <a:gd name="T63" fmla="*/ 67 h 143"/>
                <a:gd name="T64" fmla="*/ 24 w 78"/>
                <a:gd name="T65" fmla="*/ 67 h 143"/>
                <a:gd name="T66" fmla="*/ 24 w 78"/>
                <a:gd name="T67" fmla="*/ 61 h 143"/>
                <a:gd name="T68" fmla="*/ 11 w 78"/>
                <a:gd name="T69" fmla="*/ 61 h 143"/>
                <a:gd name="T70" fmla="*/ 11 w 78"/>
                <a:gd name="T71" fmla="*/ 61 h 143"/>
                <a:gd name="T72" fmla="*/ 55 w 78"/>
                <a:gd name="T73" fmla="*/ 33 h 143"/>
                <a:gd name="T74" fmla="*/ 55 w 78"/>
                <a:gd name="T75" fmla="*/ 40 h 143"/>
                <a:gd name="T76" fmla="*/ 70 w 78"/>
                <a:gd name="T77" fmla="*/ 40 h 143"/>
                <a:gd name="T78" fmla="*/ 70 w 78"/>
                <a:gd name="T79" fmla="*/ 33 h 143"/>
                <a:gd name="T80" fmla="*/ 55 w 78"/>
                <a:gd name="T81" fmla="*/ 33 h 143"/>
                <a:gd name="T82" fmla="*/ 55 w 78"/>
                <a:gd name="T83" fmla="*/ 33 h 143"/>
                <a:gd name="T84" fmla="*/ 55 w 78"/>
                <a:gd name="T85" fmla="*/ 46 h 143"/>
                <a:gd name="T86" fmla="*/ 55 w 78"/>
                <a:gd name="T87" fmla="*/ 53 h 143"/>
                <a:gd name="T88" fmla="*/ 70 w 78"/>
                <a:gd name="T89" fmla="*/ 53 h 143"/>
                <a:gd name="T90" fmla="*/ 70 w 78"/>
                <a:gd name="T91" fmla="*/ 46 h 143"/>
                <a:gd name="T92" fmla="*/ 55 w 78"/>
                <a:gd name="T93" fmla="*/ 46 h 143"/>
                <a:gd name="T94" fmla="*/ 55 w 78"/>
                <a:gd name="T95" fmla="*/ 46 h 143"/>
                <a:gd name="T96" fmla="*/ 55 w 78"/>
                <a:gd name="T97" fmla="*/ 61 h 143"/>
                <a:gd name="T98" fmla="*/ 55 w 78"/>
                <a:gd name="T99" fmla="*/ 67 h 143"/>
                <a:gd name="T100" fmla="*/ 70 w 78"/>
                <a:gd name="T101" fmla="*/ 67 h 143"/>
                <a:gd name="T102" fmla="*/ 70 w 78"/>
                <a:gd name="T103" fmla="*/ 61 h 143"/>
                <a:gd name="T104" fmla="*/ 55 w 78"/>
                <a:gd name="T105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143">
                  <a:moveTo>
                    <a:pt x="47" y="12"/>
                  </a:moveTo>
                  <a:lnTo>
                    <a:pt x="78" y="12"/>
                  </a:lnTo>
                  <a:lnTo>
                    <a:pt x="78" y="143"/>
                  </a:lnTo>
                  <a:lnTo>
                    <a:pt x="47" y="143"/>
                  </a:lnTo>
                  <a:lnTo>
                    <a:pt x="47" y="12"/>
                  </a:lnTo>
                  <a:lnTo>
                    <a:pt x="47" y="12"/>
                  </a:lnTo>
                  <a:close/>
                  <a:moveTo>
                    <a:pt x="0" y="0"/>
                  </a:moveTo>
                  <a:lnTo>
                    <a:pt x="36" y="0"/>
                  </a:lnTo>
                  <a:lnTo>
                    <a:pt x="36" y="143"/>
                  </a:lnTo>
                  <a:lnTo>
                    <a:pt x="0" y="143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" y="18"/>
                  </a:moveTo>
                  <a:lnTo>
                    <a:pt x="11" y="25"/>
                  </a:lnTo>
                  <a:lnTo>
                    <a:pt x="24" y="25"/>
                  </a:lnTo>
                  <a:lnTo>
                    <a:pt x="24" y="18"/>
                  </a:lnTo>
                  <a:lnTo>
                    <a:pt x="11" y="18"/>
                  </a:lnTo>
                  <a:lnTo>
                    <a:pt x="11" y="18"/>
                  </a:lnTo>
                  <a:close/>
                  <a:moveTo>
                    <a:pt x="11" y="33"/>
                  </a:moveTo>
                  <a:lnTo>
                    <a:pt x="11" y="40"/>
                  </a:lnTo>
                  <a:lnTo>
                    <a:pt x="24" y="40"/>
                  </a:lnTo>
                  <a:lnTo>
                    <a:pt x="24" y="33"/>
                  </a:lnTo>
                  <a:lnTo>
                    <a:pt x="11" y="33"/>
                  </a:lnTo>
                  <a:lnTo>
                    <a:pt x="11" y="33"/>
                  </a:lnTo>
                  <a:close/>
                  <a:moveTo>
                    <a:pt x="11" y="46"/>
                  </a:moveTo>
                  <a:lnTo>
                    <a:pt x="11" y="53"/>
                  </a:lnTo>
                  <a:lnTo>
                    <a:pt x="24" y="53"/>
                  </a:lnTo>
                  <a:lnTo>
                    <a:pt x="24" y="46"/>
                  </a:lnTo>
                  <a:lnTo>
                    <a:pt x="11" y="46"/>
                  </a:lnTo>
                  <a:lnTo>
                    <a:pt x="11" y="46"/>
                  </a:lnTo>
                  <a:close/>
                  <a:moveTo>
                    <a:pt x="11" y="61"/>
                  </a:moveTo>
                  <a:lnTo>
                    <a:pt x="11" y="67"/>
                  </a:lnTo>
                  <a:lnTo>
                    <a:pt x="24" y="67"/>
                  </a:lnTo>
                  <a:lnTo>
                    <a:pt x="24" y="61"/>
                  </a:lnTo>
                  <a:lnTo>
                    <a:pt x="11" y="61"/>
                  </a:lnTo>
                  <a:lnTo>
                    <a:pt x="11" y="61"/>
                  </a:lnTo>
                  <a:close/>
                  <a:moveTo>
                    <a:pt x="55" y="33"/>
                  </a:moveTo>
                  <a:lnTo>
                    <a:pt x="55" y="40"/>
                  </a:lnTo>
                  <a:lnTo>
                    <a:pt x="70" y="40"/>
                  </a:lnTo>
                  <a:lnTo>
                    <a:pt x="70" y="33"/>
                  </a:lnTo>
                  <a:lnTo>
                    <a:pt x="55" y="33"/>
                  </a:lnTo>
                  <a:lnTo>
                    <a:pt x="55" y="33"/>
                  </a:lnTo>
                  <a:close/>
                  <a:moveTo>
                    <a:pt x="55" y="46"/>
                  </a:moveTo>
                  <a:lnTo>
                    <a:pt x="55" y="53"/>
                  </a:lnTo>
                  <a:lnTo>
                    <a:pt x="70" y="53"/>
                  </a:lnTo>
                  <a:lnTo>
                    <a:pt x="70" y="46"/>
                  </a:lnTo>
                  <a:lnTo>
                    <a:pt x="55" y="46"/>
                  </a:lnTo>
                  <a:lnTo>
                    <a:pt x="55" y="46"/>
                  </a:lnTo>
                  <a:close/>
                  <a:moveTo>
                    <a:pt x="55" y="61"/>
                  </a:moveTo>
                  <a:lnTo>
                    <a:pt x="55" y="67"/>
                  </a:lnTo>
                  <a:lnTo>
                    <a:pt x="70" y="67"/>
                  </a:lnTo>
                  <a:lnTo>
                    <a:pt x="70" y="61"/>
                  </a:lnTo>
                  <a:lnTo>
                    <a:pt x="55" y="61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9" name="Freeform 21">
              <a:extLst>
                <a:ext uri="{FF2B5EF4-FFF2-40B4-BE49-F238E27FC236}">
                  <a16:creationId xmlns:a16="http://schemas.microsoft.com/office/drawing/2014/main" id="{F411A5EB-FB05-FDFA-BBAC-50B4721905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7" y="2054"/>
              <a:ext cx="682" cy="684"/>
            </a:xfrm>
            <a:custGeom>
              <a:avLst/>
              <a:gdLst>
                <a:gd name="T0" fmla="*/ 399 w 417"/>
                <a:gd name="T1" fmla="*/ 191 h 417"/>
                <a:gd name="T2" fmla="*/ 394 w 417"/>
                <a:gd name="T3" fmla="*/ 167 h 417"/>
                <a:gd name="T4" fmla="*/ 390 w 417"/>
                <a:gd name="T5" fmla="*/ 151 h 417"/>
                <a:gd name="T6" fmla="*/ 382 w 417"/>
                <a:gd name="T7" fmla="*/ 128 h 417"/>
                <a:gd name="T8" fmla="*/ 386 w 417"/>
                <a:gd name="T9" fmla="*/ 100 h 417"/>
                <a:gd name="T10" fmla="*/ 374 w 417"/>
                <a:gd name="T11" fmla="*/ 81 h 417"/>
                <a:gd name="T12" fmla="*/ 356 w 417"/>
                <a:gd name="T13" fmla="*/ 61 h 417"/>
                <a:gd name="T14" fmla="*/ 339 w 417"/>
                <a:gd name="T15" fmla="*/ 47 h 417"/>
                <a:gd name="T16" fmla="*/ 311 w 417"/>
                <a:gd name="T17" fmla="*/ 48 h 417"/>
                <a:gd name="T18" fmla="*/ 296 w 417"/>
                <a:gd name="T19" fmla="*/ 39 h 417"/>
                <a:gd name="T20" fmla="*/ 275 w 417"/>
                <a:gd name="T21" fmla="*/ 28 h 417"/>
                <a:gd name="T22" fmla="*/ 258 w 417"/>
                <a:gd name="T23" fmla="*/ 6 h 417"/>
                <a:gd name="T24" fmla="*/ 235 w 417"/>
                <a:gd name="T25" fmla="*/ 2 h 417"/>
                <a:gd name="T26" fmla="*/ 211 w 417"/>
                <a:gd name="T27" fmla="*/ 0 h 417"/>
                <a:gd name="T28" fmla="*/ 209 w 417"/>
                <a:gd name="T29" fmla="*/ 0 h 417"/>
                <a:gd name="T30" fmla="*/ 208 w 417"/>
                <a:gd name="T31" fmla="*/ 0 h 417"/>
                <a:gd name="T32" fmla="*/ 207 w 417"/>
                <a:gd name="T33" fmla="*/ 0 h 417"/>
                <a:gd name="T34" fmla="*/ 201 w 417"/>
                <a:gd name="T35" fmla="*/ 17 h 417"/>
                <a:gd name="T36" fmla="*/ 176 w 417"/>
                <a:gd name="T37" fmla="*/ 3 h 417"/>
                <a:gd name="T38" fmla="*/ 150 w 417"/>
                <a:gd name="T39" fmla="*/ 8 h 417"/>
                <a:gd name="T40" fmla="*/ 128 w 417"/>
                <a:gd name="T41" fmla="*/ 16 h 417"/>
                <a:gd name="T42" fmla="*/ 104 w 417"/>
                <a:gd name="T43" fmla="*/ 28 h 417"/>
                <a:gd name="T44" fmla="*/ 85 w 417"/>
                <a:gd name="T45" fmla="*/ 40 h 417"/>
                <a:gd name="T46" fmla="*/ 78 w 417"/>
                <a:gd name="T47" fmla="*/ 68 h 417"/>
                <a:gd name="T48" fmla="*/ 63 w 417"/>
                <a:gd name="T49" fmla="*/ 86 h 417"/>
                <a:gd name="T50" fmla="*/ 52 w 417"/>
                <a:gd name="T51" fmla="*/ 100 h 417"/>
                <a:gd name="T52" fmla="*/ 25 w 417"/>
                <a:gd name="T53" fmla="*/ 109 h 417"/>
                <a:gd name="T54" fmla="*/ 16 w 417"/>
                <a:gd name="T55" fmla="*/ 129 h 417"/>
                <a:gd name="T56" fmla="*/ 7 w 417"/>
                <a:gd name="T57" fmla="*/ 154 h 417"/>
                <a:gd name="T58" fmla="*/ 2 w 417"/>
                <a:gd name="T59" fmla="*/ 176 h 417"/>
                <a:gd name="T60" fmla="*/ 0 w 417"/>
                <a:gd name="T61" fmla="*/ 203 h 417"/>
                <a:gd name="T62" fmla="*/ 19 w 417"/>
                <a:gd name="T63" fmla="*/ 225 h 417"/>
                <a:gd name="T64" fmla="*/ 19 w 417"/>
                <a:gd name="T65" fmla="*/ 241 h 417"/>
                <a:gd name="T66" fmla="*/ 8 w 417"/>
                <a:gd name="T67" fmla="*/ 267 h 417"/>
                <a:gd name="T68" fmla="*/ 16 w 417"/>
                <a:gd name="T69" fmla="*/ 288 h 417"/>
                <a:gd name="T70" fmla="*/ 28 w 417"/>
                <a:gd name="T71" fmla="*/ 313 h 417"/>
                <a:gd name="T72" fmla="*/ 40 w 417"/>
                <a:gd name="T73" fmla="*/ 332 h 417"/>
                <a:gd name="T74" fmla="*/ 67 w 417"/>
                <a:gd name="T75" fmla="*/ 339 h 417"/>
                <a:gd name="T76" fmla="*/ 80 w 417"/>
                <a:gd name="T77" fmla="*/ 349 h 417"/>
                <a:gd name="T78" fmla="*/ 86 w 417"/>
                <a:gd name="T79" fmla="*/ 377 h 417"/>
                <a:gd name="T80" fmla="*/ 108 w 417"/>
                <a:gd name="T81" fmla="*/ 392 h 417"/>
                <a:gd name="T82" fmla="*/ 129 w 417"/>
                <a:gd name="T83" fmla="*/ 401 h 417"/>
                <a:gd name="T84" fmla="*/ 154 w 417"/>
                <a:gd name="T85" fmla="*/ 410 h 417"/>
                <a:gd name="T86" fmla="*/ 181 w 417"/>
                <a:gd name="T87" fmla="*/ 415 h 417"/>
                <a:gd name="T88" fmla="*/ 203 w 417"/>
                <a:gd name="T89" fmla="*/ 416 h 417"/>
                <a:gd name="T90" fmla="*/ 207 w 417"/>
                <a:gd name="T91" fmla="*/ 417 h 417"/>
                <a:gd name="T92" fmla="*/ 208 w 417"/>
                <a:gd name="T93" fmla="*/ 417 h 417"/>
                <a:gd name="T94" fmla="*/ 210 w 417"/>
                <a:gd name="T95" fmla="*/ 417 h 417"/>
                <a:gd name="T96" fmla="*/ 212 w 417"/>
                <a:gd name="T97" fmla="*/ 417 h 417"/>
                <a:gd name="T98" fmla="*/ 231 w 417"/>
                <a:gd name="T99" fmla="*/ 416 h 417"/>
                <a:gd name="T100" fmla="*/ 257 w 417"/>
                <a:gd name="T101" fmla="*/ 411 h 417"/>
                <a:gd name="T102" fmla="*/ 275 w 417"/>
                <a:gd name="T103" fmla="*/ 389 h 417"/>
                <a:gd name="T104" fmla="*/ 296 w 417"/>
                <a:gd name="T105" fmla="*/ 378 h 417"/>
                <a:gd name="T106" fmla="*/ 311 w 417"/>
                <a:gd name="T107" fmla="*/ 369 h 417"/>
                <a:gd name="T108" fmla="*/ 339 w 417"/>
                <a:gd name="T109" fmla="*/ 370 h 417"/>
                <a:gd name="T110" fmla="*/ 356 w 417"/>
                <a:gd name="T111" fmla="*/ 356 h 417"/>
                <a:gd name="T112" fmla="*/ 374 w 417"/>
                <a:gd name="T113" fmla="*/ 335 h 417"/>
                <a:gd name="T114" fmla="*/ 389 w 417"/>
                <a:gd name="T115" fmla="*/ 313 h 417"/>
                <a:gd name="T116" fmla="*/ 398 w 417"/>
                <a:gd name="T117" fmla="*/ 293 h 417"/>
                <a:gd name="T118" fmla="*/ 391 w 417"/>
                <a:gd name="T119" fmla="*/ 266 h 417"/>
                <a:gd name="T120" fmla="*/ 396 w 417"/>
                <a:gd name="T121" fmla="*/ 242 h 417"/>
                <a:gd name="T122" fmla="*/ 399 w 417"/>
                <a:gd name="T123" fmla="*/ 226 h 417"/>
                <a:gd name="T124" fmla="*/ 417 w 417"/>
                <a:gd name="T125" fmla="*/ 20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" h="417">
                  <a:moveTo>
                    <a:pt x="208" y="379"/>
                  </a:moveTo>
                  <a:cubicBezTo>
                    <a:pt x="114" y="379"/>
                    <a:pt x="38" y="303"/>
                    <a:pt x="38" y="209"/>
                  </a:cubicBezTo>
                  <a:cubicBezTo>
                    <a:pt x="38" y="114"/>
                    <a:pt x="114" y="38"/>
                    <a:pt x="208" y="38"/>
                  </a:cubicBezTo>
                  <a:cubicBezTo>
                    <a:pt x="302" y="38"/>
                    <a:pt x="379" y="114"/>
                    <a:pt x="379" y="209"/>
                  </a:cubicBezTo>
                  <a:cubicBezTo>
                    <a:pt x="379" y="303"/>
                    <a:pt x="302" y="379"/>
                    <a:pt x="208" y="379"/>
                  </a:cubicBezTo>
                  <a:close/>
                  <a:moveTo>
                    <a:pt x="416" y="203"/>
                  </a:moveTo>
                  <a:cubicBezTo>
                    <a:pt x="400" y="201"/>
                    <a:pt x="400" y="201"/>
                    <a:pt x="400" y="201"/>
                  </a:cubicBezTo>
                  <a:cubicBezTo>
                    <a:pt x="399" y="201"/>
                    <a:pt x="399" y="201"/>
                    <a:pt x="399" y="200"/>
                  </a:cubicBezTo>
                  <a:cubicBezTo>
                    <a:pt x="398" y="197"/>
                    <a:pt x="398" y="195"/>
                    <a:pt x="398" y="192"/>
                  </a:cubicBezTo>
                  <a:cubicBezTo>
                    <a:pt x="398" y="192"/>
                    <a:pt x="399" y="191"/>
                    <a:pt x="399" y="191"/>
                  </a:cubicBezTo>
                  <a:cubicBezTo>
                    <a:pt x="415" y="187"/>
                    <a:pt x="415" y="187"/>
                    <a:pt x="415" y="187"/>
                  </a:cubicBezTo>
                  <a:cubicBezTo>
                    <a:pt x="416" y="187"/>
                    <a:pt x="416" y="187"/>
                    <a:pt x="416" y="186"/>
                  </a:cubicBezTo>
                  <a:cubicBezTo>
                    <a:pt x="416" y="185"/>
                    <a:pt x="416" y="183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415" y="179"/>
                    <a:pt x="415" y="178"/>
                    <a:pt x="415" y="176"/>
                  </a:cubicBezTo>
                  <a:cubicBezTo>
                    <a:pt x="414" y="176"/>
                    <a:pt x="414" y="176"/>
                    <a:pt x="414" y="176"/>
                  </a:cubicBezTo>
                  <a:cubicBezTo>
                    <a:pt x="397" y="176"/>
                    <a:pt x="397" y="176"/>
                    <a:pt x="397" y="176"/>
                  </a:cubicBezTo>
                  <a:cubicBezTo>
                    <a:pt x="397" y="176"/>
                    <a:pt x="396" y="176"/>
                    <a:pt x="396" y="175"/>
                  </a:cubicBezTo>
                  <a:cubicBezTo>
                    <a:pt x="395" y="173"/>
                    <a:pt x="395" y="170"/>
                    <a:pt x="394" y="167"/>
                  </a:cubicBezTo>
                  <a:cubicBezTo>
                    <a:pt x="395" y="167"/>
                    <a:pt x="395" y="167"/>
                    <a:pt x="396" y="166"/>
                  </a:cubicBezTo>
                  <a:cubicBezTo>
                    <a:pt x="411" y="160"/>
                    <a:pt x="411" y="160"/>
                    <a:pt x="411" y="160"/>
                  </a:cubicBezTo>
                  <a:cubicBezTo>
                    <a:pt x="411" y="160"/>
                    <a:pt x="411" y="160"/>
                    <a:pt x="411" y="159"/>
                  </a:cubicBezTo>
                  <a:cubicBezTo>
                    <a:pt x="411" y="158"/>
                    <a:pt x="410" y="156"/>
                    <a:pt x="410" y="155"/>
                  </a:cubicBezTo>
                  <a:cubicBezTo>
                    <a:pt x="410" y="155"/>
                    <a:pt x="410" y="155"/>
                    <a:pt x="410" y="155"/>
                  </a:cubicBezTo>
                  <a:cubicBezTo>
                    <a:pt x="410" y="154"/>
                    <a:pt x="410" y="154"/>
                    <a:pt x="410" y="154"/>
                  </a:cubicBezTo>
                  <a:cubicBezTo>
                    <a:pt x="409" y="153"/>
                    <a:pt x="409" y="151"/>
                    <a:pt x="409" y="150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391" y="151"/>
                    <a:pt x="391" y="151"/>
                    <a:pt x="391" y="151"/>
                  </a:cubicBezTo>
                  <a:cubicBezTo>
                    <a:pt x="391" y="152"/>
                    <a:pt x="390" y="151"/>
                    <a:pt x="390" y="151"/>
                  </a:cubicBezTo>
                  <a:cubicBezTo>
                    <a:pt x="389" y="148"/>
                    <a:pt x="388" y="146"/>
                    <a:pt x="387" y="144"/>
                  </a:cubicBezTo>
                  <a:cubicBezTo>
                    <a:pt x="388" y="143"/>
                    <a:pt x="388" y="143"/>
                    <a:pt x="388" y="142"/>
                  </a:cubicBezTo>
                  <a:cubicBezTo>
                    <a:pt x="403" y="134"/>
                    <a:pt x="403" y="134"/>
                    <a:pt x="403" y="134"/>
                  </a:cubicBezTo>
                  <a:cubicBezTo>
                    <a:pt x="403" y="134"/>
                    <a:pt x="403" y="134"/>
                    <a:pt x="403" y="133"/>
                  </a:cubicBezTo>
                  <a:cubicBezTo>
                    <a:pt x="403" y="132"/>
                    <a:pt x="402" y="130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0" y="127"/>
                    <a:pt x="400" y="126"/>
                    <a:pt x="399" y="124"/>
                  </a:cubicBezTo>
                  <a:cubicBezTo>
                    <a:pt x="399" y="124"/>
                    <a:pt x="399" y="124"/>
                    <a:pt x="398" y="124"/>
                  </a:cubicBezTo>
                  <a:cubicBezTo>
                    <a:pt x="382" y="128"/>
                    <a:pt x="382" y="128"/>
                    <a:pt x="382" y="128"/>
                  </a:cubicBezTo>
                  <a:cubicBezTo>
                    <a:pt x="382" y="128"/>
                    <a:pt x="381" y="128"/>
                    <a:pt x="381" y="128"/>
                  </a:cubicBezTo>
                  <a:cubicBezTo>
                    <a:pt x="380" y="125"/>
                    <a:pt x="379" y="123"/>
                    <a:pt x="377" y="121"/>
                  </a:cubicBezTo>
                  <a:cubicBezTo>
                    <a:pt x="377" y="120"/>
                    <a:pt x="378" y="120"/>
                    <a:pt x="378" y="119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91" y="109"/>
                    <a:pt x="392" y="109"/>
                    <a:pt x="391" y="108"/>
                  </a:cubicBezTo>
                  <a:cubicBezTo>
                    <a:pt x="391" y="107"/>
                    <a:pt x="390" y="106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8" y="103"/>
                    <a:pt x="387" y="101"/>
                    <a:pt x="387" y="100"/>
                  </a:cubicBezTo>
                  <a:cubicBezTo>
                    <a:pt x="386" y="99"/>
                    <a:pt x="386" y="100"/>
                    <a:pt x="386" y="100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69" y="106"/>
                    <a:pt x="369" y="106"/>
                  </a:cubicBezTo>
                  <a:cubicBezTo>
                    <a:pt x="367" y="104"/>
                    <a:pt x="366" y="102"/>
                    <a:pt x="365" y="100"/>
                  </a:cubicBezTo>
                  <a:cubicBezTo>
                    <a:pt x="364" y="99"/>
                    <a:pt x="365" y="98"/>
                    <a:pt x="365" y="98"/>
                  </a:cubicBezTo>
                  <a:cubicBezTo>
                    <a:pt x="377" y="86"/>
                    <a:pt x="377" y="86"/>
                    <a:pt x="377" y="86"/>
                  </a:cubicBezTo>
                  <a:cubicBezTo>
                    <a:pt x="377" y="86"/>
                    <a:pt x="377" y="86"/>
                    <a:pt x="377" y="85"/>
                  </a:cubicBezTo>
                  <a:cubicBezTo>
                    <a:pt x="376" y="84"/>
                    <a:pt x="375" y="83"/>
                    <a:pt x="374" y="82"/>
                  </a:cubicBezTo>
                  <a:cubicBezTo>
                    <a:pt x="374" y="82"/>
                    <a:pt x="374" y="82"/>
                    <a:pt x="374" y="82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3" y="80"/>
                    <a:pt x="372" y="79"/>
                    <a:pt x="371" y="78"/>
                  </a:cubicBezTo>
                  <a:cubicBezTo>
                    <a:pt x="370" y="77"/>
                    <a:pt x="370" y="77"/>
                    <a:pt x="370" y="7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5" y="86"/>
                    <a:pt x="354" y="86"/>
                    <a:pt x="354" y="86"/>
                  </a:cubicBezTo>
                  <a:cubicBezTo>
                    <a:pt x="352" y="84"/>
                    <a:pt x="351" y="82"/>
                    <a:pt x="349" y="80"/>
                  </a:cubicBezTo>
                  <a:cubicBezTo>
                    <a:pt x="349" y="80"/>
                    <a:pt x="349" y="79"/>
                    <a:pt x="349" y="78"/>
                  </a:cubicBezTo>
                  <a:cubicBezTo>
                    <a:pt x="359" y="65"/>
                    <a:pt x="359" y="65"/>
                    <a:pt x="359" y="65"/>
                  </a:cubicBezTo>
                  <a:cubicBezTo>
                    <a:pt x="360" y="65"/>
                    <a:pt x="360" y="65"/>
                    <a:pt x="359" y="64"/>
                  </a:cubicBezTo>
                  <a:cubicBezTo>
                    <a:pt x="358" y="63"/>
                    <a:pt x="357" y="62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38" y="68"/>
                    <a:pt x="338" y="68"/>
                    <a:pt x="338" y="68"/>
                  </a:cubicBezTo>
                  <a:cubicBezTo>
                    <a:pt x="338" y="68"/>
                    <a:pt x="337" y="68"/>
                    <a:pt x="337" y="68"/>
                  </a:cubicBezTo>
                  <a:cubicBezTo>
                    <a:pt x="335" y="66"/>
                    <a:pt x="333" y="65"/>
                    <a:pt x="331" y="63"/>
                  </a:cubicBezTo>
                  <a:cubicBezTo>
                    <a:pt x="331" y="62"/>
                    <a:pt x="331" y="62"/>
                    <a:pt x="331" y="61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6"/>
                    <a:pt x="339" y="46"/>
                  </a:cubicBezTo>
                  <a:cubicBezTo>
                    <a:pt x="338" y="45"/>
                    <a:pt x="337" y="44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5" y="43"/>
                    <a:pt x="335" y="43"/>
                    <a:pt x="335" y="43"/>
                  </a:cubicBezTo>
                  <a:cubicBezTo>
                    <a:pt x="334" y="42"/>
                    <a:pt x="333" y="41"/>
                    <a:pt x="331" y="40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18" y="52"/>
                    <a:pt x="318" y="53"/>
                    <a:pt x="317" y="52"/>
                  </a:cubicBezTo>
                  <a:cubicBezTo>
                    <a:pt x="315" y="51"/>
                    <a:pt x="313" y="50"/>
                    <a:pt x="311" y="48"/>
                  </a:cubicBezTo>
                  <a:cubicBezTo>
                    <a:pt x="311" y="48"/>
                    <a:pt x="310" y="47"/>
                    <a:pt x="311" y="46"/>
                  </a:cubicBezTo>
                  <a:cubicBezTo>
                    <a:pt x="317" y="31"/>
                    <a:pt x="317" y="31"/>
                    <a:pt x="317" y="31"/>
                  </a:cubicBezTo>
                  <a:cubicBezTo>
                    <a:pt x="317" y="31"/>
                    <a:pt x="317" y="31"/>
                    <a:pt x="317" y="30"/>
                  </a:cubicBezTo>
                  <a:cubicBezTo>
                    <a:pt x="316" y="30"/>
                    <a:pt x="314" y="29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1" y="27"/>
                    <a:pt x="310" y="26"/>
                    <a:pt x="308" y="25"/>
                  </a:cubicBezTo>
                  <a:cubicBezTo>
                    <a:pt x="308" y="25"/>
                    <a:pt x="308" y="25"/>
                    <a:pt x="307" y="26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39"/>
                    <a:pt x="297" y="39"/>
                    <a:pt x="296" y="39"/>
                  </a:cubicBezTo>
                  <a:cubicBezTo>
                    <a:pt x="294" y="38"/>
                    <a:pt x="291" y="37"/>
                    <a:pt x="289" y="36"/>
                  </a:cubicBezTo>
                  <a:cubicBezTo>
                    <a:pt x="289" y="36"/>
                    <a:pt x="289" y="35"/>
                    <a:pt x="289" y="34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1" y="17"/>
                    <a:pt x="290" y="17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6" y="15"/>
                    <a:pt x="285" y="14"/>
                    <a:pt x="284" y="14"/>
                  </a:cubicBezTo>
                  <a:cubicBezTo>
                    <a:pt x="283" y="14"/>
                    <a:pt x="283" y="14"/>
                    <a:pt x="283" y="14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4" y="29"/>
                    <a:pt x="274" y="29"/>
                    <a:pt x="273" y="30"/>
                  </a:cubicBezTo>
                  <a:cubicBezTo>
                    <a:pt x="271" y="29"/>
                    <a:pt x="268" y="28"/>
                    <a:pt x="266" y="27"/>
                  </a:cubicBezTo>
                  <a:cubicBezTo>
                    <a:pt x="265" y="27"/>
                    <a:pt x="265" y="26"/>
                    <a:pt x="265" y="25"/>
                  </a:cubicBezTo>
                  <a:cubicBezTo>
                    <a:pt x="268" y="9"/>
                    <a:pt x="268" y="9"/>
                    <a:pt x="268" y="9"/>
                  </a:cubicBezTo>
                  <a:cubicBezTo>
                    <a:pt x="268" y="9"/>
                    <a:pt x="268" y="8"/>
                    <a:pt x="267" y="8"/>
                  </a:cubicBezTo>
                  <a:cubicBezTo>
                    <a:pt x="266" y="8"/>
                    <a:pt x="264" y="8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0" y="7"/>
                    <a:pt x="259" y="6"/>
                    <a:pt x="258" y="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50" y="22"/>
                    <a:pt x="250" y="22"/>
                    <a:pt x="249" y="23"/>
                  </a:cubicBezTo>
                  <a:cubicBezTo>
                    <a:pt x="247" y="22"/>
                    <a:pt x="244" y="21"/>
                    <a:pt x="242" y="21"/>
                  </a:cubicBezTo>
                  <a:cubicBezTo>
                    <a:pt x="241" y="21"/>
                    <a:pt x="241" y="20"/>
                    <a:pt x="241" y="19"/>
                  </a:cubicBezTo>
                  <a:cubicBezTo>
                    <a:pt x="241" y="3"/>
                    <a:pt x="241" y="3"/>
                    <a:pt x="241" y="3"/>
                  </a:cubicBezTo>
                  <a:cubicBezTo>
                    <a:pt x="241" y="3"/>
                    <a:pt x="241" y="2"/>
                    <a:pt x="240" y="2"/>
                  </a:cubicBezTo>
                  <a:cubicBezTo>
                    <a:pt x="239" y="2"/>
                    <a:pt x="237" y="2"/>
                    <a:pt x="236" y="2"/>
                  </a:cubicBezTo>
                  <a:cubicBezTo>
                    <a:pt x="236" y="2"/>
                    <a:pt x="236" y="2"/>
                    <a:pt x="236" y="2"/>
                  </a:cubicBezTo>
                  <a:cubicBezTo>
                    <a:pt x="235" y="2"/>
                    <a:pt x="235" y="2"/>
                    <a:pt x="235" y="2"/>
                  </a:cubicBezTo>
                  <a:cubicBezTo>
                    <a:pt x="234" y="1"/>
                    <a:pt x="232" y="1"/>
                    <a:pt x="231" y="1"/>
                  </a:cubicBezTo>
                  <a:cubicBezTo>
                    <a:pt x="230" y="1"/>
                    <a:pt x="230" y="1"/>
                    <a:pt x="230" y="2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2" y="19"/>
                    <a:pt x="219" y="18"/>
                    <a:pt x="217" y="18"/>
                  </a:cubicBezTo>
                  <a:cubicBezTo>
                    <a:pt x="216" y="18"/>
                    <a:pt x="216" y="17"/>
                    <a:pt x="216" y="17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4" y="0"/>
                    <a:pt x="214" y="0"/>
                    <a:pt x="213" y="0"/>
                  </a:cubicBezTo>
                  <a:cubicBezTo>
                    <a:pt x="212" y="0"/>
                    <a:pt x="212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5" y="0"/>
                    <a:pt x="204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0" y="17"/>
                    <a:pt x="200" y="18"/>
                    <a:pt x="200" y="18"/>
                  </a:cubicBezTo>
                  <a:cubicBezTo>
                    <a:pt x="197" y="18"/>
                    <a:pt x="195" y="19"/>
                    <a:pt x="192" y="19"/>
                  </a:cubicBezTo>
                  <a:cubicBezTo>
                    <a:pt x="191" y="19"/>
                    <a:pt x="191" y="18"/>
                    <a:pt x="191" y="17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1"/>
                    <a:pt x="187" y="1"/>
                    <a:pt x="186" y="1"/>
                  </a:cubicBezTo>
                  <a:cubicBezTo>
                    <a:pt x="185" y="1"/>
                    <a:pt x="183" y="1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79" y="2"/>
                    <a:pt x="178" y="2"/>
                    <a:pt x="176" y="2"/>
                  </a:cubicBezTo>
                  <a:cubicBezTo>
                    <a:pt x="176" y="2"/>
                    <a:pt x="176" y="3"/>
                    <a:pt x="176" y="3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6" y="20"/>
                    <a:pt x="176" y="21"/>
                    <a:pt x="175" y="21"/>
                  </a:cubicBezTo>
                  <a:cubicBezTo>
                    <a:pt x="172" y="21"/>
                    <a:pt x="170" y="22"/>
                    <a:pt x="167" y="23"/>
                  </a:cubicBezTo>
                  <a:cubicBezTo>
                    <a:pt x="167" y="22"/>
                    <a:pt x="166" y="22"/>
                    <a:pt x="166" y="21"/>
                  </a:cubicBezTo>
                  <a:cubicBezTo>
                    <a:pt x="160" y="6"/>
                    <a:pt x="160" y="6"/>
                    <a:pt x="160" y="6"/>
                  </a:cubicBezTo>
                  <a:cubicBezTo>
                    <a:pt x="160" y="6"/>
                    <a:pt x="160" y="6"/>
                    <a:pt x="159" y="6"/>
                  </a:cubicBezTo>
                  <a:cubicBezTo>
                    <a:pt x="158" y="6"/>
                    <a:pt x="156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3" y="8"/>
                    <a:pt x="151" y="8"/>
                    <a:pt x="150" y="8"/>
                  </a:cubicBezTo>
                  <a:cubicBezTo>
                    <a:pt x="149" y="8"/>
                    <a:pt x="149" y="9"/>
                    <a:pt x="149" y="9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6"/>
                    <a:pt x="151" y="27"/>
                    <a:pt x="151" y="27"/>
                  </a:cubicBezTo>
                  <a:cubicBezTo>
                    <a:pt x="148" y="28"/>
                    <a:pt x="146" y="29"/>
                    <a:pt x="143" y="30"/>
                  </a:cubicBezTo>
                  <a:cubicBezTo>
                    <a:pt x="143" y="29"/>
                    <a:pt x="142" y="29"/>
                    <a:pt x="142" y="28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4"/>
                    <a:pt x="134" y="14"/>
                    <a:pt x="133" y="14"/>
                  </a:cubicBezTo>
                  <a:cubicBezTo>
                    <a:pt x="132" y="14"/>
                    <a:pt x="130" y="15"/>
                    <a:pt x="129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7" y="17"/>
                    <a:pt x="125" y="17"/>
                    <a:pt x="124" y="18"/>
                  </a:cubicBezTo>
                  <a:cubicBezTo>
                    <a:pt x="123" y="18"/>
                    <a:pt x="123" y="18"/>
                    <a:pt x="124" y="19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8" y="35"/>
                    <a:pt x="128" y="36"/>
                    <a:pt x="128" y="36"/>
                  </a:cubicBezTo>
                  <a:cubicBezTo>
                    <a:pt x="125" y="37"/>
                    <a:pt x="123" y="38"/>
                    <a:pt x="121" y="39"/>
                  </a:cubicBezTo>
                  <a:cubicBezTo>
                    <a:pt x="120" y="39"/>
                    <a:pt x="120" y="39"/>
                    <a:pt x="119" y="39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5"/>
                    <a:pt x="109" y="25"/>
                    <a:pt x="108" y="25"/>
                  </a:cubicBezTo>
                  <a:cubicBezTo>
                    <a:pt x="107" y="26"/>
                    <a:pt x="106" y="27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9"/>
                    <a:pt x="101" y="30"/>
                    <a:pt x="100" y="30"/>
                  </a:cubicBezTo>
                  <a:cubicBezTo>
                    <a:pt x="99" y="31"/>
                    <a:pt x="100" y="31"/>
                    <a:pt x="100" y="31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7"/>
                    <a:pt x="106" y="48"/>
                    <a:pt x="106" y="48"/>
                  </a:cubicBezTo>
                  <a:cubicBezTo>
                    <a:pt x="104" y="50"/>
                    <a:pt x="102" y="51"/>
                    <a:pt x="100" y="52"/>
                  </a:cubicBezTo>
                  <a:cubicBezTo>
                    <a:pt x="99" y="53"/>
                    <a:pt x="98" y="52"/>
                    <a:pt x="98" y="52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5" y="40"/>
                  </a:cubicBezTo>
                  <a:cubicBezTo>
                    <a:pt x="84" y="41"/>
                    <a:pt x="83" y="42"/>
                    <a:pt x="82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0" y="44"/>
                    <a:pt x="79" y="45"/>
                    <a:pt x="78" y="46"/>
                  </a:cubicBezTo>
                  <a:cubicBezTo>
                    <a:pt x="77" y="46"/>
                    <a:pt x="77" y="47"/>
                    <a:pt x="77" y="4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2"/>
                    <a:pt x="86" y="62"/>
                    <a:pt x="86" y="63"/>
                  </a:cubicBezTo>
                  <a:cubicBezTo>
                    <a:pt x="84" y="65"/>
                    <a:pt x="82" y="66"/>
                    <a:pt x="80" y="68"/>
                  </a:cubicBezTo>
                  <a:cubicBezTo>
                    <a:pt x="80" y="68"/>
                    <a:pt x="79" y="68"/>
                    <a:pt x="78" y="6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7"/>
                    <a:pt x="65" y="57"/>
                    <a:pt x="64" y="58"/>
                  </a:cubicBezTo>
                  <a:cubicBezTo>
                    <a:pt x="63" y="59"/>
                    <a:pt x="62" y="60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2"/>
                    <a:pt x="58" y="63"/>
                    <a:pt x="57" y="64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9"/>
                    <a:pt x="68" y="80"/>
                    <a:pt x="68" y="80"/>
                  </a:cubicBezTo>
                  <a:cubicBezTo>
                    <a:pt x="66" y="82"/>
                    <a:pt x="65" y="84"/>
                    <a:pt x="63" y="86"/>
                  </a:cubicBezTo>
                  <a:cubicBezTo>
                    <a:pt x="62" y="86"/>
                    <a:pt x="62" y="86"/>
                    <a:pt x="61" y="86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7"/>
                    <a:pt x="46" y="77"/>
                    <a:pt x="46" y="78"/>
                  </a:cubicBezTo>
                  <a:cubicBezTo>
                    <a:pt x="45" y="79"/>
                    <a:pt x="44" y="80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3"/>
                    <a:pt x="41" y="84"/>
                    <a:pt x="40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2" y="98"/>
                    <a:pt x="52" y="99"/>
                    <a:pt x="52" y="100"/>
                  </a:cubicBezTo>
                  <a:cubicBezTo>
                    <a:pt x="51" y="102"/>
                    <a:pt x="49" y="104"/>
                    <a:pt x="48" y="106"/>
                  </a:cubicBezTo>
                  <a:cubicBezTo>
                    <a:pt x="47" y="106"/>
                    <a:pt x="47" y="106"/>
                    <a:pt x="46" y="106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99"/>
                    <a:pt x="30" y="100"/>
                  </a:cubicBezTo>
                  <a:cubicBezTo>
                    <a:pt x="29" y="101"/>
                    <a:pt x="29" y="103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7" y="106"/>
                    <a:pt x="26" y="107"/>
                    <a:pt x="25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1"/>
                  </a:cubicBezTo>
                  <a:cubicBezTo>
                    <a:pt x="38" y="123"/>
                    <a:pt x="37" y="125"/>
                    <a:pt x="36" y="128"/>
                  </a:cubicBezTo>
                  <a:cubicBezTo>
                    <a:pt x="35" y="128"/>
                    <a:pt x="35" y="128"/>
                    <a:pt x="34" y="128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7" y="124"/>
                  </a:cubicBezTo>
                  <a:cubicBezTo>
                    <a:pt x="17" y="126"/>
                    <a:pt x="16" y="127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5" y="130"/>
                    <a:pt x="14" y="132"/>
                    <a:pt x="14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3"/>
                    <a:pt x="29" y="143"/>
                    <a:pt x="29" y="144"/>
                  </a:cubicBezTo>
                  <a:cubicBezTo>
                    <a:pt x="28" y="146"/>
                    <a:pt x="28" y="148"/>
                    <a:pt x="27" y="151"/>
                  </a:cubicBezTo>
                  <a:cubicBezTo>
                    <a:pt x="26" y="151"/>
                    <a:pt x="26" y="152"/>
                    <a:pt x="25" y="151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8" y="149"/>
                    <a:pt x="8" y="150"/>
                  </a:cubicBezTo>
                  <a:cubicBezTo>
                    <a:pt x="8" y="151"/>
                    <a:pt x="7" y="153"/>
                    <a:pt x="7" y="154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6"/>
                    <a:pt x="6" y="158"/>
                    <a:pt x="6" y="159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2" y="170"/>
                    <a:pt x="21" y="173"/>
                    <a:pt x="21" y="175"/>
                  </a:cubicBezTo>
                  <a:cubicBezTo>
                    <a:pt x="20" y="176"/>
                    <a:pt x="20" y="176"/>
                    <a:pt x="19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2" y="176"/>
                    <a:pt x="2" y="176"/>
                  </a:cubicBezTo>
                  <a:cubicBezTo>
                    <a:pt x="2" y="178"/>
                    <a:pt x="2" y="179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3"/>
                    <a:pt x="1" y="185"/>
                    <a:pt x="1" y="186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8" y="191"/>
                    <a:pt x="18" y="192"/>
                    <a:pt x="19" y="192"/>
                  </a:cubicBezTo>
                  <a:cubicBezTo>
                    <a:pt x="18" y="195"/>
                    <a:pt x="18" y="197"/>
                    <a:pt x="18" y="200"/>
                  </a:cubicBezTo>
                  <a:cubicBezTo>
                    <a:pt x="18" y="201"/>
                    <a:pt x="17" y="201"/>
                    <a:pt x="17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3"/>
                    <a:pt x="0" y="203"/>
                    <a:pt x="0" y="204"/>
                  </a:cubicBezTo>
                  <a:cubicBezTo>
                    <a:pt x="0" y="205"/>
                    <a:pt x="0" y="207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0"/>
                    <a:pt x="0" y="212"/>
                    <a:pt x="0" y="21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8" y="216"/>
                    <a:pt x="18" y="217"/>
                  </a:cubicBezTo>
                  <a:cubicBezTo>
                    <a:pt x="18" y="220"/>
                    <a:pt x="18" y="222"/>
                    <a:pt x="19" y="225"/>
                  </a:cubicBezTo>
                  <a:cubicBezTo>
                    <a:pt x="18" y="225"/>
                    <a:pt x="18" y="226"/>
                    <a:pt x="17" y="226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1" y="230"/>
                    <a:pt x="1" y="230"/>
                    <a:pt x="1" y="231"/>
                  </a:cubicBezTo>
                  <a:cubicBezTo>
                    <a:pt x="1" y="232"/>
                    <a:pt x="1" y="234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2" y="238"/>
                    <a:pt x="2" y="239"/>
                    <a:pt x="2" y="241"/>
                  </a:cubicBezTo>
                  <a:cubicBezTo>
                    <a:pt x="2" y="241"/>
                    <a:pt x="3" y="241"/>
                    <a:pt x="3" y="241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4"/>
                    <a:pt x="22" y="247"/>
                    <a:pt x="22" y="250"/>
                  </a:cubicBezTo>
                  <a:cubicBezTo>
                    <a:pt x="22" y="250"/>
                    <a:pt x="22" y="250"/>
                    <a:pt x="21" y="251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6" y="257"/>
                    <a:pt x="6" y="257"/>
                    <a:pt x="6" y="258"/>
                  </a:cubicBezTo>
                  <a:cubicBezTo>
                    <a:pt x="6" y="259"/>
                    <a:pt x="6" y="261"/>
                    <a:pt x="7" y="262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4"/>
                    <a:pt x="8" y="266"/>
                    <a:pt x="8" y="267"/>
                  </a:cubicBezTo>
                  <a:cubicBezTo>
                    <a:pt x="8" y="268"/>
                    <a:pt x="9" y="268"/>
                    <a:pt x="9" y="268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5"/>
                    <a:pt x="26" y="266"/>
                    <a:pt x="27" y="266"/>
                  </a:cubicBezTo>
                  <a:cubicBezTo>
                    <a:pt x="28" y="269"/>
                    <a:pt x="28" y="271"/>
                    <a:pt x="29" y="273"/>
                  </a:cubicBezTo>
                  <a:cubicBezTo>
                    <a:pt x="29" y="274"/>
                    <a:pt x="29" y="274"/>
                    <a:pt x="28" y="275"/>
                  </a:cubicBezTo>
                  <a:cubicBezTo>
                    <a:pt x="14" y="283"/>
                    <a:pt x="14" y="283"/>
                    <a:pt x="14" y="283"/>
                  </a:cubicBezTo>
                  <a:cubicBezTo>
                    <a:pt x="14" y="283"/>
                    <a:pt x="14" y="283"/>
                    <a:pt x="14" y="284"/>
                  </a:cubicBezTo>
                  <a:cubicBezTo>
                    <a:pt x="14" y="285"/>
                    <a:pt x="15" y="287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16" y="290"/>
                    <a:pt x="17" y="291"/>
                    <a:pt x="17" y="293"/>
                  </a:cubicBezTo>
                  <a:cubicBezTo>
                    <a:pt x="18" y="293"/>
                    <a:pt x="18" y="293"/>
                    <a:pt x="18" y="293"/>
                  </a:cubicBezTo>
                  <a:cubicBezTo>
                    <a:pt x="34" y="289"/>
                    <a:pt x="34" y="289"/>
                    <a:pt x="34" y="289"/>
                  </a:cubicBezTo>
                  <a:cubicBezTo>
                    <a:pt x="35" y="289"/>
                    <a:pt x="35" y="289"/>
                    <a:pt x="36" y="289"/>
                  </a:cubicBezTo>
                  <a:cubicBezTo>
                    <a:pt x="37" y="291"/>
                    <a:pt x="38" y="294"/>
                    <a:pt x="39" y="296"/>
                  </a:cubicBezTo>
                  <a:cubicBezTo>
                    <a:pt x="39" y="297"/>
                    <a:pt x="39" y="297"/>
                    <a:pt x="38" y="29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9"/>
                  </a:cubicBezTo>
                  <a:cubicBezTo>
                    <a:pt x="26" y="310"/>
                    <a:pt x="27" y="311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29" y="314"/>
                    <a:pt x="29" y="316"/>
                    <a:pt x="30" y="317"/>
                  </a:cubicBezTo>
                  <a:cubicBezTo>
                    <a:pt x="30" y="317"/>
                    <a:pt x="31" y="317"/>
                    <a:pt x="31" y="317"/>
                  </a:cubicBezTo>
                  <a:cubicBezTo>
                    <a:pt x="46" y="311"/>
                    <a:pt x="46" y="311"/>
                    <a:pt x="46" y="311"/>
                  </a:cubicBezTo>
                  <a:cubicBezTo>
                    <a:pt x="47" y="311"/>
                    <a:pt x="47" y="311"/>
                    <a:pt x="48" y="311"/>
                  </a:cubicBezTo>
                  <a:cubicBezTo>
                    <a:pt x="49" y="313"/>
                    <a:pt x="51" y="315"/>
                    <a:pt x="52" y="317"/>
                  </a:cubicBezTo>
                  <a:cubicBezTo>
                    <a:pt x="52" y="318"/>
                    <a:pt x="52" y="319"/>
                    <a:pt x="52" y="319"/>
                  </a:cubicBezTo>
                  <a:cubicBezTo>
                    <a:pt x="40" y="331"/>
                    <a:pt x="40" y="331"/>
                    <a:pt x="40" y="331"/>
                  </a:cubicBezTo>
                  <a:cubicBezTo>
                    <a:pt x="40" y="331"/>
                    <a:pt x="40" y="331"/>
                    <a:pt x="40" y="332"/>
                  </a:cubicBezTo>
                  <a:cubicBezTo>
                    <a:pt x="41" y="333"/>
                    <a:pt x="42" y="334"/>
                    <a:pt x="43" y="335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4" y="337"/>
                    <a:pt x="45" y="338"/>
                    <a:pt x="46" y="339"/>
                  </a:cubicBezTo>
                  <a:cubicBezTo>
                    <a:pt x="46" y="340"/>
                    <a:pt x="47" y="340"/>
                    <a:pt x="47" y="339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1"/>
                    <a:pt x="62" y="331"/>
                    <a:pt x="63" y="331"/>
                  </a:cubicBezTo>
                  <a:cubicBezTo>
                    <a:pt x="65" y="333"/>
                    <a:pt x="66" y="335"/>
                    <a:pt x="68" y="337"/>
                  </a:cubicBezTo>
                  <a:cubicBezTo>
                    <a:pt x="68" y="337"/>
                    <a:pt x="68" y="338"/>
                    <a:pt x="67" y="339"/>
                  </a:cubicBezTo>
                  <a:cubicBezTo>
                    <a:pt x="57" y="352"/>
                    <a:pt x="57" y="352"/>
                    <a:pt x="57" y="352"/>
                  </a:cubicBezTo>
                  <a:cubicBezTo>
                    <a:pt x="57" y="352"/>
                    <a:pt x="57" y="352"/>
                    <a:pt x="57" y="353"/>
                  </a:cubicBezTo>
                  <a:cubicBezTo>
                    <a:pt x="58" y="354"/>
                    <a:pt x="59" y="355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2" y="357"/>
                    <a:pt x="63" y="358"/>
                    <a:pt x="64" y="359"/>
                  </a:cubicBezTo>
                  <a:cubicBezTo>
                    <a:pt x="65" y="360"/>
                    <a:pt x="65" y="360"/>
                    <a:pt x="65" y="35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79" y="349"/>
                    <a:pt x="80" y="349"/>
                    <a:pt x="80" y="349"/>
                  </a:cubicBezTo>
                  <a:cubicBezTo>
                    <a:pt x="82" y="351"/>
                    <a:pt x="84" y="352"/>
                    <a:pt x="86" y="354"/>
                  </a:cubicBezTo>
                  <a:cubicBezTo>
                    <a:pt x="86" y="355"/>
                    <a:pt x="86" y="355"/>
                    <a:pt x="86" y="356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0"/>
                    <a:pt x="77" y="371"/>
                    <a:pt x="77" y="371"/>
                  </a:cubicBezTo>
                  <a:cubicBezTo>
                    <a:pt x="79" y="372"/>
                    <a:pt x="80" y="373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1" y="374"/>
                    <a:pt x="81" y="374"/>
                    <a:pt x="81" y="374"/>
                  </a:cubicBezTo>
                  <a:cubicBezTo>
                    <a:pt x="83" y="375"/>
                    <a:pt x="84" y="376"/>
                    <a:pt x="85" y="377"/>
                  </a:cubicBezTo>
                  <a:cubicBezTo>
                    <a:pt x="86" y="377"/>
                    <a:pt x="86" y="377"/>
                    <a:pt x="86" y="377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9" y="364"/>
                    <a:pt x="100" y="365"/>
                  </a:cubicBezTo>
                  <a:cubicBezTo>
                    <a:pt x="102" y="366"/>
                    <a:pt x="104" y="367"/>
                    <a:pt x="106" y="369"/>
                  </a:cubicBezTo>
                  <a:cubicBezTo>
                    <a:pt x="106" y="369"/>
                    <a:pt x="106" y="370"/>
                    <a:pt x="106" y="371"/>
                  </a:cubicBezTo>
                  <a:cubicBezTo>
                    <a:pt x="100" y="386"/>
                    <a:pt x="100" y="386"/>
                    <a:pt x="100" y="386"/>
                  </a:cubicBezTo>
                  <a:cubicBezTo>
                    <a:pt x="99" y="386"/>
                    <a:pt x="99" y="386"/>
                    <a:pt x="100" y="387"/>
                  </a:cubicBezTo>
                  <a:cubicBezTo>
                    <a:pt x="101" y="387"/>
                    <a:pt x="102" y="388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4" y="389"/>
                    <a:pt x="104" y="389"/>
                    <a:pt x="104" y="389"/>
                  </a:cubicBezTo>
                  <a:cubicBezTo>
                    <a:pt x="106" y="390"/>
                    <a:pt x="107" y="391"/>
                    <a:pt x="108" y="392"/>
                  </a:cubicBezTo>
                  <a:cubicBezTo>
                    <a:pt x="109" y="392"/>
                    <a:pt x="109" y="392"/>
                    <a:pt x="109" y="391"/>
                  </a:cubicBezTo>
                  <a:cubicBezTo>
                    <a:pt x="119" y="378"/>
                    <a:pt x="119" y="378"/>
                    <a:pt x="119" y="378"/>
                  </a:cubicBezTo>
                  <a:cubicBezTo>
                    <a:pt x="120" y="378"/>
                    <a:pt x="120" y="378"/>
                    <a:pt x="121" y="378"/>
                  </a:cubicBezTo>
                  <a:cubicBezTo>
                    <a:pt x="123" y="379"/>
                    <a:pt x="125" y="380"/>
                    <a:pt x="128" y="381"/>
                  </a:cubicBezTo>
                  <a:cubicBezTo>
                    <a:pt x="128" y="381"/>
                    <a:pt x="128" y="382"/>
                    <a:pt x="128" y="383"/>
                  </a:cubicBezTo>
                  <a:cubicBezTo>
                    <a:pt x="124" y="398"/>
                    <a:pt x="124" y="398"/>
                    <a:pt x="124" y="398"/>
                  </a:cubicBezTo>
                  <a:cubicBezTo>
                    <a:pt x="123" y="399"/>
                    <a:pt x="123" y="399"/>
                    <a:pt x="124" y="399"/>
                  </a:cubicBezTo>
                  <a:cubicBezTo>
                    <a:pt x="125" y="400"/>
                    <a:pt x="127" y="400"/>
                    <a:pt x="128" y="401"/>
                  </a:cubicBezTo>
                  <a:cubicBezTo>
                    <a:pt x="128" y="401"/>
                    <a:pt x="128" y="401"/>
                    <a:pt x="128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30" y="402"/>
                    <a:pt x="132" y="403"/>
                    <a:pt x="133" y="403"/>
                  </a:cubicBezTo>
                  <a:cubicBezTo>
                    <a:pt x="134" y="403"/>
                    <a:pt x="134" y="403"/>
                    <a:pt x="134" y="403"/>
                  </a:cubicBezTo>
                  <a:cubicBezTo>
                    <a:pt x="142" y="389"/>
                    <a:pt x="142" y="389"/>
                    <a:pt x="142" y="389"/>
                  </a:cubicBezTo>
                  <a:cubicBezTo>
                    <a:pt x="142" y="388"/>
                    <a:pt x="143" y="388"/>
                    <a:pt x="143" y="387"/>
                  </a:cubicBezTo>
                  <a:cubicBezTo>
                    <a:pt x="146" y="388"/>
                    <a:pt x="148" y="389"/>
                    <a:pt x="151" y="390"/>
                  </a:cubicBezTo>
                  <a:cubicBezTo>
                    <a:pt x="151" y="390"/>
                    <a:pt x="151" y="391"/>
                    <a:pt x="151" y="392"/>
                  </a:cubicBezTo>
                  <a:cubicBezTo>
                    <a:pt x="149" y="408"/>
                    <a:pt x="149" y="408"/>
                    <a:pt x="149" y="408"/>
                  </a:cubicBezTo>
                  <a:cubicBezTo>
                    <a:pt x="149" y="408"/>
                    <a:pt x="149" y="408"/>
                    <a:pt x="150" y="409"/>
                  </a:cubicBezTo>
                  <a:cubicBezTo>
                    <a:pt x="151" y="409"/>
                    <a:pt x="153" y="409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4" y="410"/>
                    <a:pt x="154" y="410"/>
                    <a:pt x="154" y="410"/>
                  </a:cubicBezTo>
                  <a:cubicBezTo>
                    <a:pt x="156" y="410"/>
                    <a:pt x="158" y="411"/>
                    <a:pt x="159" y="411"/>
                  </a:cubicBezTo>
                  <a:cubicBezTo>
                    <a:pt x="160" y="411"/>
                    <a:pt x="160" y="411"/>
                    <a:pt x="160" y="411"/>
                  </a:cubicBezTo>
                  <a:cubicBezTo>
                    <a:pt x="166" y="396"/>
                    <a:pt x="166" y="396"/>
                    <a:pt x="166" y="396"/>
                  </a:cubicBezTo>
                  <a:cubicBezTo>
                    <a:pt x="166" y="395"/>
                    <a:pt x="167" y="395"/>
                    <a:pt x="167" y="394"/>
                  </a:cubicBezTo>
                  <a:cubicBezTo>
                    <a:pt x="170" y="395"/>
                    <a:pt x="172" y="396"/>
                    <a:pt x="175" y="396"/>
                  </a:cubicBezTo>
                  <a:cubicBezTo>
                    <a:pt x="176" y="396"/>
                    <a:pt x="176" y="397"/>
                    <a:pt x="176" y="397"/>
                  </a:cubicBezTo>
                  <a:cubicBezTo>
                    <a:pt x="176" y="414"/>
                    <a:pt x="176" y="414"/>
                    <a:pt x="176" y="414"/>
                  </a:cubicBezTo>
                  <a:cubicBezTo>
                    <a:pt x="176" y="414"/>
                    <a:pt x="176" y="414"/>
                    <a:pt x="176" y="415"/>
                  </a:cubicBezTo>
                  <a:cubicBezTo>
                    <a:pt x="178" y="415"/>
                    <a:pt x="179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3" y="416"/>
                    <a:pt x="185" y="416"/>
                    <a:pt x="186" y="416"/>
                  </a:cubicBezTo>
                  <a:cubicBezTo>
                    <a:pt x="187" y="416"/>
                    <a:pt x="187" y="416"/>
                    <a:pt x="187" y="415"/>
                  </a:cubicBezTo>
                  <a:cubicBezTo>
                    <a:pt x="191" y="399"/>
                    <a:pt x="191" y="399"/>
                    <a:pt x="191" y="399"/>
                  </a:cubicBezTo>
                  <a:cubicBezTo>
                    <a:pt x="191" y="399"/>
                    <a:pt x="191" y="398"/>
                    <a:pt x="192" y="398"/>
                  </a:cubicBezTo>
                  <a:cubicBezTo>
                    <a:pt x="194" y="398"/>
                    <a:pt x="197" y="398"/>
                    <a:pt x="200" y="399"/>
                  </a:cubicBezTo>
                  <a:cubicBezTo>
                    <a:pt x="200" y="399"/>
                    <a:pt x="200" y="399"/>
                    <a:pt x="201" y="400"/>
                  </a:cubicBezTo>
                  <a:cubicBezTo>
                    <a:pt x="203" y="416"/>
                    <a:pt x="203" y="416"/>
                    <a:pt x="203" y="416"/>
                  </a:cubicBezTo>
                  <a:cubicBezTo>
                    <a:pt x="203" y="417"/>
                    <a:pt x="203" y="417"/>
                    <a:pt x="203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6" y="417"/>
                    <a:pt x="206" y="417"/>
                    <a:pt x="206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0" y="417"/>
                    <a:pt x="210" y="417"/>
                    <a:pt x="210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2" y="417"/>
                    <a:pt x="212" y="417"/>
                    <a:pt x="212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3" y="417"/>
                    <a:pt x="213" y="417"/>
                    <a:pt x="213" y="417"/>
                  </a:cubicBezTo>
                  <a:cubicBezTo>
                    <a:pt x="214" y="417"/>
                    <a:pt x="214" y="417"/>
                    <a:pt x="214" y="416"/>
                  </a:cubicBezTo>
                  <a:cubicBezTo>
                    <a:pt x="216" y="400"/>
                    <a:pt x="216" y="400"/>
                    <a:pt x="216" y="400"/>
                  </a:cubicBezTo>
                  <a:cubicBezTo>
                    <a:pt x="216" y="399"/>
                    <a:pt x="216" y="399"/>
                    <a:pt x="217" y="399"/>
                  </a:cubicBezTo>
                  <a:cubicBezTo>
                    <a:pt x="219" y="398"/>
                    <a:pt x="222" y="398"/>
                    <a:pt x="225" y="398"/>
                  </a:cubicBezTo>
                  <a:cubicBezTo>
                    <a:pt x="225" y="398"/>
                    <a:pt x="225" y="399"/>
                    <a:pt x="226" y="399"/>
                  </a:cubicBezTo>
                  <a:cubicBezTo>
                    <a:pt x="230" y="415"/>
                    <a:pt x="230" y="415"/>
                    <a:pt x="230" y="415"/>
                  </a:cubicBezTo>
                  <a:cubicBezTo>
                    <a:pt x="230" y="416"/>
                    <a:pt x="230" y="416"/>
                    <a:pt x="231" y="416"/>
                  </a:cubicBezTo>
                  <a:cubicBezTo>
                    <a:pt x="232" y="416"/>
                    <a:pt x="234" y="416"/>
                    <a:pt x="235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6" y="415"/>
                    <a:pt x="236" y="415"/>
                    <a:pt x="236" y="415"/>
                  </a:cubicBezTo>
                  <a:cubicBezTo>
                    <a:pt x="237" y="415"/>
                    <a:pt x="239" y="415"/>
                    <a:pt x="240" y="415"/>
                  </a:cubicBezTo>
                  <a:cubicBezTo>
                    <a:pt x="241" y="414"/>
                    <a:pt x="241" y="414"/>
                    <a:pt x="241" y="414"/>
                  </a:cubicBezTo>
                  <a:cubicBezTo>
                    <a:pt x="241" y="397"/>
                    <a:pt x="241" y="397"/>
                    <a:pt x="241" y="397"/>
                  </a:cubicBezTo>
                  <a:cubicBezTo>
                    <a:pt x="241" y="397"/>
                    <a:pt x="241" y="396"/>
                    <a:pt x="242" y="396"/>
                  </a:cubicBezTo>
                  <a:cubicBezTo>
                    <a:pt x="244" y="396"/>
                    <a:pt x="247" y="395"/>
                    <a:pt x="249" y="394"/>
                  </a:cubicBezTo>
                  <a:cubicBezTo>
                    <a:pt x="250" y="395"/>
                    <a:pt x="250" y="395"/>
                    <a:pt x="250" y="396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57" y="411"/>
                    <a:pt x="257" y="411"/>
                    <a:pt x="258" y="411"/>
                  </a:cubicBezTo>
                  <a:cubicBezTo>
                    <a:pt x="259" y="411"/>
                    <a:pt x="260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2" y="410"/>
                    <a:pt x="262" y="410"/>
                    <a:pt x="262" y="410"/>
                  </a:cubicBezTo>
                  <a:cubicBezTo>
                    <a:pt x="264" y="409"/>
                    <a:pt x="266" y="409"/>
                    <a:pt x="267" y="409"/>
                  </a:cubicBezTo>
                  <a:cubicBezTo>
                    <a:pt x="268" y="408"/>
                    <a:pt x="268" y="408"/>
                    <a:pt x="268" y="408"/>
                  </a:cubicBezTo>
                  <a:cubicBezTo>
                    <a:pt x="265" y="392"/>
                    <a:pt x="265" y="392"/>
                    <a:pt x="265" y="392"/>
                  </a:cubicBezTo>
                  <a:cubicBezTo>
                    <a:pt x="265" y="391"/>
                    <a:pt x="265" y="390"/>
                    <a:pt x="266" y="390"/>
                  </a:cubicBezTo>
                  <a:cubicBezTo>
                    <a:pt x="268" y="389"/>
                    <a:pt x="271" y="388"/>
                    <a:pt x="273" y="387"/>
                  </a:cubicBezTo>
                  <a:cubicBezTo>
                    <a:pt x="274" y="388"/>
                    <a:pt x="274" y="388"/>
                    <a:pt x="275" y="389"/>
                  </a:cubicBezTo>
                  <a:cubicBezTo>
                    <a:pt x="283" y="403"/>
                    <a:pt x="283" y="403"/>
                    <a:pt x="283" y="403"/>
                  </a:cubicBezTo>
                  <a:cubicBezTo>
                    <a:pt x="283" y="403"/>
                    <a:pt x="283" y="403"/>
                    <a:pt x="284" y="403"/>
                  </a:cubicBezTo>
                  <a:cubicBezTo>
                    <a:pt x="285" y="403"/>
                    <a:pt x="286" y="402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88" y="401"/>
                    <a:pt x="288" y="401"/>
                    <a:pt x="288" y="401"/>
                  </a:cubicBezTo>
                  <a:cubicBezTo>
                    <a:pt x="290" y="400"/>
                    <a:pt x="291" y="400"/>
                    <a:pt x="293" y="399"/>
                  </a:cubicBezTo>
                  <a:cubicBezTo>
                    <a:pt x="293" y="399"/>
                    <a:pt x="293" y="399"/>
                    <a:pt x="293" y="398"/>
                  </a:cubicBezTo>
                  <a:cubicBezTo>
                    <a:pt x="289" y="383"/>
                    <a:pt x="289" y="383"/>
                    <a:pt x="289" y="383"/>
                  </a:cubicBezTo>
                  <a:cubicBezTo>
                    <a:pt x="289" y="382"/>
                    <a:pt x="289" y="381"/>
                    <a:pt x="289" y="381"/>
                  </a:cubicBezTo>
                  <a:cubicBezTo>
                    <a:pt x="291" y="380"/>
                    <a:pt x="294" y="379"/>
                    <a:pt x="296" y="378"/>
                  </a:cubicBezTo>
                  <a:cubicBezTo>
                    <a:pt x="297" y="378"/>
                    <a:pt x="297" y="378"/>
                    <a:pt x="297" y="378"/>
                  </a:cubicBezTo>
                  <a:cubicBezTo>
                    <a:pt x="308" y="391"/>
                    <a:pt x="308" y="391"/>
                    <a:pt x="308" y="391"/>
                  </a:cubicBezTo>
                  <a:cubicBezTo>
                    <a:pt x="308" y="392"/>
                    <a:pt x="308" y="392"/>
                    <a:pt x="308" y="392"/>
                  </a:cubicBezTo>
                  <a:cubicBezTo>
                    <a:pt x="310" y="391"/>
                    <a:pt x="311" y="390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4" y="388"/>
                    <a:pt x="316" y="387"/>
                    <a:pt x="317" y="387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1" y="371"/>
                    <a:pt x="311" y="371"/>
                    <a:pt x="311" y="371"/>
                  </a:cubicBezTo>
                  <a:cubicBezTo>
                    <a:pt x="311" y="370"/>
                    <a:pt x="311" y="369"/>
                    <a:pt x="311" y="369"/>
                  </a:cubicBezTo>
                  <a:cubicBezTo>
                    <a:pt x="313" y="367"/>
                    <a:pt x="315" y="366"/>
                    <a:pt x="317" y="365"/>
                  </a:cubicBezTo>
                  <a:cubicBezTo>
                    <a:pt x="318" y="364"/>
                    <a:pt x="318" y="365"/>
                    <a:pt x="319" y="365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1" y="377"/>
                    <a:pt x="331" y="377"/>
                    <a:pt x="331" y="377"/>
                  </a:cubicBezTo>
                  <a:cubicBezTo>
                    <a:pt x="333" y="376"/>
                    <a:pt x="334" y="375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4"/>
                    <a:pt x="335" y="374"/>
                    <a:pt x="336" y="374"/>
                  </a:cubicBezTo>
                  <a:cubicBezTo>
                    <a:pt x="337" y="373"/>
                    <a:pt x="338" y="372"/>
                    <a:pt x="339" y="371"/>
                  </a:cubicBezTo>
                  <a:cubicBezTo>
                    <a:pt x="340" y="371"/>
                    <a:pt x="340" y="370"/>
                    <a:pt x="339" y="370"/>
                  </a:cubicBezTo>
                  <a:cubicBezTo>
                    <a:pt x="331" y="356"/>
                    <a:pt x="331" y="356"/>
                    <a:pt x="331" y="356"/>
                  </a:cubicBezTo>
                  <a:cubicBezTo>
                    <a:pt x="331" y="355"/>
                    <a:pt x="331" y="355"/>
                    <a:pt x="331" y="354"/>
                  </a:cubicBezTo>
                  <a:cubicBezTo>
                    <a:pt x="333" y="352"/>
                    <a:pt x="335" y="351"/>
                    <a:pt x="337" y="349"/>
                  </a:cubicBezTo>
                  <a:cubicBezTo>
                    <a:pt x="337" y="349"/>
                    <a:pt x="338" y="349"/>
                    <a:pt x="338" y="349"/>
                  </a:cubicBezTo>
                  <a:cubicBezTo>
                    <a:pt x="352" y="359"/>
                    <a:pt x="352" y="359"/>
                    <a:pt x="352" y="359"/>
                  </a:cubicBezTo>
                  <a:cubicBezTo>
                    <a:pt x="352" y="360"/>
                    <a:pt x="352" y="360"/>
                    <a:pt x="352" y="359"/>
                  </a:cubicBezTo>
                  <a:cubicBezTo>
                    <a:pt x="353" y="358"/>
                    <a:pt x="355" y="357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6" y="356"/>
                    <a:pt x="356" y="356"/>
                    <a:pt x="356" y="356"/>
                  </a:cubicBezTo>
                  <a:cubicBezTo>
                    <a:pt x="357" y="355"/>
                    <a:pt x="358" y="354"/>
                    <a:pt x="359" y="353"/>
                  </a:cubicBezTo>
                  <a:cubicBezTo>
                    <a:pt x="360" y="352"/>
                    <a:pt x="360" y="352"/>
                    <a:pt x="359" y="352"/>
                  </a:cubicBezTo>
                  <a:cubicBezTo>
                    <a:pt x="349" y="339"/>
                    <a:pt x="349" y="339"/>
                    <a:pt x="349" y="339"/>
                  </a:cubicBezTo>
                  <a:cubicBezTo>
                    <a:pt x="349" y="338"/>
                    <a:pt x="349" y="337"/>
                    <a:pt x="349" y="337"/>
                  </a:cubicBezTo>
                  <a:cubicBezTo>
                    <a:pt x="351" y="335"/>
                    <a:pt x="352" y="333"/>
                    <a:pt x="354" y="331"/>
                  </a:cubicBezTo>
                  <a:cubicBezTo>
                    <a:pt x="354" y="331"/>
                    <a:pt x="355" y="331"/>
                    <a:pt x="356" y="331"/>
                  </a:cubicBezTo>
                  <a:cubicBezTo>
                    <a:pt x="370" y="339"/>
                    <a:pt x="370" y="339"/>
                    <a:pt x="370" y="339"/>
                  </a:cubicBezTo>
                  <a:cubicBezTo>
                    <a:pt x="370" y="340"/>
                    <a:pt x="370" y="340"/>
                    <a:pt x="371" y="339"/>
                  </a:cubicBezTo>
                  <a:cubicBezTo>
                    <a:pt x="372" y="338"/>
                    <a:pt x="373" y="337"/>
                    <a:pt x="374" y="336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4" y="335"/>
                    <a:pt x="374" y="335"/>
                    <a:pt x="374" y="335"/>
                  </a:cubicBezTo>
                  <a:cubicBezTo>
                    <a:pt x="375" y="334"/>
                    <a:pt x="376" y="333"/>
                    <a:pt x="377" y="332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5" y="319"/>
                    <a:pt x="365" y="319"/>
                    <a:pt x="365" y="319"/>
                  </a:cubicBezTo>
                  <a:cubicBezTo>
                    <a:pt x="365" y="319"/>
                    <a:pt x="364" y="318"/>
                    <a:pt x="365" y="317"/>
                  </a:cubicBezTo>
                  <a:cubicBezTo>
                    <a:pt x="366" y="315"/>
                    <a:pt x="367" y="313"/>
                    <a:pt x="369" y="311"/>
                  </a:cubicBezTo>
                  <a:cubicBezTo>
                    <a:pt x="369" y="311"/>
                    <a:pt x="370" y="311"/>
                    <a:pt x="370" y="311"/>
                  </a:cubicBezTo>
                  <a:cubicBezTo>
                    <a:pt x="386" y="317"/>
                    <a:pt x="386" y="317"/>
                    <a:pt x="386" y="317"/>
                  </a:cubicBezTo>
                  <a:cubicBezTo>
                    <a:pt x="386" y="317"/>
                    <a:pt x="386" y="317"/>
                    <a:pt x="387" y="317"/>
                  </a:cubicBezTo>
                  <a:cubicBezTo>
                    <a:pt x="387" y="316"/>
                    <a:pt x="388" y="314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89" y="313"/>
                    <a:pt x="389" y="313"/>
                    <a:pt x="389" y="313"/>
                  </a:cubicBezTo>
                  <a:cubicBezTo>
                    <a:pt x="390" y="311"/>
                    <a:pt x="391" y="310"/>
                    <a:pt x="391" y="309"/>
                  </a:cubicBezTo>
                  <a:cubicBezTo>
                    <a:pt x="392" y="308"/>
                    <a:pt x="391" y="308"/>
                    <a:pt x="391" y="308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378" y="297"/>
                    <a:pt x="377" y="297"/>
                    <a:pt x="377" y="296"/>
                  </a:cubicBezTo>
                  <a:cubicBezTo>
                    <a:pt x="379" y="294"/>
                    <a:pt x="380" y="291"/>
                    <a:pt x="381" y="289"/>
                  </a:cubicBezTo>
                  <a:cubicBezTo>
                    <a:pt x="381" y="289"/>
                    <a:pt x="382" y="289"/>
                    <a:pt x="382" y="289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0" y="291"/>
                    <a:pt x="400" y="290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1" y="288"/>
                    <a:pt x="401" y="288"/>
                    <a:pt x="401" y="288"/>
                  </a:cubicBezTo>
                  <a:cubicBezTo>
                    <a:pt x="402" y="287"/>
                    <a:pt x="403" y="285"/>
                    <a:pt x="403" y="284"/>
                  </a:cubicBezTo>
                  <a:cubicBezTo>
                    <a:pt x="403" y="283"/>
                    <a:pt x="403" y="283"/>
                    <a:pt x="403" y="283"/>
                  </a:cubicBezTo>
                  <a:cubicBezTo>
                    <a:pt x="388" y="275"/>
                    <a:pt x="388" y="275"/>
                    <a:pt x="388" y="275"/>
                  </a:cubicBezTo>
                  <a:cubicBezTo>
                    <a:pt x="388" y="274"/>
                    <a:pt x="388" y="274"/>
                    <a:pt x="387" y="273"/>
                  </a:cubicBezTo>
                  <a:cubicBezTo>
                    <a:pt x="388" y="271"/>
                    <a:pt x="389" y="269"/>
                    <a:pt x="390" y="266"/>
                  </a:cubicBezTo>
                  <a:cubicBezTo>
                    <a:pt x="390" y="266"/>
                    <a:pt x="391" y="265"/>
                    <a:pt x="391" y="266"/>
                  </a:cubicBezTo>
                  <a:cubicBezTo>
                    <a:pt x="408" y="268"/>
                    <a:pt x="408" y="268"/>
                    <a:pt x="408" y="268"/>
                  </a:cubicBezTo>
                  <a:cubicBezTo>
                    <a:pt x="408" y="268"/>
                    <a:pt x="408" y="268"/>
                    <a:pt x="409" y="267"/>
                  </a:cubicBezTo>
                  <a:cubicBezTo>
                    <a:pt x="409" y="266"/>
                    <a:pt x="409" y="264"/>
                    <a:pt x="410" y="263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2"/>
                    <a:pt x="410" y="262"/>
                    <a:pt x="410" y="262"/>
                  </a:cubicBezTo>
                  <a:cubicBezTo>
                    <a:pt x="410" y="261"/>
                    <a:pt x="411" y="259"/>
                    <a:pt x="411" y="258"/>
                  </a:cubicBezTo>
                  <a:cubicBezTo>
                    <a:pt x="411" y="257"/>
                    <a:pt x="411" y="257"/>
                    <a:pt x="411" y="257"/>
                  </a:cubicBezTo>
                  <a:cubicBezTo>
                    <a:pt x="396" y="251"/>
                    <a:pt x="396" y="251"/>
                    <a:pt x="396" y="251"/>
                  </a:cubicBezTo>
                  <a:cubicBezTo>
                    <a:pt x="395" y="250"/>
                    <a:pt x="395" y="250"/>
                    <a:pt x="394" y="250"/>
                  </a:cubicBezTo>
                  <a:cubicBezTo>
                    <a:pt x="395" y="247"/>
                    <a:pt x="395" y="244"/>
                    <a:pt x="396" y="242"/>
                  </a:cubicBezTo>
                  <a:cubicBezTo>
                    <a:pt x="396" y="241"/>
                    <a:pt x="397" y="241"/>
                    <a:pt x="397" y="241"/>
                  </a:cubicBezTo>
                  <a:cubicBezTo>
                    <a:pt x="414" y="241"/>
                    <a:pt x="414" y="241"/>
                    <a:pt x="414" y="241"/>
                  </a:cubicBezTo>
                  <a:cubicBezTo>
                    <a:pt x="414" y="241"/>
                    <a:pt x="414" y="241"/>
                    <a:pt x="415" y="241"/>
                  </a:cubicBezTo>
                  <a:cubicBezTo>
                    <a:pt x="415" y="239"/>
                    <a:pt x="415" y="238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6" y="234"/>
                    <a:pt x="416" y="232"/>
                    <a:pt x="416" y="231"/>
                  </a:cubicBezTo>
                  <a:cubicBezTo>
                    <a:pt x="416" y="230"/>
                    <a:pt x="416" y="230"/>
                    <a:pt x="415" y="230"/>
                  </a:cubicBezTo>
                  <a:cubicBezTo>
                    <a:pt x="399" y="226"/>
                    <a:pt x="399" y="226"/>
                    <a:pt x="399" y="226"/>
                  </a:cubicBezTo>
                  <a:cubicBezTo>
                    <a:pt x="399" y="226"/>
                    <a:pt x="398" y="225"/>
                    <a:pt x="398" y="225"/>
                  </a:cubicBezTo>
                  <a:cubicBezTo>
                    <a:pt x="398" y="222"/>
                    <a:pt x="398" y="220"/>
                    <a:pt x="399" y="217"/>
                  </a:cubicBezTo>
                  <a:cubicBezTo>
                    <a:pt x="399" y="216"/>
                    <a:pt x="399" y="216"/>
                    <a:pt x="400" y="216"/>
                  </a:cubicBezTo>
                  <a:cubicBezTo>
                    <a:pt x="416" y="214"/>
                    <a:pt x="416" y="214"/>
                    <a:pt x="416" y="214"/>
                  </a:cubicBezTo>
                  <a:cubicBezTo>
                    <a:pt x="417" y="214"/>
                    <a:pt x="417" y="214"/>
                    <a:pt x="417" y="213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8"/>
                    <a:pt x="417" y="208"/>
                    <a:pt x="417" y="208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417" y="203"/>
                    <a:pt x="417" y="203"/>
                    <a:pt x="416" y="20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0" name="Freeform 22">
              <a:extLst>
                <a:ext uri="{FF2B5EF4-FFF2-40B4-BE49-F238E27FC236}">
                  <a16:creationId xmlns:a16="http://schemas.microsoft.com/office/drawing/2014/main" id="{26A37DF4-3B3E-6B74-C285-5236473CA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2" y="2549"/>
              <a:ext cx="52" cy="40"/>
            </a:xfrm>
            <a:custGeom>
              <a:avLst/>
              <a:gdLst>
                <a:gd name="T0" fmla="*/ 25 w 32"/>
                <a:gd name="T1" fmla="*/ 18 h 24"/>
                <a:gd name="T2" fmla="*/ 23 w 32"/>
                <a:gd name="T3" fmla="*/ 19 h 24"/>
                <a:gd name="T4" fmla="*/ 8 w 32"/>
                <a:gd name="T5" fmla="*/ 19 h 24"/>
                <a:gd name="T6" fmla="*/ 7 w 32"/>
                <a:gd name="T7" fmla="*/ 18 h 24"/>
                <a:gd name="T8" fmla="*/ 7 w 32"/>
                <a:gd name="T9" fmla="*/ 15 h 24"/>
                <a:gd name="T10" fmla="*/ 8 w 32"/>
                <a:gd name="T11" fmla="*/ 14 h 24"/>
                <a:gd name="T12" fmla="*/ 23 w 32"/>
                <a:gd name="T13" fmla="*/ 14 h 24"/>
                <a:gd name="T14" fmla="*/ 25 w 32"/>
                <a:gd name="T15" fmla="*/ 15 h 24"/>
                <a:gd name="T16" fmla="*/ 25 w 32"/>
                <a:gd name="T17" fmla="*/ 18 h 24"/>
                <a:gd name="T18" fmla="*/ 7 w 32"/>
                <a:gd name="T19" fmla="*/ 5 h 24"/>
                <a:gd name="T20" fmla="*/ 9 w 32"/>
                <a:gd name="T21" fmla="*/ 4 h 24"/>
                <a:gd name="T22" fmla="*/ 23 w 32"/>
                <a:gd name="T23" fmla="*/ 4 h 24"/>
                <a:gd name="T24" fmla="*/ 25 w 32"/>
                <a:gd name="T25" fmla="*/ 5 h 24"/>
                <a:gd name="T26" fmla="*/ 25 w 32"/>
                <a:gd name="T27" fmla="*/ 8 h 24"/>
                <a:gd name="T28" fmla="*/ 23 w 32"/>
                <a:gd name="T29" fmla="*/ 10 h 24"/>
                <a:gd name="T30" fmla="*/ 9 w 32"/>
                <a:gd name="T31" fmla="*/ 10 h 24"/>
                <a:gd name="T32" fmla="*/ 7 w 32"/>
                <a:gd name="T33" fmla="*/ 8 h 24"/>
                <a:gd name="T34" fmla="*/ 7 w 32"/>
                <a:gd name="T35" fmla="*/ 5 h 24"/>
                <a:gd name="T36" fmla="*/ 30 w 32"/>
                <a:gd name="T37" fmla="*/ 12 h 24"/>
                <a:gd name="T38" fmla="*/ 30 w 32"/>
                <a:gd name="T39" fmla="*/ 11 h 24"/>
                <a:gd name="T40" fmla="*/ 29 w 32"/>
                <a:gd name="T41" fmla="*/ 11 h 24"/>
                <a:gd name="T42" fmla="*/ 30 w 32"/>
                <a:gd name="T43" fmla="*/ 11 h 24"/>
                <a:gd name="T44" fmla="*/ 30 w 32"/>
                <a:gd name="T45" fmla="*/ 11 h 24"/>
                <a:gd name="T46" fmla="*/ 32 w 32"/>
                <a:gd name="T47" fmla="*/ 8 h 24"/>
                <a:gd name="T48" fmla="*/ 32 w 32"/>
                <a:gd name="T49" fmla="*/ 3 h 24"/>
                <a:gd name="T50" fmla="*/ 28 w 32"/>
                <a:gd name="T51" fmla="*/ 0 h 24"/>
                <a:gd name="T52" fmla="*/ 4 w 32"/>
                <a:gd name="T53" fmla="*/ 0 h 24"/>
                <a:gd name="T54" fmla="*/ 0 w 32"/>
                <a:gd name="T55" fmla="*/ 3 h 24"/>
                <a:gd name="T56" fmla="*/ 0 w 32"/>
                <a:gd name="T57" fmla="*/ 8 h 24"/>
                <a:gd name="T58" fmla="*/ 2 w 32"/>
                <a:gd name="T59" fmla="*/ 11 h 24"/>
                <a:gd name="T60" fmla="*/ 2 w 32"/>
                <a:gd name="T61" fmla="*/ 11 h 24"/>
                <a:gd name="T62" fmla="*/ 3 w 32"/>
                <a:gd name="T63" fmla="*/ 11 h 24"/>
                <a:gd name="T64" fmla="*/ 2 w 32"/>
                <a:gd name="T65" fmla="*/ 11 h 24"/>
                <a:gd name="T66" fmla="*/ 2 w 32"/>
                <a:gd name="T67" fmla="*/ 12 h 24"/>
                <a:gd name="T68" fmla="*/ 0 w 32"/>
                <a:gd name="T69" fmla="*/ 15 h 24"/>
                <a:gd name="T70" fmla="*/ 0 w 32"/>
                <a:gd name="T71" fmla="*/ 20 h 24"/>
                <a:gd name="T72" fmla="*/ 3 w 32"/>
                <a:gd name="T73" fmla="*/ 24 h 24"/>
                <a:gd name="T74" fmla="*/ 29 w 32"/>
                <a:gd name="T75" fmla="*/ 24 h 24"/>
                <a:gd name="T76" fmla="*/ 32 w 32"/>
                <a:gd name="T77" fmla="*/ 20 h 24"/>
                <a:gd name="T78" fmla="*/ 32 w 32"/>
                <a:gd name="T79" fmla="*/ 15 h 24"/>
                <a:gd name="T80" fmla="*/ 30 w 32"/>
                <a:gd name="T8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24">
                  <a:moveTo>
                    <a:pt x="25" y="18"/>
                  </a:moveTo>
                  <a:cubicBezTo>
                    <a:pt x="25" y="19"/>
                    <a:pt x="24" y="19"/>
                    <a:pt x="23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lose/>
                  <a:moveTo>
                    <a:pt x="7" y="5"/>
                  </a:moveTo>
                  <a:cubicBezTo>
                    <a:pt x="7" y="4"/>
                    <a:pt x="8" y="4"/>
                    <a:pt x="9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4" y="10"/>
                    <a:pt x="2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7" y="9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1" name="Freeform 23">
              <a:extLst>
                <a:ext uri="{FF2B5EF4-FFF2-40B4-BE49-F238E27FC236}">
                  <a16:creationId xmlns:a16="http://schemas.microsoft.com/office/drawing/2014/main" id="{279F1E7A-952B-CFB9-8925-F3A07FCB1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" y="2549"/>
              <a:ext cx="24" cy="40"/>
            </a:xfrm>
            <a:custGeom>
              <a:avLst/>
              <a:gdLst>
                <a:gd name="T0" fmla="*/ 15 w 15"/>
                <a:gd name="T1" fmla="*/ 24 h 24"/>
                <a:gd name="T2" fmla="*/ 8 w 15"/>
                <a:gd name="T3" fmla="*/ 24 h 24"/>
                <a:gd name="T4" fmla="*/ 8 w 15"/>
                <a:gd name="T5" fmla="*/ 6 h 24"/>
                <a:gd name="T6" fmla="*/ 7 w 15"/>
                <a:gd name="T7" fmla="*/ 5 h 24"/>
                <a:gd name="T8" fmla="*/ 5 w 15"/>
                <a:gd name="T9" fmla="*/ 5 h 24"/>
                <a:gd name="T10" fmla="*/ 0 w 15"/>
                <a:gd name="T11" fmla="*/ 6 h 24"/>
                <a:gd name="T12" fmla="*/ 0 w 15"/>
                <a:gd name="T13" fmla="*/ 2 h 24"/>
                <a:gd name="T14" fmla="*/ 6 w 15"/>
                <a:gd name="T15" fmla="*/ 0 h 24"/>
                <a:gd name="T16" fmla="*/ 7 w 15"/>
                <a:gd name="T17" fmla="*/ 0 h 24"/>
                <a:gd name="T18" fmla="*/ 10 w 15"/>
                <a:gd name="T19" fmla="*/ 0 h 24"/>
                <a:gd name="T20" fmla="*/ 14 w 15"/>
                <a:gd name="T21" fmla="*/ 0 h 24"/>
                <a:gd name="T22" fmla="*/ 15 w 15"/>
                <a:gd name="T23" fmla="*/ 1 h 24"/>
                <a:gd name="T24" fmla="*/ 15 w 15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1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2" name="Freeform 24">
              <a:extLst>
                <a:ext uri="{FF2B5EF4-FFF2-40B4-BE49-F238E27FC236}">
                  <a16:creationId xmlns:a16="http://schemas.microsoft.com/office/drawing/2014/main" id="{3831493B-4BA8-791E-C7F4-4F97B7627A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3" y="2129"/>
              <a:ext cx="120" cy="138"/>
            </a:xfrm>
            <a:custGeom>
              <a:avLst/>
              <a:gdLst>
                <a:gd name="T0" fmla="*/ 34 w 73"/>
                <a:gd name="T1" fmla="*/ 33 h 84"/>
                <a:gd name="T2" fmla="*/ 70 w 73"/>
                <a:gd name="T3" fmla="*/ 10 h 84"/>
                <a:gd name="T4" fmla="*/ 41 w 73"/>
                <a:gd name="T5" fmla="*/ 24 h 84"/>
                <a:gd name="T6" fmla="*/ 30 w 73"/>
                <a:gd name="T7" fmla="*/ 27 h 84"/>
                <a:gd name="T8" fmla="*/ 21 w 73"/>
                <a:gd name="T9" fmla="*/ 23 h 84"/>
                <a:gd name="T10" fmla="*/ 14 w 73"/>
                <a:gd name="T11" fmla="*/ 24 h 84"/>
                <a:gd name="T12" fmla="*/ 16 w 73"/>
                <a:gd name="T13" fmla="*/ 34 h 84"/>
                <a:gd name="T14" fmla="*/ 23 w 73"/>
                <a:gd name="T15" fmla="*/ 39 h 84"/>
                <a:gd name="T16" fmla="*/ 25 w 73"/>
                <a:gd name="T17" fmla="*/ 67 h 84"/>
                <a:gd name="T18" fmla="*/ 39 w 73"/>
                <a:gd name="T19" fmla="*/ 75 h 84"/>
                <a:gd name="T20" fmla="*/ 38 w 73"/>
                <a:gd name="T21" fmla="*/ 37 h 84"/>
                <a:gd name="T22" fmla="*/ 61 w 73"/>
                <a:gd name="T23" fmla="*/ 17 h 84"/>
                <a:gd name="T24" fmla="*/ 70 w 73"/>
                <a:gd name="T25" fmla="*/ 10 h 84"/>
                <a:gd name="T26" fmla="*/ 52 w 73"/>
                <a:gd name="T27" fmla="*/ 50 h 84"/>
                <a:gd name="T28" fmla="*/ 52 w 73"/>
                <a:gd name="T29" fmla="*/ 48 h 84"/>
                <a:gd name="T30" fmla="*/ 52 w 73"/>
                <a:gd name="T31" fmla="*/ 50 h 84"/>
                <a:gd name="T32" fmla="*/ 44 w 73"/>
                <a:gd name="T33" fmla="*/ 48 h 84"/>
                <a:gd name="T34" fmla="*/ 48 w 73"/>
                <a:gd name="T35" fmla="*/ 36 h 84"/>
                <a:gd name="T36" fmla="*/ 44 w 73"/>
                <a:gd name="T37" fmla="*/ 48 h 84"/>
                <a:gd name="T38" fmla="*/ 66 w 73"/>
                <a:gd name="T39" fmla="*/ 26 h 84"/>
                <a:gd name="T40" fmla="*/ 64 w 73"/>
                <a:gd name="T41" fmla="*/ 52 h 84"/>
                <a:gd name="T42" fmla="*/ 57 w 73"/>
                <a:gd name="T43" fmla="*/ 57 h 84"/>
                <a:gd name="T44" fmla="*/ 40 w 73"/>
                <a:gd name="T45" fmla="*/ 64 h 84"/>
                <a:gd name="T46" fmla="*/ 38 w 73"/>
                <a:gd name="T47" fmla="*/ 53 h 84"/>
                <a:gd name="T48" fmla="*/ 52 w 73"/>
                <a:gd name="T49" fmla="*/ 29 h 84"/>
                <a:gd name="T50" fmla="*/ 59 w 73"/>
                <a:gd name="T51" fmla="*/ 26 h 84"/>
                <a:gd name="T52" fmla="*/ 22 w 73"/>
                <a:gd name="T53" fmla="*/ 15 h 84"/>
                <a:gd name="T54" fmla="*/ 23 w 73"/>
                <a:gd name="T55" fmla="*/ 6 h 84"/>
                <a:gd name="T56" fmla="*/ 39 w 73"/>
                <a:gd name="T57" fmla="*/ 7 h 84"/>
                <a:gd name="T58" fmla="*/ 34 w 73"/>
                <a:gd name="T59" fmla="*/ 25 h 84"/>
                <a:gd name="T60" fmla="*/ 30 w 73"/>
                <a:gd name="T61" fmla="*/ 18 h 84"/>
                <a:gd name="T62" fmla="*/ 25 w 73"/>
                <a:gd name="T63" fmla="*/ 12 h 84"/>
                <a:gd name="T64" fmla="*/ 23 w 73"/>
                <a:gd name="T65" fmla="*/ 43 h 84"/>
                <a:gd name="T66" fmla="*/ 8 w 73"/>
                <a:gd name="T67" fmla="*/ 56 h 84"/>
                <a:gd name="T68" fmla="*/ 4 w 73"/>
                <a:gd name="T69" fmla="*/ 44 h 84"/>
                <a:gd name="T70" fmla="*/ 6 w 73"/>
                <a:gd name="T71" fmla="*/ 49 h 84"/>
                <a:gd name="T72" fmla="*/ 15 w 73"/>
                <a:gd name="T73" fmla="*/ 41 h 84"/>
                <a:gd name="T74" fmla="*/ 22 w 73"/>
                <a:gd name="T7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84">
                  <a:moveTo>
                    <a:pt x="30" y="37"/>
                  </a:moveTo>
                  <a:cubicBezTo>
                    <a:pt x="29" y="35"/>
                    <a:pt x="32" y="29"/>
                    <a:pt x="34" y="33"/>
                  </a:cubicBezTo>
                  <a:cubicBezTo>
                    <a:pt x="35" y="36"/>
                    <a:pt x="32" y="38"/>
                    <a:pt x="30" y="37"/>
                  </a:cubicBezTo>
                  <a:close/>
                  <a:moveTo>
                    <a:pt x="70" y="10"/>
                  </a:moveTo>
                  <a:cubicBezTo>
                    <a:pt x="67" y="10"/>
                    <a:pt x="55" y="11"/>
                    <a:pt x="53" y="13"/>
                  </a:cubicBezTo>
                  <a:cubicBezTo>
                    <a:pt x="47" y="16"/>
                    <a:pt x="45" y="19"/>
                    <a:pt x="41" y="24"/>
                  </a:cubicBezTo>
                  <a:cubicBezTo>
                    <a:pt x="40" y="26"/>
                    <a:pt x="38" y="29"/>
                    <a:pt x="36" y="27"/>
                  </a:cubicBezTo>
                  <a:cubicBezTo>
                    <a:pt x="34" y="26"/>
                    <a:pt x="32" y="28"/>
                    <a:pt x="30" y="27"/>
                  </a:cubicBezTo>
                  <a:cubicBezTo>
                    <a:pt x="27" y="27"/>
                    <a:pt x="28" y="25"/>
                    <a:pt x="27" y="23"/>
                  </a:cubicBezTo>
                  <a:cubicBezTo>
                    <a:pt x="25" y="20"/>
                    <a:pt x="22" y="23"/>
                    <a:pt x="21" y="23"/>
                  </a:cubicBezTo>
                  <a:cubicBezTo>
                    <a:pt x="19" y="22"/>
                    <a:pt x="20" y="19"/>
                    <a:pt x="19" y="18"/>
                  </a:cubicBezTo>
                  <a:cubicBezTo>
                    <a:pt x="14" y="18"/>
                    <a:pt x="13" y="20"/>
                    <a:pt x="14" y="24"/>
                  </a:cubicBezTo>
                  <a:cubicBezTo>
                    <a:pt x="15" y="28"/>
                    <a:pt x="12" y="30"/>
                    <a:pt x="12" y="34"/>
                  </a:cubicBezTo>
                  <a:cubicBezTo>
                    <a:pt x="13" y="35"/>
                    <a:pt x="15" y="35"/>
                    <a:pt x="16" y="34"/>
                  </a:cubicBezTo>
                  <a:cubicBezTo>
                    <a:pt x="18" y="34"/>
                    <a:pt x="19" y="36"/>
                    <a:pt x="19" y="38"/>
                  </a:cubicBezTo>
                  <a:cubicBezTo>
                    <a:pt x="20" y="41"/>
                    <a:pt x="21" y="39"/>
                    <a:pt x="23" y="39"/>
                  </a:cubicBezTo>
                  <a:cubicBezTo>
                    <a:pt x="34" y="39"/>
                    <a:pt x="27" y="52"/>
                    <a:pt x="25" y="57"/>
                  </a:cubicBezTo>
                  <a:cubicBezTo>
                    <a:pt x="24" y="60"/>
                    <a:pt x="23" y="64"/>
                    <a:pt x="25" y="67"/>
                  </a:cubicBezTo>
                  <a:cubicBezTo>
                    <a:pt x="26" y="68"/>
                    <a:pt x="29" y="73"/>
                    <a:pt x="29" y="74"/>
                  </a:cubicBezTo>
                  <a:cubicBezTo>
                    <a:pt x="32" y="79"/>
                    <a:pt x="43" y="84"/>
                    <a:pt x="39" y="75"/>
                  </a:cubicBezTo>
                  <a:cubicBezTo>
                    <a:pt x="37" y="69"/>
                    <a:pt x="31" y="66"/>
                    <a:pt x="32" y="59"/>
                  </a:cubicBezTo>
                  <a:cubicBezTo>
                    <a:pt x="33" y="50"/>
                    <a:pt x="35" y="44"/>
                    <a:pt x="38" y="37"/>
                  </a:cubicBezTo>
                  <a:cubicBezTo>
                    <a:pt x="41" y="30"/>
                    <a:pt x="47" y="25"/>
                    <a:pt x="52" y="21"/>
                  </a:cubicBezTo>
                  <a:cubicBezTo>
                    <a:pt x="55" y="19"/>
                    <a:pt x="58" y="17"/>
                    <a:pt x="61" y="17"/>
                  </a:cubicBezTo>
                  <a:cubicBezTo>
                    <a:pt x="65" y="17"/>
                    <a:pt x="68" y="18"/>
                    <a:pt x="72" y="17"/>
                  </a:cubicBezTo>
                  <a:cubicBezTo>
                    <a:pt x="73" y="15"/>
                    <a:pt x="72" y="11"/>
                    <a:pt x="70" y="10"/>
                  </a:cubicBezTo>
                  <a:close/>
                  <a:moveTo>
                    <a:pt x="52" y="50"/>
                  </a:moveTo>
                  <a:cubicBezTo>
                    <a:pt x="52" y="50"/>
                    <a:pt x="52" y="50"/>
                    <a:pt x="52" y="50"/>
                  </a:cubicBezTo>
                  <a:cubicBezTo>
                    <a:pt x="52" y="55"/>
                    <a:pt x="48" y="55"/>
                    <a:pt x="47" y="53"/>
                  </a:cubicBezTo>
                  <a:cubicBezTo>
                    <a:pt x="47" y="52"/>
                    <a:pt x="49" y="47"/>
                    <a:pt x="52" y="48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44" y="48"/>
                  </a:moveTo>
                  <a:cubicBezTo>
                    <a:pt x="42" y="45"/>
                    <a:pt x="45" y="41"/>
                    <a:pt x="46" y="38"/>
                  </a:cubicBezTo>
                  <a:cubicBezTo>
                    <a:pt x="47" y="37"/>
                    <a:pt x="47" y="36"/>
                    <a:pt x="48" y="36"/>
                  </a:cubicBezTo>
                  <a:cubicBezTo>
                    <a:pt x="49" y="36"/>
                    <a:pt x="48" y="36"/>
                    <a:pt x="50" y="37"/>
                  </a:cubicBezTo>
                  <a:cubicBezTo>
                    <a:pt x="51" y="38"/>
                    <a:pt x="46" y="51"/>
                    <a:pt x="44" y="48"/>
                  </a:cubicBezTo>
                  <a:close/>
                  <a:moveTo>
                    <a:pt x="60" y="25"/>
                  </a:moveTo>
                  <a:cubicBezTo>
                    <a:pt x="61" y="25"/>
                    <a:pt x="65" y="25"/>
                    <a:pt x="66" y="26"/>
                  </a:cubicBezTo>
                  <a:cubicBezTo>
                    <a:pt x="70" y="31"/>
                    <a:pt x="65" y="34"/>
                    <a:pt x="65" y="39"/>
                  </a:cubicBezTo>
                  <a:cubicBezTo>
                    <a:pt x="63" y="44"/>
                    <a:pt x="60" y="46"/>
                    <a:pt x="64" y="52"/>
                  </a:cubicBezTo>
                  <a:cubicBezTo>
                    <a:pt x="66" y="56"/>
                    <a:pt x="64" y="64"/>
                    <a:pt x="58" y="63"/>
                  </a:cubicBezTo>
                  <a:cubicBezTo>
                    <a:pt x="56" y="62"/>
                    <a:pt x="58" y="58"/>
                    <a:pt x="57" y="57"/>
                  </a:cubicBezTo>
                  <a:cubicBezTo>
                    <a:pt x="50" y="56"/>
                    <a:pt x="50" y="68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39" y="60"/>
                    <a:pt x="43" y="60"/>
                    <a:pt x="43" y="57"/>
                  </a:cubicBezTo>
                  <a:cubicBezTo>
                    <a:pt x="42" y="55"/>
                    <a:pt x="39" y="55"/>
                    <a:pt x="38" y="53"/>
                  </a:cubicBezTo>
                  <a:cubicBezTo>
                    <a:pt x="37" y="46"/>
                    <a:pt x="41" y="39"/>
                    <a:pt x="45" y="33"/>
                  </a:cubicBezTo>
                  <a:cubicBezTo>
                    <a:pt x="46" y="30"/>
                    <a:pt x="49" y="28"/>
                    <a:pt x="52" y="29"/>
                  </a:cubicBezTo>
                  <a:cubicBezTo>
                    <a:pt x="57" y="31"/>
                    <a:pt x="53" y="38"/>
                    <a:pt x="55" y="41"/>
                  </a:cubicBezTo>
                  <a:cubicBezTo>
                    <a:pt x="61" y="41"/>
                    <a:pt x="58" y="30"/>
                    <a:pt x="59" y="26"/>
                  </a:cubicBezTo>
                  <a:cubicBezTo>
                    <a:pt x="59" y="26"/>
                    <a:pt x="60" y="25"/>
                    <a:pt x="60" y="25"/>
                  </a:cubicBezTo>
                  <a:close/>
                  <a:moveTo>
                    <a:pt x="22" y="15"/>
                  </a:moveTo>
                  <a:cubicBezTo>
                    <a:pt x="21" y="15"/>
                    <a:pt x="18" y="18"/>
                    <a:pt x="18" y="15"/>
                  </a:cubicBezTo>
                  <a:cubicBezTo>
                    <a:pt x="18" y="12"/>
                    <a:pt x="21" y="9"/>
                    <a:pt x="23" y="6"/>
                  </a:cubicBezTo>
                  <a:cubicBezTo>
                    <a:pt x="24" y="2"/>
                    <a:pt x="27" y="0"/>
                    <a:pt x="31" y="1"/>
                  </a:cubicBezTo>
                  <a:cubicBezTo>
                    <a:pt x="33" y="2"/>
                    <a:pt x="36" y="5"/>
                    <a:pt x="39" y="7"/>
                  </a:cubicBezTo>
                  <a:cubicBezTo>
                    <a:pt x="41" y="9"/>
                    <a:pt x="41" y="12"/>
                    <a:pt x="41" y="15"/>
                  </a:cubicBezTo>
                  <a:cubicBezTo>
                    <a:pt x="42" y="19"/>
                    <a:pt x="40" y="27"/>
                    <a:pt x="34" y="25"/>
                  </a:cubicBezTo>
                  <a:cubicBezTo>
                    <a:pt x="33" y="20"/>
                    <a:pt x="38" y="19"/>
                    <a:pt x="35" y="16"/>
                  </a:cubicBezTo>
                  <a:cubicBezTo>
                    <a:pt x="32" y="15"/>
                    <a:pt x="33" y="19"/>
                    <a:pt x="30" y="18"/>
                  </a:cubicBezTo>
                  <a:cubicBezTo>
                    <a:pt x="26" y="16"/>
                    <a:pt x="31" y="12"/>
                    <a:pt x="29" y="9"/>
                  </a:cubicBezTo>
                  <a:cubicBezTo>
                    <a:pt x="27" y="9"/>
                    <a:pt x="26" y="11"/>
                    <a:pt x="25" y="12"/>
                  </a:cubicBezTo>
                  <a:cubicBezTo>
                    <a:pt x="24" y="14"/>
                    <a:pt x="24" y="14"/>
                    <a:pt x="22" y="15"/>
                  </a:cubicBezTo>
                  <a:close/>
                  <a:moveTo>
                    <a:pt x="23" y="43"/>
                  </a:moveTo>
                  <a:cubicBezTo>
                    <a:pt x="26" y="47"/>
                    <a:pt x="23" y="53"/>
                    <a:pt x="20" y="56"/>
                  </a:cubicBezTo>
                  <a:cubicBezTo>
                    <a:pt x="18" y="59"/>
                    <a:pt x="11" y="57"/>
                    <a:pt x="8" y="56"/>
                  </a:cubicBezTo>
                  <a:cubicBezTo>
                    <a:pt x="4" y="54"/>
                    <a:pt x="0" y="52"/>
                    <a:pt x="3" y="48"/>
                  </a:cubicBezTo>
                  <a:cubicBezTo>
                    <a:pt x="3" y="47"/>
                    <a:pt x="4" y="45"/>
                    <a:pt x="4" y="44"/>
                  </a:cubicBezTo>
                  <a:cubicBezTo>
                    <a:pt x="4" y="41"/>
                    <a:pt x="5" y="36"/>
                    <a:pt x="9" y="39"/>
                  </a:cubicBezTo>
                  <a:cubicBezTo>
                    <a:pt x="10" y="40"/>
                    <a:pt x="6" y="48"/>
                    <a:pt x="6" y="49"/>
                  </a:cubicBezTo>
                  <a:cubicBezTo>
                    <a:pt x="6" y="50"/>
                    <a:pt x="7" y="50"/>
                    <a:pt x="8" y="50"/>
                  </a:cubicBezTo>
                  <a:cubicBezTo>
                    <a:pt x="12" y="48"/>
                    <a:pt x="9" y="39"/>
                    <a:pt x="15" y="41"/>
                  </a:cubicBezTo>
                  <a:cubicBezTo>
                    <a:pt x="17" y="43"/>
                    <a:pt x="14" y="48"/>
                    <a:pt x="16" y="49"/>
                  </a:cubicBezTo>
                  <a:cubicBezTo>
                    <a:pt x="18" y="50"/>
                    <a:pt x="18" y="44"/>
                    <a:pt x="22" y="43"/>
                  </a:cubicBezTo>
                  <a:cubicBezTo>
                    <a:pt x="22" y="43"/>
                    <a:pt x="23" y="43"/>
                    <a:pt x="23" y="4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4" name="Freeform 25">
              <a:extLst>
                <a:ext uri="{FF2B5EF4-FFF2-40B4-BE49-F238E27FC236}">
                  <a16:creationId xmlns:a16="http://schemas.microsoft.com/office/drawing/2014/main" id="{12B3093E-66FD-E6F9-3491-AA3C4F631D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4" y="1960"/>
              <a:ext cx="131" cy="133"/>
            </a:xfrm>
            <a:custGeom>
              <a:avLst/>
              <a:gdLst>
                <a:gd name="T0" fmla="*/ 65 w 80"/>
                <a:gd name="T1" fmla="*/ 27 h 81"/>
                <a:gd name="T2" fmla="*/ 51 w 80"/>
                <a:gd name="T3" fmla="*/ 20 h 81"/>
                <a:gd name="T4" fmla="*/ 51 w 80"/>
                <a:gd name="T5" fmla="*/ 16 h 81"/>
                <a:gd name="T6" fmla="*/ 66 w 80"/>
                <a:gd name="T7" fmla="*/ 22 h 81"/>
                <a:gd name="T8" fmla="*/ 67 w 80"/>
                <a:gd name="T9" fmla="*/ 22 h 81"/>
                <a:gd name="T10" fmla="*/ 68 w 80"/>
                <a:gd name="T11" fmla="*/ 23 h 81"/>
                <a:gd name="T12" fmla="*/ 56 w 80"/>
                <a:gd name="T13" fmla="*/ 37 h 81"/>
                <a:gd name="T14" fmla="*/ 60 w 80"/>
                <a:gd name="T15" fmla="*/ 40 h 81"/>
                <a:gd name="T16" fmla="*/ 56 w 80"/>
                <a:gd name="T17" fmla="*/ 37 h 81"/>
                <a:gd name="T18" fmla="*/ 54 w 80"/>
                <a:gd name="T19" fmla="*/ 44 h 81"/>
                <a:gd name="T20" fmla="*/ 62 w 80"/>
                <a:gd name="T21" fmla="*/ 49 h 81"/>
                <a:gd name="T22" fmla="*/ 56 w 80"/>
                <a:gd name="T23" fmla="*/ 54 h 81"/>
                <a:gd name="T24" fmla="*/ 52 w 80"/>
                <a:gd name="T25" fmla="*/ 52 h 81"/>
                <a:gd name="T26" fmla="*/ 46 w 80"/>
                <a:gd name="T27" fmla="*/ 55 h 81"/>
                <a:gd name="T28" fmla="*/ 57 w 80"/>
                <a:gd name="T29" fmla="*/ 61 h 81"/>
                <a:gd name="T30" fmla="*/ 39 w 80"/>
                <a:gd name="T31" fmla="*/ 38 h 81"/>
                <a:gd name="T32" fmla="*/ 46 w 80"/>
                <a:gd name="T33" fmla="*/ 40 h 81"/>
                <a:gd name="T34" fmla="*/ 35 w 80"/>
                <a:gd name="T35" fmla="*/ 53 h 81"/>
                <a:gd name="T36" fmla="*/ 32 w 80"/>
                <a:gd name="T37" fmla="*/ 48 h 81"/>
                <a:gd name="T38" fmla="*/ 45 w 80"/>
                <a:gd name="T39" fmla="*/ 33 h 81"/>
                <a:gd name="T40" fmla="*/ 49 w 80"/>
                <a:gd name="T41" fmla="*/ 34 h 81"/>
                <a:gd name="T42" fmla="*/ 45 w 80"/>
                <a:gd name="T43" fmla="*/ 33 h 81"/>
                <a:gd name="T44" fmla="*/ 26 w 80"/>
                <a:gd name="T45" fmla="*/ 43 h 81"/>
                <a:gd name="T46" fmla="*/ 21 w 80"/>
                <a:gd name="T47" fmla="*/ 43 h 81"/>
                <a:gd name="T48" fmla="*/ 15 w 80"/>
                <a:gd name="T49" fmla="*/ 35 h 81"/>
                <a:gd name="T50" fmla="*/ 75 w 80"/>
                <a:gd name="T51" fmla="*/ 21 h 81"/>
                <a:gd name="T52" fmla="*/ 44 w 80"/>
                <a:gd name="T53" fmla="*/ 23 h 81"/>
                <a:gd name="T54" fmla="*/ 53 w 80"/>
                <a:gd name="T55" fmla="*/ 26 h 81"/>
                <a:gd name="T56" fmla="*/ 39 w 80"/>
                <a:gd name="T57" fmla="*/ 28 h 81"/>
                <a:gd name="T58" fmla="*/ 28 w 80"/>
                <a:gd name="T59" fmla="*/ 37 h 81"/>
                <a:gd name="T60" fmla="*/ 27 w 80"/>
                <a:gd name="T61" fmla="*/ 31 h 81"/>
                <a:gd name="T62" fmla="*/ 41 w 80"/>
                <a:gd name="T63" fmla="*/ 9 h 81"/>
                <a:gd name="T64" fmla="*/ 34 w 80"/>
                <a:gd name="T65" fmla="*/ 1 h 81"/>
                <a:gd name="T66" fmla="*/ 30 w 80"/>
                <a:gd name="T67" fmla="*/ 10 h 81"/>
                <a:gd name="T68" fmla="*/ 10 w 80"/>
                <a:gd name="T69" fmla="*/ 7 h 81"/>
                <a:gd name="T70" fmla="*/ 9 w 80"/>
                <a:gd name="T71" fmla="*/ 13 h 81"/>
                <a:gd name="T72" fmla="*/ 9 w 80"/>
                <a:gd name="T73" fmla="*/ 14 h 81"/>
                <a:gd name="T74" fmla="*/ 20 w 80"/>
                <a:gd name="T75" fmla="*/ 16 h 81"/>
                <a:gd name="T76" fmla="*/ 22 w 80"/>
                <a:gd name="T77" fmla="*/ 19 h 81"/>
                <a:gd name="T78" fmla="*/ 21 w 80"/>
                <a:gd name="T79" fmla="*/ 19 h 81"/>
                <a:gd name="T80" fmla="*/ 6 w 80"/>
                <a:gd name="T81" fmla="*/ 19 h 81"/>
                <a:gd name="T82" fmla="*/ 10 w 80"/>
                <a:gd name="T83" fmla="*/ 24 h 81"/>
                <a:gd name="T84" fmla="*/ 20 w 80"/>
                <a:gd name="T85" fmla="*/ 23 h 81"/>
                <a:gd name="T86" fmla="*/ 23 w 80"/>
                <a:gd name="T87" fmla="*/ 25 h 81"/>
                <a:gd name="T88" fmla="*/ 6 w 80"/>
                <a:gd name="T89" fmla="*/ 32 h 81"/>
                <a:gd name="T90" fmla="*/ 2 w 80"/>
                <a:gd name="T91" fmla="*/ 50 h 81"/>
                <a:gd name="T92" fmla="*/ 19 w 80"/>
                <a:gd name="T93" fmla="*/ 53 h 81"/>
                <a:gd name="T94" fmla="*/ 38 w 80"/>
                <a:gd name="T95" fmla="*/ 59 h 81"/>
                <a:gd name="T96" fmla="*/ 66 w 80"/>
                <a:gd name="T97" fmla="*/ 77 h 81"/>
                <a:gd name="T98" fmla="*/ 64 w 80"/>
                <a:gd name="T99" fmla="*/ 64 h 81"/>
                <a:gd name="T100" fmla="*/ 70 w 80"/>
                <a:gd name="T101" fmla="*/ 41 h 81"/>
                <a:gd name="T102" fmla="*/ 61 w 80"/>
                <a:gd name="T103" fmla="*/ 32 h 81"/>
                <a:gd name="T104" fmla="*/ 76 w 80"/>
                <a:gd name="T105" fmla="*/ 32 h 81"/>
                <a:gd name="T106" fmla="*/ 75 w 80"/>
                <a:gd name="T107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1">
                  <a:moveTo>
                    <a:pt x="66" y="27"/>
                  </a:moveTo>
                  <a:cubicBezTo>
                    <a:pt x="66" y="27"/>
                    <a:pt x="65" y="27"/>
                    <a:pt x="65" y="27"/>
                  </a:cubicBezTo>
                  <a:cubicBezTo>
                    <a:pt x="62" y="23"/>
                    <a:pt x="56" y="21"/>
                    <a:pt x="52" y="21"/>
                  </a:cubicBezTo>
                  <a:cubicBezTo>
                    <a:pt x="51" y="21"/>
                    <a:pt x="51" y="21"/>
                    <a:pt x="51" y="20"/>
                  </a:cubicBezTo>
                  <a:cubicBezTo>
                    <a:pt x="51" y="20"/>
                    <a:pt x="50" y="20"/>
                    <a:pt x="50" y="20"/>
                  </a:cubicBezTo>
                  <a:cubicBezTo>
                    <a:pt x="49" y="19"/>
                    <a:pt x="48" y="15"/>
                    <a:pt x="51" y="16"/>
                  </a:cubicBezTo>
                  <a:cubicBezTo>
                    <a:pt x="55" y="17"/>
                    <a:pt x="55" y="18"/>
                    <a:pt x="58" y="19"/>
                  </a:cubicBezTo>
                  <a:cubicBezTo>
                    <a:pt x="60" y="19"/>
                    <a:pt x="64" y="21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8" y="23"/>
                    <a:pt x="68" y="23"/>
                  </a:cubicBezTo>
                  <a:cubicBezTo>
                    <a:pt x="71" y="25"/>
                    <a:pt x="70" y="28"/>
                    <a:pt x="66" y="27"/>
                  </a:cubicBezTo>
                  <a:close/>
                  <a:moveTo>
                    <a:pt x="56" y="37"/>
                  </a:moveTo>
                  <a:cubicBezTo>
                    <a:pt x="56" y="33"/>
                    <a:pt x="62" y="37"/>
                    <a:pt x="61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9" y="40"/>
                    <a:pt x="59" y="40"/>
                    <a:pt x="58" y="39"/>
                  </a:cubicBezTo>
                  <a:cubicBezTo>
                    <a:pt x="57" y="38"/>
                    <a:pt x="56" y="37"/>
                    <a:pt x="56" y="37"/>
                  </a:cubicBezTo>
                  <a:close/>
                  <a:moveTo>
                    <a:pt x="62" y="49"/>
                  </a:moveTo>
                  <a:cubicBezTo>
                    <a:pt x="61" y="52"/>
                    <a:pt x="54" y="47"/>
                    <a:pt x="54" y="44"/>
                  </a:cubicBezTo>
                  <a:cubicBezTo>
                    <a:pt x="54" y="44"/>
                    <a:pt x="55" y="44"/>
                    <a:pt x="55" y="44"/>
                  </a:cubicBezTo>
                  <a:cubicBezTo>
                    <a:pt x="57" y="43"/>
                    <a:pt x="63" y="47"/>
                    <a:pt x="62" y="49"/>
                  </a:cubicBezTo>
                  <a:close/>
                  <a:moveTo>
                    <a:pt x="57" y="61"/>
                  </a:moveTo>
                  <a:cubicBezTo>
                    <a:pt x="59" y="59"/>
                    <a:pt x="59" y="56"/>
                    <a:pt x="56" y="54"/>
                  </a:cubicBezTo>
                  <a:cubicBezTo>
                    <a:pt x="56" y="54"/>
                    <a:pt x="56" y="53"/>
                    <a:pt x="56" y="53"/>
                  </a:cubicBezTo>
                  <a:cubicBezTo>
                    <a:pt x="55" y="52"/>
                    <a:pt x="53" y="52"/>
                    <a:pt x="52" y="52"/>
                  </a:cubicBezTo>
                  <a:cubicBezTo>
                    <a:pt x="52" y="51"/>
                    <a:pt x="51" y="51"/>
                    <a:pt x="50" y="51"/>
                  </a:cubicBezTo>
                  <a:cubicBezTo>
                    <a:pt x="48" y="51"/>
                    <a:pt x="46" y="53"/>
                    <a:pt x="46" y="55"/>
                  </a:cubicBezTo>
                  <a:cubicBezTo>
                    <a:pt x="46" y="60"/>
                    <a:pt x="52" y="62"/>
                    <a:pt x="56" y="62"/>
                  </a:cubicBezTo>
                  <a:cubicBezTo>
                    <a:pt x="56" y="62"/>
                    <a:pt x="57" y="61"/>
                    <a:pt x="57" y="61"/>
                  </a:cubicBezTo>
                  <a:close/>
                  <a:moveTo>
                    <a:pt x="43" y="43"/>
                  </a:moveTo>
                  <a:cubicBezTo>
                    <a:pt x="42" y="42"/>
                    <a:pt x="38" y="40"/>
                    <a:pt x="39" y="38"/>
                  </a:cubicBezTo>
                  <a:cubicBezTo>
                    <a:pt x="39" y="37"/>
                    <a:pt x="41" y="36"/>
                    <a:pt x="46" y="39"/>
                  </a:cubicBezTo>
                  <a:cubicBezTo>
                    <a:pt x="46" y="39"/>
                    <a:pt x="46" y="40"/>
                    <a:pt x="46" y="40"/>
                  </a:cubicBezTo>
                  <a:cubicBezTo>
                    <a:pt x="46" y="42"/>
                    <a:pt x="46" y="44"/>
                    <a:pt x="43" y="43"/>
                  </a:cubicBezTo>
                  <a:close/>
                  <a:moveTo>
                    <a:pt x="35" y="53"/>
                  </a:moveTo>
                  <a:cubicBezTo>
                    <a:pt x="38" y="55"/>
                    <a:pt x="43" y="53"/>
                    <a:pt x="43" y="50"/>
                  </a:cubicBezTo>
                  <a:cubicBezTo>
                    <a:pt x="43" y="44"/>
                    <a:pt x="34" y="44"/>
                    <a:pt x="32" y="48"/>
                  </a:cubicBezTo>
                  <a:cubicBezTo>
                    <a:pt x="31" y="49"/>
                    <a:pt x="33" y="52"/>
                    <a:pt x="35" y="53"/>
                  </a:cubicBezTo>
                  <a:close/>
                  <a:moveTo>
                    <a:pt x="45" y="33"/>
                  </a:moveTo>
                  <a:cubicBezTo>
                    <a:pt x="45" y="31"/>
                    <a:pt x="49" y="32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7" y="35"/>
                    <a:pt x="46" y="35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lose/>
                  <a:moveTo>
                    <a:pt x="21" y="43"/>
                  </a:moveTo>
                  <a:cubicBezTo>
                    <a:pt x="22" y="42"/>
                    <a:pt x="23" y="41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7" y="51"/>
                    <a:pt x="16" y="48"/>
                    <a:pt x="21" y="43"/>
                  </a:cubicBezTo>
                  <a:close/>
                  <a:moveTo>
                    <a:pt x="10" y="47"/>
                  </a:moveTo>
                  <a:cubicBezTo>
                    <a:pt x="12" y="48"/>
                    <a:pt x="20" y="38"/>
                    <a:pt x="15" y="35"/>
                  </a:cubicBezTo>
                  <a:cubicBezTo>
                    <a:pt x="11" y="32"/>
                    <a:pt x="7" y="46"/>
                    <a:pt x="10" y="47"/>
                  </a:cubicBezTo>
                  <a:close/>
                  <a:moveTo>
                    <a:pt x="75" y="21"/>
                  </a:moveTo>
                  <a:cubicBezTo>
                    <a:pt x="67" y="16"/>
                    <a:pt x="58" y="12"/>
                    <a:pt x="48" y="11"/>
                  </a:cubicBezTo>
                  <a:cubicBezTo>
                    <a:pt x="44" y="10"/>
                    <a:pt x="39" y="20"/>
                    <a:pt x="44" y="23"/>
                  </a:cubicBezTo>
                  <a:cubicBezTo>
                    <a:pt x="46" y="24"/>
                    <a:pt x="53" y="23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8"/>
                    <a:pt x="45" y="25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7" y="30"/>
                    <a:pt x="36" y="32"/>
                    <a:pt x="34" y="33"/>
                  </a:cubicBezTo>
                  <a:cubicBezTo>
                    <a:pt x="33" y="35"/>
                    <a:pt x="30" y="38"/>
                    <a:pt x="28" y="37"/>
                  </a:cubicBezTo>
                  <a:cubicBezTo>
                    <a:pt x="26" y="37"/>
                    <a:pt x="22" y="34"/>
                    <a:pt x="22" y="33"/>
                  </a:cubicBezTo>
                  <a:cubicBezTo>
                    <a:pt x="23" y="31"/>
                    <a:pt x="26" y="33"/>
                    <a:pt x="27" y="31"/>
                  </a:cubicBezTo>
                  <a:cubicBezTo>
                    <a:pt x="30" y="27"/>
                    <a:pt x="30" y="22"/>
                    <a:pt x="31" y="18"/>
                  </a:cubicBezTo>
                  <a:cubicBezTo>
                    <a:pt x="33" y="14"/>
                    <a:pt x="40" y="15"/>
                    <a:pt x="41" y="9"/>
                  </a:cubicBezTo>
                  <a:cubicBezTo>
                    <a:pt x="41" y="6"/>
                    <a:pt x="38" y="4"/>
                    <a:pt x="36" y="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0"/>
                    <a:pt x="29" y="0"/>
                    <a:pt x="29" y="4"/>
                  </a:cubicBezTo>
                  <a:cubicBezTo>
                    <a:pt x="30" y="5"/>
                    <a:pt x="33" y="10"/>
                    <a:pt x="30" y="10"/>
                  </a:cubicBezTo>
                  <a:cubicBezTo>
                    <a:pt x="26" y="11"/>
                    <a:pt x="20" y="10"/>
                    <a:pt x="16" y="9"/>
                  </a:cubicBezTo>
                  <a:cubicBezTo>
                    <a:pt x="16" y="9"/>
                    <a:pt x="11" y="7"/>
                    <a:pt x="10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7" y="9"/>
                    <a:pt x="7" y="12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3" y="14"/>
                    <a:pt x="13" y="14"/>
                  </a:cubicBezTo>
                  <a:cubicBezTo>
                    <a:pt x="15" y="14"/>
                    <a:pt x="18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4" y="18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0"/>
                    <a:pt x="11" y="17"/>
                    <a:pt x="7" y="19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20"/>
                    <a:pt x="5" y="22"/>
                    <a:pt x="6" y="23"/>
                  </a:cubicBezTo>
                  <a:cubicBezTo>
                    <a:pt x="7" y="23"/>
                    <a:pt x="9" y="24"/>
                    <a:pt x="10" y="24"/>
                  </a:cubicBezTo>
                  <a:cubicBezTo>
                    <a:pt x="11" y="24"/>
                    <a:pt x="16" y="24"/>
                    <a:pt x="18" y="24"/>
                  </a:cubicBezTo>
                  <a:cubicBezTo>
                    <a:pt x="19" y="24"/>
                    <a:pt x="19" y="23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3" y="23"/>
                    <a:pt x="24" y="23"/>
                    <a:pt x="23" y="25"/>
                  </a:cubicBezTo>
                  <a:cubicBezTo>
                    <a:pt x="22" y="27"/>
                    <a:pt x="13" y="30"/>
                    <a:pt x="11" y="29"/>
                  </a:cubicBezTo>
                  <a:cubicBezTo>
                    <a:pt x="8" y="29"/>
                    <a:pt x="6" y="32"/>
                    <a:pt x="6" y="32"/>
                  </a:cubicBezTo>
                  <a:cubicBezTo>
                    <a:pt x="5" y="35"/>
                    <a:pt x="5" y="37"/>
                    <a:pt x="4" y="39"/>
                  </a:cubicBezTo>
                  <a:cubicBezTo>
                    <a:pt x="3" y="43"/>
                    <a:pt x="0" y="47"/>
                    <a:pt x="2" y="50"/>
                  </a:cubicBezTo>
                  <a:cubicBezTo>
                    <a:pt x="2" y="52"/>
                    <a:pt x="9" y="52"/>
                    <a:pt x="17" y="53"/>
                  </a:cubicBezTo>
                  <a:cubicBezTo>
                    <a:pt x="18" y="53"/>
                    <a:pt x="18" y="53"/>
                    <a:pt x="19" y="53"/>
                  </a:cubicBezTo>
                  <a:cubicBezTo>
                    <a:pt x="24" y="54"/>
                    <a:pt x="30" y="55"/>
                    <a:pt x="34" y="57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44" y="62"/>
                    <a:pt x="50" y="66"/>
                    <a:pt x="51" y="67"/>
                  </a:cubicBezTo>
                  <a:cubicBezTo>
                    <a:pt x="56" y="72"/>
                    <a:pt x="63" y="81"/>
                    <a:pt x="66" y="77"/>
                  </a:cubicBezTo>
                  <a:cubicBezTo>
                    <a:pt x="66" y="74"/>
                    <a:pt x="64" y="71"/>
                    <a:pt x="62" y="67"/>
                  </a:cubicBezTo>
                  <a:cubicBezTo>
                    <a:pt x="61" y="66"/>
                    <a:pt x="63" y="65"/>
                    <a:pt x="64" y="64"/>
                  </a:cubicBezTo>
                  <a:cubicBezTo>
                    <a:pt x="67" y="61"/>
                    <a:pt x="67" y="56"/>
                    <a:pt x="68" y="51"/>
                  </a:cubicBezTo>
                  <a:cubicBezTo>
                    <a:pt x="69" y="48"/>
                    <a:pt x="70" y="44"/>
                    <a:pt x="70" y="41"/>
                  </a:cubicBezTo>
                  <a:cubicBezTo>
                    <a:pt x="71" y="37"/>
                    <a:pt x="66" y="34"/>
                    <a:pt x="62" y="33"/>
                  </a:cubicBezTo>
                  <a:cubicBezTo>
                    <a:pt x="62" y="33"/>
                    <a:pt x="61" y="32"/>
                    <a:pt x="61" y="32"/>
                  </a:cubicBezTo>
                  <a:cubicBezTo>
                    <a:pt x="62" y="29"/>
                    <a:pt x="67" y="31"/>
                    <a:pt x="70" y="33"/>
                  </a:cubicBezTo>
                  <a:cubicBezTo>
                    <a:pt x="72" y="34"/>
                    <a:pt x="75" y="34"/>
                    <a:pt x="76" y="32"/>
                  </a:cubicBezTo>
                  <a:cubicBezTo>
                    <a:pt x="77" y="31"/>
                    <a:pt x="77" y="29"/>
                    <a:pt x="78" y="27"/>
                  </a:cubicBezTo>
                  <a:cubicBezTo>
                    <a:pt x="80" y="24"/>
                    <a:pt x="78" y="22"/>
                    <a:pt x="75" y="2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5" name="Freeform 26">
              <a:extLst>
                <a:ext uri="{FF2B5EF4-FFF2-40B4-BE49-F238E27FC236}">
                  <a16:creationId xmlns:a16="http://schemas.microsoft.com/office/drawing/2014/main" id="{DB26C2C5-5E29-4C75-D965-DFC292F5A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7" y="2405"/>
              <a:ext cx="55" cy="36"/>
            </a:xfrm>
            <a:custGeom>
              <a:avLst/>
              <a:gdLst>
                <a:gd name="T0" fmla="*/ 0 w 34"/>
                <a:gd name="T1" fmla="*/ 10 h 22"/>
                <a:gd name="T2" fmla="*/ 0 w 34"/>
                <a:gd name="T3" fmla="*/ 1 h 22"/>
                <a:gd name="T4" fmla="*/ 6 w 34"/>
                <a:gd name="T5" fmla="*/ 2 h 22"/>
                <a:gd name="T6" fmla="*/ 6 w 34"/>
                <a:gd name="T7" fmla="*/ 2 h 22"/>
                <a:gd name="T8" fmla="*/ 3 w 34"/>
                <a:gd name="T9" fmla="*/ 10 h 22"/>
                <a:gd name="T10" fmla="*/ 8 w 34"/>
                <a:gd name="T11" fmla="*/ 15 h 22"/>
                <a:gd name="T12" fmla="*/ 12 w 34"/>
                <a:gd name="T13" fmla="*/ 12 h 22"/>
                <a:gd name="T14" fmla="*/ 17 w 34"/>
                <a:gd name="T15" fmla="*/ 4 h 22"/>
                <a:gd name="T16" fmla="*/ 24 w 34"/>
                <a:gd name="T17" fmla="*/ 0 h 22"/>
                <a:gd name="T18" fmla="*/ 33 w 34"/>
                <a:gd name="T19" fmla="*/ 12 h 22"/>
                <a:gd name="T20" fmla="*/ 33 w 34"/>
                <a:gd name="T21" fmla="*/ 19 h 22"/>
                <a:gd name="T22" fmla="*/ 28 w 34"/>
                <a:gd name="T23" fmla="*/ 19 h 22"/>
                <a:gd name="T24" fmla="*/ 28 w 34"/>
                <a:gd name="T25" fmla="*/ 18 h 22"/>
                <a:gd name="T26" fmla="*/ 30 w 34"/>
                <a:gd name="T27" fmla="*/ 11 h 22"/>
                <a:gd name="T28" fmla="*/ 26 w 34"/>
                <a:gd name="T29" fmla="*/ 6 h 22"/>
                <a:gd name="T30" fmla="*/ 19 w 34"/>
                <a:gd name="T31" fmla="*/ 13 h 22"/>
                <a:gd name="T32" fmla="*/ 10 w 34"/>
                <a:gd name="T33" fmla="*/ 22 h 22"/>
                <a:gd name="T34" fmla="*/ 0 w 34"/>
                <a:gd name="T3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22">
                  <a:moveTo>
                    <a:pt x="0" y="10"/>
                  </a:moveTo>
                  <a:cubicBezTo>
                    <a:pt x="0" y="8"/>
                    <a:pt x="0" y="4"/>
                    <a:pt x="0" y="1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3" y="7"/>
                    <a:pt x="3" y="10"/>
                  </a:cubicBezTo>
                  <a:cubicBezTo>
                    <a:pt x="4" y="13"/>
                    <a:pt x="5" y="15"/>
                    <a:pt x="8" y="15"/>
                  </a:cubicBezTo>
                  <a:cubicBezTo>
                    <a:pt x="9" y="15"/>
                    <a:pt x="11" y="14"/>
                    <a:pt x="12" y="12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19" y="1"/>
                    <a:pt x="21" y="0"/>
                    <a:pt x="24" y="0"/>
                  </a:cubicBezTo>
                  <a:cubicBezTo>
                    <a:pt x="27" y="0"/>
                    <a:pt x="33" y="1"/>
                    <a:pt x="33" y="12"/>
                  </a:cubicBezTo>
                  <a:cubicBezTo>
                    <a:pt x="33" y="14"/>
                    <a:pt x="34" y="17"/>
                    <a:pt x="33" y="19"/>
                  </a:cubicBezTo>
                  <a:cubicBezTo>
                    <a:pt x="32" y="19"/>
                    <a:pt x="30" y="19"/>
                    <a:pt x="28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9" y="17"/>
                    <a:pt x="30" y="15"/>
                    <a:pt x="30" y="11"/>
                  </a:cubicBezTo>
                  <a:cubicBezTo>
                    <a:pt x="30" y="8"/>
                    <a:pt x="28" y="6"/>
                    <a:pt x="26" y="6"/>
                  </a:cubicBezTo>
                  <a:cubicBezTo>
                    <a:pt x="23" y="7"/>
                    <a:pt x="22" y="7"/>
                    <a:pt x="19" y="13"/>
                  </a:cubicBezTo>
                  <a:cubicBezTo>
                    <a:pt x="15" y="21"/>
                    <a:pt x="13" y="21"/>
                    <a:pt x="10" y="22"/>
                  </a:cubicBezTo>
                  <a:cubicBezTo>
                    <a:pt x="6" y="22"/>
                    <a:pt x="1" y="20"/>
                    <a:pt x="0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6" name="Freeform 27">
              <a:extLst>
                <a:ext uri="{FF2B5EF4-FFF2-40B4-BE49-F238E27FC236}">
                  <a16:creationId xmlns:a16="http://schemas.microsoft.com/office/drawing/2014/main" id="{402089A5-0756-D0C3-A57C-668983607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2443"/>
              <a:ext cx="61" cy="54"/>
            </a:xfrm>
            <a:custGeom>
              <a:avLst/>
              <a:gdLst>
                <a:gd name="T0" fmla="*/ 21 w 37"/>
                <a:gd name="T1" fmla="*/ 29 h 33"/>
                <a:gd name="T2" fmla="*/ 5 w 37"/>
                <a:gd name="T3" fmla="*/ 33 h 33"/>
                <a:gd name="T4" fmla="*/ 4 w 37"/>
                <a:gd name="T5" fmla="*/ 29 h 33"/>
                <a:gd name="T6" fmla="*/ 3 w 37"/>
                <a:gd name="T7" fmla="*/ 24 h 33"/>
                <a:gd name="T8" fmla="*/ 18 w 37"/>
                <a:gd name="T9" fmla="*/ 22 h 33"/>
                <a:gd name="T10" fmla="*/ 17 w 37"/>
                <a:gd name="T11" fmla="*/ 17 h 33"/>
                <a:gd name="T12" fmla="*/ 16 w 37"/>
                <a:gd name="T13" fmla="*/ 12 h 33"/>
                <a:gd name="T14" fmla="*/ 2 w 37"/>
                <a:gd name="T15" fmla="*/ 15 h 33"/>
                <a:gd name="T16" fmla="*/ 1 w 37"/>
                <a:gd name="T17" fmla="*/ 11 h 33"/>
                <a:gd name="T18" fmla="*/ 0 w 37"/>
                <a:gd name="T19" fmla="*/ 7 h 33"/>
                <a:gd name="T20" fmla="*/ 16 w 37"/>
                <a:gd name="T21" fmla="*/ 4 h 33"/>
                <a:gd name="T22" fmla="*/ 32 w 37"/>
                <a:gd name="T23" fmla="*/ 0 h 33"/>
                <a:gd name="T24" fmla="*/ 32 w 37"/>
                <a:gd name="T25" fmla="*/ 0 h 33"/>
                <a:gd name="T26" fmla="*/ 33 w 37"/>
                <a:gd name="T27" fmla="*/ 5 h 33"/>
                <a:gd name="T28" fmla="*/ 33 w 37"/>
                <a:gd name="T29" fmla="*/ 9 h 33"/>
                <a:gd name="T30" fmla="*/ 20 w 37"/>
                <a:gd name="T31" fmla="*/ 11 h 33"/>
                <a:gd name="T32" fmla="*/ 21 w 37"/>
                <a:gd name="T33" fmla="*/ 16 h 33"/>
                <a:gd name="T34" fmla="*/ 22 w 37"/>
                <a:gd name="T35" fmla="*/ 22 h 33"/>
                <a:gd name="T36" fmla="*/ 35 w 37"/>
                <a:gd name="T37" fmla="*/ 18 h 33"/>
                <a:gd name="T38" fmla="*/ 35 w 37"/>
                <a:gd name="T39" fmla="*/ 18 h 33"/>
                <a:gd name="T40" fmla="*/ 36 w 37"/>
                <a:gd name="T41" fmla="*/ 22 h 33"/>
                <a:gd name="T42" fmla="*/ 37 w 37"/>
                <a:gd name="T43" fmla="*/ 27 h 33"/>
                <a:gd name="T44" fmla="*/ 21 w 37"/>
                <a:gd name="T45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3">
                  <a:moveTo>
                    <a:pt x="21" y="29"/>
                  </a:moveTo>
                  <a:cubicBezTo>
                    <a:pt x="17" y="30"/>
                    <a:pt x="8" y="31"/>
                    <a:pt x="5" y="33"/>
                  </a:cubicBezTo>
                  <a:cubicBezTo>
                    <a:pt x="5" y="31"/>
                    <a:pt x="5" y="30"/>
                    <a:pt x="4" y="29"/>
                  </a:cubicBezTo>
                  <a:cubicBezTo>
                    <a:pt x="4" y="28"/>
                    <a:pt x="4" y="27"/>
                    <a:pt x="3" y="24"/>
                  </a:cubicBezTo>
                  <a:cubicBezTo>
                    <a:pt x="8" y="24"/>
                    <a:pt x="15" y="23"/>
                    <a:pt x="18" y="22"/>
                  </a:cubicBezTo>
                  <a:cubicBezTo>
                    <a:pt x="18" y="20"/>
                    <a:pt x="18" y="19"/>
                    <a:pt x="17" y="17"/>
                  </a:cubicBezTo>
                  <a:cubicBezTo>
                    <a:pt x="17" y="15"/>
                    <a:pt x="17" y="14"/>
                    <a:pt x="16" y="12"/>
                  </a:cubicBezTo>
                  <a:cubicBezTo>
                    <a:pt x="11" y="13"/>
                    <a:pt x="6" y="14"/>
                    <a:pt x="2" y="15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1" y="10"/>
                    <a:pt x="1" y="9"/>
                    <a:pt x="0" y="7"/>
                  </a:cubicBezTo>
                  <a:cubicBezTo>
                    <a:pt x="5" y="6"/>
                    <a:pt x="12" y="5"/>
                    <a:pt x="16" y="4"/>
                  </a:cubicBezTo>
                  <a:cubicBezTo>
                    <a:pt x="19" y="4"/>
                    <a:pt x="31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32" y="3"/>
                    <a:pt x="33" y="5"/>
                  </a:cubicBezTo>
                  <a:cubicBezTo>
                    <a:pt x="33" y="6"/>
                    <a:pt x="33" y="8"/>
                    <a:pt x="33" y="9"/>
                  </a:cubicBezTo>
                  <a:cubicBezTo>
                    <a:pt x="30" y="9"/>
                    <a:pt x="26" y="10"/>
                    <a:pt x="20" y="11"/>
                  </a:cubicBezTo>
                  <a:cubicBezTo>
                    <a:pt x="20" y="13"/>
                    <a:pt x="20" y="15"/>
                    <a:pt x="21" y="16"/>
                  </a:cubicBezTo>
                  <a:cubicBezTo>
                    <a:pt x="21" y="18"/>
                    <a:pt x="21" y="19"/>
                    <a:pt x="22" y="22"/>
                  </a:cubicBezTo>
                  <a:cubicBezTo>
                    <a:pt x="29" y="20"/>
                    <a:pt x="32" y="20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20"/>
                    <a:pt x="35" y="21"/>
                    <a:pt x="36" y="22"/>
                  </a:cubicBezTo>
                  <a:cubicBezTo>
                    <a:pt x="36" y="24"/>
                    <a:pt x="36" y="26"/>
                    <a:pt x="37" y="27"/>
                  </a:cubicBezTo>
                  <a:cubicBezTo>
                    <a:pt x="33" y="27"/>
                    <a:pt x="25" y="28"/>
                    <a:pt x="21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7" name="Freeform 28">
              <a:extLst>
                <a:ext uri="{FF2B5EF4-FFF2-40B4-BE49-F238E27FC236}">
                  <a16:creationId xmlns:a16="http://schemas.microsoft.com/office/drawing/2014/main" id="{10304A94-4301-7375-4A80-F6548CEA6D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" y="2507"/>
              <a:ext cx="60" cy="45"/>
            </a:xfrm>
            <a:custGeom>
              <a:avLst/>
              <a:gdLst>
                <a:gd name="T0" fmla="*/ 29 w 37"/>
                <a:gd name="T1" fmla="*/ 5 h 28"/>
                <a:gd name="T2" fmla="*/ 29 w 37"/>
                <a:gd name="T3" fmla="*/ 5 h 28"/>
                <a:gd name="T4" fmla="*/ 17 w 37"/>
                <a:gd name="T5" fmla="*/ 5 h 28"/>
                <a:gd name="T6" fmla="*/ 18 w 37"/>
                <a:gd name="T7" fmla="*/ 8 h 28"/>
                <a:gd name="T8" fmla="*/ 20 w 37"/>
                <a:gd name="T9" fmla="*/ 12 h 28"/>
                <a:gd name="T10" fmla="*/ 29 w 37"/>
                <a:gd name="T11" fmla="*/ 5 h 28"/>
                <a:gd name="T12" fmla="*/ 8 w 37"/>
                <a:gd name="T13" fmla="*/ 23 h 28"/>
                <a:gd name="T14" fmla="*/ 7 w 37"/>
                <a:gd name="T15" fmla="*/ 19 h 28"/>
                <a:gd name="T16" fmla="*/ 17 w 37"/>
                <a:gd name="T17" fmla="*/ 13 h 28"/>
                <a:gd name="T18" fmla="*/ 16 w 37"/>
                <a:gd name="T19" fmla="*/ 9 h 28"/>
                <a:gd name="T20" fmla="*/ 14 w 37"/>
                <a:gd name="T21" fmla="*/ 5 h 28"/>
                <a:gd name="T22" fmla="*/ 3 w 37"/>
                <a:gd name="T23" fmla="*/ 7 h 28"/>
                <a:gd name="T24" fmla="*/ 2 w 37"/>
                <a:gd name="T25" fmla="*/ 4 h 28"/>
                <a:gd name="T26" fmla="*/ 0 w 37"/>
                <a:gd name="T27" fmla="*/ 0 h 28"/>
                <a:gd name="T28" fmla="*/ 7 w 37"/>
                <a:gd name="T29" fmla="*/ 1 h 28"/>
                <a:gd name="T30" fmla="*/ 18 w 37"/>
                <a:gd name="T31" fmla="*/ 1 h 28"/>
                <a:gd name="T32" fmla="*/ 30 w 37"/>
                <a:gd name="T33" fmla="*/ 1 h 28"/>
                <a:gd name="T34" fmla="*/ 34 w 37"/>
                <a:gd name="T35" fmla="*/ 1 h 28"/>
                <a:gd name="T36" fmla="*/ 35 w 37"/>
                <a:gd name="T37" fmla="*/ 0 h 28"/>
                <a:gd name="T38" fmla="*/ 36 w 37"/>
                <a:gd name="T39" fmla="*/ 4 h 28"/>
                <a:gd name="T40" fmla="*/ 37 w 37"/>
                <a:gd name="T41" fmla="*/ 8 h 28"/>
                <a:gd name="T42" fmla="*/ 33 w 37"/>
                <a:gd name="T43" fmla="*/ 11 h 28"/>
                <a:gd name="T44" fmla="*/ 24 w 37"/>
                <a:gd name="T45" fmla="*/ 17 h 28"/>
                <a:gd name="T46" fmla="*/ 15 w 37"/>
                <a:gd name="T47" fmla="*/ 24 h 28"/>
                <a:gd name="T48" fmla="*/ 10 w 37"/>
                <a:gd name="T49" fmla="*/ 28 h 28"/>
                <a:gd name="T50" fmla="*/ 8 w 37"/>
                <a:gd name="T5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28">
                  <a:moveTo>
                    <a:pt x="29" y="5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1" y="5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9" y="10"/>
                    <a:pt x="19" y="11"/>
                    <a:pt x="20" y="12"/>
                  </a:cubicBezTo>
                  <a:cubicBezTo>
                    <a:pt x="23" y="10"/>
                    <a:pt x="26" y="7"/>
                    <a:pt x="29" y="5"/>
                  </a:cubicBezTo>
                  <a:close/>
                  <a:moveTo>
                    <a:pt x="8" y="23"/>
                  </a:moveTo>
                  <a:cubicBezTo>
                    <a:pt x="8" y="22"/>
                    <a:pt x="7" y="21"/>
                    <a:pt x="7" y="19"/>
                  </a:cubicBezTo>
                  <a:cubicBezTo>
                    <a:pt x="10" y="18"/>
                    <a:pt x="15" y="15"/>
                    <a:pt x="17" y="13"/>
                  </a:cubicBezTo>
                  <a:cubicBezTo>
                    <a:pt x="16" y="12"/>
                    <a:pt x="16" y="11"/>
                    <a:pt x="16" y="9"/>
                  </a:cubicBezTo>
                  <a:cubicBezTo>
                    <a:pt x="15" y="8"/>
                    <a:pt x="15" y="6"/>
                    <a:pt x="14" y="5"/>
                  </a:cubicBezTo>
                  <a:cubicBezTo>
                    <a:pt x="11" y="5"/>
                    <a:pt x="6" y="6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0"/>
                    <a:pt x="6" y="1"/>
                    <a:pt x="7" y="1"/>
                  </a:cubicBezTo>
                  <a:cubicBezTo>
                    <a:pt x="11" y="1"/>
                    <a:pt x="15" y="1"/>
                    <a:pt x="18" y="1"/>
                  </a:cubicBezTo>
                  <a:cubicBezTo>
                    <a:pt x="21" y="1"/>
                    <a:pt x="26" y="1"/>
                    <a:pt x="30" y="1"/>
                  </a:cubicBezTo>
                  <a:cubicBezTo>
                    <a:pt x="31" y="1"/>
                    <a:pt x="33" y="1"/>
                    <a:pt x="34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"/>
                    <a:pt x="35" y="3"/>
                    <a:pt x="36" y="4"/>
                  </a:cubicBezTo>
                  <a:cubicBezTo>
                    <a:pt x="36" y="5"/>
                    <a:pt x="37" y="7"/>
                    <a:pt x="37" y="8"/>
                  </a:cubicBezTo>
                  <a:cubicBezTo>
                    <a:pt x="37" y="9"/>
                    <a:pt x="35" y="10"/>
                    <a:pt x="33" y="11"/>
                  </a:cubicBezTo>
                  <a:cubicBezTo>
                    <a:pt x="31" y="13"/>
                    <a:pt x="27" y="15"/>
                    <a:pt x="24" y="17"/>
                  </a:cubicBezTo>
                  <a:cubicBezTo>
                    <a:pt x="20" y="20"/>
                    <a:pt x="17" y="22"/>
                    <a:pt x="15" y="24"/>
                  </a:cubicBezTo>
                  <a:cubicBezTo>
                    <a:pt x="14" y="24"/>
                    <a:pt x="12" y="26"/>
                    <a:pt x="10" y="28"/>
                  </a:cubicBezTo>
                  <a:cubicBezTo>
                    <a:pt x="9" y="26"/>
                    <a:pt x="9" y="25"/>
                    <a:pt x="8" y="2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8" name="Freeform 29">
              <a:extLst>
                <a:ext uri="{FF2B5EF4-FFF2-40B4-BE49-F238E27FC236}">
                  <a16:creationId xmlns:a16="http://schemas.microsoft.com/office/drawing/2014/main" id="{93504BE6-D33A-F491-1A24-1365A6030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" y="2538"/>
              <a:ext cx="65" cy="60"/>
            </a:xfrm>
            <a:custGeom>
              <a:avLst/>
              <a:gdLst>
                <a:gd name="T0" fmla="*/ 25 w 40"/>
                <a:gd name="T1" fmla="*/ 30 h 37"/>
                <a:gd name="T2" fmla="*/ 11 w 40"/>
                <a:gd name="T3" fmla="*/ 37 h 37"/>
                <a:gd name="T4" fmla="*/ 8 w 40"/>
                <a:gd name="T5" fmla="*/ 32 h 37"/>
                <a:gd name="T6" fmla="*/ 17 w 40"/>
                <a:gd name="T7" fmla="*/ 18 h 37"/>
                <a:gd name="T8" fmla="*/ 24 w 40"/>
                <a:gd name="T9" fmla="*/ 9 h 37"/>
                <a:gd name="T10" fmla="*/ 24 w 40"/>
                <a:gd name="T11" fmla="*/ 9 h 37"/>
                <a:gd name="T12" fmla="*/ 15 w 40"/>
                <a:gd name="T13" fmla="*/ 13 h 37"/>
                <a:gd name="T14" fmla="*/ 3 w 40"/>
                <a:gd name="T15" fmla="*/ 20 h 37"/>
                <a:gd name="T16" fmla="*/ 1 w 40"/>
                <a:gd name="T17" fmla="*/ 17 h 37"/>
                <a:gd name="T18" fmla="*/ 0 w 40"/>
                <a:gd name="T19" fmla="*/ 14 h 37"/>
                <a:gd name="T20" fmla="*/ 18 w 40"/>
                <a:gd name="T21" fmla="*/ 7 h 37"/>
                <a:gd name="T22" fmla="*/ 29 w 40"/>
                <a:gd name="T23" fmla="*/ 1 h 37"/>
                <a:gd name="T24" fmla="*/ 29 w 40"/>
                <a:gd name="T25" fmla="*/ 0 h 37"/>
                <a:gd name="T26" fmla="*/ 31 w 40"/>
                <a:gd name="T27" fmla="*/ 5 h 37"/>
                <a:gd name="T28" fmla="*/ 33 w 40"/>
                <a:gd name="T29" fmla="*/ 9 h 37"/>
                <a:gd name="T30" fmla="*/ 26 w 40"/>
                <a:gd name="T31" fmla="*/ 18 h 37"/>
                <a:gd name="T32" fmla="*/ 19 w 40"/>
                <a:gd name="T33" fmla="*/ 28 h 37"/>
                <a:gd name="T34" fmla="*/ 19 w 40"/>
                <a:gd name="T35" fmla="*/ 29 h 37"/>
                <a:gd name="T36" fmla="*/ 24 w 40"/>
                <a:gd name="T37" fmla="*/ 26 h 37"/>
                <a:gd name="T38" fmla="*/ 38 w 40"/>
                <a:gd name="T39" fmla="*/ 18 h 37"/>
                <a:gd name="T40" fmla="*/ 39 w 40"/>
                <a:gd name="T41" fmla="*/ 21 h 37"/>
                <a:gd name="T42" fmla="*/ 40 w 40"/>
                <a:gd name="T43" fmla="*/ 24 h 37"/>
                <a:gd name="T44" fmla="*/ 25 w 40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37">
                  <a:moveTo>
                    <a:pt x="25" y="30"/>
                  </a:moveTo>
                  <a:cubicBezTo>
                    <a:pt x="23" y="31"/>
                    <a:pt x="14" y="35"/>
                    <a:pt x="11" y="37"/>
                  </a:cubicBezTo>
                  <a:cubicBezTo>
                    <a:pt x="10" y="35"/>
                    <a:pt x="9" y="34"/>
                    <a:pt x="8" y="32"/>
                  </a:cubicBezTo>
                  <a:cubicBezTo>
                    <a:pt x="11" y="28"/>
                    <a:pt x="15" y="21"/>
                    <a:pt x="17" y="1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5" y="18"/>
                    <a:pt x="3" y="20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4" y="13"/>
                    <a:pt x="16" y="8"/>
                    <a:pt x="18" y="7"/>
                  </a:cubicBezTo>
                  <a:cubicBezTo>
                    <a:pt x="20" y="6"/>
                    <a:pt x="27" y="3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2"/>
                    <a:pt x="30" y="3"/>
                    <a:pt x="31" y="5"/>
                  </a:cubicBezTo>
                  <a:cubicBezTo>
                    <a:pt x="32" y="6"/>
                    <a:pt x="32" y="8"/>
                    <a:pt x="33" y="9"/>
                  </a:cubicBezTo>
                  <a:cubicBezTo>
                    <a:pt x="31" y="11"/>
                    <a:pt x="28" y="15"/>
                    <a:pt x="26" y="18"/>
                  </a:cubicBezTo>
                  <a:cubicBezTo>
                    <a:pt x="23" y="23"/>
                    <a:pt x="21" y="26"/>
                    <a:pt x="19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8" y="24"/>
                    <a:pt x="36" y="20"/>
                    <a:pt x="38" y="18"/>
                  </a:cubicBezTo>
                  <a:cubicBezTo>
                    <a:pt x="38" y="19"/>
                    <a:pt x="38" y="20"/>
                    <a:pt x="39" y="21"/>
                  </a:cubicBezTo>
                  <a:cubicBezTo>
                    <a:pt x="40" y="23"/>
                    <a:pt x="40" y="23"/>
                    <a:pt x="40" y="24"/>
                  </a:cubicBezTo>
                  <a:cubicBezTo>
                    <a:pt x="36" y="25"/>
                    <a:pt x="27" y="29"/>
                    <a:pt x="25" y="3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9" name="Freeform 30">
              <a:extLst>
                <a:ext uri="{FF2B5EF4-FFF2-40B4-BE49-F238E27FC236}">
                  <a16:creationId xmlns:a16="http://schemas.microsoft.com/office/drawing/2014/main" id="{AADB88E4-D0FE-F6FA-9C18-292DC6014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" y="2585"/>
              <a:ext cx="64" cy="63"/>
            </a:xfrm>
            <a:custGeom>
              <a:avLst/>
              <a:gdLst>
                <a:gd name="T0" fmla="*/ 18 w 39"/>
                <a:gd name="T1" fmla="*/ 35 h 38"/>
                <a:gd name="T2" fmla="*/ 13 w 39"/>
                <a:gd name="T3" fmla="*/ 38 h 38"/>
                <a:gd name="T4" fmla="*/ 5 w 39"/>
                <a:gd name="T5" fmla="*/ 29 h 38"/>
                <a:gd name="T6" fmla="*/ 11 w 39"/>
                <a:gd name="T7" fmla="*/ 7 h 38"/>
                <a:gd name="T8" fmla="*/ 34 w 39"/>
                <a:gd name="T9" fmla="*/ 12 h 38"/>
                <a:gd name="T10" fmla="*/ 39 w 39"/>
                <a:gd name="T11" fmla="*/ 21 h 38"/>
                <a:gd name="T12" fmla="*/ 33 w 39"/>
                <a:gd name="T13" fmla="*/ 24 h 38"/>
                <a:gd name="T14" fmla="*/ 33 w 39"/>
                <a:gd name="T15" fmla="*/ 23 h 38"/>
                <a:gd name="T16" fmla="*/ 31 w 39"/>
                <a:gd name="T17" fmla="*/ 13 h 38"/>
                <a:gd name="T18" fmla="*/ 15 w 39"/>
                <a:gd name="T19" fmla="*/ 13 h 38"/>
                <a:gd name="T20" fmla="*/ 9 w 39"/>
                <a:gd name="T21" fmla="*/ 29 h 38"/>
                <a:gd name="T22" fmla="*/ 13 w 39"/>
                <a:gd name="T23" fmla="*/ 30 h 38"/>
                <a:gd name="T24" fmla="*/ 16 w 39"/>
                <a:gd name="T25" fmla="*/ 28 h 38"/>
                <a:gd name="T26" fmla="*/ 20 w 39"/>
                <a:gd name="T27" fmla="*/ 24 h 38"/>
                <a:gd name="T28" fmla="*/ 20 w 39"/>
                <a:gd name="T29" fmla="*/ 24 h 38"/>
                <a:gd name="T30" fmla="*/ 23 w 39"/>
                <a:gd name="T31" fmla="*/ 27 h 38"/>
                <a:gd name="T32" fmla="*/ 25 w 39"/>
                <a:gd name="T33" fmla="*/ 31 h 38"/>
                <a:gd name="T34" fmla="*/ 18 w 39"/>
                <a:gd name="T35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8">
                  <a:moveTo>
                    <a:pt x="18" y="35"/>
                  </a:moveTo>
                  <a:cubicBezTo>
                    <a:pt x="17" y="35"/>
                    <a:pt x="15" y="37"/>
                    <a:pt x="13" y="38"/>
                  </a:cubicBezTo>
                  <a:cubicBezTo>
                    <a:pt x="10" y="35"/>
                    <a:pt x="8" y="33"/>
                    <a:pt x="5" y="29"/>
                  </a:cubicBezTo>
                  <a:cubicBezTo>
                    <a:pt x="0" y="20"/>
                    <a:pt x="1" y="14"/>
                    <a:pt x="11" y="7"/>
                  </a:cubicBezTo>
                  <a:cubicBezTo>
                    <a:pt x="17" y="3"/>
                    <a:pt x="26" y="0"/>
                    <a:pt x="34" y="12"/>
                  </a:cubicBezTo>
                  <a:cubicBezTo>
                    <a:pt x="36" y="15"/>
                    <a:pt x="38" y="19"/>
                    <a:pt x="39" y="21"/>
                  </a:cubicBezTo>
                  <a:cubicBezTo>
                    <a:pt x="37" y="22"/>
                    <a:pt x="35" y="23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1"/>
                    <a:pt x="33" y="17"/>
                    <a:pt x="31" y="13"/>
                  </a:cubicBezTo>
                  <a:cubicBezTo>
                    <a:pt x="27" y="8"/>
                    <a:pt x="21" y="9"/>
                    <a:pt x="15" y="13"/>
                  </a:cubicBezTo>
                  <a:cubicBezTo>
                    <a:pt x="6" y="19"/>
                    <a:pt x="6" y="24"/>
                    <a:pt x="9" y="29"/>
                  </a:cubicBezTo>
                  <a:cubicBezTo>
                    <a:pt x="11" y="31"/>
                    <a:pt x="12" y="30"/>
                    <a:pt x="13" y="3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27"/>
                    <a:pt x="19" y="26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5"/>
                    <a:pt x="22" y="26"/>
                    <a:pt x="23" y="27"/>
                  </a:cubicBezTo>
                  <a:cubicBezTo>
                    <a:pt x="24" y="29"/>
                    <a:pt x="24" y="29"/>
                    <a:pt x="25" y="31"/>
                  </a:cubicBezTo>
                  <a:cubicBezTo>
                    <a:pt x="24" y="31"/>
                    <a:pt x="20" y="33"/>
                    <a:pt x="18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0" name="Freeform 31">
              <a:extLst>
                <a:ext uri="{FF2B5EF4-FFF2-40B4-BE49-F238E27FC236}">
                  <a16:creationId xmlns:a16="http://schemas.microsoft.com/office/drawing/2014/main" id="{A996A45B-9EE5-7AAC-4AE2-045F93785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" y="2625"/>
              <a:ext cx="69" cy="68"/>
            </a:xfrm>
            <a:custGeom>
              <a:avLst/>
              <a:gdLst>
                <a:gd name="T0" fmla="*/ 29 w 42"/>
                <a:gd name="T1" fmla="*/ 31 h 42"/>
                <a:gd name="T2" fmla="*/ 17 w 42"/>
                <a:gd name="T3" fmla="*/ 42 h 42"/>
                <a:gd name="T4" fmla="*/ 15 w 42"/>
                <a:gd name="T5" fmla="*/ 39 h 42"/>
                <a:gd name="T6" fmla="*/ 12 w 42"/>
                <a:gd name="T7" fmla="*/ 36 h 42"/>
                <a:gd name="T8" fmla="*/ 23 w 42"/>
                <a:gd name="T9" fmla="*/ 26 h 42"/>
                <a:gd name="T10" fmla="*/ 20 w 42"/>
                <a:gd name="T11" fmla="*/ 22 h 42"/>
                <a:gd name="T12" fmla="*/ 16 w 42"/>
                <a:gd name="T13" fmla="*/ 18 h 42"/>
                <a:gd name="T14" fmla="*/ 5 w 42"/>
                <a:gd name="T15" fmla="*/ 29 h 42"/>
                <a:gd name="T16" fmla="*/ 3 w 42"/>
                <a:gd name="T17" fmla="*/ 25 h 42"/>
                <a:gd name="T18" fmla="*/ 0 w 42"/>
                <a:gd name="T19" fmla="*/ 22 h 42"/>
                <a:gd name="T20" fmla="*/ 12 w 42"/>
                <a:gd name="T21" fmla="*/ 12 h 42"/>
                <a:gd name="T22" fmla="*/ 24 w 42"/>
                <a:gd name="T23" fmla="*/ 0 h 42"/>
                <a:gd name="T24" fmla="*/ 24 w 42"/>
                <a:gd name="T25" fmla="*/ 0 h 42"/>
                <a:gd name="T26" fmla="*/ 27 w 42"/>
                <a:gd name="T27" fmla="*/ 4 h 42"/>
                <a:gd name="T28" fmla="*/ 30 w 42"/>
                <a:gd name="T29" fmla="*/ 7 h 42"/>
                <a:gd name="T30" fmla="*/ 19 w 42"/>
                <a:gd name="T31" fmla="*/ 16 h 42"/>
                <a:gd name="T32" fmla="*/ 22 w 42"/>
                <a:gd name="T33" fmla="*/ 20 h 42"/>
                <a:gd name="T34" fmla="*/ 26 w 42"/>
                <a:gd name="T35" fmla="*/ 24 h 42"/>
                <a:gd name="T36" fmla="*/ 36 w 42"/>
                <a:gd name="T37" fmla="*/ 14 h 42"/>
                <a:gd name="T38" fmla="*/ 36 w 42"/>
                <a:gd name="T39" fmla="*/ 14 h 42"/>
                <a:gd name="T40" fmla="*/ 39 w 42"/>
                <a:gd name="T41" fmla="*/ 18 h 42"/>
                <a:gd name="T42" fmla="*/ 42 w 42"/>
                <a:gd name="T43" fmla="*/ 21 h 42"/>
                <a:gd name="T44" fmla="*/ 29 w 42"/>
                <a:gd name="T4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42">
                  <a:moveTo>
                    <a:pt x="29" y="31"/>
                  </a:moveTo>
                  <a:cubicBezTo>
                    <a:pt x="26" y="33"/>
                    <a:pt x="20" y="39"/>
                    <a:pt x="17" y="42"/>
                  </a:cubicBezTo>
                  <a:cubicBezTo>
                    <a:pt x="16" y="41"/>
                    <a:pt x="16" y="40"/>
                    <a:pt x="15" y="39"/>
                  </a:cubicBezTo>
                  <a:cubicBezTo>
                    <a:pt x="14" y="38"/>
                    <a:pt x="13" y="37"/>
                    <a:pt x="12" y="36"/>
                  </a:cubicBezTo>
                  <a:cubicBezTo>
                    <a:pt x="15" y="33"/>
                    <a:pt x="21" y="29"/>
                    <a:pt x="23" y="26"/>
                  </a:cubicBezTo>
                  <a:cubicBezTo>
                    <a:pt x="22" y="25"/>
                    <a:pt x="21" y="24"/>
                    <a:pt x="20" y="22"/>
                  </a:cubicBezTo>
                  <a:cubicBezTo>
                    <a:pt x="19" y="21"/>
                    <a:pt x="17" y="20"/>
                    <a:pt x="16" y="18"/>
                  </a:cubicBezTo>
                  <a:cubicBezTo>
                    <a:pt x="12" y="22"/>
                    <a:pt x="9" y="25"/>
                    <a:pt x="5" y="29"/>
                  </a:cubicBezTo>
                  <a:cubicBezTo>
                    <a:pt x="4" y="27"/>
                    <a:pt x="3" y="26"/>
                    <a:pt x="3" y="25"/>
                  </a:cubicBezTo>
                  <a:cubicBezTo>
                    <a:pt x="2" y="25"/>
                    <a:pt x="1" y="24"/>
                    <a:pt x="0" y="22"/>
                  </a:cubicBezTo>
                  <a:cubicBezTo>
                    <a:pt x="3" y="20"/>
                    <a:pt x="10" y="15"/>
                    <a:pt x="12" y="12"/>
                  </a:cubicBezTo>
                  <a:cubicBezTo>
                    <a:pt x="15" y="10"/>
                    <a:pt x="24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2"/>
                    <a:pt x="26" y="3"/>
                    <a:pt x="27" y="4"/>
                  </a:cubicBezTo>
                  <a:cubicBezTo>
                    <a:pt x="28" y="5"/>
                    <a:pt x="29" y="6"/>
                    <a:pt x="30" y="7"/>
                  </a:cubicBezTo>
                  <a:cubicBezTo>
                    <a:pt x="27" y="9"/>
                    <a:pt x="23" y="12"/>
                    <a:pt x="19" y="16"/>
                  </a:cubicBezTo>
                  <a:cubicBezTo>
                    <a:pt x="20" y="18"/>
                    <a:pt x="21" y="19"/>
                    <a:pt x="22" y="20"/>
                  </a:cubicBezTo>
                  <a:cubicBezTo>
                    <a:pt x="23" y="21"/>
                    <a:pt x="24" y="22"/>
                    <a:pt x="26" y="24"/>
                  </a:cubicBezTo>
                  <a:cubicBezTo>
                    <a:pt x="31" y="19"/>
                    <a:pt x="34" y="17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6"/>
                    <a:pt x="39" y="18"/>
                  </a:cubicBezTo>
                  <a:cubicBezTo>
                    <a:pt x="40" y="19"/>
                    <a:pt x="41" y="20"/>
                    <a:pt x="42" y="21"/>
                  </a:cubicBezTo>
                  <a:cubicBezTo>
                    <a:pt x="38" y="23"/>
                    <a:pt x="32" y="28"/>
                    <a:pt x="29" y="31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1" name="Freeform 32">
              <a:extLst>
                <a:ext uri="{FF2B5EF4-FFF2-40B4-BE49-F238E27FC236}">
                  <a16:creationId xmlns:a16="http://schemas.microsoft.com/office/drawing/2014/main" id="{A0C69CCD-98D3-1B56-371F-416F30B40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4" y="2674"/>
              <a:ext cx="59" cy="59"/>
            </a:xfrm>
            <a:custGeom>
              <a:avLst/>
              <a:gdLst>
                <a:gd name="T0" fmla="*/ 27 w 36"/>
                <a:gd name="T1" fmla="*/ 7 h 36"/>
                <a:gd name="T2" fmla="*/ 27 w 36"/>
                <a:gd name="T3" fmla="*/ 6 h 36"/>
                <a:gd name="T4" fmla="*/ 17 w 36"/>
                <a:gd name="T5" fmla="*/ 12 h 36"/>
                <a:gd name="T6" fmla="*/ 19 w 36"/>
                <a:gd name="T7" fmla="*/ 15 h 36"/>
                <a:gd name="T8" fmla="*/ 22 w 36"/>
                <a:gd name="T9" fmla="*/ 17 h 36"/>
                <a:gd name="T10" fmla="*/ 27 w 36"/>
                <a:gd name="T11" fmla="*/ 7 h 36"/>
                <a:gd name="T12" fmla="*/ 18 w 36"/>
                <a:gd name="T13" fmla="*/ 33 h 36"/>
                <a:gd name="T14" fmla="*/ 15 w 36"/>
                <a:gd name="T15" fmla="*/ 30 h 36"/>
                <a:gd name="T16" fmla="*/ 21 w 36"/>
                <a:gd name="T17" fmla="*/ 20 h 36"/>
                <a:gd name="T18" fmla="*/ 17 w 36"/>
                <a:gd name="T19" fmla="*/ 17 h 36"/>
                <a:gd name="T20" fmla="*/ 14 w 36"/>
                <a:gd name="T21" fmla="*/ 14 h 36"/>
                <a:gd name="T22" fmla="*/ 5 w 36"/>
                <a:gd name="T23" fmla="*/ 22 h 36"/>
                <a:gd name="T24" fmla="*/ 3 w 36"/>
                <a:gd name="T25" fmla="*/ 19 h 36"/>
                <a:gd name="T26" fmla="*/ 0 w 36"/>
                <a:gd name="T27" fmla="*/ 17 h 36"/>
                <a:gd name="T28" fmla="*/ 6 w 36"/>
                <a:gd name="T29" fmla="*/ 14 h 36"/>
                <a:gd name="T30" fmla="*/ 16 w 36"/>
                <a:gd name="T31" fmla="*/ 9 h 36"/>
                <a:gd name="T32" fmla="*/ 26 w 36"/>
                <a:gd name="T33" fmla="*/ 3 h 36"/>
                <a:gd name="T34" fmla="*/ 29 w 36"/>
                <a:gd name="T35" fmla="*/ 0 h 36"/>
                <a:gd name="T36" fmla="*/ 29 w 36"/>
                <a:gd name="T37" fmla="*/ 0 h 36"/>
                <a:gd name="T38" fmla="*/ 32 w 36"/>
                <a:gd name="T39" fmla="*/ 2 h 36"/>
                <a:gd name="T40" fmla="*/ 36 w 36"/>
                <a:gd name="T41" fmla="*/ 5 h 36"/>
                <a:gd name="T42" fmla="*/ 34 w 36"/>
                <a:gd name="T43" fmla="*/ 9 h 36"/>
                <a:gd name="T44" fmla="*/ 29 w 36"/>
                <a:gd name="T45" fmla="*/ 19 h 36"/>
                <a:gd name="T46" fmla="*/ 24 w 36"/>
                <a:gd name="T47" fmla="*/ 30 h 36"/>
                <a:gd name="T48" fmla="*/ 22 w 36"/>
                <a:gd name="T49" fmla="*/ 36 h 36"/>
                <a:gd name="T50" fmla="*/ 18 w 36"/>
                <a:gd name="T5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6">
                  <a:moveTo>
                    <a:pt x="27" y="7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3" y="8"/>
                    <a:pt x="20" y="10"/>
                    <a:pt x="17" y="12"/>
                  </a:cubicBezTo>
                  <a:cubicBezTo>
                    <a:pt x="18" y="13"/>
                    <a:pt x="19" y="14"/>
                    <a:pt x="19" y="15"/>
                  </a:cubicBezTo>
                  <a:cubicBezTo>
                    <a:pt x="21" y="16"/>
                    <a:pt x="21" y="16"/>
                    <a:pt x="22" y="17"/>
                  </a:cubicBezTo>
                  <a:cubicBezTo>
                    <a:pt x="24" y="14"/>
                    <a:pt x="26" y="10"/>
                    <a:pt x="27" y="7"/>
                  </a:cubicBezTo>
                  <a:close/>
                  <a:moveTo>
                    <a:pt x="18" y="33"/>
                  </a:moveTo>
                  <a:cubicBezTo>
                    <a:pt x="17" y="32"/>
                    <a:pt x="16" y="31"/>
                    <a:pt x="15" y="30"/>
                  </a:cubicBezTo>
                  <a:cubicBezTo>
                    <a:pt x="17" y="27"/>
                    <a:pt x="20" y="22"/>
                    <a:pt x="21" y="20"/>
                  </a:cubicBezTo>
                  <a:cubicBezTo>
                    <a:pt x="20" y="19"/>
                    <a:pt x="19" y="18"/>
                    <a:pt x="17" y="17"/>
                  </a:cubicBezTo>
                  <a:cubicBezTo>
                    <a:pt x="16" y="16"/>
                    <a:pt x="15" y="15"/>
                    <a:pt x="14" y="14"/>
                  </a:cubicBezTo>
                  <a:cubicBezTo>
                    <a:pt x="12" y="16"/>
                    <a:pt x="7" y="19"/>
                    <a:pt x="5" y="22"/>
                  </a:cubicBezTo>
                  <a:cubicBezTo>
                    <a:pt x="4" y="21"/>
                    <a:pt x="4" y="20"/>
                    <a:pt x="3" y="19"/>
                  </a:cubicBezTo>
                  <a:cubicBezTo>
                    <a:pt x="2" y="18"/>
                    <a:pt x="1" y="17"/>
                    <a:pt x="0" y="17"/>
                  </a:cubicBezTo>
                  <a:cubicBezTo>
                    <a:pt x="2" y="16"/>
                    <a:pt x="5" y="14"/>
                    <a:pt x="6" y="14"/>
                  </a:cubicBezTo>
                  <a:cubicBezTo>
                    <a:pt x="9" y="12"/>
                    <a:pt x="13" y="10"/>
                    <a:pt x="16" y="9"/>
                  </a:cubicBezTo>
                  <a:cubicBezTo>
                    <a:pt x="19" y="7"/>
                    <a:pt x="23" y="5"/>
                    <a:pt x="26" y="3"/>
                  </a:cubicBezTo>
                  <a:cubicBezTo>
                    <a:pt x="27" y="2"/>
                    <a:pt x="29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1"/>
                    <a:pt x="32" y="2"/>
                    <a:pt x="32" y="2"/>
                  </a:cubicBezTo>
                  <a:cubicBezTo>
                    <a:pt x="33" y="3"/>
                    <a:pt x="35" y="4"/>
                    <a:pt x="36" y="5"/>
                  </a:cubicBezTo>
                  <a:cubicBezTo>
                    <a:pt x="35" y="6"/>
                    <a:pt x="34" y="7"/>
                    <a:pt x="34" y="9"/>
                  </a:cubicBezTo>
                  <a:cubicBezTo>
                    <a:pt x="32" y="12"/>
                    <a:pt x="30" y="16"/>
                    <a:pt x="29" y="19"/>
                  </a:cubicBezTo>
                  <a:cubicBezTo>
                    <a:pt x="27" y="24"/>
                    <a:pt x="25" y="27"/>
                    <a:pt x="24" y="30"/>
                  </a:cubicBezTo>
                  <a:cubicBezTo>
                    <a:pt x="24" y="31"/>
                    <a:pt x="23" y="34"/>
                    <a:pt x="22" y="36"/>
                  </a:cubicBezTo>
                  <a:cubicBezTo>
                    <a:pt x="21" y="35"/>
                    <a:pt x="20" y="34"/>
                    <a:pt x="18" y="3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2" name="Freeform 33">
              <a:extLst>
                <a:ext uri="{FF2B5EF4-FFF2-40B4-BE49-F238E27FC236}">
                  <a16:creationId xmlns:a16="http://schemas.microsoft.com/office/drawing/2014/main" id="{1AAC7661-7619-1E05-2623-3891C179C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9" y="2695"/>
              <a:ext cx="42" cy="53"/>
            </a:xfrm>
            <a:custGeom>
              <a:avLst/>
              <a:gdLst>
                <a:gd name="T0" fmla="*/ 4 w 26"/>
                <a:gd name="T1" fmla="*/ 29 h 32"/>
                <a:gd name="T2" fmla="*/ 0 w 26"/>
                <a:gd name="T3" fmla="*/ 26 h 32"/>
                <a:gd name="T4" fmla="*/ 10 w 26"/>
                <a:gd name="T5" fmla="*/ 14 h 32"/>
                <a:gd name="T6" fmla="*/ 18 w 26"/>
                <a:gd name="T7" fmla="*/ 0 h 32"/>
                <a:gd name="T8" fmla="*/ 18 w 26"/>
                <a:gd name="T9" fmla="*/ 0 h 32"/>
                <a:gd name="T10" fmla="*/ 22 w 26"/>
                <a:gd name="T11" fmla="*/ 2 h 32"/>
                <a:gd name="T12" fmla="*/ 26 w 26"/>
                <a:gd name="T13" fmla="*/ 5 h 32"/>
                <a:gd name="T14" fmla="*/ 16 w 26"/>
                <a:gd name="T15" fmla="*/ 17 h 32"/>
                <a:gd name="T16" fmla="*/ 7 w 26"/>
                <a:gd name="T17" fmla="*/ 32 h 32"/>
                <a:gd name="T18" fmla="*/ 4 w 26"/>
                <a:gd name="T1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2">
                  <a:moveTo>
                    <a:pt x="4" y="29"/>
                  </a:moveTo>
                  <a:cubicBezTo>
                    <a:pt x="2" y="28"/>
                    <a:pt x="2" y="28"/>
                    <a:pt x="0" y="26"/>
                  </a:cubicBezTo>
                  <a:cubicBezTo>
                    <a:pt x="4" y="22"/>
                    <a:pt x="8" y="17"/>
                    <a:pt x="10" y="14"/>
                  </a:cubicBezTo>
                  <a:cubicBezTo>
                    <a:pt x="13" y="9"/>
                    <a:pt x="18" y="3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20" y="2"/>
                    <a:pt x="22" y="2"/>
                  </a:cubicBezTo>
                  <a:cubicBezTo>
                    <a:pt x="23" y="3"/>
                    <a:pt x="24" y="4"/>
                    <a:pt x="26" y="5"/>
                  </a:cubicBezTo>
                  <a:cubicBezTo>
                    <a:pt x="23" y="8"/>
                    <a:pt x="17" y="15"/>
                    <a:pt x="16" y="17"/>
                  </a:cubicBezTo>
                  <a:cubicBezTo>
                    <a:pt x="15" y="19"/>
                    <a:pt x="10" y="26"/>
                    <a:pt x="7" y="32"/>
                  </a:cubicBezTo>
                  <a:cubicBezTo>
                    <a:pt x="5" y="30"/>
                    <a:pt x="4" y="30"/>
                    <a:pt x="4" y="2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3" name="Freeform 34">
              <a:extLst>
                <a:ext uri="{FF2B5EF4-FFF2-40B4-BE49-F238E27FC236}">
                  <a16:creationId xmlns:a16="http://schemas.microsoft.com/office/drawing/2014/main" id="{6066AB41-DEBA-1E42-3D8B-F1EFEC0BA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2720"/>
              <a:ext cx="50" cy="57"/>
            </a:xfrm>
            <a:custGeom>
              <a:avLst/>
              <a:gdLst>
                <a:gd name="T0" fmla="*/ 22 w 31"/>
                <a:gd name="T1" fmla="*/ 18 h 35"/>
                <a:gd name="T2" fmla="*/ 17 w 31"/>
                <a:gd name="T3" fmla="*/ 28 h 35"/>
                <a:gd name="T4" fmla="*/ 0 w 31"/>
                <a:gd name="T5" fmla="*/ 31 h 35"/>
                <a:gd name="T6" fmla="*/ 1 w 31"/>
                <a:gd name="T7" fmla="*/ 28 h 35"/>
                <a:gd name="T8" fmla="*/ 10 w 31"/>
                <a:gd name="T9" fmla="*/ 25 h 35"/>
                <a:gd name="T10" fmla="*/ 15 w 31"/>
                <a:gd name="T11" fmla="*/ 17 h 35"/>
                <a:gd name="T12" fmla="*/ 23 w 31"/>
                <a:gd name="T13" fmla="*/ 0 h 35"/>
                <a:gd name="T14" fmla="*/ 23 w 31"/>
                <a:gd name="T15" fmla="*/ 0 h 35"/>
                <a:gd name="T16" fmla="*/ 27 w 31"/>
                <a:gd name="T17" fmla="*/ 3 h 35"/>
                <a:gd name="T18" fmla="*/ 31 w 31"/>
                <a:gd name="T19" fmla="*/ 5 h 35"/>
                <a:gd name="T20" fmla="*/ 22 w 31"/>
                <a:gd name="T2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5">
                  <a:moveTo>
                    <a:pt x="22" y="18"/>
                  </a:moveTo>
                  <a:cubicBezTo>
                    <a:pt x="20" y="22"/>
                    <a:pt x="18" y="27"/>
                    <a:pt x="17" y="28"/>
                  </a:cubicBezTo>
                  <a:cubicBezTo>
                    <a:pt x="14" y="33"/>
                    <a:pt x="10" y="35"/>
                    <a:pt x="0" y="3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7" y="30"/>
                    <a:pt x="10" y="25"/>
                  </a:cubicBezTo>
                  <a:cubicBezTo>
                    <a:pt x="11" y="24"/>
                    <a:pt x="13" y="20"/>
                    <a:pt x="15" y="17"/>
                  </a:cubicBezTo>
                  <a:cubicBezTo>
                    <a:pt x="18" y="12"/>
                    <a:pt x="23" y="4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1"/>
                    <a:pt x="26" y="2"/>
                    <a:pt x="27" y="3"/>
                  </a:cubicBezTo>
                  <a:cubicBezTo>
                    <a:pt x="28" y="3"/>
                    <a:pt x="29" y="4"/>
                    <a:pt x="31" y="5"/>
                  </a:cubicBezTo>
                  <a:cubicBezTo>
                    <a:pt x="28" y="8"/>
                    <a:pt x="24" y="15"/>
                    <a:pt x="22" y="18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4" name="Freeform 35">
              <a:extLst>
                <a:ext uri="{FF2B5EF4-FFF2-40B4-BE49-F238E27FC236}">
                  <a16:creationId xmlns:a16="http://schemas.microsoft.com/office/drawing/2014/main" id="{B16269D6-9FB1-93BF-2044-1EDD049D4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" y="2731"/>
              <a:ext cx="35" cy="56"/>
            </a:xfrm>
            <a:custGeom>
              <a:avLst/>
              <a:gdLst>
                <a:gd name="T0" fmla="*/ 8 w 21"/>
                <a:gd name="T1" fmla="*/ 34 h 34"/>
                <a:gd name="T2" fmla="*/ 4 w 21"/>
                <a:gd name="T3" fmla="*/ 32 h 34"/>
                <a:gd name="T4" fmla="*/ 0 w 21"/>
                <a:gd name="T5" fmla="*/ 30 h 34"/>
                <a:gd name="T6" fmla="*/ 7 w 21"/>
                <a:gd name="T7" fmla="*/ 16 h 34"/>
                <a:gd name="T8" fmla="*/ 13 w 21"/>
                <a:gd name="T9" fmla="*/ 1 h 34"/>
                <a:gd name="T10" fmla="*/ 13 w 21"/>
                <a:gd name="T11" fmla="*/ 0 h 34"/>
                <a:gd name="T12" fmla="*/ 17 w 21"/>
                <a:gd name="T13" fmla="*/ 2 h 34"/>
                <a:gd name="T14" fmla="*/ 21 w 21"/>
                <a:gd name="T15" fmla="*/ 4 h 34"/>
                <a:gd name="T16" fmla="*/ 14 w 21"/>
                <a:gd name="T17" fmla="*/ 18 h 34"/>
                <a:gd name="T18" fmla="*/ 8 w 21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4">
                  <a:moveTo>
                    <a:pt x="8" y="34"/>
                  </a:moveTo>
                  <a:cubicBezTo>
                    <a:pt x="6" y="33"/>
                    <a:pt x="5" y="32"/>
                    <a:pt x="4" y="32"/>
                  </a:cubicBezTo>
                  <a:cubicBezTo>
                    <a:pt x="3" y="31"/>
                    <a:pt x="2" y="31"/>
                    <a:pt x="0" y="30"/>
                  </a:cubicBezTo>
                  <a:cubicBezTo>
                    <a:pt x="3" y="25"/>
                    <a:pt x="6" y="19"/>
                    <a:pt x="7" y="16"/>
                  </a:cubicBezTo>
                  <a:cubicBezTo>
                    <a:pt x="10" y="11"/>
                    <a:pt x="13" y="4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6" y="2"/>
                    <a:pt x="17" y="2"/>
                  </a:cubicBezTo>
                  <a:cubicBezTo>
                    <a:pt x="18" y="3"/>
                    <a:pt x="20" y="4"/>
                    <a:pt x="21" y="4"/>
                  </a:cubicBezTo>
                  <a:cubicBezTo>
                    <a:pt x="19" y="8"/>
                    <a:pt x="15" y="16"/>
                    <a:pt x="14" y="18"/>
                  </a:cubicBezTo>
                  <a:cubicBezTo>
                    <a:pt x="13" y="20"/>
                    <a:pt x="9" y="28"/>
                    <a:pt x="8" y="3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5" name="Freeform 36">
              <a:extLst>
                <a:ext uri="{FF2B5EF4-FFF2-40B4-BE49-F238E27FC236}">
                  <a16:creationId xmlns:a16="http://schemas.microsoft.com/office/drawing/2014/main" id="{8ECD8F78-9CB9-92A0-03D5-4A6B4A2B33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8" y="2748"/>
              <a:ext cx="48" cy="59"/>
            </a:xfrm>
            <a:custGeom>
              <a:avLst/>
              <a:gdLst>
                <a:gd name="T0" fmla="*/ 21 w 29"/>
                <a:gd name="T1" fmla="*/ 7 h 36"/>
                <a:gd name="T2" fmla="*/ 21 w 29"/>
                <a:gd name="T3" fmla="*/ 7 h 36"/>
                <a:gd name="T4" fmla="*/ 14 w 29"/>
                <a:gd name="T5" fmla="*/ 16 h 36"/>
                <a:gd name="T6" fmla="*/ 17 w 29"/>
                <a:gd name="T7" fmla="*/ 17 h 36"/>
                <a:gd name="T8" fmla="*/ 21 w 29"/>
                <a:gd name="T9" fmla="*/ 18 h 36"/>
                <a:gd name="T10" fmla="*/ 21 w 29"/>
                <a:gd name="T11" fmla="*/ 7 h 36"/>
                <a:gd name="T12" fmla="*/ 23 w 29"/>
                <a:gd name="T13" fmla="*/ 35 h 36"/>
                <a:gd name="T14" fmla="*/ 19 w 29"/>
                <a:gd name="T15" fmla="*/ 33 h 36"/>
                <a:gd name="T16" fmla="*/ 21 w 29"/>
                <a:gd name="T17" fmla="*/ 22 h 36"/>
                <a:gd name="T18" fmla="*/ 16 w 29"/>
                <a:gd name="T19" fmla="*/ 20 h 36"/>
                <a:gd name="T20" fmla="*/ 12 w 29"/>
                <a:gd name="T21" fmla="*/ 19 h 36"/>
                <a:gd name="T22" fmla="*/ 7 w 29"/>
                <a:gd name="T23" fmla="*/ 29 h 36"/>
                <a:gd name="T24" fmla="*/ 3 w 29"/>
                <a:gd name="T25" fmla="*/ 27 h 36"/>
                <a:gd name="T26" fmla="*/ 0 w 29"/>
                <a:gd name="T27" fmla="*/ 26 h 36"/>
                <a:gd name="T28" fmla="*/ 5 w 29"/>
                <a:gd name="T29" fmla="*/ 21 h 36"/>
                <a:gd name="T30" fmla="*/ 12 w 29"/>
                <a:gd name="T31" fmla="*/ 13 h 36"/>
                <a:gd name="T32" fmla="*/ 19 w 29"/>
                <a:gd name="T33" fmla="*/ 3 h 36"/>
                <a:gd name="T34" fmla="*/ 21 w 29"/>
                <a:gd name="T35" fmla="*/ 0 h 36"/>
                <a:gd name="T36" fmla="*/ 21 w 29"/>
                <a:gd name="T37" fmla="*/ 0 h 36"/>
                <a:gd name="T38" fmla="*/ 25 w 29"/>
                <a:gd name="T39" fmla="*/ 1 h 36"/>
                <a:gd name="T40" fmla="*/ 29 w 29"/>
                <a:gd name="T41" fmla="*/ 2 h 36"/>
                <a:gd name="T42" fmla="*/ 28 w 29"/>
                <a:gd name="T43" fmla="*/ 7 h 36"/>
                <a:gd name="T44" fmla="*/ 28 w 29"/>
                <a:gd name="T45" fmla="*/ 18 h 36"/>
                <a:gd name="T46" fmla="*/ 27 w 29"/>
                <a:gd name="T47" fmla="*/ 29 h 36"/>
                <a:gd name="T48" fmla="*/ 28 w 29"/>
                <a:gd name="T49" fmla="*/ 36 h 36"/>
                <a:gd name="T50" fmla="*/ 23 w 29"/>
                <a:gd name="T5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6"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9" y="10"/>
                    <a:pt x="16" y="13"/>
                    <a:pt x="14" y="16"/>
                  </a:cubicBezTo>
                  <a:cubicBezTo>
                    <a:pt x="15" y="17"/>
                    <a:pt x="16" y="17"/>
                    <a:pt x="17" y="17"/>
                  </a:cubicBezTo>
                  <a:cubicBezTo>
                    <a:pt x="19" y="18"/>
                    <a:pt x="20" y="18"/>
                    <a:pt x="21" y="18"/>
                  </a:cubicBezTo>
                  <a:cubicBezTo>
                    <a:pt x="21" y="15"/>
                    <a:pt x="21" y="11"/>
                    <a:pt x="21" y="7"/>
                  </a:cubicBezTo>
                  <a:close/>
                  <a:moveTo>
                    <a:pt x="23" y="35"/>
                  </a:moveTo>
                  <a:cubicBezTo>
                    <a:pt x="22" y="34"/>
                    <a:pt x="20" y="34"/>
                    <a:pt x="19" y="33"/>
                  </a:cubicBezTo>
                  <a:cubicBezTo>
                    <a:pt x="20" y="30"/>
                    <a:pt x="20" y="24"/>
                    <a:pt x="21" y="22"/>
                  </a:cubicBezTo>
                  <a:cubicBezTo>
                    <a:pt x="19" y="21"/>
                    <a:pt x="18" y="20"/>
                    <a:pt x="16" y="20"/>
                  </a:cubicBezTo>
                  <a:cubicBezTo>
                    <a:pt x="15" y="20"/>
                    <a:pt x="13" y="19"/>
                    <a:pt x="12" y="19"/>
                  </a:cubicBezTo>
                  <a:cubicBezTo>
                    <a:pt x="11" y="21"/>
                    <a:pt x="7" y="26"/>
                    <a:pt x="7" y="29"/>
                  </a:cubicBezTo>
                  <a:cubicBezTo>
                    <a:pt x="5" y="28"/>
                    <a:pt x="5" y="28"/>
                    <a:pt x="3" y="27"/>
                  </a:cubicBezTo>
                  <a:cubicBezTo>
                    <a:pt x="2" y="27"/>
                    <a:pt x="1" y="27"/>
                    <a:pt x="0" y="26"/>
                  </a:cubicBezTo>
                  <a:cubicBezTo>
                    <a:pt x="1" y="25"/>
                    <a:pt x="4" y="22"/>
                    <a:pt x="5" y="21"/>
                  </a:cubicBezTo>
                  <a:cubicBezTo>
                    <a:pt x="7" y="19"/>
                    <a:pt x="10" y="15"/>
                    <a:pt x="12" y="13"/>
                  </a:cubicBezTo>
                  <a:cubicBezTo>
                    <a:pt x="14" y="10"/>
                    <a:pt x="17" y="7"/>
                    <a:pt x="19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4" y="1"/>
                    <a:pt x="25" y="1"/>
                  </a:cubicBezTo>
                  <a:cubicBezTo>
                    <a:pt x="26" y="1"/>
                    <a:pt x="28" y="2"/>
                    <a:pt x="29" y="2"/>
                  </a:cubicBezTo>
                  <a:cubicBezTo>
                    <a:pt x="29" y="3"/>
                    <a:pt x="29" y="5"/>
                    <a:pt x="28" y="7"/>
                  </a:cubicBezTo>
                  <a:cubicBezTo>
                    <a:pt x="28" y="10"/>
                    <a:pt x="28" y="15"/>
                    <a:pt x="28" y="18"/>
                  </a:cubicBezTo>
                  <a:cubicBezTo>
                    <a:pt x="27" y="23"/>
                    <a:pt x="27" y="27"/>
                    <a:pt x="27" y="29"/>
                  </a:cubicBezTo>
                  <a:cubicBezTo>
                    <a:pt x="27" y="31"/>
                    <a:pt x="27" y="34"/>
                    <a:pt x="28" y="36"/>
                  </a:cubicBezTo>
                  <a:cubicBezTo>
                    <a:pt x="26" y="36"/>
                    <a:pt x="25" y="35"/>
                    <a:pt x="23" y="3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6" name="Freeform 37">
              <a:extLst>
                <a:ext uri="{FF2B5EF4-FFF2-40B4-BE49-F238E27FC236}">
                  <a16:creationId xmlns:a16="http://schemas.microsoft.com/office/drawing/2014/main" id="{549C3883-3D72-F8F2-1121-0889B4FD5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757"/>
              <a:ext cx="59" cy="63"/>
            </a:xfrm>
            <a:custGeom>
              <a:avLst/>
              <a:gdLst>
                <a:gd name="T0" fmla="*/ 11 w 36"/>
                <a:gd name="T1" fmla="*/ 18 h 38"/>
                <a:gd name="T2" fmla="*/ 16 w 36"/>
                <a:gd name="T3" fmla="*/ 32 h 38"/>
                <a:gd name="T4" fmla="*/ 26 w 36"/>
                <a:gd name="T5" fmla="*/ 21 h 38"/>
                <a:gd name="T6" fmla="*/ 21 w 36"/>
                <a:gd name="T7" fmla="*/ 6 h 38"/>
                <a:gd name="T8" fmla="*/ 11 w 36"/>
                <a:gd name="T9" fmla="*/ 18 h 38"/>
                <a:gd name="T10" fmla="*/ 34 w 36"/>
                <a:gd name="T11" fmla="*/ 22 h 38"/>
                <a:gd name="T12" fmla="*/ 15 w 36"/>
                <a:gd name="T13" fmla="*/ 35 h 38"/>
                <a:gd name="T14" fmla="*/ 3 w 36"/>
                <a:gd name="T15" fmla="*/ 16 h 38"/>
                <a:gd name="T16" fmla="*/ 22 w 36"/>
                <a:gd name="T17" fmla="*/ 3 h 38"/>
                <a:gd name="T18" fmla="*/ 34 w 36"/>
                <a:gd name="T1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8">
                  <a:moveTo>
                    <a:pt x="11" y="18"/>
                  </a:moveTo>
                  <a:cubicBezTo>
                    <a:pt x="9" y="25"/>
                    <a:pt x="10" y="31"/>
                    <a:pt x="16" y="32"/>
                  </a:cubicBezTo>
                  <a:cubicBezTo>
                    <a:pt x="22" y="33"/>
                    <a:pt x="25" y="27"/>
                    <a:pt x="26" y="21"/>
                  </a:cubicBezTo>
                  <a:cubicBezTo>
                    <a:pt x="27" y="15"/>
                    <a:pt x="28" y="7"/>
                    <a:pt x="21" y="6"/>
                  </a:cubicBezTo>
                  <a:cubicBezTo>
                    <a:pt x="15" y="5"/>
                    <a:pt x="12" y="11"/>
                    <a:pt x="11" y="18"/>
                  </a:cubicBezTo>
                  <a:close/>
                  <a:moveTo>
                    <a:pt x="34" y="22"/>
                  </a:moveTo>
                  <a:cubicBezTo>
                    <a:pt x="32" y="29"/>
                    <a:pt x="28" y="38"/>
                    <a:pt x="15" y="35"/>
                  </a:cubicBezTo>
                  <a:cubicBezTo>
                    <a:pt x="7" y="33"/>
                    <a:pt x="0" y="29"/>
                    <a:pt x="3" y="16"/>
                  </a:cubicBezTo>
                  <a:cubicBezTo>
                    <a:pt x="5" y="8"/>
                    <a:pt x="9" y="0"/>
                    <a:pt x="22" y="3"/>
                  </a:cubicBezTo>
                  <a:cubicBezTo>
                    <a:pt x="33" y="5"/>
                    <a:pt x="36" y="12"/>
                    <a:pt x="34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7" name="Freeform 38">
              <a:extLst>
                <a:ext uri="{FF2B5EF4-FFF2-40B4-BE49-F238E27FC236}">
                  <a16:creationId xmlns:a16="http://schemas.microsoft.com/office/drawing/2014/main" id="{8D74365A-DA98-C038-9C2D-4564A4A8D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769"/>
              <a:ext cx="44" cy="56"/>
            </a:xfrm>
            <a:custGeom>
              <a:avLst/>
              <a:gdLst>
                <a:gd name="T0" fmla="*/ 26 w 27"/>
                <a:gd name="T1" fmla="*/ 6 h 34"/>
                <a:gd name="T2" fmla="*/ 26 w 27"/>
                <a:gd name="T3" fmla="*/ 6 h 34"/>
                <a:gd name="T4" fmla="*/ 17 w 27"/>
                <a:gd name="T5" fmla="*/ 4 h 34"/>
                <a:gd name="T6" fmla="*/ 17 w 27"/>
                <a:gd name="T7" fmla="*/ 19 h 34"/>
                <a:gd name="T8" fmla="*/ 17 w 27"/>
                <a:gd name="T9" fmla="*/ 34 h 34"/>
                <a:gd name="T10" fmla="*/ 13 w 27"/>
                <a:gd name="T11" fmla="*/ 33 h 34"/>
                <a:gd name="T12" fmla="*/ 8 w 27"/>
                <a:gd name="T13" fmla="*/ 33 h 34"/>
                <a:gd name="T14" fmla="*/ 10 w 27"/>
                <a:gd name="T15" fmla="*/ 17 h 34"/>
                <a:gd name="T16" fmla="*/ 10 w 27"/>
                <a:gd name="T17" fmla="*/ 4 h 34"/>
                <a:gd name="T18" fmla="*/ 1 w 27"/>
                <a:gd name="T19" fmla="*/ 5 h 34"/>
                <a:gd name="T20" fmla="*/ 0 w 27"/>
                <a:gd name="T21" fmla="*/ 5 h 34"/>
                <a:gd name="T22" fmla="*/ 1 w 27"/>
                <a:gd name="T23" fmla="*/ 0 h 34"/>
                <a:gd name="T24" fmla="*/ 14 w 27"/>
                <a:gd name="T25" fmla="*/ 1 h 34"/>
                <a:gd name="T26" fmla="*/ 27 w 27"/>
                <a:gd name="T27" fmla="*/ 1 h 34"/>
                <a:gd name="T28" fmla="*/ 26 w 27"/>
                <a:gd name="T2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34">
                  <a:moveTo>
                    <a:pt x="26" y="6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25" y="5"/>
                    <a:pt x="22" y="5"/>
                    <a:pt x="17" y="4"/>
                  </a:cubicBezTo>
                  <a:cubicBezTo>
                    <a:pt x="17" y="5"/>
                    <a:pt x="17" y="12"/>
                    <a:pt x="17" y="19"/>
                  </a:cubicBezTo>
                  <a:cubicBezTo>
                    <a:pt x="16" y="26"/>
                    <a:pt x="17" y="33"/>
                    <a:pt x="17" y="34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1" y="33"/>
                    <a:pt x="10" y="33"/>
                    <a:pt x="8" y="33"/>
                  </a:cubicBezTo>
                  <a:cubicBezTo>
                    <a:pt x="9" y="29"/>
                    <a:pt x="10" y="20"/>
                    <a:pt x="10" y="17"/>
                  </a:cubicBezTo>
                  <a:cubicBezTo>
                    <a:pt x="10" y="14"/>
                    <a:pt x="10" y="7"/>
                    <a:pt x="10" y="4"/>
                  </a:cubicBezTo>
                  <a:cubicBezTo>
                    <a:pt x="6" y="4"/>
                    <a:pt x="2" y="4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6" y="1"/>
                    <a:pt x="10" y="1"/>
                    <a:pt x="14" y="1"/>
                  </a:cubicBezTo>
                  <a:cubicBezTo>
                    <a:pt x="18" y="1"/>
                    <a:pt x="23" y="2"/>
                    <a:pt x="27" y="1"/>
                  </a:cubicBezTo>
                  <a:cubicBezTo>
                    <a:pt x="27" y="3"/>
                    <a:pt x="27" y="4"/>
                    <a:pt x="26" y="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8" name="Freeform 39">
              <a:extLst>
                <a:ext uri="{FF2B5EF4-FFF2-40B4-BE49-F238E27FC236}">
                  <a16:creationId xmlns:a16="http://schemas.microsoft.com/office/drawing/2014/main" id="{E6835E6D-1CC1-FA4F-D7A7-C2E9D4DC54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767"/>
              <a:ext cx="53" cy="58"/>
            </a:xfrm>
            <a:custGeom>
              <a:avLst/>
              <a:gdLst>
                <a:gd name="T0" fmla="*/ 9 w 32"/>
                <a:gd name="T1" fmla="*/ 19 h 35"/>
                <a:gd name="T2" fmla="*/ 17 w 32"/>
                <a:gd name="T3" fmla="*/ 31 h 35"/>
                <a:gd name="T4" fmla="*/ 24 w 32"/>
                <a:gd name="T5" fmla="*/ 17 h 35"/>
                <a:gd name="T6" fmla="*/ 15 w 32"/>
                <a:gd name="T7" fmla="*/ 4 h 35"/>
                <a:gd name="T8" fmla="*/ 9 w 32"/>
                <a:gd name="T9" fmla="*/ 19 h 35"/>
                <a:gd name="T10" fmla="*/ 32 w 32"/>
                <a:gd name="T11" fmla="*/ 16 h 35"/>
                <a:gd name="T12" fmla="*/ 18 w 32"/>
                <a:gd name="T13" fmla="*/ 34 h 35"/>
                <a:gd name="T14" fmla="*/ 1 w 32"/>
                <a:gd name="T15" fmla="*/ 19 h 35"/>
                <a:gd name="T16" fmla="*/ 15 w 32"/>
                <a:gd name="T17" fmla="*/ 1 h 35"/>
                <a:gd name="T18" fmla="*/ 32 w 32"/>
                <a:gd name="T1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5">
                  <a:moveTo>
                    <a:pt x="9" y="19"/>
                  </a:moveTo>
                  <a:cubicBezTo>
                    <a:pt x="9" y="26"/>
                    <a:pt x="12" y="31"/>
                    <a:pt x="17" y="31"/>
                  </a:cubicBezTo>
                  <a:cubicBezTo>
                    <a:pt x="24" y="30"/>
                    <a:pt x="25" y="24"/>
                    <a:pt x="24" y="17"/>
                  </a:cubicBezTo>
                  <a:cubicBezTo>
                    <a:pt x="24" y="11"/>
                    <a:pt x="22" y="4"/>
                    <a:pt x="15" y="4"/>
                  </a:cubicBezTo>
                  <a:cubicBezTo>
                    <a:pt x="9" y="5"/>
                    <a:pt x="8" y="12"/>
                    <a:pt x="9" y="19"/>
                  </a:cubicBezTo>
                  <a:close/>
                  <a:moveTo>
                    <a:pt x="32" y="16"/>
                  </a:moveTo>
                  <a:cubicBezTo>
                    <a:pt x="32" y="24"/>
                    <a:pt x="31" y="33"/>
                    <a:pt x="18" y="34"/>
                  </a:cubicBezTo>
                  <a:cubicBezTo>
                    <a:pt x="10" y="35"/>
                    <a:pt x="2" y="33"/>
                    <a:pt x="1" y="19"/>
                  </a:cubicBezTo>
                  <a:cubicBezTo>
                    <a:pt x="0" y="11"/>
                    <a:pt x="2" y="2"/>
                    <a:pt x="15" y="1"/>
                  </a:cubicBezTo>
                  <a:cubicBezTo>
                    <a:pt x="26" y="0"/>
                    <a:pt x="31" y="6"/>
                    <a:pt x="32" y="1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9" name="Freeform 40">
              <a:extLst>
                <a:ext uri="{FF2B5EF4-FFF2-40B4-BE49-F238E27FC236}">
                  <a16:creationId xmlns:a16="http://schemas.microsoft.com/office/drawing/2014/main" id="{73DFCE97-22F0-59D0-18B4-F782E003E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" y="2757"/>
              <a:ext cx="52" cy="61"/>
            </a:xfrm>
            <a:custGeom>
              <a:avLst/>
              <a:gdLst>
                <a:gd name="T0" fmla="*/ 28 w 32"/>
                <a:gd name="T1" fmla="*/ 17 h 37"/>
                <a:gd name="T2" fmla="*/ 32 w 32"/>
                <a:gd name="T3" fmla="*/ 31 h 37"/>
                <a:gd name="T4" fmla="*/ 26 w 32"/>
                <a:gd name="T5" fmla="*/ 33 h 37"/>
                <a:gd name="T6" fmla="*/ 15 w 32"/>
                <a:gd name="T7" fmla="*/ 21 h 37"/>
                <a:gd name="T8" fmla="*/ 7 w 32"/>
                <a:gd name="T9" fmla="*/ 12 h 37"/>
                <a:gd name="T10" fmla="*/ 7 w 32"/>
                <a:gd name="T11" fmla="*/ 12 h 37"/>
                <a:gd name="T12" fmla="*/ 9 w 32"/>
                <a:gd name="T13" fmla="*/ 22 h 37"/>
                <a:gd name="T14" fmla="*/ 13 w 32"/>
                <a:gd name="T15" fmla="*/ 36 h 37"/>
                <a:gd name="T16" fmla="*/ 10 w 32"/>
                <a:gd name="T17" fmla="*/ 36 h 37"/>
                <a:gd name="T18" fmla="*/ 7 w 32"/>
                <a:gd name="T19" fmla="*/ 37 h 37"/>
                <a:gd name="T20" fmla="*/ 4 w 32"/>
                <a:gd name="T21" fmla="*/ 18 h 37"/>
                <a:gd name="T22" fmla="*/ 0 w 32"/>
                <a:gd name="T23" fmla="*/ 6 h 37"/>
                <a:gd name="T24" fmla="*/ 0 w 32"/>
                <a:gd name="T25" fmla="*/ 5 h 37"/>
                <a:gd name="T26" fmla="*/ 5 w 32"/>
                <a:gd name="T27" fmla="*/ 5 h 37"/>
                <a:gd name="T28" fmla="*/ 9 w 32"/>
                <a:gd name="T29" fmla="*/ 3 h 37"/>
                <a:gd name="T30" fmla="*/ 16 w 32"/>
                <a:gd name="T31" fmla="*/ 12 h 37"/>
                <a:gd name="T32" fmla="*/ 25 w 32"/>
                <a:gd name="T33" fmla="*/ 22 h 37"/>
                <a:gd name="T34" fmla="*/ 25 w 32"/>
                <a:gd name="T35" fmla="*/ 22 h 37"/>
                <a:gd name="T36" fmla="*/ 24 w 32"/>
                <a:gd name="T37" fmla="*/ 16 h 37"/>
                <a:gd name="T38" fmla="*/ 19 w 32"/>
                <a:gd name="T39" fmla="*/ 1 h 37"/>
                <a:gd name="T40" fmla="*/ 22 w 32"/>
                <a:gd name="T41" fmla="*/ 1 h 37"/>
                <a:gd name="T42" fmla="*/ 26 w 32"/>
                <a:gd name="T43" fmla="*/ 0 h 37"/>
                <a:gd name="T44" fmla="*/ 28 w 32"/>
                <a:gd name="T4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28" y="17"/>
                  </a:moveTo>
                  <a:cubicBezTo>
                    <a:pt x="29" y="19"/>
                    <a:pt x="31" y="28"/>
                    <a:pt x="32" y="31"/>
                  </a:cubicBezTo>
                  <a:cubicBezTo>
                    <a:pt x="30" y="32"/>
                    <a:pt x="28" y="32"/>
                    <a:pt x="26" y="33"/>
                  </a:cubicBezTo>
                  <a:cubicBezTo>
                    <a:pt x="23" y="30"/>
                    <a:pt x="17" y="24"/>
                    <a:pt x="15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12" y="32"/>
                    <a:pt x="13" y="36"/>
                  </a:cubicBezTo>
                  <a:cubicBezTo>
                    <a:pt x="12" y="36"/>
                    <a:pt x="11" y="36"/>
                    <a:pt x="10" y="36"/>
                  </a:cubicBezTo>
                  <a:cubicBezTo>
                    <a:pt x="9" y="36"/>
                    <a:pt x="8" y="37"/>
                    <a:pt x="7" y="37"/>
                  </a:cubicBezTo>
                  <a:cubicBezTo>
                    <a:pt x="7" y="32"/>
                    <a:pt x="4" y="20"/>
                    <a:pt x="4" y="18"/>
                  </a:cubicBezTo>
                  <a:cubicBezTo>
                    <a:pt x="3" y="16"/>
                    <a:pt x="2" y="8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5" y="5"/>
                  </a:cubicBezTo>
                  <a:cubicBezTo>
                    <a:pt x="6" y="4"/>
                    <a:pt x="8" y="4"/>
                    <a:pt x="9" y="3"/>
                  </a:cubicBezTo>
                  <a:cubicBezTo>
                    <a:pt x="10" y="5"/>
                    <a:pt x="14" y="10"/>
                    <a:pt x="16" y="12"/>
                  </a:cubicBezTo>
                  <a:cubicBezTo>
                    <a:pt x="20" y="17"/>
                    <a:pt x="23" y="19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0" y="3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4" y="0"/>
                    <a:pt x="24" y="0"/>
                    <a:pt x="26" y="0"/>
                  </a:cubicBezTo>
                  <a:cubicBezTo>
                    <a:pt x="26" y="4"/>
                    <a:pt x="28" y="14"/>
                    <a:pt x="28" y="17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0" name="Freeform 41">
              <a:extLst>
                <a:ext uri="{FF2B5EF4-FFF2-40B4-BE49-F238E27FC236}">
                  <a16:creationId xmlns:a16="http://schemas.microsoft.com/office/drawing/2014/main" id="{25B9A79D-30FA-DFA1-5CF1-61732E201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2739"/>
              <a:ext cx="56" cy="64"/>
            </a:xfrm>
            <a:custGeom>
              <a:avLst/>
              <a:gdLst>
                <a:gd name="T0" fmla="*/ 31 w 34"/>
                <a:gd name="T1" fmla="*/ 24 h 39"/>
                <a:gd name="T2" fmla="*/ 34 w 34"/>
                <a:gd name="T3" fmla="*/ 30 h 39"/>
                <a:gd name="T4" fmla="*/ 23 w 34"/>
                <a:gd name="T5" fmla="*/ 35 h 39"/>
                <a:gd name="T6" fmla="*/ 3 w 34"/>
                <a:gd name="T7" fmla="*/ 25 h 39"/>
                <a:gd name="T8" fmla="*/ 13 w 34"/>
                <a:gd name="T9" fmla="*/ 4 h 39"/>
                <a:gd name="T10" fmla="*/ 23 w 34"/>
                <a:gd name="T11" fmla="*/ 0 h 39"/>
                <a:gd name="T12" fmla="*/ 24 w 34"/>
                <a:gd name="T13" fmla="*/ 7 h 39"/>
                <a:gd name="T14" fmla="*/ 23 w 34"/>
                <a:gd name="T15" fmla="*/ 7 h 39"/>
                <a:gd name="T16" fmla="*/ 13 w 34"/>
                <a:gd name="T17" fmla="*/ 7 h 39"/>
                <a:gd name="T18" fmla="*/ 10 w 34"/>
                <a:gd name="T19" fmla="*/ 22 h 39"/>
                <a:gd name="T20" fmla="*/ 23 w 34"/>
                <a:gd name="T21" fmla="*/ 31 h 39"/>
                <a:gd name="T22" fmla="*/ 25 w 34"/>
                <a:gd name="T23" fmla="*/ 27 h 39"/>
                <a:gd name="T24" fmla="*/ 24 w 34"/>
                <a:gd name="T25" fmla="*/ 24 h 39"/>
                <a:gd name="T26" fmla="*/ 21 w 34"/>
                <a:gd name="T27" fmla="*/ 19 h 39"/>
                <a:gd name="T28" fmla="*/ 21 w 34"/>
                <a:gd name="T29" fmla="*/ 19 h 39"/>
                <a:gd name="T30" fmla="*/ 25 w 34"/>
                <a:gd name="T31" fmla="*/ 18 h 39"/>
                <a:gd name="T32" fmla="*/ 29 w 34"/>
                <a:gd name="T33" fmla="*/ 16 h 39"/>
                <a:gd name="T34" fmla="*/ 31 w 34"/>
                <a:gd name="T3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9">
                  <a:moveTo>
                    <a:pt x="31" y="24"/>
                  </a:moveTo>
                  <a:cubicBezTo>
                    <a:pt x="32" y="25"/>
                    <a:pt x="32" y="28"/>
                    <a:pt x="34" y="30"/>
                  </a:cubicBezTo>
                  <a:cubicBezTo>
                    <a:pt x="29" y="32"/>
                    <a:pt x="27" y="34"/>
                    <a:pt x="23" y="35"/>
                  </a:cubicBezTo>
                  <a:cubicBezTo>
                    <a:pt x="13" y="39"/>
                    <a:pt x="7" y="36"/>
                    <a:pt x="3" y="25"/>
                  </a:cubicBezTo>
                  <a:cubicBezTo>
                    <a:pt x="0" y="18"/>
                    <a:pt x="0" y="9"/>
                    <a:pt x="13" y="4"/>
                  </a:cubicBezTo>
                  <a:cubicBezTo>
                    <a:pt x="16" y="2"/>
                    <a:pt x="21" y="1"/>
                    <a:pt x="23" y="0"/>
                  </a:cubicBezTo>
                  <a:cubicBezTo>
                    <a:pt x="23" y="3"/>
                    <a:pt x="23" y="5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17" y="5"/>
                    <a:pt x="13" y="7"/>
                  </a:cubicBezTo>
                  <a:cubicBezTo>
                    <a:pt x="7" y="9"/>
                    <a:pt x="7" y="15"/>
                    <a:pt x="10" y="22"/>
                  </a:cubicBezTo>
                  <a:cubicBezTo>
                    <a:pt x="13" y="32"/>
                    <a:pt x="18" y="33"/>
                    <a:pt x="23" y="31"/>
                  </a:cubicBezTo>
                  <a:cubicBezTo>
                    <a:pt x="26" y="30"/>
                    <a:pt x="26" y="29"/>
                    <a:pt x="25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3"/>
                    <a:pt x="23" y="21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4" y="18"/>
                    <a:pt x="25" y="18"/>
                  </a:cubicBezTo>
                  <a:cubicBezTo>
                    <a:pt x="27" y="17"/>
                    <a:pt x="27" y="17"/>
                    <a:pt x="29" y="16"/>
                  </a:cubicBezTo>
                  <a:cubicBezTo>
                    <a:pt x="29" y="18"/>
                    <a:pt x="30" y="21"/>
                    <a:pt x="31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1" name="Freeform 42">
              <a:extLst>
                <a:ext uri="{FF2B5EF4-FFF2-40B4-BE49-F238E27FC236}">
                  <a16:creationId xmlns:a16="http://schemas.microsoft.com/office/drawing/2014/main" id="{D5B118BF-B876-8998-BB22-80EE3D3EB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" y="2705"/>
              <a:ext cx="62" cy="67"/>
            </a:xfrm>
            <a:custGeom>
              <a:avLst/>
              <a:gdLst>
                <a:gd name="T0" fmla="*/ 29 w 38"/>
                <a:gd name="T1" fmla="*/ 10 h 41"/>
                <a:gd name="T2" fmla="*/ 34 w 38"/>
                <a:gd name="T3" fmla="*/ 20 h 41"/>
                <a:gd name="T4" fmla="*/ 29 w 38"/>
                <a:gd name="T5" fmla="*/ 35 h 41"/>
                <a:gd name="T6" fmla="*/ 12 w 38"/>
                <a:gd name="T7" fmla="*/ 33 h 41"/>
                <a:gd name="T8" fmla="*/ 8 w 38"/>
                <a:gd name="T9" fmla="*/ 25 h 41"/>
                <a:gd name="T10" fmla="*/ 0 w 38"/>
                <a:gd name="T11" fmla="*/ 15 h 41"/>
                <a:gd name="T12" fmla="*/ 0 w 38"/>
                <a:gd name="T13" fmla="*/ 15 h 41"/>
                <a:gd name="T14" fmla="*/ 4 w 38"/>
                <a:gd name="T15" fmla="*/ 12 h 41"/>
                <a:gd name="T16" fmla="*/ 8 w 38"/>
                <a:gd name="T17" fmla="*/ 10 h 41"/>
                <a:gd name="T18" fmla="*/ 15 w 38"/>
                <a:gd name="T19" fmla="*/ 23 h 41"/>
                <a:gd name="T20" fmla="*/ 21 w 38"/>
                <a:gd name="T21" fmla="*/ 32 h 41"/>
                <a:gd name="T22" fmla="*/ 28 w 38"/>
                <a:gd name="T23" fmla="*/ 32 h 41"/>
                <a:gd name="T24" fmla="*/ 28 w 38"/>
                <a:gd name="T25" fmla="*/ 19 h 41"/>
                <a:gd name="T26" fmla="*/ 18 w 38"/>
                <a:gd name="T27" fmla="*/ 4 h 41"/>
                <a:gd name="T28" fmla="*/ 21 w 38"/>
                <a:gd name="T29" fmla="*/ 2 h 41"/>
                <a:gd name="T30" fmla="*/ 24 w 38"/>
                <a:gd name="T31" fmla="*/ 0 h 41"/>
                <a:gd name="T32" fmla="*/ 29 w 38"/>
                <a:gd name="T33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41">
                  <a:moveTo>
                    <a:pt x="29" y="10"/>
                  </a:moveTo>
                  <a:cubicBezTo>
                    <a:pt x="30" y="13"/>
                    <a:pt x="32" y="17"/>
                    <a:pt x="34" y="20"/>
                  </a:cubicBezTo>
                  <a:cubicBezTo>
                    <a:pt x="37" y="25"/>
                    <a:pt x="38" y="30"/>
                    <a:pt x="29" y="35"/>
                  </a:cubicBezTo>
                  <a:cubicBezTo>
                    <a:pt x="20" y="41"/>
                    <a:pt x="16" y="39"/>
                    <a:pt x="12" y="33"/>
                  </a:cubicBezTo>
                  <a:cubicBezTo>
                    <a:pt x="11" y="31"/>
                    <a:pt x="9" y="27"/>
                    <a:pt x="8" y="25"/>
                  </a:cubicBezTo>
                  <a:cubicBezTo>
                    <a:pt x="6" y="23"/>
                    <a:pt x="3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3" y="13"/>
                    <a:pt x="4" y="12"/>
                  </a:cubicBezTo>
                  <a:cubicBezTo>
                    <a:pt x="5" y="12"/>
                    <a:pt x="6" y="11"/>
                    <a:pt x="8" y="10"/>
                  </a:cubicBezTo>
                  <a:cubicBezTo>
                    <a:pt x="9" y="14"/>
                    <a:pt x="14" y="21"/>
                    <a:pt x="15" y="23"/>
                  </a:cubicBezTo>
                  <a:cubicBezTo>
                    <a:pt x="18" y="28"/>
                    <a:pt x="20" y="31"/>
                    <a:pt x="21" y="32"/>
                  </a:cubicBezTo>
                  <a:cubicBezTo>
                    <a:pt x="23" y="34"/>
                    <a:pt x="25" y="34"/>
                    <a:pt x="28" y="32"/>
                  </a:cubicBezTo>
                  <a:cubicBezTo>
                    <a:pt x="34" y="29"/>
                    <a:pt x="32" y="25"/>
                    <a:pt x="28" y="19"/>
                  </a:cubicBezTo>
                  <a:cubicBezTo>
                    <a:pt x="23" y="10"/>
                    <a:pt x="21" y="7"/>
                    <a:pt x="18" y="4"/>
                  </a:cubicBezTo>
                  <a:cubicBezTo>
                    <a:pt x="19" y="4"/>
                    <a:pt x="20" y="3"/>
                    <a:pt x="21" y="2"/>
                  </a:cubicBezTo>
                  <a:cubicBezTo>
                    <a:pt x="22" y="1"/>
                    <a:pt x="23" y="1"/>
                    <a:pt x="24" y="0"/>
                  </a:cubicBezTo>
                  <a:cubicBezTo>
                    <a:pt x="25" y="4"/>
                    <a:pt x="27" y="8"/>
                    <a:pt x="29" y="1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2" name="Freeform 43">
              <a:extLst>
                <a:ext uri="{FF2B5EF4-FFF2-40B4-BE49-F238E27FC236}">
                  <a16:creationId xmlns:a16="http://schemas.microsoft.com/office/drawing/2014/main" id="{7C4A8203-555D-96AC-9525-4B98F17AB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" y="2675"/>
              <a:ext cx="65" cy="68"/>
            </a:xfrm>
            <a:custGeom>
              <a:avLst/>
              <a:gdLst>
                <a:gd name="T0" fmla="*/ 30 w 40"/>
                <a:gd name="T1" fmla="*/ 14 h 41"/>
                <a:gd name="T2" fmla="*/ 40 w 40"/>
                <a:gd name="T3" fmla="*/ 25 h 41"/>
                <a:gd name="T4" fmla="*/ 36 w 40"/>
                <a:gd name="T5" fmla="*/ 29 h 41"/>
                <a:gd name="T6" fmla="*/ 20 w 40"/>
                <a:gd name="T7" fmla="*/ 23 h 41"/>
                <a:gd name="T8" fmla="*/ 10 w 40"/>
                <a:gd name="T9" fmla="*/ 19 h 41"/>
                <a:gd name="T10" fmla="*/ 10 w 40"/>
                <a:gd name="T11" fmla="*/ 19 h 41"/>
                <a:gd name="T12" fmla="*/ 15 w 40"/>
                <a:gd name="T13" fmla="*/ 26 h 41"/>
                <a:gd name="T14" fmla="*/ 26 w 40"/>
                <a:gd name="T15" fmla="*/ 37 h 41"/>
                <a:gd name="T16" fmla="*/ 23 w 40"/>
                <a:gd name="T17" fmla="*/ 39 h 41"/>
                <a:gd name="T18" fmla="*/ 20 w 40"/>
                <a:gd name="T19" fmla="*/ 41 h 41"/>
                <a:gd name="T20" fmla="*/ 9 w 40"/>
                <a:gd name="T21" fmla="*/ 25 h 41"/>
                <a:gd name="T22" fmla="*/ 0 w 40"/>
                <a:gd name="T23" fmla="*/ 16 h 41"/>
                <a:gd name="T24" fmla="*/ 0 w 40"/>
                <a:gd name="T25" fmla="*/ 16 h 41"/>
                <a:gd name="T26" fmla="*/ 4 w 40"/>
                <a:gd name="T27" fmla="*/ 13 h 41"/>
                <a:gd name="T28" fmla="*/ 7 w 40"/>
                <a:gd name="T29" fmla="*/ 10 h 41"/>
                <a:gd name="T30" fmla="*/ 18 w 40"/>
                <a:gd name="T31" fmla="*/ 15 h 41"/>
                <a:gd name="T32" fmla="*/ 30 w 40"/>
                <a:gd name="T33" fmla="*/ 20 h 41"/>
                <a:gd name="T34" fmla="*/ 30 w 40"/>
                <a:gd name="T35" fmla="*/ 20 h 41"/>
                <a:gd name="T36" fmla="*/ 26 w 40"/>
                <a:gd name="T37" fmla="*/ 15 h 41"/>
                <a:gd name="T38" fmla="*/ 16 w 40"/>
                <a:gd name="T39" fmla="*/ 4 h 41"/>
                <a:gd name="T40" fmla="*/ 18 w 40"/>
                <a:gd name="T41" fmla="*/ 2 h 41"/>
                <a:gd name="T42" fmla="*/ 21 w 40"/>
                <a:gd name="T43" fmla="*/ 0 h 41"/>
                <a:gd name="T44" fmla="*/ 30 w 40"/>
                <a:gd name="T45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41">
                  <a:moveTo>
                    <a:pt x="30" y="14"/>
                  </a:moveTo>
                  <a:cubicBezTo>
                    <a:pt x="32" y="15"/>
                    <a:pt x="37" y="22"/>
                    <a:pt x="40" y="25"/>
                  </a:cubicBezTo>
                  <a:cubicBezTo>
                    <a:pt x="39" y="27"/>
                    <a:pt x="37" y="28"/>
                    <a:pt x="36" y="29"/>
                  </a:cubicBezTo>
                  <a:cubicBezTo>
                    <a:pt x="31" y="28"/>
                    <a:pt x="24" y="25"/>
                    <a:pt x="20" y="2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8"/>
                    <a:pt x="23" y="35"/>
                    <a:pt x="26" y="37"/>
                  </a:cubicBezTo>
                  <a:cubicBezTo>
                    <a:pt x="25" y="38"/>
                    <a:pt x="24" y="38"/>
                    <a:pt x="23" y="39"/>
                  </a:cubicBezTo>
                  <a:cubicBezTo>
                    <a:pt x="22" y="40"/>
                    <a:pt x="21" y="41"/>
                    <a:pt x="20" y="41"/>
                  </a:cubicBezTo>
                  <a:cubicBezTo>
                    <a:pt x="18" y="37"/>
                    <a:pt x="11" y="27"/>
                    <a:pt x="9" y="25"/>
                  </a:cubicBezTo>
                  <a:cubicBezTo>
                    <a:pt x="8" y="24"/>
                    <a:pt x="3" y="1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3" y="14"/>
                    <a:pt x="4" y="13"/>
                  </a:cubicBezTo>
                  <a:cubicBezTo>
                    <a:pt x="5" y="12"/>
                    <a:pt x="7" y="11"/>
                    <a:pt x="7" y="10"/>
                  </a:cubicBezTo>
                  <a:cubicBezTo>
                    <a:pt x="10" y="11"/>
                    <a:pt x="15" y="14"/>
                    <a:pt x="18" y="15"/>
                  </a:cubicBezTo>
                  <a:cubicBezTo>
                    <a:pt x="23" y="17"/>
                    <a:pt x="27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12"/>
                    <a:pt x="18" y="5"/>
                    <a:pt x="16" y="4"/>
                  </a:cubicBezTo>
                  <a:cubicBezTo>
                    <a:pt x="16" y="3"/>
                    <a:pt x="17" y="2"/>
                    <a:pt x="18" y="2"/>
                  </a:cubicBezTo>
                  <a:cubicBezTo>
                    <a:pt x="20" y="1"/>
                    <a:pt x="20" y="1"/>
                    <a:pt x="21" y="0"/>
                  </a:cubicBezTo>
                  <a:cubicBezTo>
                    <a:pt x="23" y="3"/>
                    <a:pt x="29" y="12"/>
                    <a:pt x="30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3" name="Freeform 44">
              <a:extLst>
                <a:ext uri="{FF2B5EF4-FFF2-40B4-BE49-F238E27FC236}">
                  <a16:creationId xmlns:a16="http://schemas.microsoft.com/office/drawing/2014/main" id="{9B00DD1A-16A3-40E3-D25F-84B4582B7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2659"/>
              <a:ext cx="48" cy="48"/>
            </a:xfrm>
            <a:custGeom>
              <a:avLst/>
              <a:gdLst>
                <a:gd name="T0" fmla="*/ 26 w 29"/>
                <a:gd name="T1" fmla="*/ 26 h 29"/>
                <a:gd name="T2" fmla="*/ 23 w 29"/>
                <a:gd name="T3" fmla="*/ 29 h 29"/>
                <a:gd name="T4" fmla="*/ 12 w 29"/>
                <a:gd name="T5" fmla="*/ 17 h 29"/>
                <a:gd name="T6" fmla="*/ 0 w 29"/>
                <a:gd name="T7" fmla="*/ 6 h 29"/>
                <a:gd name="T8" fmla="*/ 0 w 29"/>
                <a:gd name="T9" fmla="*/ 6 h 29"/>
                <a:gd name="T10" fmla="*/ 3 w 29"/>
                <a:gd name="T11" fmla="*/ 3 h 29"/>
                <a:gd name="T12" fmla="*/ 7 w 29"/>
                <a:gd name="T13" fmla="*/ 0 h 29"/>
                <a:gd name="T14" fmla="*/ 17 w 29"/>
                <a:gd name="T15" fmla="*/ 11 h 29"/>
                <a:gd name="T16" fmla="*/ 29 w 29"/>
                <a:gd name="T17" fmla="*/ 23 h 29"/>
                <a:gd name="T18" fmla="*/ 26 w 29"/>
                <a:gd name="T1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26" y="26"/>
                  </a:moveTo>
                  <a:cubicBezTo>
                    <a:pt x="25" y="27"/>
                    <a:pt x="25" y="28"/>
                    <a:pt x="23" y="29"/>
                  </a:cubicBezTo>
                  <a:cubicBezTo>
                    <a:pt x="20" y="25"/>
                    <a:pt x="15" y="20"/>
                    <a:pt x="12" y="17"/>
                  </a:cubicBezTo>
                  <a:cubicBezTo>
                    <a:pt x="9" y="13"/>
                    <a:pt x="4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9" y="3"/>
                    <a:pt x="15" y="10"/>
                    <a:pt x="17" y="11"/>
                  </a:cubicBezTo>
                  <a:cubicBezTo>
                    <a:pt x="19" y="13"/>
                    <a:pt x="25" y="19"/>
                    <a:pt x="29" y="23"/>
                  </a:cubicBezTo>
                  <a:cubicBezTo>
                    <a:pt x="28" y="24"/>
                    <a:pt x="27" y="25"/>
                    <a:pt x="26" y="26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4" name="Freeform 45">
              <a:extLst>
                <a:ext uri="{FF2B5EF4-FFF2-40B4-BE49-F238E27FC236}">
                  <a16:creationId xmlns:a16="http://schemas.microsoft.com/office/drawing/2014/main" id="{778DF157-C2D7-985E-B754-AFC0BEBEA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" y="2621"/>
              <a:ext cx="57" cy="56"/>
            </a:xfrm>
            <a:custGeom>
              <a:avLst/>
              <a:gdLst>
                <a:gd name="T0" fmla="*/ 21 w 35"/>
                <a:gd name="T1" fmla="*/ 5 h 34"/>
                <a:gd name="T2" fmla="*/ 27 w 35"/>
                <a:gd name="T3" fmla="*/ 16 h 34"/>
                <a:gd name="T4" fmla="*/ 35 w 35"/>
                <a:gd name="T5" fmla="*/ 29 h 34"/>
                <a:gd name="T6" fmla="*/ 32 w 35"/>
                <a:gd name="T7" fmla="*/ 34 h 34"/>
                <a:gd name="T8" fmla="*/ 16 w 35"/>
                <a:gd name="T9" fmla="*/ 27 h 34"/>
                <a:gd name="T10" fmla="*/ 5 w 35"/>
                <a:gd name="T11" fmla="*/ 23 h 34"/>
                <a:gd name="T12" fmla="*/ 0 w 35"/>
                <a:gd name="T13" fmla="*/ 21 h 34"/>
                <a:gd name="T14" fmla="*/ 0 w 35"/>
                <a:gd name="T15" fmla="*/ 21 h 34"/>
                <a:gd name="T16" fmla="*/ 3 w 35"/>
                <a:gd name="T17" fmla="*/ 18 h 34"/>
                <a:gd name="T18" fmla="*/ 6 w 35"/>
                <a:gd name="T19" fmla="*/ 14 h 34"/>
                <a:gd name="T20" fmla="*/ 10 w 35"/>
                <a:gd name="T21" fmla="*/ 17 h 34"/>
                <a:gd name="T22" fmla="*/ 20 w 35"/>
                <a:gd name="T23" fmla="*/ 21 h 34"/>
                <a:gd name="T24" fmla="*/ 28 w 35"/>
                <a:gd name="T25" fmla="*/ 24 h 34"/>
                <a:gd name="T26" fmla="*/ 28 w 35"/>
                <a:gd name="T27" fmla="*/ 24 h 34"/>
                <a:gd name="T28" fmla="*/ 22 w 35"/>
                <a:gd name="T29" fmla="*/ 15 h 34"/>
                <a:gd name="T30" fmla="*/ 14 w 35"/>
                <a:gd name="T31" fmla="*/ 5 h 34"/>
                <a:gd name="T32" fmla="*/ 16 w 35"/>
                <a:gd name="T33" fmla="*/ 2 h 34"/>
                <a:gd name="T34" fmla="*/ 18 w 35"/>
                <a:gd name="T35" fmla="*/ 0 h 34"/>
                <a:gd name="T36" fmla="*/ 21 w 35"/>
                <a:gd name="T3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4">
                  <a:moveTo>
                    <a:pt x="21" y="5"/>
                  </a:moveTo>
                  <a:cubicBezTo>
                    <a:pt x="23" y="8"/>
                    <a:pt x="25" y="12"/>
                    <a:pt x="27" y="16"/>
                  </a:cubicBezTo>
                  <a:cubicBezTo>
                    <a:pt x="29" y="19"/>
                    <a:pt x="34" y="26"/>
                    <a:pt x="35" y="29"/>
                  </a:cubicBezTo>
                  <a:cubicBezTo>
                    <a:pt x="34" y="31"/>
                    <a:pt x="33" y="32"/>
                    <a:pt x="32" y="34"/>
                  </a:cubicBezTo>
                  <a:cubicBezTo>
                    <a:pt x="27" y="31"/>
                    <a:pt x="22" y="29"/>
                    <a:pt x="16" y="27"/>
                  </a:cubicBezTo>
                  <a:cubicBezTo>
                    <a:pt x="12" y="25"/>
                    <a:pt x="8" y="24"/>
                    <a:pt x="5" y="23"/>
                  </a:cubicBezTo>
                  <a:cubicBezTo>
                    <a:pt x="3" y="22"/>
                    <a:pt x="1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4" y="16"/>
                    <a:pt x="5" y="15"/>
                    <a:pt x="6" y="14"/>
                  </a:cubicBezTo>
                  <a:cubicBezTo>
                    <a:pt x="7" y="15"/>
                    <a:pt x="9" y="16"/>
                    <a:pt x="10" y="17"/>
                  </a:cubicBezTo>
                  <a:cubicBezTo>
                    <a:pt x="12" y="18"/>
                    <a:pt x="16" y="19"/>
                    <a:pt x="20" y="21"/>
                  </a:cubicBezTo>
                  <a:cubicBezTo>
                    <a:pt x="23" y="22"/>
                    <a:pt x="25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2"/>
                    <a:pt x="24" y="17"/>
                    <a:pt x="22" y="15"/>
                  </a:cubicBezTo>
                  <a:cubicBezTo>
                    <a:pt x="19" y="10"/>
                    <a:pt x="16" y="7"/>
                    <a:pt x="14" y="5"/>
                  </a:cubicBezTo>
                  <a:cubicBezTo>
                    <a:pt x="14" y="4"/>
                    <a:pt x="15" y="3"/>
                    <a:pt x="16" y="2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19" y="2"/>
                    <a:pt x="20" y="4"/>
                    <a:pt x="21" y="5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5" name="Freeform 46">
              <a:extLst>
                <a:ext uri="{FF2B5EF4-FFF2-40B4-BE49-F238E27FC236}">
                  <a16:creationId xmlns:a16="http://schemas.microsoft.com/office/drawing/2014/main" id="{BDCBD076-64F0-4180-58D3-F20F1EA8B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2589"/>
              <a:ext cx="64" cy="59"/>
            </a:xfrm>
            <a:custGeom>
              <a:avLst/>
              <a:gdLst>
                <a:gd name="T0" fmla="*/ 39 w 39"/>
                <a:gd name="T1" fmla="*/ 19 h 36"/>
                <a:gd name="T2" fmla="*/ 33 w 39"/>
                <a:gd name="T3" fmla="*/ 28 h 36"/>
                <a:gd name="T4" fmla="*/ 27 w 39"/>
                <a:gd name="T5" fmla="*/ 36 h 36"/>
                <a:gd name="T6" fmla="*/ 14 w 39"/>
                <a:gd name="T7" fmla="*/ 26 h 36"/>
                <a:gd name="T8" fmla="*/ 0 w 39"/>
                <a:gd name="T9" fmla="*/ 18 h 36"/>
                <a:gd name="T10" fmla="*/ 0 w 39"/>
                <a:gd name="T11" fmla="*/ 18 h 36"/>
                <a:gd name="T12" fmla="*/ 6 w 39"/>
                <a:gd name="T13" fmla="*/ 9 h 36"/>
                <a:gd name="T14" fmla="*/ 12 w 39"/>
                <a:gd name="T15" fmla="*/ 0 h 36"/>
                <a:gd name="T16" fmla="*/ 15 w 39"/>
                <a:gd name="T17" fmla="*/ 4 h 36"/>
                <a:gd name="T18" fmla="*/ 15 w 39"/>
                <a:gd name="T19" fmla="*/ 4 h 36"/>
                <a:gd name="T20" fmla="*/ 8 w 39"/>
                <a:gd name="T21" fmla="*/ 13 h 36"/>
                <a:gd name="T22" fmla="*/ 17 w 39"/>
                <a:gd name="T23" fmla="*/ 19 h 36"/>
                <a:gd name="T24" fmla="*/ 21 w 39"/>
                <a:gd name="T25" fmla="*/ 11 h 36"/>
                <a:gd name="T26" fmla="*/ 24 w 39"/>
                <a:gd name="T27" fmla="*/ 14 h 36"/>
                <a:gd name="T28" fmla="*/ 19 w 39"/>
                <a:gd name="T29" fmla="*/ 21 h 36"/>
                <a:gd name="T30" fmla="*/ 24 w 39"/>
                <a:gd name="T31" fmla="*/ 24 h 36"/>
                <a:gd name="T32" fmla="*/ 31 w 39"/>
                <a:gd name="T33" fmla="*/ 25 h 36"/>
                <a:gd name="T34" fmla="*/ 35 w 39"/>
                <a:gd name="T35" fmla="*/ 15 h 36"/>
                <a:gd name="T36" fmla="*/ 35 w 39"/>
                <a:gd name="T37" fmla="*/ 15 h 36"/>
                <a:gd name="T38" fmla="*/ 39 w 39"/>
                <a:gd name="T3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36">
                  <a:moveTo>
                    <a:pt x="39" y="19"/>
                  </a:moveTo>
                  <a:cubicBezTo>
                    <a:pt x="36" y="22"/>
                    <a:pt x="34" y="25"/>
                    <a:pt x="33" y="28"/>
                  </a:cubicBezTo>
                  <a:cubicBezTo>
                    <a:pt x="31" y="30"/>
                    <a:pt x="30" y="31"/>
                    <a:pt x="27" y="36"/>
                  </a:cubicBezTo>
                  <a:cubicBezTo>
                    <a:pt x="23" y="32"/>
                    <a:pt x="20" y="30"/>
                    <a:pt x="14" y="26"/>
                  </a:cubicBezTo>
                  <a:cubicBezTo>
                    <a:pt x="9" y="23"/>
                    <a:pt x="3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5"/>
                    <a:pt x="5" y="11"/>
                    <a:pt x="6" y="9"/>
                  </a:cubicBezTo>
                  <a:cubicBezTo>
                    <a:pt x="8" y="8"/>
                    <a:pt x="10" y="4"/>
                    <a:pt x="12" y="0"/>
                  </a:cubicBezTo>
                  <a:cubicBezTo>
                    <a:pt x="13" y="1"/>
                    <a:pt x="14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5"/>
                    <a:pt x="10" y="9"/>
                    <a:pt x="8" y="13"/>
                  </a:cubicBezTo>
                  <a:cubicBezTo>
                    <a:pt x="10" y="15"/>
                    <a:pt x="14" y="18"/>
                    <a:pt x="17" y="19"/>
                  </a:cubicBezTo>
                  <a:cubicBezTo>
                    <a:pt x="18" y="17"/>
                    <a:pt x="20" y="14"/>
                    <a:pt x="21" y="11"/>
                  </a:cubicBezTo>
                  <a:cubicBezTo>
                    <a:pt x="22" y="12"/>
                    <a:pt x="23" y="14"/>
                    <a:pt x="24" y="14"/>
                  </a:cubicBezTo>
                  <a:cubicBezTo>
                    <a:pt x="22" y="17"/>
                    <a:pt x="20" y="19"/>
                    <a:pt x="19" y="21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8" y="27"/>
                    <a:pt x="29" y="27"/>
                    <a:pt x="31" y="25"/>
                  </a:cubicBezTo>
                  <a:cubicBezTo>
                    <a:pt x="33" y="21"/>
                    <a:pt x="35" y="18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7"/>
                    <a:pt x="38" y="18"/>
                    <a:pt x="39" y="19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6" name="Freeform 47">
              <a:extLst>
                <a:ext uri="{FF2B5EF4-FFF2-40B4-BE49-F238E27FC236}">
                  <a16:creationId xmlns:a16="http://schemas.microsoft.com/office/drawing/2014/main" id="{179792D6-EDDC-CD4D-616E-215C18A982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4" y="2552"/>
              <a:ext cx="67" cy="56"/>
            </a:xfrm>
            <a:custGeom>
              <a:avLst/>
              <a:gdLst>
                <a:gd name="T0" fmla="*/ 8 w 41"/>
                <a:gd name="T1" fmla="*/ 10 h 34"/>
                <a:gd name="T2" fmla="*/ 7 w 41"/>
                <a:gd name="T3" fmla="*/ 13 h 34"/>
                <a:gd name="T4" fmla="*/ 12 w 41"/>
                <a:gd name="T5" fmla="*/ 16 h 34"/>
                <a:gd name="T6" fmla="*/ 17 w 41"/>
                <a:gd name="T7" fmla="*/ 19 h 34"/>
                <a:gd name="T8" fmla="*/ 18 w 41"/>
                <a:gd name="T9" fmla="*/ 16 h 34"/>
                <a:gd name="T10" fmla="*/ 15 w 41"/>
                <a:gd name="T11" fmla="*/ 8 h 34"/>
                <a:gd name="T12" fmla="*/ 8 w 41"/>
                <a:gd name="T13" fmla="*/ 10 h 34"/>
                <a:gd name="T14" fmla="*/ 39 w 41"/>
                <a:gd name="T15" fmla="*/ 14 h 34"/>
                <a:gd name="T16" fmla="*/ 37 w 41"/>
                <a:gd name="T17" fmla="*/ 18 h 34"/>
                <a:gd name="T18" fmla="*/ 29 w 41"/>
                <a:gd name="T19" fmla="*/ 17 h 34"/>
                <a:gd name="T20" fmla="*/ 22 w 41"/>
                <a:gd name="T21" fmla="*/ 16 h 34"/>
                <a:gd name="T22" fmla="*/ 19 w 41"/>
                <a:gd name="T23" fmla="*/ 20 h 34"/>
                <a:gd name="T24" fmla="*/ 33 w 41"/>
                <a:gd name="T25" fmla="*/ 26 h 34"/>
                <a:gd name="T26" fmla="*/ 31 w 41"/>
                <a:gd name="T27" fmla="*/ 30 h 34"/>
                <a:gd name="T28" fmla="*/ 29 w 41"/>
                <a:gd name="T29" fmla="*/ 34 h 34"/>
                <a:gd name="T30" fmla="*/ 15 w 41"/>
                <a:gd name="T31" fmla="*/ 26 h 34"/>
                <a:gd name="T32" fmla="*/ 0 w 41"/>
                <a:gd name="T33" fmla="*/ 19 h 34"/>
                <a:gd name="T34" fmla="*/ 0 w 41"/>
                <a:gd name="T35" fmla="*/ 19 h 34"/>
                <a:gd name="T36" fmla="*/ 3 w 41"/>
                <a:gd name="T37" fmla="*/ 13 h 34"/>
                <a:gd name="T38" fmla="*/ 7 w 41"/>
                <a:gd name="T39" fmla="*/ 5 h 34"/>
                <a:gd name="T40" fmla="*/ 18 w 41"/>
                <a:gd name="T41" fmla="*/ 1 h 34"/>
                <a:gd name="T42" fmla="*/ 22 w 41"/>
                <a:gd name="T43" fmla="*/ 12 h 34"/>
                <a:gd name="T44" fmla="*/ 22 w 41"/>
                <a:gd name="T45" fmla="*/ 12 h 34"/>
                <a:gd name="T46" fmla="*/ 27 w 41"/>
                <a:gd name="T47" fmla="*/ 9 h 34"/>
                <a:gd name="T48" fmla="*/ 32 w 41"/>
                <a:gd name="T49" fmla="*/ 10 h 34"/>
                <a:gd name="T50" fmla="*/ 41 w 41"/>
                <a:gd name="T51" fmla="*/ 10 h 34"/>
                <a:gd name="T52" fmla="*/ 41 w 41"/>
                <a:gd name="T53" fmla="*/ 10 h 34"/>
                <a:gd name="T54" fmla="*/ 39 w 41"/>
                <a:gd name="T55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34">
                  <a:moveTo>
                    <a:pt x="8" y="10"/>
                  </a:moveTo>
                  <a:cubicBezTo>
                    <a:pt x="8" y="11"/>
                    <a:pt x="7" y="12"/>
                    <a:pt x="7" y="13"/>
                  </a:cubicBezTo>
                  <a:cubicBezTo>
                    <a:pt x="9" y="14"/>
                    <a:pt x="11" y="16"/>
                    <a:pt x="12" y="16"/>
                  </a:cubicBezTo>
                  <a:cubicBezTo>
                    <a:pt x="14" y="17"/>
                    <a:pt x="15" y="18"/>
                    <a:pt x="17" y="19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9" y="13"/>
                    <a:pt x="19" y="11"/>
                    <a:pt x="15" y="8"/>
                  </a:cubicBezTo>
                  <a:cubicBezTo>
                    <a:pt x="11" y="6"/>
                    <a:pt x="9" y="8"/>
                    <a:pt x="8" y="10"/>
                  </a:cubicBezTo>
                  <a:close/>
                  <a:moveTo>
                    <a:pt x="39" y="14"/>
                  </a:moveTo>
                  <a:cubicBezTo>
                    <a:pt x="38" y="16"/>
                    <a:pt x="38" y="17"/>
                    <a:pt x="37" y="18"/>
                  </a:cubicBezTo>
                  <a:cubicBezTo>
                    <a:pt x="35" y="18"/>
                    <a:pt x="32" y="17"/>
                    <a:pt x="29" y="17"/>
                  </a:cubicBezTo>
                  <a:cubicBezTo>
                    <a:pt x="26" y="16"/>
                    <a:pt x="23" y="16"/>
                    <a:pt x="22" y="16"/>
                  </a:cubicBezTo>
                  <a:cubicBezTo>
                    <a:pt x="21" y="17"/>
                    <a:pt x="20" y="18"/>
                    <a:pt x="19" y="20"/>
                  </a:cubicBezTo>
                  <a:cubicBezTo>
                    <a:pt x="22" y="21"/>
                    <a:pt x="30" y="25"/>
                    <a:pt x="33" y="26"/>
                  </a:cubicBezTo>
                  <a:cubicBezTo>
                    <a:pt x="32" y="27"/>
                    <a:pt x="32" y="29"/>
                    <a:pt x="31" y="30"/>
                  </a:cubicBezTo>
                  <a:cubicBezTo>
                    <a:pt x="30" y="31"/>
                    <a:pt x="30" y="33"/>
                    <a:pt x="29" y="34"/>
                  </a:cubicBezTo>
                  <a:cubicBezTo>
                    <a:pt x="25" y="31"/>
                    <a:pt x="17" y="27"/>
                    <a:pt x="15" y="26"/>
                  </a:cubicBezTo>
                  <a:cubicBezTo>
                    <a:pt x="11" y="23"/>
                    <a:pt x="3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7"/>
                    <a:pt x="2" y="15"/>
                    <a:pt x="3" y="13"/>
                  </a:cubicBezTo>
                  <a:cubicBezTo>
                    <a:pt x="5" y="10"/>
                    <a:pt x="6" y="8"/>
                    <a:pt x="7" y="5"/>
                  </a:cubicBezTo>
                  <a:cubicBezTo>
                    <a:pt x="10" y="0"/>
                    <a:pt x="14" y="0"/>
                    <a:pt x="18" y="1"/>
                  </a:cubicBezTo>
                  <a:cubicBezTo>
                    <a:pt x="21" y="3"/>
                    <a:pt x="23" y="7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5" y="9"/>
                    <a:pt x="27" y="9"/>
                  </a:cubicBezTo>
                  <a:cubicBezTo>
                    <a:pt x="28" y="9"/>
                    <a:pt x="29" y="9"/>
                    <a:pt x="32" y="10"/>
                  </a:cubicBezTo>
                  <a:cubicBezTo>
                    <a:pt x="35" y="10"/>
                    <a:pt x="39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2"/>
                    <a:pt x="40" y="13"/>
                    <a:pt x="39" y="1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7" name="Freeform 48">
              <a:extLst>
                <a:ext uri="{FF2B5EF4-FFF2-40B4-BE49-F238E27FC236}">
                  <a16:creationId xmlns:a16="http://schemas.microsoft.com/office/drawing/2014/main" id="{A1382B41-E2C7-E67B-DE4F-BD06CFDCF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" y="2513"/>
              <a:ext cx="61" cy="49"/>
            </a:xfrm>
            <a:custGeom>
              <a:avLst/>
              <a:gdLst>
                <a:gd name="T0" fmla="*/ 33 w 37"/>
                <a:gd name="T1" fmla="*/ 22 h 30"/>
                <a:gd name="T2" fmla="*/ 29 w 37"/>
                <a:gd name="T3" fmla="*/ 30 h 30"/>
                <a:gd name="T4" fmla="*/ 24 w 37"/>
                <a:gd name="T5" fmla="*/ 28 h 30"/>
                <a:gd name="T6" fmla="*/ 24 w 37"/>
                <a:gd name="T7" fmla="*/ 27 h 30"/>
                <a:gd name="T8" fmla="*/ 30 w 37"/>
                <a:gd name="T9" fmla="*/ 21 h 30"/>
                <a:gd name="T10" fmla="*/ 28 w 37"/>
                <a:gd name="T11" fmla="*/ 15 h 30"/>
                <a:gd name="T12" fmla="*/ 24 w 37"/>
                <a:gd name="T13" fmla="*/ 15 h 30"/>
                <a:gd name="T14" fmla="*/ 16 w 37"/>
                <a:gd name="T15" fmla="*/ 21 h 30"/>
                <a:gd name="T16" fmla="*/ 7 w 37"/>
                <a:gd name="T17" fmla="*/ 22 h 30"/>
                <a:gd name="T18" fmla="*/ 4 w 37"/>
                <a:gd name="T19" fmla="*/ 7 h 30"/>
                <a:gd name="T20" fmla="*/ 7 w 37"/>
                <a:gd name="T21" fmla="*/ 0 h 30"/>
                <a:gd name="T22" fmla="*/ 12 w 37"/>
                <a:gd name="T23" fmla="*/ 3 h 30"/>
                <a:gd name="T24" fmla="*/ 12 w 37"/>
                <a:gd name="T25" fmla="*/ 3 h 30"/>
                <a:gd name="T26" fmla="*/ 7 w 37"/>
                <a:gd name="T27" fmla="*/ 9 h 30"/>
                <a:gd name="T28" fmla="*/ 8 w 37"/>
                <a:gd name="T29" fmla="*/ 15 h 30"/>
                <a:gd name="T30" fmla="*/ 17 w 37"/>
                <a:gd name="T31" fmla="*/ 12 h 30"/>
                <a:gd name="T32" fmla="*/ 29 w 37"/>
                <a:gd name="T33" fmla="*/ 8 h 30"/>
                <a:gd name="T34" fmla="*/ 33 w 37"/>
                <a:gd name="T35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0">
                  <a:moveTo>
                    <a:pt x="33" y="22"/>
                  </a:moveTo>
                  <a:cubicBezTo>
                    <a:pt x="32" y="24"/>
                    <a:pt x="31" y="28"/>
                    <a:pt x="29" y="30"/>
                  </a:cubicBezTo>
                  <a:cubicBezTo>
                    <a:pt x="28" y="29"/>
                    <a:pt x="26" y="28"/>
                    <a:pt x="24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6"/>
                    <a:pt x="29" y="24"/>
                    <a:pt x="30" y="21"/>
                  </a:cubicBezTo>
                  <a:cubicBezTo>
                    <a:pt x="31" y="18"/>
                    <a:pt x="31" y="16"/>
                    <a:pt x="28" y="15"/>
                  </a:cubicBezTo>
                  <a:cubicBezTo>
                    <a:pt x="27" y="14"/>
                    <a:pt x="25" y="14"/>
                    <a:pt x="24" y="15"/>
                  </a:cubicBezTo>
                  <a:cubicBezTo>
                    <a:pt x="21" y="17"/>
                    <a:pt x="19" y="19"/>
                    <a:pt x="16" y="21"/>
                  </a:cubicBezTo>
                  <a:cubicBezTo>
                    <a:pt x="12" y="23"/>
                    <a:pt x="10" y="23"/>
                    <a:pt x="7" y="22"/>
                  </a:cubicBezTo>
                  <a:cubicBezTo>
                    <a:pt x="4" y="21"/>
                    <a:pt x="0" y="17"/>
                    <a:pt x="4" y="7"/>
                  </a:cubicBezTo>
                  <a:cubicBezTo>
                    <a:pt x="4" y="5"/>
                    <a:pt x="6" y="2"/>
                    <a:pt x="7" y="0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4"/>
                    <a:pt x="8" y="5"/>
                    <a:pt x="7" y="9"/>
                  </a:cubicBezTo>
                  <a:cubicBezTo>
                    <a:pt x="5" y="12"/>
                    <a:pt x="6" y="14"/>
                    <a:pt x="8" y="15"/>
                  </a:cubicBezTo>
                  <a:cubicBezTo>
                    <a:pt x="11" y="16"/>
                    <a:pt x="12" y="16"/>
                    <a:pt x="17" y="12"/>
                  </a:cubicBezTo>
                  <a:cubicBezTo>
                    <a:pt x="24" y="6"/>
                    <a:pt x="26" y="7"/>
                    <a:pt x="29" y="8"/>
                  </a:cubicBezTo>
                  <a:cubicBezTo>
                    <a:pt x="32" y="9"/>
                    <a:pt x="37" y="13"/>
                    <a:pt x="33" y="2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8" name="Freeform 49">
              <a:extLst>
                <a:ext uri="{FF2B5EF4-FFF2-40B4-BE49-F238E27FC236}">
                  <a16:creationId xmlns:a16="http://schemas.microsoft.com/office/drawing/2014/main" id="{005B268A-5ADF-6013-D00F-9A32486F4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" y="2492"/>
              <a:ext cx="56" cy="28"/>
            </a:xfrm>
            <a:custGeom>
              <a:avLst/>
              <a:gdLst>
                <a:gd name="T0" fmla="*/ 32 w 34"/>
                <a:gd name="T1" fmla="*/ 13 h 17"/>
                <a:gd name="T2" fmla="*/ 31 w 34"/>
                <a:gd name="T3" fmla="*/ 17 h 17"/>
                <a:gd name="T4" fmla="*/ 16 w 34"/>
                <a:gd name="T5" fmla="*/ 12 h 17"/>
                <a:gd name="T6" fmla="*/ 0 w 34"/>
                <a:gd name="T7" fmla="*/ 9 h 17"/>
                <a:gd name="T8" fmla="*/ 0 w 34"/>
                <a:gd name="T9" fmla="*/ 9 h 17"/>
                <a:gd name="T10" fmla="*/ 1 w 34"/>
                <a:gd name="T11" fmla="*/ 5 h 17"/>
                <a:gd name="T12" fmla="*/ 3 w 34"/>
                <a:gd name="T13" fmla="*/ 0 h 17"/>
                <a:gd name="T14" fmla="*/ 17 w 34"/>
                <a:gd name="T15" fmla="*/ 5 h 17"/>
                <a:gd name="T16" fmla="*/ 34 w 34"/>
                <a:gd name="T17" fmla="*/ 9 h 17"/>
                <a:gd name="T18" fmla="*/ 32 w 34"/>
                <a:gd name="T1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7">
                  <a:moveTo>
                    <a:pt x="32" y="13"/>
                  </a:moveTo>
                  <a:cubicBezTo>
                    <a:pt x="32" y="14"/>
                    <a:pt x="32" y="15"/>
                    <a:pt x="31" y="17"/>
                  </a:cubicBezTo>
                  <a:cubicBezTo>
                    <a:pt x="26" y="15"/>
                    <a:pt x="20" y="13"/>
                    <a:pt x="16" y="12"/>
                  </a:cubicBezTo>
                  <a:cubicBezTo>
                    <a:pt x="11" y="11"/>
                    <a:pt x="4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2" y="3"/>
                    <a:pt x="2" y="2"/>
                    <a:pt x="3" y="0"/>
                  </a:cubicBezTo>
                  <a:cubicBezTo>
                    <a:pt x="6" y="2"/>
                    <a:pt x="15" y="4"/>
                    <a:pt x="17" y="5"/>
                  </a:cubicBezTo>
                  <a:cubicBezTo>
                    <a:pt x="20" y="6"/>
                    <a:pt x="28" y="8"/>
                    <a:pt x="34" y="9"/>
                  </a:cubicBezTo>
                  <a:cubicBezTo>
                    <a:pt x="33" y="11"/>
                    <a:pt x="33" y="12"/>
                    <a:pt x="32" y="1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9" name="Freeform 50">
              <a:extLst>
                <a:ext uri="{FF2B5EF4-FFF2-40B4-BE49-F238E27FC236}">
                  <a16:creationId xmlns:a16="http://schemas.microsoft.com/office/drawing/2014/main" id="{E4A1F6A2-DA6F-B214-1101-1178DCC7C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" y="2446"/>
              <a:ext cx="59" cy="44"/>
            </a:xfrm>
            <a:custGeom>
              <a:avLst/>
              <a:gdLst>
                <a:gd name="T0" fmla="*/ 10 w 36"/>
                <a:gd name="T1" fmla="*/ 2 h 27"/>
                <a:gd name="T2" fmla="*/ 10 w 36"/>
                <a:gd name="T3" fmla="*/ 2 h 27"/>
                <a:gd name="T4" fmla="*/ 7 w 36"/>
                <a:gd name="T5" fmla="*/ 10 h 27"/>
                <a:gd name="T6" fmla="*/ 21 w 36"/>
                <a:gd name="T7" fmla="*/ 13 h 27"/>
                <a:gd name="T8" fmla="*/ 36 w 36"/>
                <a:gd name="T9" fmla="*/ 15 h 27"/>
                <a:gd name="T10" fmla="*/ 35 w 36"/>
                <a:gd name="T11" fmla="*/ 20 h 27"/>
                <a:gd name="T12" fmla="*/ 34 w 36"/>
                <a:gd name="T13" fmla="*/ 24 h 27"/>
                <a:gd name="T14" fmla="*/ 18 w 36"/>
                <a:gd name="T15" fmla="*/ 20 h 27"/>
                <a:gd name="T16" fmla="*/ 5 w 36"/>
                <a:gd name="T17" fmla="*/ 18 h 27"/>
                <a:gd name="T18" fmla="*/ 5 w 36"/>
                <a:gd name="T19" fmla="*/ 27 h 27"/>
                <a:gd name="T20" fmla="*/ 5 w 36"/>
                <a:gd name="T21" fmla="*/ 27 h 27"/>
                <a:gd name="T22" fmla="*/ 0 w 36"/>
                <a:gd name="T23" fmla="*/ 26 h 27"/>
                <a:gd name="T24" fmla="*/ 3 w 36"/>
                <a:gd name="T25" fmla="*/ 13 h 27"/>
                <a:gd name="T26" fmla="*/ 5 w 36"/>
                <a:gd name="T27" fmla="*/ 0 h 27"/>
                <a:gd name="T28" fmla="*/ 10 w 36"/>
                <a:gd name="T2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27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8" y="6"/>
                    <a:pt x="7" y="10"/>
                  </a:cubicBezTo>
                  <a:cubicBezTo>
                    <a:pt x="8" y="11"/>
                    <a:pt x="14" y="12"/>
                    <a:pt x="21" y="13"/>
                  </a:cubicBezTo>
                  <a:cubicBezTo>
                    <a:pt x="27" y="15"/>
                    <a:pt x="34" y="15"/>
                    <a:pt x="36" y="15"/>
                  </a:cubicBezTo>
                  <a:cubicBezTo>
                    <a:pt x="35" y="17"/>
                    <a:pt x="35" y="18"/>
                    <a:pt x="35" y="20"/>
                  </a:cubicBezTo>
                  <a:cubicBezTo>
                    <a:pt x="34" y="21"/>
                    <a:pt x="34" y="22"/>
                    <a:pt x="34" y="24"/>
                  </a:cubicBezTo>
                  <a:cubicBezTo>
                    <a:pt x="30" y="22"/>
                    <a:pt x="21" y="21"/>
                    <a:pt x="18" y="20"/>
                  </a:cubicBezTo>
                  <a:cubicBezTo>
                    <a:pt x="15" y="19"/>
                    <a:pt x="8" y="18"/>
                    <a:pt x="5" y="18"/>
                  </a:cubicBezTo>
                  <a:cubicBezTo>
                    <a:pt x="5" y="21"/>
                    <a:pt x="4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1" y="26"/>
                    <a:pt x="0" y="26"/>
                  </a:cubicBezTo>
                  <a:cubicBezTo>
                    <a:pt x="1" y="21"/>
                    <a:pt x="2" y="18"/>
                    <a:pt x="3" y="13"/>
                  </a:cubicBezTo>
                  <a:cubicBezTo>
                    <a:pt x="4" y="9"/>
                    <a:pt x="5" y="4"/>
                    <a:pt x="5" y="0"/>
                  </a:cubicBezTo>
                  <a:cubicBezTo>
                    <a:pt x="6" y="1"/>
                    <a:pt x="8" y="1"/>
                    <a:pt x="10" y="2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0" name="Freeform 51">
              <a:extLst>
                <a:ext uri="{FF2B5EF4-FFF2-40B4-BE49-F238E27FC236}">
                  <a16:creationId xmlns:a16="http://schemas.microsoft.com/office/drawing/2014/main" id="{6349A239-BE81-AC10-67CB-35DDD9E94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" y="2402"/>
              <a:ext cx="56" cy="49"/>
            </a:xfrm>
            <a:custGeom>
              <a:avLst/>
              <a:gdLst>
                <a:gd name="T0" fmla="*/ 6 w 34"/>
                <a:gd name="T1" fmla="*/ 3 h 30"/>
                <a:gd name="T2" fmla="*/ 21 w 34"/>
                <a:gd name="T3" fmla="*/ 13 h 30"/>
                <a:gd name="T4" fmla="*/ 28 w 34"/>
                <a:gd name="T5" fmla="*/ 13 h 30"/>
                <a:gd name="T6" fmla="*/ 34 w 34"/>
                <a:gd name="T7" fmla="*/ 13 h 30"/>
                <a:gd name="T8" fmla="*/ 34 w 34"/>
                <a:gd name="T9" fmla="*/ 17 h 30"/>
                <a:gd name="T10" fmla="*/ 33 w 34"/>
                <a:gd name="T11" fmla="*/ 22 h 30"/>
                <a:gd name="T12" fmla="*/ 27 w 34"/>
                <a:gd name="T13" fmla="*/ 21 h 30"/>
                <a:gd name="T14" fmla="*/ 20 w 34"/>
                <a:gd name="T15" fmla="*/ 20 h 30"/>
                <a:gd name="T16" fmla="*/ 4 w 34"/>
                <a:gd name="T17" fmla="*/ 27 h 30"/>
                <a:gd name="T18" fmla="*/ 0 w 34"/>
                <a:gd name="T19" fmla="*/ 30 h 30"/>
                <a:gd name="T20" fmla="*/ 0 w 34"/>
                <a:gd name="T21" fmla="*/ 30 h 30"/>
                <a:gd name="T22" fmla="*/ 1 w 34"/>
                <a:gd name="T23" fmla="*/ 24 h 30"/>
                <a:gd name="T24" fmla="*/ 1 w 34"/>
                <a:gd name="T25" fmla="*/ 19 h 30"/>
                <a:gd name="T26" fmla="*/ 5 w 34"/>
                <a:gd name="T27" fmla="*/ 19 h 30"/>
                <a:gd name="T28" fmla="*/ 16 w 34"/>
                <a:gd name="T29" fmla="*/ 14 h 30"/>
                <a:gd name="T30" fmla="*/ 16 w 34"/>
                <a:gd name="T31" fmla="*/ 14 h 30"/>
                <a:gd name="T32" fmla="*/ 6 w 34"/>
                <a:gd name="T33" fmla="*/ 9 h 30"/>
                <a:gd name="T34" fmla="*/ 2 w 34"/>
                <a:gd name="T35" fmla="*/ 7 h 30"/>
                <a:gd name="T36" fmla="*/ 3 w 34"/>
                <a:gd name="T37" fmla="*/ 4 h 30"/>
                <a:gd name="T38" fmla="*/ 3 w 34"/>
                <a:gd name="T39" fmla="*/ 0 h 30"/>
                <a:gd name="T40" fmla="*/ 6 w 34"/>
                <a:gd name="T4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0">
                  <a:moveTo>
                    <a:pt x="6" y="3"/>
                  </a:moveTo>
                  <a:cubicBezTo>
                    <a:pt x="9" y="5"/>
                    <a:pt x="11" y="7"/>
                    <a:pt x="21" y="13"/>
                  </a:cubicBezTo>
                  <a:cubicBezTo>
                    <a:pt x="24" y="13"/>
                    <a:pt x="25" y="13"/>
                    <a:pt x="28" y="13"/>
                  </a:cubicBezTo>
                  <a:cubicBezTo>
                    <a:pt x="30" y="13"/>
                    <a:pt x="33" y="13"/>
                    <a:pt x="34" y="13"/>
                  </a:cubicBezTo>
                  <a:cubicBezTo>
                    <a:pt x="34" y="15"/>
                    <a:pt x="34" y="16"/>
                    <a:pt x="34" y="17"/>
                  </a:cubicBezTo>
                  <a:cubicBezTo>
                    <a:pt x="34" y="19"/>
                    <a:pt x="33" y="19"/>
                    <a:pt x="33" y="22"/>
                  </a:cubicBezTo>
                  <a:cubicBezTo>
                    <a:pt x="32" y="21"/>
                    <a:pt x="29" y="21"/>
                    <a:pt x="27" y="21"/>
                  </a:cubicBezTo>
                  <a:cubicBezTo>
                    <a:pt x="25" y="20"/>
                    <a:pt x="23" y="20"/>
                    <a:pt x="20" y="20"/>
                  </a:cubicBezTo>
                  <a:cubicBezTo>
                    <a:pt x="12" y="23"/>
                    <a:pt x="6" y="26"/>
                    <a:pt x="4" y="27"/>
                  </a:cubicBezTo>
                  <a:cubicBezTo>
                    <a:pt x="3" y="28"/>
                    <a:pt x="1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6"/>
                    <a:pt x="1" y="24"/>
                  </a:cubicBezTo>
                  <a:cubicBezTo>
                    <a:pt x="1" y="23"/>
                    <a:pt x="1" y="21"/>
                    <a:pt x="1" y="19"/>
                  </a:cubicBezTo>
                  <a:cubicBezTo>
                    <a:pt x="2" y="19"/>
                    <a:pt x="4" y="19"/>
                    <a:pt x="5" y="19"/>
                  </a:cubicBezTo>
                  <a:cubicBezTo>
                    <a:pt x="7" y="18"/>
                    <a:pt x="11" y="17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3" y="12"/>
                    <a:pt x="9" y="10"/>
                    <a:pt x="6" y="9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4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1" name="Freeform 52">
              <a:extLst>
                <a:ext uri="{FF2B5EF4-FFF2-40B4-BE49-F238E27FC236}">
                  <a16:creationId xmlns:a16="http://schemas.microsoft.com/office/drawing/2014/main" id="{EC7490D2-DE20-7E63-4EC4-50CEA76372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" y="2131"/>
              <a:ext cx="116" cy="136"/>
            </a:xfrm>
            <a:custGeom>
              <a:avLst/>
              <a:gdLst>
                <a:gd name="T0" fmla="*/ 60 w 71"/>
                <a:gd name="T1" fmla="*/ 34 h 83"/>
                <a:gd name="T2" fmla="*/ 51 w 71"/>
                <a:gd name="T3" fmla="*/ 44 h 83"/>
                <a:gd name="T4" fmla="*/ 42 w 71"/>
                <a:gd name="T5" fmla="*/ 38 h 83"/>
                <a:gd name="T6" fmla="*/ 42 w 71"/>
                <a:gd name="T7" fmla="*/ 30 h 83"/>
                <a:gd name="T8" fmla="*/ 48 w 71"/>
                <a:gd name="T9" fmla="*/ 29 h 83"/>
                <a:gd name="T10" fmla="*/ 48 w 71"/>
                <a:gd name="T11" fmla="*/ 28 h 83"/>
                <a:gd name="T12" fmla="*/ 58 w 71"/>
                <a:gd name="T13" fmla="*/ 29 h 83"/>
                <a:gd name="T14" fmla="*/ 60 w 71"/>
                <a:gd name="T15" fmla="*/ 34 h 83"/>
                <a:gd name="T16" fmla="*/ 70 w 71"/>
                <a:gd name="T17" fmla="*/ 64 h 83"/>
                <a:gd name="T18" fmla="*/ 68 w 71"/>
                <a:gd name="T19" fmla="*/ 56 h 83"/>
                <a:gd name="T20" fmla="*/ 68 w 71"/>
                <a:gd name="T21" fmla="*/ 56 h 83"/>
                <a:gd name="T22" fmla="*/ 66 w 71"/>
                <a:gd name="T23" fmla="*/ 39 h 83"/>
                <a:gd name="T24" fmla="*/ 69 w 71"/>
                <a:gd name="T25" fmla="*/ 27 h 83"/>
                <a:gd name="T26" fmla="*/ 70 w 71"/>
                <a:gd name="T27" fmla="*/ 26 h 83"/>
                <a:gd name="T28" fmla="*/ 63 w 71"/>
                <a:gd name="T29" fmla="*/ 21 h 83"/>
                <a:gd name="T30" fmla="*/ 57 w 71"/>
                <a:gd name="T31" fmla="*/ 21 h 83"/>
                <a:gd name="T32" fmla="*/ 48 w 71"/>
                <a:gd name="T33" fmla="*/ 15 h 83"/>
                <a:gd name="T34" fmla="*/ 37 w 71"/>
                <a:gd name="T35" fmla="*/ 7 h 83"/>
                <a:gd name="T36" fmla="*/ 28 w 71"/>
                <a:gd name="T37" fmla="*/ 6 h 83"/>
                <a:gd name="T38" fmla="*/ 41 w 71"/>
                <a:gd name="T39" fmla="*/ 18 h 83"/>
                <a:gd name="T40" fmla="*/ 40 w 71"/>
                <a:gd name="T41" fmla="*/ 22 h 83"/>
                <a:gd name="T42" fmla="*/ 29 w 71"/>
                <a:gd name="T43" fmla="*/ 14 h 83"/>
                <a:gd name="T44" fmla="*/ 23 w 71"/>
                <a:gd name="T45" fmla="*/ 16 h 83"/>
                <a:gd name="T46" fmla="*/ 29 w 71"/>
                <a:gd name="T47" fmla="*/ 23 h 83"/>
                <a:gd name="T48" fmla="*/ 35 w 71"/>
                <a:gd name="T49" fmla="*/ 26 h 83"/>
                <a:gd name="T50" fmla="*/ 35 w 71"/>
                <a:gd name="T51" fmla="*/ 33 h 83"/>
                <a:gd name="T52" fmla="*/ 25 w 71"/>
                <a:gd name="T53" fmla="*/ 30 h 83"/>
                <a:gd name="T54" fmla="*/ 23 w 71"/>
                <a:gd name="T55" fmla="*/ 28 h 83"/>
                <a:gd name="T56" fmla="*/ 15 w 71"/>
                <a:gd name="T57" fmla="*/ 25 h 83"/>
                <a:gd name="T58" fmla="*/ 11 w 71"/>
                <a:gd name="T59" fmla="*/ 23 h 83"/>
                <a:gd name="T60" fmla="*/ 2 w 71"/>
                <a:gd name="T61" fmla="*/ 26 h 83"/>
                <a:gd name="T62" fmla="*/ 2 w 71"/>
                <a:gd name="T63" fmla="*/ 26 h 83"/>
                <a:gd name="T64" fmla="*/ 7 w 71"/>
                <a:gd name="T65" fmla="*/ 30 h 83"/>
                <a:gd name="T66" fmla="*/ 23 w 71"/>
                <a:gd name="T67" fmla="*/ 36 h 83"/>
                <a:gd name="T68" fmla="*/ 33 w 71"/>
                <a:gd name="T69" fmla="*/ 41 h 83"/>
                <a:gd name="T70" fmla="*/ 35 w 71"/>
                <a:gd name="T71" fmla="*/ 44 h 83"/>
                <a:gd name="T72" fmla="*/ 36 w 71"/>
                <a:gd name="T73" fmla="*/ 54 h 83"/>
                <a:gd name="T74" fmla="*/ 33 w 71"/>
                <a:gd name="T75" fmla="*/ 71 h 83"/>
                <a:gd name="T76" fmla="*/ 35 w 71"/>
                <a:gd name="T77" fmla="*/ 83 h 83"/>
                <a:gd name="T78" fmla="*/ 43 w 71"/>
                <a:gd name="T79" fmla="*/ 54 h 83"/>
                <a:gd name="T80" fmla="*/ 47 w 71"/>
                <a:gd name="T81" fmla="*/ 48 h 83"/>
                <a:gd name="T82" fmla="*/ 51 w 71"/>
                <a:gd name="T83" fmla="*/ 65 h 83"/>
                <a:gd name="T84" fmla="*/ 54 w 71"/>
                <a:gd name="T85" fmla="*/ 68 h 83"/>
                <a:gd name="T86" fmla="*/ 57 w 71"/>
                <a:gd name="T87" fmla="*/ 68 h 83"/>
                <a:gd name="T88" fmla="*/ 58 w 71"/>
                <a:gd name="T89" fmla="*/ 61 h 83"/>
                <a:gd name="T90" fmla="*/ 57 w 71"/>
                <a:gd name="T91" fmla="*/ 48 h 83"/>
                <a:gd name="T92" fmla="*/ 61 w 71"/>
                <a:gd name="T93" fmla="*/ 48 h 83"/>
                <a:gd name="T94" fmla="*/ 61 w 71"/>
                <a:gd name="T95" fmla="*/ 48 h 83"/>
                <a:gd name="T96" fmla="*/ 62 w 71"/>
                <a:gd name="T97" fmla="*/ 52 h 83"/>
                <a:gd name="T98" fmla="*/ 63 w 71"/>
                <a:gd name="T99" fmla="*/ 68 h 83"/>
                <a:gd name="T100" fmla="*/ 70 w 71"/>
                <a:gd name="T101" fmla="*/ 69 h 83"/>
                <a:gd name="T102" fmla="*/ 70 w 71"/>
                <a:gd name="T103" fmla="*/ 6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" h="83">
                  <a:moveTo>
                    <a:pt x="60" y="34"/>
                  </a:moveTo>
                  <a:cubicBezTo>
                    <a:pt x="60" y="38"/>
                    <a:pt x="55" y="42"/>
                    <a:pt x="51" y="44"/>
                  </a:cubicBezTo>
                  <a:cubicBezTo>
                    <a:pt x="47" y="46"/>
                    <a:pt x="42" y="41"/>
                    <a:pt x="42" y="38"/>
                  </a:cubicBezTo>
                  <a:cubicBezTo>
                    <a:pt x="41" y="36"/>
                    <a:pt x="41" y="31"/>
                    <a:pt x="42" y="30"/>
                  </a:cubicBezTo>
                  <a:cubicBezTo>
                    <a:pt x="44" y="29"/>
                    <a:pt x="46" y="30"/>
                    <a:pt x="48" y="29"/>
                  </a:cubicBezTo>
                  <a:cubicBezTo>
                    <a:pt x="48" y="29"/>
                    <a:pt x="48" y="28"/>
                    <a:pt x="48" y="28"/>
                  </a:cubicBezTo>
                  <a:cubicBezTo>
                    <a:pt x="47" y="23"/>
                    <a:pt x="54" y="26"/>
                    <a:pt x="58" y="29"/>
                  </a:cubicBezTo>
                  <a:cubicBezTo>
                    <a:pt x="59" y="30"/>
                    <a:pt x="60" y="33"/>
                    <a:pt x="60" y="34"/>
                  </a:cubicBezTo>
                  <a:close/>
                  <a:moveTo>
                    <a:pt x="70" y="64"/>
                  </a:moveTo>
                  <a:cubicBezTo>
                    <a:pt x="69" y="62"/>
                    <a:pt x="68" y="59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0"/>
                    <a:pt x="67" y="45"/>
                    <a:pt x="66" y="39"/>
                  </a:cubicBezTo>
                  <a:cubicBezTo>
                    <a:pt x="66" y="37"/>
                    <a:pt x="64" y="27"/>
                    <a:pt x="69" y="27"/>
                  </a:cubicBezTo>
                  <a:cubicBezTo>
                    <a:pt x="69" y="27"/>
                    <a:pt x="70" y="26"/>
                    <a:pt x="70" y="26"/>
                  </a:cubicBezTo>
                  <a:cubicBezTo>
                    <a:pt x="70" y="21"/>
                    <a:pt x="67" y="19"/>
                    <a:pt x="63" y="21"/>
                  </a:cubicBezTo>
                  <a:cubicBezTo>
                    <a:pt x="61" y="22"/>
                    <a:pt x="59" y="22"/>
                    <a:pt x="57" y="21"/>
                  </a:cubicBezTo>
                  <a:cubicBezTo>
                    <a:pt x="57" y="21"/>
                    <a:pt x="52" y="18"/>
                    <a:pt x="48" y="15"/>
                  </a:cubicBezTo>
                  <a:cubicBezTo>
                    <a:pt x="45" y="14"/>
                    <a:pt x="37" y="7"/>
                    <a:pt x="37" y="7"/>
                  </a:cubicBezTo>
                  <a:cubicBezTo>
                    <a:pt x="34" y="5"/>
                    <a:pt x="30" y="0"/>
                    <a:pt x="28" y="6"/>
                  </a:cubicBezTo>
                  <a:cubicBezTo>
                    <a:pt x="31" y="12"/>
                    <a:pt x="37" y="14"/>
                    <a:pt x="41" y="18"/>
                  </a:cubicBezTo>
                  <a:cubicBezTo>
                    <a:pt x="43" y="19"/>
                    <a:pt x="45" y="24"/>
                    <a:pt x="40" y="22"/>
                  </a:cubicBezTo>
                  <a:cubicBezTo>
                    <a:pt x="36" y="21"/>
                    <a:pt x="31" y="15"/>
                    <a:pt x="29" y="14"/>
                  </a:cubicBezTo>
                  <a:cubicBezTo>
                    <a:pt x="26" y="12"/>
                    <a:pt x="21" y="12"/>
                    <a:pt x="23" y="16"/>
                  </a:cubicBezTo>
                  <a:cubicBezTo>
                    <a:pt x="24" y="19"/>
                    <a:pt x="26" y="21"/>
                    <a:pt x="29" y="23"/>
                  </a:cubicBezTo>
                  <a:cubicBezTo>
                    <a:pt x="30" y="23"/>
                    <a:pt x="35" y="25"/>
                    <a:pt x="35" y="26"/>
                  </a:cubicBezTo>
                  <a:cubicBezTo>
                    <a:pt x="36" y="28"/>
                    <a:pt x="36" y="32"/>
                    <a:pt x="35" y="33"/>
                  </a:cubicBezTo>
                  <a:cubicBezTo>
                    <a:pt x="33" y="35"/>
                    <a:pt x="28" y="32"/>
                    <a:pt x="25" y="30"/>
                  </a:cubicBezTo>
                  <a:cubicBezTo>
                    <a:pt x="25" y="30"/>
                    <a:pt x="24" y="29"/>
                    <a:pt x="23" y="28"/>
                  </a:cubicBezTo>
                  <a:cubicBezTo>
                    <a:pt x="21" y="27"/>
                    <a:pt x="17" y="26"/>
                    <a:pt x="15" y="25"/>
                  </a:cubicBezTo>
                  <a:cubicBezTo>
                    <a:pt x="14" y="24"/>
                    <a:pt x="11" y="23"/>
                    <a:pt x="11" y="23"/>
                  </a:cubicBezTo>
                  <a:cubicBezTo>
                    <a:pt x="8" y="22"/>
                    <a:pt x="0" y="20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8"/>
                    <a:pt x="7" y="30"/>
                  </a:cubicBezTo>
                  <a:cubicBezTo>
                    <a:pt x="9" y="31"/>
                    <a:pt x="19" y="34"/>
                    <a:pt x="23" y="36"/>
                  </a:cubicBezTo>
                  <a:cubicBezTo>
                    <a:pt x="26" y="38"/>
                    <a:pt x="30" y="38"/>
                    <a:pt x="33" y="41"/>
                  </a:cubicBezTo>
                  <a:cubicBezTo>
                    <a:pt x="34" y="42"/>
                    <a:pt x="35" y="43"/>
                    <a:pt x="35" y="44"/>
                  </a:cubicBezTo>
                  <a:cubicBezTo>
                    <a:pt x="35" y="45"/>
                    <a:pt x="36" y="52"/>
                    <a:pt x="36" y="54"/>
                  </a:cubicBezTo>
                  <a:cubicBezTo>
                    <a:pt x="36" y="60"/>
                    <a:pt x="35" y="66"/>
                    <a:pt x="33" y="71"/>
                  </a:cubicBezTo>
                  <a:cubicBezTo>
                    <a:pt x="32" y="75"/>
                    <a:pt x="28" y="83"/>
                    <a:pt x="35" y="83"/>
                  </a:cubicBezTo>
                  <a:cubicBezTo>
                    <a:pt x="43" y="83"/>
                    <a:pt x="42" y="59"/>
                    <a:pt x="43" y="54"/>
                  </a:cubicBezTo>
                  <a:cubicBezTo>
                    <a:pt x="43" y="53"/>
                    <a:pt x="43" y="45"/>
                    <a:pt x="47" y="48"/>
                  </a:cubicBezTo>
                  <a:cubicBezTo>
                    <a:pt x="52" y="52"/>
                    <a:pt x="50" y="60"/>
                    <a:pt x="51" y="65"/>
                  </a:cubicBezTo>
                  <a:cubicBezTo>
                    <a:pt x="51" y="67"/>
                    <a:pt x="53" y="68"/>
                    <a:pt x="54" y="68"/>
                  </a:cubicBezTo>
                  <a:cubicBezTo>
                    <a:pt x="55" y="68"/>
                    <a:pt x="57" y="68"/>
                    <a:pt x="57" y="68"/>
                  </a:cubicBezTo>
                  <a:cubicBezTo>
                    <a:pt x="58" y="66"/>
                    <a:pt x="58" y="63"/>
                    <a:pt x="58" y="61"/>
                  </a:cubicBezTo>
                  <a:cubicBezTo>
                    <a:pt x="58" y="57"/>
                    <a:pt x="56" y="52"/>
                    <a:pt x="57" y="48"/>
                  </a:cubicBezTo>
                  <a:cubicBezTo>
                    <a:pt x="59" y="46"/>
                    <a:pt x="60" y="45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9"/>
                    <a:pt x="62" y="52"/>
                    <a:pt x="62" y="52"/>
                  </a:cubicBezTo>
                  <a:cubicBezTo>
                    <a:pt x="61" y="56"/>
                    <a:pt x="63" y="68"/>
                    <a:pt x="63" y="68"/>
                  </a:cubicBezTo>
                  <a:cubicBezTo>
                    <a:pt x="65" y="70"/>
                    <a:pt x="68" y="72"/>
                    <a:pt x="70" y="69"/>
                  </a:cubicBezTo>
                  <a:cubicBezTo>
                    <a:pt x="71" y="68"/>
                    <a:pt x="70" y="65"/>
                    <a:pt x="70" y="6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2" name="Freeform 53">
              <a:extLst>
                <a:ext uri="{FF2B5EF4-FFF2-40B4-BE49-F238E27FC236}">
                  <a16:creationId xmlns:a16="http://schemas.microsoft.com/office/drawing/2014/main" id="{E403B631-EA8C-75E9-FCAD-44774C889D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9" y="2549"/>
              <a:ext cx="54" cy="40"/>
            </a:xfrm>
            <a:custGeom>
              <a:avLst/>
              <a:gdLst>
                <a:gd name="T0" fmla="*/ 25 w 33"/>
                <a:gd name="T1" fmla="*/ 9 h 24"/>
                <a:gd name="T2" fmla="*/ 24 w 33"/>
                <a:gd name="T3" fmla="*/ 10 h 24"/>
                <a:gd name="T4" fmla="*/ 9 w 33"/>
                <a:gd name="T5" fmla="*/ 10 h 24"/>
                <a:gd name="T6" fmla="*/ 8 w 33"/>
                <a:gd name="T7" fmla="*/ 9 h 24"/>
                <a:gd name="T8" fmla="*/ 8 w 33"/>
                <a:gd name="T9" fmla="*/ 5 h 24"/>
                <a:gd name="T10" fmla="*/ 9 w 33"/>
                <a:gd name="T11" fmla="*/ 4 h 24"/>
                <a:gd name="T12" fmla="*/ 9 w 33"/>
                <a:gd name="T13" fmla="*/ 4 h 24"/>
                <a:gd name="T14" fmla="*/ 24 w 33"/>
                <a:gd name="T15" fmla="*/ 4 h 24"/>
                <a:gd name="T16" fmla="*/ 25 w 33"/>
                <a:gd name="T17" fmla="*/ 5 h 24"/>
                <a:gd name="T18" fmla="*/ 25 w 33"/>
                <a:gd name="T19" fmla="*/ 9 h 24"/>
                <a:gd name="T20" fmla="*/ 29 w 33"/>
                <a:gd name="T21" fmla="*/ 0 h 24"/>
                <a:gd name="T22" fmla="*/ 4 w 33"/>
                <a:gd name="T23" fmla="*/ 0 h 24"/>
                <a:gd name="T24" fmla="*/ 0 w 33"/>
                <a:gd name="T25" fmla="*/ 3 h 24"/>
                <a:gd name="T26" fmla="*/ 0 w 33"/>
                <a:gd name="T27" fmla="*/ 11 h 24"/>
                <a:gd name="T28" fmla="*/ 4 w 33"/>
                <a:gd name="T29" fmla="*/ 14 h 24"/>
                <a:gd name="T30" fmla="*/ 14 w 33"/>
                <a:gd name="T31" fmla="*/ 14 h 24"/>
                <a:gd name="T32" fmla="*/ 24 w 33"/>
                <a:gd name="T33" fmla="*/ 14 h 24"/>
                <a:gd name="T34" fmla="*/ 25 w 33"/>
                <a:gd name="T35" fmla="*/ 16 h 24"/>
                <a:gd name="T36" fmla="*/ 25 w 33"/>
                <a:gd name="T37" fmla="*/ 18 h 24"/>
                <a:gd name="T38" fmla="*/ 24 w 33"/>
                <a:gd name="T39" fmla="*/ 19 h 24"/>
                <a:gd name="T40" fmla="*/ 9 w 33"/>
                <a:gd name="T41" fmla="*/ 19 h 24"/>
                <a:gd name="T42" fmla="*/ 8 w 33"/>
                <a:gd name="T43" fmla="*/ 19 h 24"/>
                <a:gd name="T44" fmla="*/ 0 w 33"/>
                <a:gd name="T45" fmla="*/ 19 h 24"/>
                <a:gd name="T46" fmla="*/ 0 w 33"/>
                <a:gd name="T47" fmla="*/ 20 h 24"/>
                <a:gd name="T48" fmla="*/ 4 w 33"/>
                <a:gd name="T49" fmla="*/ 24 h 24"/>
                <a:gd name="T50" fmla="*/ 29 w 33"/>
                <a:gd name="T51" fmla="*/ 24 h 24"/>
                <a:gd name="T52" fmla="*/ 33 w 33"/>
                <a:gd name="T53" fmla="*/ 20 h 24"/>
                <a:gd name="T54" fmla="*/ 33 w 33"/>
                <a:gd name="T55" fmla="*/ 3 h 24"/>
                <a:gd name="T56" fmla="*/ 29 w 33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24">
                  <a:moveTo>
                    <a:pt x="25" y="9"/>
                  </a:moveTo>
                  <a:cubicBezTo>
                    <a:pt x="25" y="9"/>
                    <a:pt x="25" y="10"/>
                    <a:pt x="2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close/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4"/>
                    <a:pt x="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5" y="19"/>
                    <a:pt x="2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3" y="22"/>
                    <a:pt x="33" y="2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1" y="0"/>
                    <a:pt x="29" y="0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3" name="Freeform 54">
              <a:extLst>
                <a:ext uri="{FF2B5EF4-FFF2-40B4-BE49-F238E27FC236}">
                  <a16:creationId xmlns:a16="http://schemas.microsoft.com/office/drawing/2014/main" id="{BDC867F3-CDC2-5F4E-4309-AC159B553E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7" y="2549"/>
              <a:ext cx="53" cy="40"/>
            </a:xfrm>
            <a:custGeom>
              <a:avLst/>
              <a:gdLst>
                <a:gd name="T0" fmla="*/ 7 w 32"/>
                <a:gd name="T1" fmla="*/ 15 h 24"/>
                <a:gd name="T2" fmla="*/ 9 w 32"/>
                <a:gd name="T3" fmla="*/ 13 h 24"/>
                <a:gd name="T4" fmla="*/ 23 w 32"/>
                <a:gd name="T5" fmla="*/ 13 h 24"/>
                <a:gd name="T6" fmla="*/ 25 w 32"/>
                <a:gd name="T7" fmla="*/ 15 h 24"/>
                <a:gd name="T8" fmla="*/ 25 w 32"/>
                <a:gd name="T9" fmla="*/ 18 h 24"/>
                <a:gd name="T10" fmla="*/ 23 w 32"/>
                <a:gd name="T11" fmla="*/ 19 h 24"/>
                <a:gd name="T12" fmla="*/ 23 w 32"/>
                <a:gd name="T13" fmla="*/ 19 h 24"/>
                <a:gd name="T14" fmla="*/ 9 w 32"/>
                <a:gd name="T15" fmla="*/ 19 h 24"/>
                <a:gd name="T16" fmla="*/ 7 w 32"/>
                <a:gd name="T17" fmla="*/ 18 h 24"/>
                <a:gd name="T18" fmla="*/ 7 w 32"/>
                <a:gd name="T19" fmla="*/ 15 h 24"/>
                <a:gd name="T20" fmla="*/ 3 w 32"/>
                <a:gd name="T21" fmla="*/ 24 h 24"/>
                <a:gd name="T22" fmla="*/ 29 w 32"/>
                <a:gd name="T23" fmla="*/ 24 h 24"/>
                <a:gd name="T24" fmla="*/ 32 w 32"/>
                <a:gd name="T25" fmla="*/ 20 h 24"/>
                <a:gd name="T26" fmla="*/ 32 w 32"/>
                <a:gd name="T27" fmla="*/ 13 h 24"/>
                <a:gd name="T28" fmla="*/ 29 w 32"/>
                <a:gd name="T29" fmla="*/ 9 h 24"/>
                <a:gd name="T30" fmla="*/ 19 w 32"/>
                <a:gd name="T31" fmla="*/ 9 h 24"/>
                <a:gd name="T32" fmla="*/ 9 w 32"/>
                <a:gd name="T33" fmla="*/ 9 h 24"/>
                <a:gd name="T34" fmla="*/ 7 w 32"/>
                <a:gd name="T35" fmla="*/ 8 h 24"/>
                <a:gd name="T36" fmla="*/ 7 w 32"/>
                <a:gd name="T37" fmla="*/ 5 h 24"/>
                <a:gd name="T38" fmla="*/ 9 w 32"/>
                <a:gd name="T39" fmla="*/ 4 h 24"/>
                <a:gd name="T40" fmla="*/ 24 w 32"/>
                <a:gd name="T41" fmla="*/ 4 h 24"/>
                <a:gd name="T42" fmla="*/ 25 w 32"/>
                <a:gd name="T43" fmla="*/ 5 h 24"/>
                <a:gd name="T44" fmla="*/ 32 w 32"/>
                <a:gd name="T45" fmla="*/ 5 h 24"/>
                <a:gd name="T46" fmla="*/ 32 w 32"/>
                <a:gd name="T47" fmla="*/ 3 h 24"/>
                <a:gd name="T48" fmla="*/ 29 w 32"/>
                <a:gd name="T49" fmla="*/ 0 h 24"/>
                <a:gd name="T50" fmla="*/ 3 w 32"/>
                <a:gd name="T51" fmla="*/ 0 h 24"/>
                <a:gd name="T52" fmla="*/ 0 w 32"/>
                <a:gd name="T53" fmla="*/ 3 h 24"/>
                <a:gd name="T54" fmla="*/ 0 w 32"/>
                <a:gd name="T55" fmla="*/ 20 h 24"/>
                <a:gd name="T56" fmla="*/ 3 w 32"/>
                <a:gd name="T5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24">
                  <a:moveTo>
                    <a:pt x="7" y="15"/>
                  </a:moveTo>
                  <a:cubicBezTo>
                    <a:pt x="7" y="14"/>
                    <a:pt x="8" y="13"/>
                    <a:pt x="9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5" y="14"/>
                    <a:pt x="25" y="1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4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3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2" y="22"/>
                    <a:pt x="32" y="2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1"/>
                    <a:pt x="31" y="9"/>
                    <a:pt x="2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4" name="Freeform 55">
              <a:extLst>
                <a:ext uri="{FF2B5EF4-FFF2-40B4-BE49-F238E27FC236}">
                  <a16:creationId xmlns:a16="http://schemas.microsoft.com/office/drawing/2014/main" id="{99E06B27-BFE7-6B75-4990-ECCD73F5F7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105"/>
              <a:ext cx="288" cy="387"/>
            </a:xfrm>
            <a:custGeom>
              <a:avLst/>
              <a:gdLst>
                <a:gd name="T0" fmla="*/ 84 w 288"/>
                <a:gd name="T1" fmla="*/ 33 h 387"/>
                <a:gd name="T2" fmla="*/ 94 w 288"/>
                <a:gd name="T3" fmla="*/ 41 h 387"/>
                <a:gd name="T4" fmla="*/ 113 w 288"/>
                <a:gd name="T5" fmla="*/ 59 h 387"/>
                <a:gd name="T6" fmla="*/ 128 w 288"/>
                <a:gd name="T7" fmla="*/ 83 h 387"/>
                <a:gd name="T8" fmla="*/ 138 w 288"/>
                <a:gd name="T9" fmla="*/ 123 h 387"/>
                <a:gd name="T10" fmla="*/ 139 w 288"/>
                <a:gd name="T11" fmla="*/ 185 h 387"/>
                <a:gd name="T12" fmla="*/ 143 w 288"/>
                <a:gd name="T13" fmla="*/ 216 h 387"/>
                <a:gd name="T14" fmla="*/ 154 w 288"/>
                <a:gd name="T15" fmla="*/ 231 h 387"/>
                <a:gd name="T16" fmla="*/ 170 w 288"/>
                <a:gd name="T17" fmla="*/ 238 h 387"/>
                <a:gd name="T18" fmla="*/ 190 w 288"/>
                <a:gd name="T19" fmla="*/ 231 h 387"/>
                <a:gd name="T20" fmla="*/ 203 w 288"/>
                <a:gd name="T21" fmla="*/ 208 h 387"/>
                <a:gd name="T22" fmla="*/ 208 w 288"/>
                <a:gd name="T23" fmla="*/ 187 h 387"/>
                <a:gd name="T24" fmla="*/ 192 w 288"/>
                <a:gd name="T25" fmla="*/ 167 h 387"/>
                <a:gd name="T26" fmla="*/ 215 w 288"/>
                <a:gd name="T27" fmla="*/ 149 h 387"/>
                <a:gd name="T28" fmla="*/ 229 w 288"/>
                <a:gd name="T29" fmla="*/ 147 h 387"/>
                <a:gd name="T30" fmla="*/ 236 w 288"/>
                <a:gd name="T31" fmla="*/ 136 h 387"/>
                <a:gd name="T32" fmla="*/ 247 w 288"/>
                <a:gd name="T33" fmla="*/ 133 h 387"/>
                <a:gd name="T34" fmla="*/ 273 w 288"/>
                <a:gd name="T35" fmla="*/ 119 h 387"/>
                <a:gd name="T36" fmla="*/ 283 w 288"/>
                <a:gd name="T37" fmla="*/ 106 h 387"/>
                <a:gd name="T38" fmla="*/ 288 w 288"/>
                <a:gd name="T39" fmla="*/ 93 h 387"/>
                <a:gd name="T40" fmla="*/ 286 w 288"/>
                <a:gd name="T41" fmla="*/ 70 h 387"/>
                <a:gd name="T42" fmla="*/ 282 w 288"/>
                <a:gd name="T43" fmla="*/ 59 h 387"/>
                <a:gd name="T44" fmla="*/ 267 w 288"/>
                <a:gd name="T45" fmla="*/ 64 h 387"/>
                <a:gd name="T46" fmla="*/ 224 w 288"/>
                <a:gd name="T47" fmla="*/ 90 h 387"/>
                <a:gd name="T48" fmla="*/ 210 w 288"/>
                <a:gd name="T49" fmla="*/ 108 h 387"/>
                <a:gd name="T50" fmla="*/ 198 w 288"/>
                <a:gd name="T51" fmla="*/ 108 h 387"/>
                <a:gd name="T52" fmla="*/ 188 w 288"/>
                <a:gd name="T53" fmla="*/ 103 h 387"/>
                <a:gd name="T54" fmla="*/ 185 w 288"/>
                <a:gd name="T55" fmla="*/ 90 h 387"/>
                <a:gd name="T56" fmla="*/ 187 w 288"/>
                <a:gd name="T57" fmla="*/ 59 h 387"/>
                <a:gd name="T58" fmla="*/ 197 w 288"/>
                <a:gd name="T59" fmla="*/ 42 h 387"/>
                <a:gd name="T60" fmla="*/ 195 w 288"/>
                <a:gd name="T61" fmla="*/ 33 h 387"/>
                <a:gd name="T62" fmla="*/ 179 w 288"/>
                <a:gd name="T63" fmla="*/ 19 h 387"/>
                <a:gd name="T64" fmla="*/ 143 w 288"/>
                <a:gd name="T65" fmla="*/ 3 h 387"/>
                <a:gd name="T66" fmla="*/ 118 w 288"/>
                <a:gd name="T67" fmla="*/ 0 h 387"/>
                <a:gd name="T68" fmla="*/ 105 w 288"/>
                <a:gd name="T69" fmla="*/ 6 h 387"/>
                <a:gd name="T70" fmla="*/ 90 w 288"/>
                <a:gd name="T71" fmla="*/ 10 h 387"/>
                <a:gd name="T72" fmla="*/ 23 w 288"/>
                <a:gd name="T73" fmla="*/ 308 h 387"/>
                <a:gd name="T74" fmla="*/ 36 w 288"/>
                <a:gd name="T75" fmla="*/ 313 h 387"/>
                <a:gd name="T76" fmla="*/ 43 w 288"/>
                <a:gd name="T77" fmla="*/ 316 h 387"/>
                <a:gd name="T78" fmla="*/ 90 w 288"/>
                <a:gd name="T79" fmla="*/ 287 h 387"/>
                <a:gd name="T80" fmla="*/ 143 w 288"/>
                <a:gd name="T81" fmla="*/ 265 h 387"/>
                <a:gd name="T82" fmla="*/ 182 w 288"/>
                <a:gd name="T83" fmla="*/ 254 h 387"/>
                <a:gd name="T84" fmla="*/ 239 w 288"/>
                <a:gd name="T85" fmla="*/ 224 h 387"/>
                <a:gd name="T86" fmla="*/ 265 w 288"/>
                <a:gd name="T87" fmla="*/ 213 h 387"/>
                <a:gd name="T88" fmla="*/ 275 w 288"/>
                <a:gd name="T89" fmla="*/ 216 h 387"/>
                <a:gd name="T90" fmla="*/ 286 w 288"/>
                <a:gd name="T91" fmla="*/ 226 h 387"/>
                <a:gd name="T92" fmla="*/ 282 w 288"/>
                <a:gd name="T93" fmla="*/ 234 h 387"/>
                <a:gd name="T94" fmla="*/ 257 w 288"/>
                <a:gd name="T95" fmla="*/ 257 h 387"/>
                <a:gd name="T96" fmla="*/ 247 w 288"/>
                <a:gd name="T97" fmla="*/ 272 h 387"/>
                <a:gd name="T98" fmla="*/ 246 w 288"/>
                <a:gd name="T99" fmla="*/ 288 h 387"/>
                <a:gd name="T100" fmla="*/ 237 w 288"/>
                <a:gd name="T101" fmla="*/ 288 h 387"/>
                <a:gd name="T102" fmla="*/ 219 w 288"/>
                <a:gd name="T103" fmla="*/ 280 h 387"/>
                <a:gd name="T104" fmla="*/ 203 w 288"/>
                <a:gd name="T105" fmla="*/ 283 h 387"/>
                <a:gd name="T106" fmla="*/ 138 w 288"/>
                <a:gd name="T107" fmla="*/ 320 h 387"/>
                <a:gd name="T108" fmla="*/ 92 w 288"/>
                <a:gd name="T109" fmla="*/ 356 h 387"/>
                <a:gd name="T110" fmla="*/ 76 w 288"/>
                <a:gd name="T111" fmla="*/ 374 h 387"/>
                <a:gd name="T112" fmla="*/ 54 w 288"/>
                <a:gd name="T113" fmla="*/ 387 h 387"/>
                <a:gd name="T114" fmla="*/ 41 w 288"/>
                <a:gd name="T115" fmla="*/ 383 h 387"/>
                <a:gd name="T116" fmla="*/ 17 w 288"/>
                <a:gd name="T117" fmla="*/ 362 h 387"/>
                <a:gd name="T118" fmla="*/ 2 w 288"/>
                <a:gd name="T119" fmla="*/ 341 h 387"/>
                <a:gd name="T120" fmla="*/ 2 w 288"/>
                <a:gd name="T121" fmla="*/ 323 h 387"/>
                <a:gd name="T122" fmla="*/ 15 w 288"/>
                <a:gd name="T123" fmla="*/ 308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" h="387">
                  <a:moveTo>
                    <a:pt x="82" y="18"/>
                  </a:moveTo>
                  <a:lnTo>
                    <a:pt x="82" y="18"/>
                  </a:lnTo>
                  <a:lnTo>
                    <a:pt x="82" y="21"/>
                  </a:lnTo>
                  <a:lnTo>
                    <a:pt x="82" y="24"/>
                  </a:lnTo>
                  <a:lnTo>
                    <a:pt x="82" y="28"/>
                  </a:lnTo>
                  <a:lnTo>
                    <a:pt x="82" y="29"/>
                  </a:lnTo>
                  <a:lnTo>
                    <a:pt x="84" y="31"/>
                  </a:lnTo>
                  <a:lnTo>
                    <a:pt x="84" y="33"/>
                  </a:lnTo>
                  <a:lnTo>
                    <a:pt x="84" y="34"/>
                  </a:lnTo>
                  <a:lnTo>
                    <a:pt x="85" y="36"/>
                  </a:lnTo>
                  <a:lnTo>
                    <a:pt x="87" y="37"/>
                  </a:lnTo>
                  <a:lnTo>
                    <a:pt x="89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4" y="41"/>
                  </a:lnTo>
                  <a:lnTo>
                    <a:pt x="95" y="42"/>
                  </a:lnTo>
                  <a:lnTo>
                    <a:pt x="97" y="44"/>
                  </a:lnTo>
                  <a:lnTo>
                    <a:pt x="100" y="46"/>
                  </a:lnTo>
                  <a:lnTo>
                    <a:pt x="102" y="47"/>
                  </a:lnTo>
                  <a:lnTo>
                    <a:pt x="105" y="51"/>
                  </a:lnTo>
                  <a:lnTo>
                    <a:pt x="107" y="52"/>
                  </a:lnTo>
                  <a:lnTo>
                    <a:pt x="110" y="55"/>
                  </a:lnTo>
                  <a:lnTo>
                    <a:pt x="113" y="59"/>
                  </a:lnTo>
                  <a:lnTo>
                    <a:pt x="116" y="64"/>
                  </a:lnTo>
                  <a:lnTo>
                    <a:pt x="120" y="65"/>
                  </a:lnTo>
                  <a:lnTo>
                    <a:pt x="120" y="67"/>
                  </a:lnTo>
                  <a:lnTo>
                    <a:pt x="121" y="69"/>
                  </a:lnTo>
                  <a:lnTo>
                    <a:pt x="123" y="72"/>
                  </a:lnTo>
                  <a:lnTo>
                    <a:pt x="125" y="75"/>
                  </a:lnTo>
                  <a:lnTo>
                    <a:pt x="126" y="78"/>
                  </a:lnTo>
                  <a:lnTo>
                    <a:pt x="128" y="83"/>
                  </a:lnTo>
                  <a:lnTo>
                    <a:pt x="129" y="87"/>
                  </a:lnTo>
                  <a:lnTo>
                    <a:pt x="131" y="92"/>
                  </a:lnTo>
                  <a:lnTo>
                    <a:pt x="133" y="96"/>
                  </a:lnTo>
                  <a:lnTo>
                    <a:pt x="134" y="103"/>
                  </a:lnTo>
                  <a:lnTo>
                    <a:pt x="136" y="108"/>
                  </a:lnTo>
                  <a:lnTo>
                    <a:pt x="138" y="115"/>
                  </a:lnTo>
                  <a:lnTo>
                    <a:pt x="138" y="119"/>
                  </a:lnTo>
                  <a:lnTo>
                    <a:pt x="138" y="123"/>
                  </a:lnTo>
                  <a:lnTo>
                    <a:pt x="139" y="126"/>
                  </a:lnTo>
                  <a:lnTo>
                    <a:pt x="139" y="129"/>
                  </a:lnTo>
                  <a:lnTo>
                    <a:pt x="139" y="133"/>
                  </a:lnTo>
                  <a:lnTo>
                    <a:pt x="139" y="146"/>
                  </a:lnTo>
                  <a:lnTo>
                    <a:pt x="139" y="157"/>
                  </a:lnTo>
                  <a:lnTo>
                    <a:pt x="139" y="169"/>
                  </a:lnTo>
                  <a:lnTo>
                    <a:pt x="139" y="180"/>
                  </a:lnTo>
                  <a:lnTo>
                    <a:pt x="139" y="185"/>
                  </a:lnTo>
                  <a:lnTo>
                    <a:pt x="139" y="190"/>
                  </a:lnTo>
                  <a:lnTo>
                    <a:pt x="139" y="195"/>
                  </a:lnTo>
                  <a:lnTo>
                    <a:pt x="139" y="200"/>
                  </a:lnTo>
                  <a:lnTo>
                    <a:pt x="141" y="203"/>
                  </a:lnTo>
                  <a:lnTo>
                    <a:pt x="141" y="206"/>
                  </a:lnTo>
                  <a:lnTo>
                    <a:pt x="141" y="210"/>
                  </a:lnTo>
                  <a:lnTo>
                    <a:pt x="143" y="213"/>
                  </a:lnTo>
                  <a:lnTo>
                    <a:pt x="143" y="216"/>
                  </a:lnTo>
                  <a:lnTo>
                    <a:pt x="144" y="218"/>
                  </a:lnTo>
                  <a:lnTo>
                    <a:pt x="146" y="219"/>
                  </a:lnTo>
                  <a:lnTo>
                    <a:pt x="147" y="223"/>
                  </a:lnTo>
                  <a:lnTo>
                    <a:pt x="147" y="224"/>
                  </a:lnTo>
                  <a:lnTo>
                    <a:pt x="149" y="226"/>
                  </a:lnTo>
                  <a:lnTo>
                    <a:pt x="151" y="228"/>
                  </a:lnTo>
                  <a:lnTo>
                    <a:pt x="152" y="231"/>
                  </a:lnTo>
                  <a:lnTo>
                    <a:pt x="154" y="231"/>
                  </a:lnTo>
                  <a:lnTo>
                    <a:pt x="156" y="233"/>
                  </a:lnTo>
                  <a:lnTo>
                    <a:pt x="157" y="234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9" y="238"/>
                  </a:lnTo>
                  <a:lnTo>
                    <a:pt x="170" y="238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9" y="238"/>
                  </a:lnTo>
                  <a:lnTo>
                    <a:pt x="180" y="236"/>
                  </a:lnTo>
                  <a:lnTo>
                    <a:pt x="182" y="236"/>
                  </a:lnTo>
                  <a:lnTo>
                    <a:pt x="185" y="234"/>
                  </a:lnTo>
                  <a:lnTo>
                    <a:pt x="187" y="233"/>
                  </a:lnTo>
                  <a:lnTo>
                    <a:pt x="190" y="231"/>
                  </a:lnTo>
                  <a:lnTo>
                    <a:pt x="192" y="229"/>
                  </a:lnTo>
                  <a:lnTo>
                    <a:pt x="193" y="228"/>
                  </a:lnTo>
                  <a:lnTo>
                    <a:pt x="195" y="226"/>
                  </a:lnTo>
                  <a:lnTo>
                    <a:pt x="197" y="223"/>
                  </a:lnTo>
                  <a:lnTo>
                    <a:pt x="198" y="221"/>
                  </a:lnTo>
                  <a:lnTo>
                    <a:pt x="200" y="218"/>
                  </a:lnTo>
                  <a:lnTo>
                    <a:pt x="201" y="215"/>
                  </a:lnTo>
                  <a:lnTo>
                    <a:pt x="203" y="208"/>
                  </a:lnTo>
                  <a:lnTo>
                    <a:pt x="206" y="203"/>
                  </a:lnTo>
                  <a:lnTo>
                    <a:pt x="208" y="198"/>
                  </a:lnTo>
                  <a:lnTo>
                    <a:pt x="208" y="195"/>
                  </a:lnTo>
                  <a:lnTo>
                    <a:pt x="208" y="193"/>
                  </a:lnTo>
                  <a:lnTo>
                    <a:pt x="208" y="192"/>
                  </a:lnTo>
                  <a:lnTo>
                    <a:pt x="208" y="190"/>
                  </a:lnTo>
                  <a:lnTo>
                    <a:pt x="208" y="188"/>
                  </a:lnTo>
                  <a:lnTo>
                    <a:pt x="208" y="187"/>
                  </a:lnTo>
                  <a:lnTo>
                    <a:pt x="208" y="185"/>
                  </a:lnTo>
                  <a:lnTo>
                    <a:pt x="206" y="183"/>
                  </a:lnTo>
                  <a:lnTo>
                    <a:pt x="205" y="182"/>
                  </a:lnTo>
                  <a:lnTo>
                    <a:pt x="203" y="180"/>
                  </a:lnTo>
                  <a:lnTo>
                    <a:pt x="200" y="177"/>
                  </a:lnTo>
                  <a:lnTo>
                    <a:pt x="198" y="174"/>
                  </a:lnTo>
                  <a:lnTo>
                    <a:pt x="195" y="172"/>
                  </a:lnTo>
                  <a:lnTo>
                    <a:pt x="192" y="167"/>
                  </a:lnTo>
                  <a:lnTo>
                    <a:pt x="190" y="165"/>
                  </a:lnTo>
                  <a:lnTo>
                    <a:pt x="192" y="146"/>
                  </a:lnTo>
                  <a:lnTo>
                    <a:pt x="193" y="147"/>
                  </a:lnTo>
                  <a:lnTo>
                    <a:pt x="197" y="147"/>
                  </a:lnTo>
                  <a:lnTo>
                    <a:pt x="201" y="149"/>
                  </a:lnTo>
                  <a:lnTo>
                    <a:pt x="208" y="149"/>
                  </a:lnTo>
                  <a:lnTo>
                    <a:pt x="211" y="149"/>
                  </a:lnTo>
                  <a:lnTo>
                    <a:pt x="215" y="149"/>
                  </a:lnTo>
                  <a:lnTo>
                    <a:pt x="218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9"/>
                  </a:lnTo>
                  <a:lnTo>
                    <a:pt x="226" y="149"/>
                  </a:lnTo>
                  <a:lnTo>
                    <a:pt x="226" y="147"/>
                  </a:lnTo>
                  <a:lnTo>
                    <a:pt x="228" y="147"/>
                  </a:lnTo>
                  <a:lnTo>
                    <a:pt x="229" y="147"/>
                  </a:lnTo>
                  <a:lnTo>
                    <a:pt x="231" y="146"/>
                  </a:lnTo>
                  <a:lnTo>
                    <a:pt x="231" y="146"/>
                  </a:lnTo>
                  <a:lnTo>
                    <a:pt x="233" y="142"/>
                  </a:lnTo>
                  <a:lnTo>
                    <a:pt x="234" y="142"/>
                  </a:lnTo>
                  <a:lnTo>
                    <a:pt x="236" y="141"/>
                  </a:lnTo>
                  <a:lnTo>
                    <a:pt x="236" y="139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6" y="134"/>
                  </a:lnTo>
                  <a:lnTo>
                    <a:pt x="237" y="134"/>
                  </a:lnTo>
                  <a:lnTo>
                    <a:pt x="239" y="134"/>
                  </a:lnTo>
                  <a:lnTo>
                    <a:pt x="242" y="134"/>
                  </a:lnTo>
                  <a:lnTo>
                    <a:pt x="246" y="134"/>
                  </a:lnTo>
                  <a:lnTo>
                    <a:pt x="247" y="133"/>
                  </a:lnTo>
                  <a:lnTo>
                    <a:pt x="250" y="133"/>
                  </a:lnTo>
                  <a:lnTo>
                    <a:pt x="254" y="131"/>
                  </a:lnTo>
                  <a:lnTo>
                    <a:pt x="257" y="129"/>
                  </a:lnTo>
                  <a:lnTo>
                    <a:pt x="260" y="128"/>
                  </a:lnTo>
                  <a:lnTo>
                    <a:pt x="264" y="126"/>
                  </a:lnTo>
                  <a:lnTo>
                    <a:pt x="267" y="124"/>
                  </a:lnTo>
                  <a:lnTo>
                    <a:pt x="270" y="123"/>
                  </a:lnTo>
                  <a:lnTo>
                    <a:pt x="273" y="119"/>
                  </a:lnTo>
                  <a:lnTo>
                    <a:pt x="275" y="118"/>
                  </a:lnTo>
                  <a:lnTo>
                    <a:pt x="278" y="116"/>
                  </a:lnTo>
                  <a:lnTo>
                    <a:pt x="280" y="113"/>
                  </a:lnTo>
                  <a:lnTo>
                    <a:pt x="282" y="111"/>
                  </a:lnTo>
                  <a:lnTo>
                    <a:pt x="282" y="110"/>
                  </a:lnTo>
                  <a:lnTo>
                    <a:pt x="283" y="108"/>
                  </a:lnTo>
                  <a:lnTo>
                    <a:pt x="283" y="108"/>
                  </a:lnTo>
                  <a:lnTo>
                    <a:pt x="283" y="106"/>
                  </a:lnTo>
                  <a:lnTo>
                    <a:pt x="283" y="105"/>
                  </a:lnTo>
                  <a:lnTo>
                    <a:pt x="283" y="103"/>
                  </a:lnTo>
                  <a:lnTo>
                    <a:pt x="285" y="101"/>
                  </a:lnTo>
                  <a:lnTo>
                    <a:pt x="285" y="100"/>
                  </a:lnTo>
                  <a:lnTo>
                    <a:pt x="285" y="98"/>
                  </a:lnTo>
                  <a:lnTo>
                    <a:pt x="286" y="95"/>
                  </a:lnTo>
                  <a:lnTo>
                    <a:pt x="286" y="93"/>
                  </a:lnTo>
                  <a:lnTo>
                    <a:pt x="288" y="93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88" y="88"/>
                  </a:lnTo>
                  <a:lnTo>
                    <a:pt x="288" y="85"/>
                  </a:lnTo>
                  <a:lnTo>
                    <a:pt x="288" y="83"/>
                  </a:lnTo>
                  <a:lnTo>
                    <a:pt x="288" y="80"/>
                  </a:lnTo>
                  <a:lnTo>
                    <a:pt x="288" y="75"/>
                  </a:lnTo>
                  <a:lnTo>
                    <a:pt x="286" y="70"/>
                  </a:lnTo>
                  <a:lnTo>
                    <a:pt x="286" y="69"/>
                  </a:lnTo>
                  <a:lnTo>
                    <a:pt x="286" y="67"/>
                  </a:lnTo>
                  <a:lnTo>
                    <a:pt x="285" y="65"/>
                  </a:lnTo>
                  <a:lnTo>
                    <a:pt x="285" y="64"/>
                  </a:lnTo>
                  <a:lnTo>
                    <a:pt x="285" y="62"/>
                  </a:lnTo>
                  <a:lnTo>
                    <a:pt x="283" y="60"/>
                  </a:lnTo>
                  <a:lnTo>
                    <a:pt x="283" y="59"/>
                  </a:lnTo>
                  <a:lnTo>
                    <a:pt x="282" y="59"/>
                  </a:lnTo>
                  <a:lnTo>
                    <a:pt x="280" y="59"/>
                  </a:lnTo>
                  <a:lnTo>
                    <a:pt x="280" y="59"/>
                  </a:lnTo>
                  <a:lnTo>
                    <a:pt x="278" y="59"/>
                  </a:lnTo>
                  <a:lnTo>
                    <a:pt x="277" y="59"/>
                  </a:lnTo>
                  <a:lnTo>
                    <a:pt x="275" y="59"/>
                  </a:lnTo>
                  <a:lnTo>
                    <a:pt x="273" y="60"/>
                  </a:lnTo>
                  <a:lnTo>
                    <a:pt x="270" y="62"/>
                  </a:lnTo>
                  <a:lnTo>
                    <a:pt x="267" y="64"/>
                  </a:lnTo>
                  <a:lnTo>
                    <a:pt x="260" y="67"/>
                  </a:lnTo>
                  <a:lnTo>
                    <a:pt x="254" y="72"/>
                  </a:lnTo>
                  <a:lnTo>
                    <a:pt x="246" y="77"/>
                  </a:lnTo>
                  <a:lnTo>
                    <a:pt x="239" y="82"/>
                  </a:lnTo>
                  <a:lnTo>
                    <a:pt x="233" y="85"/>
                  </a:lnTo>
                  <a:lnTo>
                    <a:pt x="228" y="88"/>
                  </a:lnTo>
                  <a:lnTo>
                    <a:pt x="226" y="90"/>
                  </a:lnTo>
                  <a:lnTo>
                    <a:pt x="224" y="90"/>
                  </a:lnTo>
                  <a:lnTo>
                    <a:pt x="223" y="92"/>
                  </a:lnTo>
                  <a:lnTo>
                    <a:pt x="221" y="93"/>
                  </a:lnTo>
                  <a:lnTo>
                    <a:pt x="218" y="98"/>
                  </a:lnTo>
                  <a:lnTo>
                    <a:pt x="215" y="101"/>
                  </a:lnTo>
                  <a:lnTo>
                    <a:pt x="213" y="103"/>
                  </a:lnTo>
                  <a:lnTo>
                    <a:pt x="211" y="105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08" y="108"/>
                  </a:lnTo>
                  <a:lnTo>
                    <a:pt x="206" y="110"/>
                  </a:lnTo>
                  <a:lnTo>
                    <a:pt x="206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1" y="108"/>
                  </a:lnTo>
                  <a:lnTo>
                    <a:pt x="198" y="108"/>
                  </a:lnTo>
                  <a:lnTo>
                    <a:pt x="197" y="108"/>
                  </a:lnTo>
                  <a:lnTo>
                    <a:pt x="195" y="108"/>
                  </a:lnTo>
                  <a:lnTo>
                    <a:pt x="193" y="106"/>
                  </a:lnTo>
                  <a:lnTo>
                    <a:pt x="192" y="106"/>
                  </a:lnTo>
                  <a:lnTo>
                    <a:pt x="190" y="105"/>
                  </a:lnTo>
                  <a:lnTo>
                    <a:pt x="190" y="105"/>
                  </a:lnTo>
                  <a:lnTo>
                    <a:pt x="188" y="103"/>
                  </a:lnTo>
                  <a:lnTo>
                    <a:pt x="188" y="103"/>
                  </a:lnTo>
                  <a:lnTo>
                    <a:pt x="188" y="101"/>
                  </a:lnTo>
                  <a:lnTo>
                    <a:pt x="187" y="101"/>
                  </a:lnTo>
                  <a:lnTo>
                    <a:pt x="187" y="100"/>
                  </a:lnTo>
                  <a:lnTo>
                    <a:pt x="187" y="98"/>
                  </a:lnTo>
                  <a:lnTo>
                    <a:pt x="187" y="98"/>
                  </a:lnTo>
                  <a:lnTo>
                    <a:pt x="185" y="96"/>
                  </a:lnTo>
                  <a:lnTo>
                    <a:pt x="185" y="93"/>
                  </a:lnTo>
                  <a:lnTo>
                    <a:pt x="185" y="90"/>
                  </a:lnTo>
                  <a:lnTo>
                    <a:pt x="187" y="82"/>
                  </a:lnTo>
                  <a:lnTo>
                    <a:pt x="187" y="77"/>
                  </a:lnTo>
                  <a:lnTo>
                    <a:pt x="187" y="72"/>
                  </a:lnTo>
                  <a:lnTo>
                    <a:pt x="187" y="67"/>
                  </a:lnTo>
                  <a:lnTo>
                    <a:pt x="187" y="64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9"/>
                  </a:lnTo>
                  <a:lnTo>
                    <a:pt x="187" y="57"/>
                  </a:lnTo>
                  <a:lnTo>
                    <a:pt x="188" y="55"/>
                  </a:lnTo>
                  <a:lnTo>
                    <a:pt x="190" y="52"/>
                  </a:lnTo>
                  <a:lnTo>
                    <a:pt x="192" y="49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5" y="44"/>
                  </a:lnTo>
                  <a:lnTo>
                    <a:pt x="197" y="42"/>
                  </a:lnTo>
                  <a:lnTo>
                    <a:pt x="197" y="41"/>
                  </a:lnTo>
                  <a:lnTo>
                    <a:pt x="197" y="39"/>
                  </a:lnTo>
                  <a:lnTo>
                    <a:pt x="197" y="37"/>
                  </a:lnTo>
                  <a:lnTo>
                    <a:pt x="197" y="36"/>
                  </a:lnTo>
                  <a:lnTo>
                    <a:pt x="197" y="36"/>
                  </a:lnTo>
                  <a:lnTo>
                    <a:pt x="197" y="34"/>
                  </a:lnTo>
                  <a:lnTo>
                    <a:pt x="197" y="34"/>
                  </a:lnTo>
                  <a:lnTo>
                    <a:pt x="195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3" y="29"/>
                  </a:lnTo>
                  <a:lnTo>
                    <a:pt x="193" y="29"/>
                  </a:lnTo>
                  <a:lnTo>
                    <a:pt x="192" y="28"/>
                  </a:lnTo>
                  <a:lnTo>
                    <a:pt x="190" y="28"/>
                  </a:lnTo>
                  <a:lnTo>
                    <a:pt x="185" y="24"/>
                  </a:lnTo>
                  <a:lnTo>
                    <a:pt x="179" y="19"/>
                  </a:lnTo>
                  <a:lnTo>
                    <a:pt x="170" y="16"/>
                  </a:lnTo>
                  <a:lnTo>
                    <a:pt x="164" y="11"/>
                  </a:lnTo>
                  <a:lnTo>
                    <a:pt x="161" y="10"/>
                  </a:lnTo>
                  <a:lnTo>
                    <a:pt x="156" y="8"/>
                  </a:lnTo>
                  <a:lnTo>
                    <a:pt x="152" y="6"/>
                  </a:lnTo>
                  <a:lnTo>
                    <a:pt x="149" y="5"/>
                  </a:lnTo>
                  <a:lnTo>
                    <a:pt x="146" y="3"/>
                  </a:lnTo>
                  <a:lnTo>
                    <a:pt x="143" y="3"/>
                  </a:lnTo>
                  <a:lnTo>
                    <a:pt x="139" y="1"/>
                  </a:lnTo>
                  <a:lnTo>
                    <a:pt x="138" y="1"/>
                  </a:lnTo>
                  <a:lnTo>
                    <a:pt x="133" y="1"/>
                  </a:lnTo>
                  <a:lnTo>
                    <a:pt x="129" y="1"/>
                  </a:lnTo>
                  <a:lnTo>
                    <a:pt x="126" y="0"/>
                  </a:lnTo>
                  <a:lnTo>
                    <a:pt x="123" y="0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6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11" y="3"/>
                  </a:lnTo>
                  <a:lnTo>
                    <a:pt x="110" y="5"/>
                  </a:lnTo>
                  <a:lnTo>
                    <a:pt x="107" y="5"/>
                  </a:lnTo>
                  <a:lnTo>
                    <a:pt x="105" y="6"/>
                  </a:lnTo>
                  <a:lnTo>
                    <a:pt x="102" y="6"/>
                  </a:lnTo>
                  <a:lnTo>
                    <a:pt x="98" y="8"/>
                  </a:lnTo>
                  <a:lnTo>
                    <a:pt x="97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2" y="8"/>
                  </a:lnTo>
                  <a:lnTo>
                    <a:pt x="90" y="8"/>
                  </a:lnTo>
                  <a:lnTo>
                    <a:pt x="90" y="10"/>
                  </a:lnTo>
                  <a:lnTo>
                    <a:pt x="87" y="11"/>
                  </a:lnTo>
                  <a:lnTo>
                    <a:pt x="85" y="13"/>
                  </a:lnTo>
                  <a:lnTo>
                    <a:pt x="84" y="16"/>
                  </a:lnTo>
                  <a:lnTo>
                    <a:pt x="82" y="18"/>
                  </a:lnTo>
                  <a:lnTo>
                    <a:pt x="82" y="18"/>
                  </a:lnTo>
                  <a:close/>
                  <a:moveTo>
                    <a:pt x="15" y="308"/>
                  </a:moveTo>
                  <a:lnTo>
                    <a:pt x="18" y="308"/>
                  </a:lnTo>
                  <a:lnTo>
                    <a:pt x="23" y="308"/>
                  </a:lnTo>
                  <a:lnTo>
                    <a:pt x="26" y="308"/>
                  </a:lnTo>
                  <a:lnTo>
                    <a:pt x="28" y="308"/>
                  </a:lnTo>
                  <a:lnTo>
                    <a:pt x="30" y="308"/>
                  </a:lnTo>
                  <a:lnTo>
                    <a:pt x="31" y="308"/>
                  </a:lnTo>
                  <a:lnTo>
                    <a:pt x="33" y="310"/>
                  </a:lnTo>
                  <a:lnTo>
                    <a:pt x="35" y="310"/>
                  </a:lnTo>
                  <a:lnTo>
                    <a:pt x="35" y="311"/>
                  </a:lnTo>
                  <a:lnTo>
                    <a:pt x="36" y="313"/>
                  </a:lnTo>
                  <a:lnTo>
                    <a:pt x="38" y="315"/>
                  </a:lnTo>
                  <a:lnTo>
                    <a:pt x="40" y="316"/>
                  </a:lnTo>
                  <a:lnTo>
                    <a:pt x="40" y="316"/>
                  </a:lnTo>
                  <a:lnTo>
                    <a:pt x="41" y="316"/>
                  </a:lnTo>
                  <a:lnTo>
                    <a:pt x="41" y="318"/>
                  </a:lnTo>
                  <a:lnTo>
                    <a:pt x="41" y="316"/>
                  </a:lnTo>
                  <a:lnTo>
                    <a:pt x="43" y="316"/>
                  </a:lnTo>
                  <a:lnTo>
                    <a:pt x="43" y="316"/>
                  </a:lnTo>
                  <a:lnTo>
                    <a:pt x="44" y="316"/>
                  </a:lnTo>
                  <a:lnTo>
                    <a:pt x="46" y="315"/>
                  </a:lnTo>
                  <a:lnTo>
                    <a:pt x="51" y="311"/>
                  </a:lnTo>
                  <a:lnTo>
                    <a:pt x="58" y="306"/>
                  </a:lnTo>
                  <a:lnTo>
                    <a:pt x="67" y="301"/>
                  </a:lnTo>
                  <a:lnTo>
                    <a:pt x="79" y="293"/>
                  </a:lnTo>
                  <a:lnTo>
                    <a:pt x="85" y="290"/>
                  </a:lnTo>
                  <a:lnTo>
                    <a:pt x="90" y="287"/>
                  </a:lnTo>
                  <a:lnTo>
                    <a:pt x="97" y="283"/>
                  </a:lnTo>
                  <a:lnTo>
                    <a:pt x="103" y="280"/>
                  </a:lnTo>
                  <a:lnTo>
                    <a:pt x="110" y="277"/>
                  </a:lnTo>
                  <a:lnTo>
                    <a:pt x="115" y="274"/>
                  </a:lnTo>
                  <a:lnTo>
                    <a:pt x="120" y="272"/>
                  </a:lnTo>
                  <a:lnTo>
                    <a:pt x="125" y="270"/>
                  </a:lnTo>
                  <a:lnTo>
                    <a:pt x="134" y="267"/>
                  </a:lnTo>
                  <a:lnTo>
                    <a:pt x="143" y="265"/>
                  </a:lnTo>
                  <a:lnTo>
                    <a:pt x="151" y="262"/>
                  </a:lnTo>
                  <a:lnTo>
                    <a:pt x="157" y="260"/>
                  </a:lnTo>
                  <a:lnTo>
                    <a:pt x="164" y="259"/>
                  </a:lnTo>
                  <a:lnTo>
                    <a:pt x="169" y="257"/>
                  </a:lnTo>
                  <a:lnTo>
                    <a:pt x="174" y="256"/>
                  </a:lnTo>
                  <a:lnTo>
                    <a:pt x="177" y="256"/>
                  </a:lnTo>
                  <a:lnTo>
                    <a:pt x="179" y="254"/>
                  </a:lnTo>
                  <a:lnTo>
                    <a:pt x="182" y="254"/>
                  </a:lnTo>
                  <a:lnTo>
                    <a:pt x="185" y="252"/>
                  </a:lnTo>
                  <a:lnTo>
                    <a:pt x="188" y="251"/>
                  </a:lnTo>
                  <a:lnTo>
                    <a:pt x="197" y="246"/>
                  </a:lnTo>
                  <a:lnTo>
                    <a:pt x="208" y="241"/>
                  </a:lnTo>
                  <a:lnTo>
                    <a:pt x="218" y="236"/>
                  </a:lnTo>
                  <a:lnTo>
                    <a:pt x="229" y="229"/>
                  </a:lnTo>
                  <a:lnTo>
                    <a:pt x="234" y="228"/>
                  </a:lnTo>
                  <a:lnTo>
                    <a:pt x="239" y="224"/>
                  </a:lnTo>
                  <a:lnTo>
                    <a:pt x="244" y="223"/>
                  </a:lnTo>
                  <a:lnTo>
                    <a:pt x="247" y="221"/>
                  </a:lnTo>
                  <a:lnTo>
                    <a:pt x="250" y="221"/>
                  </a:lnTo>
                  <a:lnTo>
                    <a:pt x="254" y="219"/>
                  </a:lnTo>
                  <a:lnTo>
                    <a:pt x="257" y="218"/>
                  </a:lnTo>
                  <a:lnTo>
                    <a:pt x="259" y="216"/>
                  </a:lnTo>
                  <a:lnTo>
                    <a:pt x="262" y="215"/>
                  </a:lnTo>
                  <a:lnTo>
                    <a:pt x="265" y="213"/>
                  </a:lnTo>
                  <a:lnTo>
                    <a:pt x="267" y="213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70" y="213"/>
                  </a:lnTo>
                  <a:lnTo>
                    <a:pt x="270" y="213"/>
                  </a:lnTo>
                  <a:lnTo>
                    <a:pt x="272" y="215"/>
                  </a:lnTo>
                  <a:lnTo>
                    <a:pt x="273" y="215"/>
                  </a:lnTo>
                  <a:lnTo>
                    <a:pt x="275" y="216"/>
                  </a:lnTo>
                  <a:lnTo>
                    <a:pt x="277" y="218"/>
                  </a:lnTo>
                  <a:lnTo>
                    <a:pt x="277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3" y="223"/>
                  </a:lnTo>
                  <a:lnTo>
                    <a:pt x="285" y="224"/>
                  </a:lnTo>
                  <a:lnTo>
                    <a:pt x="286" y="224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6" y="228"/>
                  </a:lnTo>
                  <a:lnTo>
                    <a:pt x="286" y="229"/>
                  </a:lnTo>
                  <a:lnTo>
                    <a:pt x="285" y="231"/>
                  </a:lnTo>
                  <a:lnTo>
                    <a:pt x="283" y="233"/>
                  </a:lnTo>
                  <a:lnTo>
                    <a:pt x="282" y="234"/>
                  </a:lnTo>
                  <a:lnTo>
                    <a:pt x="277" y="239"/>
                  </a:lnTo>
                  <a:lnTo>
                    <a:pt x="273" y="242"/>
                  </a:lnTo>
                  <a:lnTo>
                    <a:pt x="268" y="246"/>
                  </a:lnTo>
                  <a:lnTo>
                    <a:pt x="264" y="251"/>
                  </a:lnTo>
                  <a:lnTo>
                    <a:pt x="262" y="252"/>
                  </a:lnTo>
                  <a:lnTo>
                    <a:pt x="260" y="254"/>
                  </a:lnTo>
                  <a:lnTo>
                    <a:pt x="259" y="256"/>
                  </a:lnTo>
                  <a:lnTo>
                    <a:pt x="257" y="257"/>
                  </a:lnTo>
                  <a:lnTo>
                    <a:pt x="255" y="260"/>
                  </a:lnTo>
                  <a:lnTo>
                    <a:pt x="254" y="262"/>
                  </a:lnTo>
                  <a:lnTo>
                    <a:pt x="252" y="265"/>
                  </a:lnTo>
                  <a:lnTo>
                    <a:pt x="250" y="267"/>
                  </a:lnTo>
                  <a:lnTo>
                    <a:pt x="249" y="269"/>
                  </a:lnTo>
                  <a:lnTo>
                    <a:pt x="249" y="270"/>
                  </a:lnTo>
                  <a:lnTo>
                    <a:pt x="247" y="272"/>
                  </a:lnTo>
                  <a:lnTo>
                    <a:pt x="247" y="272"/>
                  </a:lnTo>
                  <a:lnTo>
                    <a:pt x="247" y="275"/>
                  </a:lnTo>
                  <a:lnTo>
                    <a:pt x="247" y="277"/>
                  </a:lnTo>
                  <a:lnTo>
                    <a:pt x="247" y="282"/>
                  </a:lnTo>
                  <a:lnTo>
                    <a:pt x="247" y="285"/>
                  </a:lnTo>
                  <a:lnTo>
                    <a:pt x="247" y="285"/>
                  </a:lnTo>
                  <a:lnTo>
                    <a:pt x="247" y="287"/>
                  </a:lnTo>
                  <a:lnTo>
                    <a:pt x="247" y="287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6" y="288"/>
                  </a:lnTo>
                  <a:lnTo>
                    <a:pt x="244" y="288"/>
                  </a:lnTo>
                  <a:lnTo>
                    <a:pt x="244" y="288"/>
                  </a:lnTo>
                  <a:lnTo>
                    <a:pt x="242" y="288"/>
                  </a:lnTo>
                  <a:lnTo>
                    <a:pt x="241" y="288"/>
                  </a:lnTo>
                  <a:lnTo>
                    <a:pt x="237" y="288"/>
                  </a:lnTo>
                  <a:lnTo>
                    <a:pt x="234" y="288"/>
                  </a:lnTo>
                  <a:lnTo>
                    <a:pt x="233" y="287"/>
                  </a:lnTo>
                  <a:lnTo>
                    <a:pt x="229" y="287"/>
                  </a:lnTo>
                  <a:lnTo>
                    <a:pt x="228" y="285"/>
                  </a:lnTo>
                  <a:lnTo>
                    <a:pt x="224" y="283"/>
                  </a:lnTo>
                  <a:lnTo>
                    <a:pt x="223" y="282"/>
                  </a:lnTo>
                  <a:lnTo>
                    <a:pt x="221" y="280"/>
                  </a:lnTo>
                  <a:lnTo>
                    <a:pt x="219" y="280"/>
                  </a:lnTo>
                  <a:lnTo>
                    <a:pt x="218" y="279"/>
                  </a:lnTo>
                  <a:lnTo>
                    <a:pt x="216" y="279"/>
                  </a:lnTo>
                  <a:lnTo>
                    <a:pt x="215" y="279"/>
                  </a:lnTo>
                  <a:lnTo>
                    <a:pt x="213" y="279"/>
                  </a:lnTo>
                  <a:lnTo>
                    <a:pt x="211" y="279"/>
                  </a:lnTo>
                  <a:lnTo>
                    <a:pt x="210" y="280"/>
                  </a:lnTo>
                  <a:lnTo>
                    <a:pt x="206" y="282"/>
                  </a:lnTo>
                  <a:lnTo>
                    <a:pt x="203" y="283"/>
                  </a:lnTo>
                  <a:lnTo>
                    <a:pt x="198" y="285"/>
                  </a:lnTo>
                  <a:lnTo>
                    <a:pt x="193" y="287"/>
                  </a:lnTo>
                  <a:lnTo>
                    <a:pt x="182" y="293"/>
                  </a:lnTo>
                  <a:lnTo>
                    <a:pt x="170" y="300"/>
                  </a:lnTo>
                  <a:lnTo>
                    <a:pt x="159" y="306"/>
                  </a:lnTo>
                  <a:lnTo>
                    <a:pt x="147" y="313"/>
                  </a:lnTo>
                  <a:lnTo>
                    <a:pt x="143" y="316"/>
                  </a:lnTo>
                  <a:lnTo>
                    <a:pt x="138" y="320"/>
                  </a:lnTo>
                  <a:lnTo>
                    <a:pt x="134" y="323"/>
                  </a:lnTo>
                  <a:lnTo>
                    <a:pt x="131" y="324"/>
                  </a:lnTo>
                  <a:lnTo>
                    <a:pt x="125" y="329"/>
                  </a:lnTo>
                  <a:lnTo>
                    <a:pt x="118" y="334"/>
                  </a:lnTo>
                  <a:lnTo>
                    <a:pt x="111" y="339"/>
                  </a:lnTo>
                  <a:lnTo>
                    <a:pt x="105" y="346"/>
                  </a:lnTo>
                  <a:lnTo>
                    <a:pt x="98" y="351"/>
                  </a:lnTo>
                  <a:lnTo>
                    <a:pt x="92" y="356"/>
                  </a:lnTo>
                  <a:lnTo>
                    <a:pt x="89" y="359"/>
                  </a:lnTo>
                  <a:lnTo>
                    <a:pt x="87" y="361"/>
                  </a:lnTo>
                  <a:lnTo>
                    <a:pt x="85" y="364"/>
                  </a:lnTo>
                  <a:lnTo>
                    <a:pt x="84" y="365"/>
                  </a:lnTo>
                  <a:lnTo>
                    <a:pt x="82" y="367"/>
                  </a:lnTo>
                  <a:lnTo>
                    <a:pt x="80" y="369"/>
                  </a:lnTo>
                  <a:lnTo>
                    <a:pt x="77" y="372"/>
                  </a:lnTo>
                  <a:lnTo>
                    <a:pt x="76" y="374"/>
                  </a:lnTo>
                  <a:lnTo>
                    <a:pt x="74" y="375"/>
                  </a:lnTo>
                  <a:lnTo>
                    <a:pt x="71" y="377"/>
                  </a:lnTo>
                  <a:lnTo>
                    <a:pt x="67" y="379"/>
                  </a:lnTo>
                  <a:lnTo>
                    <a:pt x="66" y="380"/>
                  </a:lnTo>
                  <a:lnTo>
                    <a:pt x="62" y="382"/>
                  </a:lnTo>
                  <a:lnTo>
                    <a:pt x="59" y="383"/>
                  </a:lnTo>
                  <a:lnTo>
                    <a:pt x="58" y="385"/>
                  </a:lnTo>
                  <a:lnTo>
                    <a:pt x="54" y="387"/>
                  </a:lnTo>
                  <a:lnTo>
                    <a:pt x="53" y="387"/>
                  </a:lnTo>
                  <a:lnTo>
                    <a:pt x="49" y="387"/>
                  </a:lnTo>
                  <a:lnTo>
                    <a:pt x="48" y="387"/>
                  </a:lnTo>
                  <a:lnTo>
                    <a:pt x="48" y="387"/>
                  </a:lnTo>
                  <a:lnTo>
                    <a:pt x="46" y="387"/>
                  </a:lnTo>
                  <a:lnTo>
                    <a:pt x="44" y="387"/>
                  </a:lnTo>
                  <a:lnTo>
                    <a:pt x="43" y="385"/>
                  </a:lnTo>
                  <a:lnTo>
                    <a:pt x="41" y="383"/>
                  </a:lnTo>
                  <a:lnTo>
                    <a:pt x="38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1" y="377"/>
                  </a:lnTo>
                  <a:lnTo>
                    <a:pt x="28" y="374"/>
                  </a:lnTo>
                  <a:lnTo>
                    <a:pt x="26" y="372"/>
                  </a:lnTo>
                  <a:lnTo>
                    <a:pt x="22" y="367"/>
                  </a:lnTo>
                  <a:lnTo>
                    <a:pt x="17" y="362"/>
                  </a:lnTo>
                  <a:lnTo>
                    <a:pt x="13" y="357"/>
                  </a:lnTo>
                  <a:lnTo>
                    <a:pt x="8" y="354"/>
                  </a:lnTo>
                  <a:lnTo>
                    <a:pt x="7" y="352"/>
                  </a:lnTo>
                  <a:lnTo>
                    <a:pt x="7" y="351"/>
                  </a:lnTo>
                  <a:lnTo>
                    <a:pt x="5" y="349"/>
                  </a:lnTo>
                  <a:lnTo>
                    <a:pt x="4" y="346"/>
                  </a:lnTo>
                  <a:lnTo>
                    <a:pt x="2" y="344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8"/>
                  </a:lnTo>
                  <a:lnTo>
                    <a:pt x="0" y="334"/>
                  </a:lnTo>
                  <a:lnTo>
                    <a:pt x="0" y="333"/>
                  </a:lnTo>
                  <a:lnTo>
                    <a:pt x="0" y="329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2" y="321"/>
                  </a:lnTo>
                  <a:lnTo>
                    <a:pt x="4" y="320"/>
                  </a:lnTo>
                  <a:lnTo>
                    <a:pt x="4" y="320"/>
                  </a:lnTo>
                  <a:lnTo>
                    <a:pt x="10" y="315"/>
                  </a:lnTo>
                  <a:lnTo>
                    <a:pt x="13" y="311"/>
                  </a:lnTo>
                  <a:lnTo>
                    <a:pt x="15" y="310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5" name="Freeform 56">
              <a:extLst>
                <a:ext uri="{FF2B5EF4-FFF2-40B4-BE49-F238E27FC236}">
                  <a16:creationId xmlns:a16="http://schemas.microsoft.com/office/drawing/2014/main" id="{C87BB362-CBE3-A05E-E65A-7EF94FE149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0" y="2078"/>
              <a:ext cx="355" cy="443"/>
            </a:xfrm>
            <a:custGeom>
              <a:avLst/>
              <a:gdLst>
                <a:gd name="T0" fmla="*/ 108 w 355"/>
                <a:gd name="T1" fmla="*/ 76 h 443"/>
                <a:gd name="T2" fmla="*/ 101 w 355"/>
                <a:gd name="T3" fmla="*/ 101 h 443"/>
                <a:gd name="T4" fmla="*/ 130 w 355"/>
                <a:gd name="T5" fmla="*/ 96 h 443"/>
                <a:gd name="T6" fmla="*/ 155 w 355"/>
                <a:gd name="T7" fmla="*/ 91 h 443"/>
                <a:gd name="T8" fmla="*/ 144 w 355"/>
                <a:gd name="T9" fmla="*/ 50 h 443"/>
                <a:gd name="T10" fmla="*/ 103 w 355"/>
                <a:gd name="T11" fmla="*/ 43 h 443"/>
                <a:gd name="T12" fmla="*/ 72 w 355"/>
                <a:gd name="T13" fmla="*/ 38 h 443"/>
                <a:gd name="T14" fmla="*/ 206 w 355"/>
                <a:gd name="T15" fmla="*/ 23 h 443"/>
                <a:gd name="T16" fmla="*/ 234 w 355"/>
                <a:gd name="T17" fmla="*/ 17 h 443"/>
                <a:gd name="T18" fmla="*/ 238 w 355"/>
                <a:gd name="T19" fmla="*/ 46 h 443"/>
                <a:gd name="T20" fmla="*/ 327 w 355"/>
                <a:gd name="T21" fmla="*/ 0 h 443"/>
                <a:gd name="T22" fmla="*/ 328 w 355"/>
                <a:gd name="T23" fmla="*/ 35 h 443"/>
                <a:gd name="T24" fmla="*/ 245 w 355"/>
                <a:gd name="T25" fmla="*/ 99 h 443"/>
                <a:gd name="T26" fmla="*/ 283 w 355"/>
                <a:gd name="T27" fmla="*/ 114 h 443"/>
                <a:gd name="T28" fmla="*/ 287 w 355"/>
                <a:gd name="T29" fmla="*/ 143 h 443"/>
                <a:gd name="T30" fmla="*/ 287 w 355"/>
                <a:gd name="T31" fmla="*/ 181 h 443"/>
                <a:gd name="T32" fmla="*/ 337 w 355"/>
                <a:gd name="T33" fmla="*/ 168 h 443"/>
                <a:gd name="T34" fmla="*/ 353 w 355"/>
                <a:gd name="T35" fmla="*/ 192 h 443"/>
                <a:gd name="T36" fmla="*/ 302 w 355"/>
                <a:gd name="T37" fmla="*/ 212 h 443"/>
                <a:gd name="T38" fmla="*/ 265 w 355"/>
                <a:gd name="T39" fmla="*/ 255 h 443"/>
                <a:gd name="T40" fmla="*/ 283 w 355"/>
                <a:gd name="T41" fmla="*/ 291 h 443"/>
                <a:gd name="T42" fmla="*/ 269 w 355"/>
                <a:gd name="T43" fmla="*/ 338 h 443"/>
                <a:gd name="T44" fmla="*/ 261 w 355"/>
                <a:gd name="T45" fmla="*/ 371 h 443"/>
                <a:gd name="T46" fmla="*/ 225 w 355"/>
                <a:gd name="T47" fmla="*/ 366 h 443"/>
                <a:gd name="T48" fmla="*/ 212 w 355"/>
                <a:gd name="T49" fmla="*/ 324 h 443"/>
                <a:gd name="T50" fmla="*/ 163 w 355"/>
                <a:gd name="T51" fmla="*/ 347 h 443"/>
                <a:gd name="T52" fmla="*/ 113 w 355"/>
                <a:gd name="T53" fmla="*/ 350 h 443"/>
                <a:gd name="T54" fmla="*/ 130 w 355"/>
                <a:gd name="T55" fmla="*/ 284 h 443"/>
                <a:gd name="T56" fmla="*/ 127 w 355"/>
                <a:gd name="T57" fmla="*/ 260 h 443"/>
                <a:gd name="T58" fmla="*/ 88 w 355"/>
                <a:gd name="T59" fmla="*/ 328 h 443"/>
                <a:gd name="T60" fmla="*/ 50 w 355"/>
                <a:gd name="T61" fmla="*/ 401 h 443"/>
                <a:gd name="T62" fmla="*/ 42 w 355"/>
                <a:gd name="T63" fmla="*/ 443 h 443"/>
                <a:gd name="T64" fmla="*/ 1 w 355"/>
                <a:gd name="T65" fmla="*/ 410 h 443"/>
                <a:gd name="T66" fmla="*/ 19 w 355"/>
                <a:gd name="T67" fmla="*/ 350 h 443"/>
                <a:gd name="T68" fmla="*/ 72 w 355"/>
                <a:gd name="T69" fmla="*/ 266 h 443"/>
                <a:gd name="T70" fmla="*/ 78 w 355"/>
                <a:gd name="T71" fmla="*/ 178 h 443"/>
                <a:gd name="T72" fmla="*/ 93 w 355"/>
                <a:gd name="T73" fmla="*/ 143 h 443"/>
                <a:gd name="T74" fmla="*/ 135 w 355"/>
                <a:gd name="T75" fmla="*/ 179 h 443"/>
                <a:gd name="T76" fmla="*/ 183 w 355"/>
                <a:gd name="T77" fmla="*/ 160 h 443"/>
                <a:gd name="T78" fmla="*/ 225 w 355"/>
                <a:gd name="T79" fmla="*/ 104 h 443"/>
                <a:gd name="T80" fmla="*/ 188 w 355"/>
                <a:gd name="T81" fmla="*/ 114 h 443"/>
                <a:gd name="T82" fmla="*/ 170 w 355"/>
                <a:gd name="T83" fmla="*/ 99 h 443"/>
                <a:gd name="T84" fmla="*/ 191 w 355"/>
                <a:gd name="T85" fmla="*/ 35 h 443"/>
                <a:gd name="T86" fmla="*/ 224 w 355"/>
                <a:gd name="T87" fmla="*/ 178 h 443"/>
                <a:gd name="T88" fmla="*/ 248 w 355"/>
                <a:gd name="T89" fmla="*/ 192 h 443"/>
                <a:gd name="T90" fmla="*/ 243 w 355"/>
                <a:gd name="T91" fmla="*/ 156 h 443"/>
                <a:gd name="T92" fmla="*/ 193 w 355"/>
                <a:gd name="T93" fmla="*/ 219 h 443"/>
                <a:gd name="T94" fmla="*/ 194 w 355"/>
                <a:gd name="T95" fmla="*/ 196 h 443"/>
                <a:gd name="T96" fmla="*/ 235 w 355"/>
                <a:gd name="T97" fmla="*/ 235 h 443"/>
                <a:gd name="T98" fmla="*/ 235 w 355"/>
                <a:gd name="T99" fmla="*/ 312 h 443"/>
                <a:gd name="T100" fmla="*/ 230 w 355"/>
                <a:gd name="T101" fmla="*/ 325 h 443"/>
                <a:gd name="T102" fmla="*/ 181 w 355"/>
                <a:gd name="T103" fmla="*/ 248 h 443"/>
                <a:gd name="T104" fmla="*/ 160 w 355"/>
                <a:gd name="T105" fmla="*/ 281 h 443"/>
                <a:gd name="T106" fmla="*/ 196 w 355"/>
                <a:gd name="T107" fmla="*/ 302 h 443"/>
                <a:gd name="T108" fmla="*/ 222 w 355"/>
                <a:gd name="T109" fmla="*/ 281 h 443"/>
                <a:gd name="T110" fmla="*/ 206 w 355"/>
                <a:gd name="T111" fmla="*/ 253 h 443"/>
                <a:gd name="T112" fmla="*/ 139 w 355"/>
                <a:gd name="T113" fmla="*/ 222 h 443"/>
                <a:gd name="T114" fmla="*/ 158 w 355"/>
                <a:gd name="T115" fmla="*/ 232 h 443"/>
                <a:gd name="T116" fmla="*/ 150 w 355"/>
                <a:gd name="T117" fmla="*/ 205 h 443"/>
                <a:gd name="T118" fmla="*/ 90 w 355"/>
                <a:gd name="T119" fmla="*/ 250 h 443"/>
                <a:gd name="T120" fmla="*/ 52 w 355"/>
                <a:gd name="T121" fmla="*/ 337 h 443"/>
                <a:gd name="T122" fmla="*/ 95 w 355"/>
                <a:gd name="T123" fmla="*/ 28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5" h="443">
                  <a:moveTo>
                    <a:pt x="72" y="43"/>
                  </a:moveTo>
                  <a:lnTo>
                    <a:pt x="73" y="45"/>
                  </a:lnTo>
                  <a:lnTo>
                    <a:pt x="73" y="46"/>
                  </a:lnTo>
                  <a:lnTo>
                    <a:pt x="75" y="50"/>
                  </a:lnTo>
                  <a:lnTo>
                    <a:pt x="75" y="51"/>
                  </a:lnTo>
                  <a:lnTo>
                    <a:pt x="77" y="55"/>
                  </a:lnTo>
                  <a:lnTo>
                    <a:pt x="78" y="56"/>
                  </a:lnTo>
                  <a:lnTo>
                    <a:pt x="80" y="58"/>
                  </a:lnTo>
                  <a:lnTo>
                    <a:pt x="81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6" y="66"/>
                  </a:lnTo>
                  <a:lnTo>
                    <a:pt x="88" y="68"/>
                  </a:lnTo>
                  <a:lnTo>
                    <a:pt x="91" y="71"/>
                  </a:lnTo>
                  <a:lnTo>
                    <a:pt x="95" y="73"/>
                  </a:lnTo>
                  <a:lnTo>
                    <a:pt x="96" y="74"/>
                  </a:lnTo>
                  <a:lnTo>
                    <a:pt x="98" y="74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4" y="76"/>
                  </a:lnTo>
                  <a:lnTo>
                    <a:pt x="108" y="76"/>
                  </a:lnTo>
                  <a:lnTo>
                    <a:pt x="109" y="76"/>
                  </a:lnTo>
                  <a:lnTo>
                    <a:pt x="109" y="76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8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09" y="81"/>
                  </a:lnTo>
                  <a:lnTo>
                    <a:pt x="109" y="82"/>
                  </a:lnTo>
                  <a:lnTo>
                    <a:pt x="106" y="87"/>
                  </a:lnTo>
                  <a:lnTo>
                    <a:pt x="104" y="91"/>
                  </a:lnTo>
                  <a:lnTo>
                    <a:pt x="103" y="92"/>
                  </a:lnTo>
                  <a:lnTo>
                    <a:pt x="103" y="94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1" y="99"/>
                  </a:lnTo>
                  <a:lnTo>
                    <a:pt x="101" y="101"/>
                  </a:lnTo>
                  <a:lnTo>
                    <a:pt x="101" y="101"/>
                  </a:lnTo>
                  <a:lnTo>
                    <a:pt x="101" y="102"/>
                  </a:lnTo>
                  <a:lnTo>
                    <a:pt x="101" y="102"/>
                  </a:lnTo>
                  <a:lnTo>
                    <a:pt x="103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8" y="104"/>
                  </a:lnTo>
                  <a:lnTo>
                    <a:pt x="109" y="102"/>
                  </a:lnTo>
                  <a:lnTo>
                    <a:pt x="111" y="102"/>
                  </a:lnTo>
                  <a:lnTo>
                    <a:pt x="114" y="101"/>
                  </a:lnTo>
                  <a:lnTo>
                    <a:pt x="119" y="97"/>
                  </a:lnTo>
                  <a:lnTo>
                    <a:pt x="121" y="97"/>
                  </a:lnTo>
                  <a:lnTo>
                    <a:pt x="122" y="96"/>
                  </a:lnTo>
                  <a:lnTo>
                    <a:pt x="124" y="96"/>
                  </a:lnTo>
                  <a:lnTo>
                    <a:pt x="126" y="94"/>
                  </a:lnTo>
                  <a:lnTo>
                    <a:pt x="127" y="94"/>
                  </a:lnTo>
                  <a:lnTo>
                    <a:pt x="129" y="94"/>
                  </a:lnTo>
                  <a:lnTo>
                    <a:pt x="129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4" y="97"/>
                  </a:lnTo>
                  <a:lnTo>
                    <a:pt x="137" y="99"/>
                  </a:lnTo>
                  <a:lnTo>
                    <a:pt x="139" y="99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2" y="102"/>
                  </a:lnTo>
                  <a:lnTo>
                    <a:pt x="144" y="102"/>
                  </a:lnTo>
                  <a:lnTo>
                    <a:pt x="145" y="102"/>
                  </a:lnTo>
                  <a:lnTo>
                    <a:pt x="147" y="102"/>
                  </a:lnTo>
                  <a:lnTo>
                    <a:pt x="148" y="102"/>
                  </a:lnTo>
                  <a:lnTo>
                    <a:pt x="148" y="102"/>
                  </a:lnTo>
                  <a:lnTo>
                    <a:pt x="150" y="102"/>
                  </a:lnTo>
                  <a:lnTo>
                    <a:pt x="150" y="102"/>
                  </a:lnTo>
                  <a:lnTo>
                    <a:pt x="152" y="101"/>
                  </a:lnTo>
                  <a:lnTo>
                    <a:pt x="152" y="101"/>
                  </a:lnTo>
                  <a:lnTo>
                    <a:pt x="152" y="99"/>
                  </a:lnTo>
                  <a:lnTo>
                    <a:pt x="153" y="99"/>
                  </a:lnTo>
                  <a:lnTo>
                    <a:pt x="153" y="97"/>
                  </a:lnTo>
                  <a:lnTo>
                    <a:pt x="155" y="96"/>
                  </a:lnTo>
                  <a:lnTo>
                    <a:pt x="155" y="92"/>
                  </a:lnTo>
                  <a:lnTo>
                    <a:pt x="155" y="91"/>
                  </a:lnTo>
                  <a:lnTo>
                    <a:pt x="157" y="87"/>
                  </a:lnTo>
                  <a:lnTo>
                    <a:pt x="157" y="84"/>
                  </a:lnTo>
                  <a:lnTo>
                    <a:pt x="157" y="82"/>
                  </a:lnTo>
                  <a:lnTo>
                    <a:pt x="158" y="79"/>
                  </a:lnTo>
                  <a:lnTo>
                    <a:pt x="158" y="76"/>
                  </a:lnTo>
                  <a:lnTo>
                    <a:pt x="158" y="74"/>
                  </a:lnTo>
                  <a:lnTo>
                    <a:pt x="158" y="71"/>
                  </a:lnTo>
                  <a:lnTo>
                    <a:pt x="157" y="69"/>
                  </a:lnTo>
                  <a:lnTo>
                    <a:pt x="157" y="66"/>
                  </a:lnTo>
                  <a:lnTo>
                    <a:pt x="157" y="64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0" y="58"/>
                  </a:lnTo>
                  <a:lnTo>
                    <a:pt x="148" y="56"/>
                  </a:lnTo>
                  <a:lnTo>
                    <a:pt x="147" y="53"/>
                  </a:lnTo>
                  <a:lnTo>
                    <a:pt x="144" y="50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0" y="46"/>
                  </a:lnTo>
                  <a:lnTo>
                    <a:pt x="139" y="45"/>
                  </a:lnTo>
                  <a:lnTo>
                    <a:pt x="137" y="45"/>
                  </a:lnTo>
                  <a:lnTo>
                    <a:pt x="134" y="43"/>
                  </a:lnTo>
                  <a:lnTo>
                    <a:pt x="134" y="43"/>
                  </a:lnTo>
                  <a:lnTo>
                    <a:pt x="132" y="43"/>
                  </a:lnTo>
                  <a:lnTo>
                    <a:pt x="130" y="43"/>
                  </a:lnTo>
                  <a:lnTo>
                    <a:pt x="129" y="43"/>
                  </a:lnTo>
                  <a:lnTo>
                    <a:pt x="126" y="45"/>
                  </a:lnTo>
                  <a:lnTo>
                    <a:pt x="121" y="45"/>
                  </a:lnTo>
                  <a:lnTo>
                    <a:pt x="117" y="45"/>
                  </a:lnTo>
                  <a:lnTo>
                    <a:pt x="113" y="46"/>
                  </a:lnTo>
                  <a:lnTo>
                    <a:pt x="111" y="46"/>
                  </a:lnTo>
                  <a:lnTo>
                    <a:pt x="109" y="46"/>
                  </a:lnTo>
                  <a:lnTo>
                    <a:pt x="109" y="46"/>
                  </a:lnTo>
                  <a:lnTo>
                    <a:pt x="108" y="45"/>
                  </a:lnTo>
                  <a:lnTo>
                    <a:pt x="106" y="45"/>
                  </a:lnTo>
                  <a:lnTo>
                    <a:pt x="104" y="45"/>
                  </a:lnTo>
                  <a:lnTo>
                    <a:pt x="103" y="43"/>
                  </a:lnTo>
                  <a:lnTo>
                    <a:pt x="101" y="43"/>
                  </a:lnTo>
                  <a:lnTo>
                    <a:pt x="98" y="40"/>
                  </a:lnTo>
                  <a:lnTo>
                    <a:pt x="95" y="38"/>
                  </a:lnTo>
                  <a:lnTo>
                    <a:pt x="91" y="37"/>
                  </a:lnTo>
                  <a:lnTo>
                    <a:pt x="88" y="35"/>
                  </a:lnTo>
                  <a:lnTo>
                    <a:pt x="88" y="33"/>
                  </a:lnTo>
                  <a:lnTo>
                    <a:pt x="86" y="33"/>
                  </a:lnTo>
                  <a:lnTo>
                    <a:pt x="85" y="32"/>
                  </a:lnTo>
                  <a:lnTo>
                    <a:pt x="83" y="32"/>
                  </a:lnTo>
                  <a:lnTo>
                    <a:pt x="81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7" y="32"/>
                  </a:lnTo>
                  <a:lnTo>
                    <a:pt x="77" y="32"/>
                  </a:lnTo>
                  <a:lnTo>
                    <a:pt x="75" y="33"/>
                  </a:lnTo>
                  <a:lnTo>
                    <a:pt x="75" y="33"/>
                  </a:lnTo>
                  <a:lnTo>
                    <a:pt x="73" y="33"/>
                  </a:lnTo>
                  <a:lnTo>
                    <a:pt x="73" y="35"/>
                  </a:lnTo>
                  <a:lnTo>
                    <a:pt x="73" y="35"/>
                  </a:lnTo>
                  <a:lnTo>
                    <a:pt x="73" y="37"/>
                  </a:lnTo>
                  <a:lnTo>
                    <a:pt x="72" y="38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2" y="43"/>
                  </a:lnTo>
                  <a:close/>
                  <a:moveTo>
                    <a:pt x="191" y="35"/>
                  </a:moveTo>
                  <a:lnTo>
                    <a:pt x="191" y="33"/>
                  </a:lnTo>
                  <a:lnTo>
                    <a:pt x="193" y="30"/>
                  </a:lnTo>
                  <a:lnTo>
                    <a:pt x="194" y="30"/>
                  </a:lnTo>
                  <a:lnTo>
                    <a:pt x="194" y="28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8" y="27"/>
                  </a:lnTo>
                  <a:lnTo>
                    <a:pt x="198" y="27"/>
                  </a:lnTo>
                  <a:lnTo>
                    <a:pt x="199" y="27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202" y="27"/>
                  </a:lnTo>
                  <a:lnTo>
                    <a:pt x="204" y="27"/>
                  </a:lnTo>
                  <a:lnTo>
                    <a:pt x="204" y="25"/>
                  </a:lnTo>
                  <a:lnTo>
                    <a:pt x="206" y="25"/>
                  </a:lnTo>
                  <a:lnTo>
                    <a:pt x="206" y="25"/>
                  </a:lnTo>
                  <a:lnTo>
                    <a:pt x="206" y="23"/>
                  </a:lnTo>
                  <a:lnTo>
                    <a:pt x="207" y="22"/>
                  </a:lnTo>
                  <a:lnTo>
                    <a:pt x="209" y="19"/>
                  </a:lnTo>
                  <a:lnTo>
                    <a:pt x="214" y="10"/>
                  </a:lnTo>
                  <a:lnTo>
                    <a:pt x="214" y="10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7" y="7"/>
                  </a:lnTo>
                  <a:lnTo>
                    <a:pt x="217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0" y="7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5" y="9"/>
                  </a:lnTo>
                  <a:lnTo>
                    <a:pt x="227" y="9"/>
                  </a:lnTo>
                  <a:lnTo>
                    <a:pt x="229" y="10"/>
                  </a:lnTo>
                  <a:lnTo>
                    <a:pt x="230" y="12"/>
                  </a:lnTo>
                  <a:lnTo>
                    <a:pt x="230" y="14"/>
                  </a:lnTo>
                  <a:lnTo>
                    <a:pt x="232" y="15"/>
                  </a:lnTo>
                  <a:lnTo>
                    <a:pt x="234" y="17"/>
                  </a:lnTo>
                  <a:lnTo>
                    <a:pt x="234" y="19"/>
                  </a:lnTo>
                  <a:lnTo>
                    <a:pt x="235" y="20"/>
                  </a:lnTo>
                  <a:lnTo>
                    <a:pt x="235" y="22"/>
                  </a:lnTo>
                  <a:lnTo>
                    <a:pt x="235" y="23"/>
                  </a:lnTo>
                  <a:lnTo>
                    <a:pt x="235" y="27"/>
                  </a:lnTo>
                  <a:lnTo>
                    <a:pt x="235" y="28"/>
                  </a:lnTo>
                  <a:lnTo>
                    <a:pt x="234" y="33"/>
                  </a:lnTo>
                  <a:lnTo>
                    <a:pt x="234" y="38"/>
                  </a:lnTo>
                  <a:lnTo>
                    <a:pt x="234" y="40"/>
                  </a:lnTo>
                  <a:lnTo>
                    <a:pt x="232" y="41"/>
                  </a:lnTo>
                  <a:lnTo>
                    <a:pt x="232" y="43"/>
                  </a:lnTo>
                  <a:lnTo>
                    <a:pt x="232" y="45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4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5" y="48"/>
                  </a:lnTo>
                  <a:lnTo>
                    <a:pt x="238" y="46"/>
                  </a:lnTo>
                  <a:lnTo>
                    <a:pt x="242" y="46"/>
                  </a:lnTo>
                  <a:lnTo>
                    <a:pt x="243" y="46"/>
                  </a:lnTo>
                  <a:lnTo>
                    <a:pt x="247" y="45"/>
                  </a:lnTo>
                  <a:lnTo>
                    <a:pt x="248" y="43"/>
                  </a:lnTo>
                  <a:lnTo>
                    <a:pt x="252" y="41"/>
                  </a:lnTo>
                  <a:lnTo>
                    <a:pt x="255" y="40"/>
                  </a:lnTo>
                  <a:lnTo>
                    <a:pt x="258" y="37"/>
                  </a:lnTo>
                  <a:lnTo>
                    <a:pt x="260" y="35"/>
                  </a:lnTo>
                  <a:lnTo>
                    <a:pt x="263" y="33"/>
                  </a:lnTo>
                  <a:lnTo>
                    <a:pt x="266" y="32"/>
                  </a:lnTo>
                  <a:lnTo>
                    <a:pt x="269" y="30"/>
                  </a:lnTo>
                  <a:lnTo>
                    <a:pt x="278" y="25"/>
                  </a:lnTo>
                  <a:lnTo>
                    <a:pt x="286" y="20"/>
                  </a:lnTo>
                  <a:lnTo>
                    <a:pt x="296" y="15"/>
                  </a:lnTo>
                  <a:lnTo>
                    <a:pt x="304" y="10"/>
                  </a:lnTo>
                  <a:lnTo>
                    <a:pt x="314" y="7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0"/>
                  </a:lnTo>
                  <a:lnTo>
                    <a:pt x="327" y="0"/>
                  </a:lnTo>
                  <a:lnTo>
                    <a:pt x="328" y="0"/>
                  </a:lnTo>
                  <a:lnTo>
                    <a:pt x="330" y="0"/>
                  </a:lnTo>
                  <a:lnTo>
                    <a:pt x="330" y="2"/>
                  </a:lnTo>
                  <a:lnTo>
                    <a:pt x="332" y="2"/>
                  </a:lnTo>
                  <a:lnTo>
                    <a:pt x="333" y="2"/>
                  </a:lnTo>
                  <a:lnTo>
                    <a:pt x="333" y="2"/>
                  </a:lnTo>
                  <a:lnTo>
                    <a:pt x="335" y="4"/>
                  </a:lnTo>
                  <a:lnTo>
                    <a:pt x="337" y="4"/>
                  </a:lnTo>
                  <a:lnTo>
                    <a:pt x="338" y="5"/>
                  </a:lnTo>
                  <a:lnTo>
                    <a:pt x="338" y="9"/>
                  </a:lnTo>
                  <a:lnTo>
                    <a:pt x="340" y="10"/>
                  </a:lnTo>
                  <a:lnTo>
                    <a:pt x="341" y="12"/>
                  </a:lnTo>
                  <a:lnTo>
                    <a:pt x="341" y="14"/>
                  </a:lnTo>
                  <a:lnTo>
                    <a:pt x="341" y="17"/>
                  </a:lnTo>
                  <a:lnTo>
                    <a:pt x="343" y="19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0" y="23"/>
                  </a:lnTo>
                  <a:lnTo>
                    <a:pt x="337" y="27"/>
                  </a:lnTo>
                  <a:lnTo>
                    <a:pt x="333" y="30"/>
                  </a:lnTo>
                  <a:lnTo>
                    <a:pt x="328" y="35"/>
                  </a:lnTo>
                  <a:lnTo>
                    <a:pt x="323" y="38"/>
                  </a:lnTo>
                  <a:lnTo>
                    <a:pt x="322" y="41"/>
                  </a:lnTo>
                  <a:lnTo>
                    <a:pt x="319" y="43"/>
                  </a:lnTo>
                  <a:lnTo>
                    <a:pt x="315" y="45"/>
                  </a:lnTo>
                  <a:lnTo>
                    <a:pt x="314" y="46"/>
                  </a:lnTo>
                  <a:lnTo>
                    <a:pt x="310" y="48"/>
                  </a:lnTo>
                  <a:lnTo>
                    <a:pt x="307" y="50"/>
                  </a:lnTo>
                  <a:lnTo>
                    <a:pt x="304" y="53"/>
                  </a:lnTo>
                  <a:lnTo>
                    <a:pt x="299" y="55"/>
                  </a:lnTo>
                  <a:lnTo>
                    <a:pt x="292" y="61"/>
                  </a:lnTo>
                  <a:lnTo>
                    <a:pt x="284" y="68"/>
                  </a:lnTo>
                  <a:lnTo>
                    <a:pt x="274" y="73"/>
                  </a:lnTo>
                  <a:lnTo>
                    <a:pt x="268" y="79"/>
                  </a:lnTo>
                  <a:lnTo>
                    <a:pt x="260" y="86"/>
                  </a:lnTo>
                  <a:lnTo>
                    <a:pt x="255" y="89"/>
                  </a:lnTo>
                  <a:lnTo>
                    <a:pt x="253" y="91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47" y="97"/>
                  </a:lnTo>
                  <a:lnTo>
                    <a:pt x="245" y="99"/>
                  </a:lnTo>
                  <a:lnTo>
                    <a:pt x="243" y="102"/>
                  </a:lnTo>
                  <a:lnTo>
                    <a:pt x="242" y="105"/>
                  </a:lnTo>
                  <a:lnTo>
                    <a:pt x="240" y="109"/>
                  </a:lnTo>
                  <a:lnTo>
                    <a:pt x="240" y="112"/>
                  </a:lnTo>
                  <a:lnTo>
                    <a:pt x="238" y="117"/>
                  </a:lnTo>
                  <a:lnTo>
                    <a:pt x="237" y="120"/>
                  </a:lnTo>
                  <a:lnTo>
                    <a:pt x="235" y="123"/>
                  </a:lnTo>
                  <a:lnTo>
                    <a:pt x="235" y="125"/>
                  </a:lnTo>
                  <a:lnTo>
                    <a:pt x="238" y="125"/>
                  </a:lnTo>
                  <a:lnTo>
                    <a:pt x="243" y="123"/>
                  </a:lnTo>
                  <a:lnTo>
                    <a:pt x="245" y="123"/>
                  </a:lnTo>
                  <a:lnTo>
                    <a:pt x="248" y="123"/>
                  </a:lnTo>
                  <a:lnTo>
                    <a:pt x="252" y="122"/>
                  </a:lnTo>
                  <a:lnTo>
                    <a:pt x="255" y="120"/>
                  </a:lnTo>
                  <a:lnTo>
                    <a:pt x="258" y="120"/>
                  </a:lnTo>
                  <a:lnTo>
                    <a:pt x="263" y="119"/>
                  </a:lnTo>
                  <a:lnTo>
                    <a:pt x="266" y="117"/>
                  </a:lnTo>
                  <a:lnTo>
                    <a:pt x="271" y="117"/>
                  </a:lnTo>
                  <a:lnTo>
                    <a:pt x="276" y="115"/>
                  </a:lnTo>
                  <a:lnTo>
                    <a:pt x="279" y="114"/>
                  </a:lnTo>
                  <a:lnTo>
                    <a:pt x="283" y="114"/>
                  </a:lnTo>
                  <a:lnTo>
                    <a:pt x="284" y="114"/>
                  </a:lnTo>
                  <a:lnTo>
                    <a:pt x="286" y="114"/>
                  </a:lnTo>
                  <a:lnTo>
                    <a:pt x="287" y="114"/>
                  </a:lnTo>
                  <a:lnTo>
                    <a:pt x="289" y="114"/>
                  </a:lnTo>
                  <a:lnTo>
                    <a:pt x="289" y="114"/>
                  </a:lnTo>
                  <a:lnTo>
                    <a:pt x="291" y="114"/>
                  </a:lnTo>
                  <a:lnTo>
                    <a:pt x="291" y="114"/>
                  </a:lnTo>
                  <a:lnTo>
                    <a:pt x="291" y="115"/>
                  </a:lnTo>
                  <a:lnTo>
                    <a:pt x="292" y="115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2" y="120"/>
                  </a:lnTo>
                  <a:lnTo>
                    <a:pt x="292" y="123"/>
                  </a:lnTo>
                  <a:lnTo>
                    <a:pt x="292" y="125"/>
                  </a:lnTo>
                  <a:lnTo>
                    <a:pt x="292" y="128"/>
                  </a:lnTo>
                  <a:lnTo>
                    <a:pt x="291" y="132"/>
                  </a:lnTo>
                  <a:lnTo>
                    <a:pt x="291" y="133"/>
                  </a:lnTo>
                  <a:lnTo>
                    <a:pt x="289" y="137"/>
                  </a:lnTo>
                  <a:lnTo>
                    <a:pt x="289" y="140"/>
                  </a:lnTo>
                  <a:lnTo>
                    <a:pt x="287" y="143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4" y="151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1" y="160"/>
                  </a:lnTo>
                  <a:lnTo>
                    <a:pt x="281" y="161"/>
                  </a:lnTo>
                  <a:lnTo>
                    <a:pt x="281" y="164"/>
                  </a:lnTo>
                  <a:lnTo>
                    <a:pt x="279" y="166"/>
                  </a:lnTo>
                  <a:lnTo>
                    <a:pt x="279" y="169"/>
                  </a:lnTo>
                  <a:lnTo>
                    <a:pt x="279" y="171"/>
                  </a:lnTo>
                  <a:lnTo>
                    <a:pt x="279" y="173"/>
                  </a:lnTo>
                  <a:lnTo>
                    <a:pt x="281" y="174"/>
                  </a:lnTo>
                  <a:lnTo>
                    <a:pt x="281" y="176"/>
                  </a:lnTo>
                  <a:lnTo>
                    <a:pt x="281" y="178"/>
                  </a:lnTo>
                  <a:lnTo>
                    <a:pt x="283" y="179"/>
                  </a:lnTo>
                  <a:lnTo>
                    <a:pt x="283" y="179"/>
                  </a:lnTo>
                  <a:lnTo>
                    <a:pt x="284" y="181"/>
                  </a:lnTo>
                  <a:lnTo>
                    <a:pt x="286" y="181"/>
                  </a:lnTo>
                  <a:lnTo>
                    <a:pt x="286" y="181"/>
                  </a:lnTo>
                  <a:lnTo>
                    <a:pt x="287" y="181"/>
                  </a:lnTo>
                  <a:lnTo>
                    <a:pt x="287" y="181"/>
                  </a:lnTo>
                  <a:lnTo>
                    <a:pt x="289" y="181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2" y="179"/>
                  </a:lnTo>
                  <a:lnTo>
                    <a:pt x="296" y="178"/>
                  </a:lnTo>
                  <a:lnTo>
                    <a:pt x="297" y="176"/>
                  </a:lnTo>
                  <a:lnTo>
                    <a:pt x="301" y="174"/>
                  </a:lnTo>
                  <a:lnTo>
                    <a:pt x="304" y="173"/>
                  </a:lnTo>
                  <a:lnTo>
                    <a:pt x="305" y="173"/>
                  </a:lnTo>
                  <a:lnTo>
                    <a:pt x="307" y="171"/>
                  </a:lnTo>
                  <a:lnTo>
                    <a:pt x="309" y="171"/>
                  </a:lnTo>
                  <a:lnTo>
                    <a:pt x="312" y="171"/>
                  </a:lnTo>
                  <a:lnTo>
                    <a:pt x="315" y="169"/>
                  </a:lnTo>
                  <a:lnTo>
                    <a:pt x="320" y="169"/>
                  </a:lnTo>
                  <a:lnTo>
                    <a:pt x="323" y="169"/>
                  </a:lnTo>
                  <a:lnTo>
                    <a:pt x="328" y="169"/>
                  </a:lnTo>
                  <a:lnTo>
                    <a:pt x="333" y="168"/>
                  </a:lnTo>
                  <a:lnTo>
                    <a:pt x="335" y="168"/>
                  </a:lnTo>
                  <a:lnTo>
                    <a:pt x="337" y="168"/>
                  </a:lnTo>
                  <a:lnTo>
                    <a:pt x="338" y="168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41" y="169"/>
                  </a:lnTo>
                  <a:lnTo>
                    <a:pt x="343" y="169"/>
                  </a:lnTo>
                  <a:lnTo>
                    <a:pt x="343" y="169"/>
                  </a:lnTo>
                  <a:lnTo>
                    <a:pt x="346" y="171"/>
                  </a:lnTo>
                  <a:lnTo>
                    <a:pt x="348" y="173"/>
                  </a:lnTo>
                  <a:lnTo>
                    <a:pt x="350" y="174"/>
                  </a:lnTo>
                  <a:lnTo>
                    <a:pt x="350" y="176"/>
                  </a:lnTo>
                  <a:lnTo>
                    <a:pt x="351" y="178"/>
                  </a:lnTo>
                  <a:lnTo>
                    <a:pt x="353" y="179"/>
                  </a:lnTo>
                  <a:lnTo>
                    <a:pt x="353" y="179"/>
                  </a:lnTo>
                  <a:lnTo>
                    <a:pt x="355" y="181"/>
                  </a:lnTo>
                  <a:lnTo>
                    <a:pt x="355" y="183"/>
                  </a:lnTo>
                  <a:lnTo>
                    <a:pt x="355" y="184"/>
                  </a:lnTo>
                  <a:lnTo>
                    <a:pt x="355" y="186"/>
                  </a:lnTo>
                  <a:lnTo>
                    <a:pt x="355" y="189"/>
                  </a:lnTo>
                  <a:lnTo>
                    <a:pt x="353" y="191"/>
                  </a:lnTo>
                  <a:lnTo>
                    <a:pt x="353" y="191"/>
                  </a:lnTo>
                  <a:lnTo>
                    <a:pt x="353" y="192"/>
                  </a:lnTo>
                  <a:lnTo>
                    <a:pt x="351" y="194"/>
                  </a:lnTo>
                  <a:lnTo>
                    <a:pt x="351" y="194"/>
                  </a:lnTo>
                  <a:lnTo>
                    <a:pt x="351" y="196"/>
                  </a:lnTo>
                  <a:lnTo>
                    <a:pt x="350" y="196"/>
                  </a:lnTo>
                  <a:lnTo>
                    <a:pt x="348" y="197"/>
                  </a:lnTo>
                  <a:lnTo>
                    <a:pt x="346" y="199"/>
                  </a:lnTo>
                  <a:lnTo>
                    <a:pt x="343" y="201"/>
                  </a:lnTo>
                  <a:lnTo>
                    <a:pt x="340" y="204"/>
                  </a:lnTo>
                  <a:lnTo>
                    <a:pt x="335" y="205"/>
                  </a:lnTo>
                  <a:lnTo>
                    <a:pt x="333" y="207"/>
                  </a:lnTo>
                  <a:lnTo>
                    <a:pt x="332" y="207"/>
                  </a:lnTo>
                  <a:lnTo>
                    <a:pt x="328" y="209"/>
                  </a:lnTo>
                  <a:lnTo>
                    <a:pt x="327" y="209"/>
                  </a:lnTo>
                  <a:lnTo>
                    <a:pt x="323" y="209"/>
                  </a:lnTo>
                  <a:lnTo>
                    <a:pt x="320" y="210"/>
                  </a:lnTo>
                  <a:lnTo>
                    <a:pt x="317" y="210"/>
                  </a:lnTo>
                  <a:lnTo>
                    <a:pt x="314" y="210"/>
                  </a:lnTo>
                  <a:lnTo>
                    <a:pt x="310" y="210"/>
                  </a:lnTo>
                  <a:lnTo>
                    <a:pt x="307" y="210"/>
                  </a:lnTo>
                  <a:lnTo>
                    <a:pt x="305" y="212"/>
                  </a:lnTo>
                  <a:lnTo>
                    <a:pt x="302" y="212"/>
                  </a:lnTo>
                  <a:lnTo>
                    <a:pt x="301" y="214"/>
                  </a:lnTo>
                  <a:lnTo>
                    <a:pt x="297" y="214"/>
                  </a:lnTo>
                  <a:lnTo>
                    <a:pt x="296" y="215"/>
                  </a:lnTo>
                  <a:lnTo>
                    <a:pt x="294" y="217"/>
                  </a:lnTo>
                  <a:lnTo>
                    <a:pt x="291" y="220"/>
                  </a:lnTo>
                  <a:lnTo>
                    <a:pt x="286" y="224"/>
                  </a:lnTo>
                  <a:lnTo>
                    <a:pt x="284" y="225"/>
                  </a:lnTo>
                  <a:lnTo>
                    <a:pt x="283" y="227"/>
                  </a:lnTo>
                  <a:lnTo>
                    <a:pt x="279" y="228"/>
                  </a:lnTo>
                  <a:lnTo>
                    <a:pt x="278" y="230"/>
                  </a:lnTo>
                  <a:lnTo>
                    <a:pt x="276" y="232"/>
                  </a:lnTo>
                  <a:lnTo>
                    <a:pt x="273" y="233"/>
                  </a:lnTo>
                  <a:lnTo>
                    <a:pt x="271" y="235"/>
                  </a:lnTo>
                  <a:lnTo>
                    <a:pt x="269" y="237"/>
                  </a:lnTo>
                  <a:lnTo>
                    <a:pt x="268" y="240"/>
                  </a:lnTo>
                  <a:lnTo>
                    <a:pt x="268" y="242"/>
                  </a:lnTo>
                  <a:lnTo>
                    <a:pt x="266" y="245"/>
                  </a:lnTo>
                  <a:lnTo>
                    <a:pt x="266" y="246"/>
                  </a:lnTo>
                  <a:lnTo>
                    <a:pt x="265" y="250"/>
                  </a:lnTo>
                  <a:lnTo>
                    <a:pt x="265" y="251"/>
                  </a:lnTo>
                  <a:lnTo>
                    <a:pt x="265" y="255"/>
                  </a:lnTo>
                  <a:lnTo>
                    <a:pt x="265" y="256"/>
                  </a:lnTo>
                  <a:lnTo>
                    <a:pt x="265" y="260"/>
                  </a:lnTo>
                  <a:lnTo>
                    <a:pt x="265" y="261"/>
                  </a:lnTo>
                  <a:lnTo>
                    <a:pt x="266" y="263"/>
                  </a:lnTo>
                  <a:lnTo>
                    <a:pt x="266" y="266"/>
                  </a:lnTo>
                  <a:lnTo>
                    <a:pt x="266" y="268"/>
                  </a:lnTo>
                  <a:lnTo>
                    <a:pt x="268" y="269"/>
                  </a:lnTo>
                  <a:lnTo>
                    <a:pt x="268" y="271"/>
                  </a:lnTo>
                  <a:lnTo>
                    <a:pt x="268" y="273"/>
                  </a:lnTo>
                  <a:lnTo>
                    <a:pt x="269" y="274"/>
                  </a:lnTo>
                  <a:lnTo>
                    <a:pt x="271" y="274"/>
                  </a:lnTo>
                  <a:lnTo>
                    <a:pt x="271" y="276"/>
                  </a:lnTo>
                  <a:lnTo>
                    <a:pt x="273" y="278"/>
                  </a:lnTo>
                  <a:lnTo>
                    <a:pt x="278" y="283"/>
                  </a:lnTo>
                  <a:lnTo>
                    <a:pt x="281" y="286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7"/>
                  </a:lnTo>
                  <a:lnTo>
                    <a:pt x="283" y="289"/>
                  </a:lnTo>
                  <a:lnTo>
                    <a:pt x="283" y="289"/>
                  </a:lnTo>
                  <a:lnTo>
                    <a:pt x="283" y="291"/>
                  </a:lnTo>
                  <a:lnTo>
                    <a:pt x="281" y="291"/>
                  </a:lnTo>
                  <a:lnTo>
                    <a:pt x="281" y="292"/>
                  </a:lnTo>
                  <a:lnTo>
                    <a:pt x="279" y="292"/>
                  </a:lnTo>
                  <a:lnTo>
                    <a:pt x="279" y="294"/>
                  </a:lnTo>
                  <a:lnTo>
                    <a:pt x="278" y="296"/>
                  </a:lnTo>
                  <a:lnTo>
                    <a:pt x="276" y="297"/>
                  </a:lnTo>
                  <a:lnTo>
                    <a:pt x="273" y="299"/>
                  </a:lnTo>
                  <a:lnTo>
                    <a:pt x="269" y="301"/>
                  </a:lnTo>
                  <a:lnTo>
                    <a:pt x="266" y="302"/>
                  </a:lnTo>
                  <a:lnTo>
                    <a:pt x="266" y="302"/>
                  </a:lnTo>
                  <a:lnTo>
                    <a:pt x="266" y="304"/>
                  </a:lnTo>
                  <a:lnTo>
                    <a:pt x="266" y="307"/>
                  </a:lnTo>
                  <a:lnTo>
                    <a:pt x="266" y="312"/>
                  </a:lnTo>
                  <a:lnTo>
                    <a:pt x="266" y="319"/>
                  </a:lnTo>
                  <a:lnTo>
                    <a:pt x="266" y="322"/>
                  </a:lnTo>
                  <a:lnTo>
                    <a:pt x="266" y="325"/>
                  </a:lnTo>
                  <a:lnTo>
                    <a:pt x="266" y="328"/>
                  </a:lnTo>
                  <a:lnTo>
                    <a:pt x="266" y="332"/>
                  </a:lnTo>
                  <a:lnTo>
                    <a:pt x="268" y="335"/>
                  </a:lnTo>
                  <a:lnTo>
                    <a:pt x="268" y="337"/>
                  </a:lnTo>
                  <a:lnTo>
                    <a:pt x="269" y="338"/>
                  </a:lnTo>
                  <a:lnTo>
                    <a:pt x="269" y="338"/>
                  </a:lnTo>
                  <a:lnTo>
                    <a:pt x="271" y="340"/>
                  </a:lnTo>
                  <a:lnTo>
                    <a:pt x="271" y="340"/>
                  </a:lnTo>
                  <a:lnTo>
                    <a:pt x="271" y="342"/>
                  </a:lnTo>
                  <a:lnTo>
                    <a:pt x="273" y="342"/>
                  </a:lnTo>
                  <a:lnTo>
                    <a:pt x="273" y="342"/>
                  </a:lnTo>
                  <a:lnTo>
                    <a:pt x="273" y="343"/>
                  </a:lnTo>
                  <a:lnTo>
                    <a:pt x="273" y="343"/>
                  </a:lnTo>
                  <a:lnTo>
                    <a:pt x="273" y="345"/>
                  </a:lnTo>
                  <a:lnTo>
                    <a:pt x="274" y="345"/>
                  </a:lnTo>
                  <a:lnTo>
                    <a:pt x="274" y="347"/>
                  </a:lnTo>
                  <a:lnTo>
                    <a:pt x="273" y="348"/>
                  </a:lnTo>
                  <a:lnTo>
                    <a:pt x="273" y="350"/>
                  </a:lnTo>
                  <a:lnTo>
                    <a:pt x="273" y="351"/>
                  </a:lnTo>
                  <a:lnTo>
                    <a:pt x="271" y="353"/>
                  </a:lnTo>
                  <a:lnTo>
                    <a:pt x="269" y="356"/>
                  </a:lnTo>
                  <a:lnTo>
                    <a:pt x="266" y="361"/>
                  </a:lnTo>
                  <a:lnTo>
                    <a:pt x="265" y="365"/>
                  </a:lnTo>
                  <a:lnTo>
                    <a:pt x="261" y="369"/>
                  </a:lnTo>
                  <a:lnTo>
                    <a:pt x="261" y="369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60" y="373"/>
                  </a:lnTo>
                  <a:lnTo>
                    <a:pt x="258" y="373"/>
                  </a:lnTo>
                  <a:lnTo>
                    <a:pt x="258" y="374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5" y="374"/>
                  </a:lnTo>
                  <a:lnTo>
                    <a:pt x="252" y="376"/>
                  </a:lnTo>
                  <a:lnTo>
                    <a:pt x="250" y="376"/>
                  </a:lnTo>
                  <a:lnTo>
                    <a:pt x="248" y="376"/>
                  </a:lnTo>
                  <a:lnTo>
                    <a:pt x="245" y="376"/>
                  </a:lnTo>
                  <a:lnTo>
                    <a:pt x="243" y="374"/>
                  </a:lnTo>
                  <a:lnTo>
                    <a:pt x="240" y="374"/>
                  </a:lnTo>
                  <a:lnTo>
                    <a:pt x="238" y="373"/>
                  </a:lnTo>
                  <a:lnTo>
                    <a:pt x="235" y="373"/>
                  </a:lnTo>
                  <a:lnTo>
                    <a:pt x="234" y="371"/>
                  </a:lnTo>
                  <a:lnTo>
                    <a:pt x="230" y="369"/>
                  </a:lnTo>
                  <a:lnTo>
                    <a:pt x="229" y="369"/>
                  </a:lnTo>
                  <a:lnTo>
                    <a:pt x="227" y="368"/>
                  </a:lnTo>
                  <a:lnTo>
                    <a:pt x="225" y="368"/>
                  </a:lnTo>
                  <a:lnTo>
                    <a:pt x="225" y="366"/>
                  </a:lnTo>
                  <a:lnTo>
                    <a:pt x="224" y="366"/>
                  </a:lnTo>
                  <a:lnTo>
                    <a:pt x="222" y="365"/>
                  </a:lnTo>
                  <a:lnTo>
                    <a:pt x="222" y="363"/>
                  </a:lnTo>
                  <a:lnTo>
                    <a:pt x="222" y="361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19" y="355"/>
                  </a:lnTo>
                  <a:lnTo>
                    <a:pt x="219" y="351"/>
                  </a:lnTo>
                  <a:lnTo>
                    <a:pt x="217" y="348"/>
                  </a:lnTo>
                  <a:lnTo>
                    <a:pt x="217" y="345"/>
                  </a:lnTo>
                  <a:lnTo>
                    <a:pt x="217" y="342"/>
                  </a:lnTo>
                  <a:lnTo>
                    <a:pt x="217" y="338"/>
                  </a:lnTo>
                  <a:lnTo>
                    <a:pt x="217" y="337"/>
                  </a:lnTo>
                  <a:lnTo>
                    <a:pt x="217" y="332"/>
                  </a:lnTo>
                  <a:lnTo>
                    <a:pt x="217" y="332"/>
                  </a:lnTo>
                  <a:lnTo>
                    <a:pt x="217" y="330"/>
                  </a:lnTo>
                  <a:lnTo>
                    <a:pt x="217" y="328"/>
                  </a:lnTo>
                  <a:lnTo>
                    <a:pt x="216" y="327"/>
                  </a:lnTo>
                  <a:lnTo>
                    <a:pt x="214" y="325"/>
                  </a:lnTo>
                  <a:lnTo>
                    <a:pt x="212" y="325"/>
                  </a:lnTo>
                  <a:lnTo>
                    <a:pt x="212" y="324"/>
                  </a:lnTo>
                  <a:lnTo>
                    <a:pt x="211" y="324"/>
                  </a:lnTo>
                  <a:lnTo>
                    <a:pt x="209" y="322"/>
                  </a:lnTo>
                  <a:lnTo>
                    <a:pt x="209" y="322"/>
                  </a:lnTo>
                  <a:lnTo>
                    <a:pt x="207" y="322"/>
                  </a:lnTo>
                  <a:lnTo>
                    <a:pt x="206" y="322"/>
                  </a:lnTo>
                  <a:lnTo>
                    <a:pt x="204" y="322"/>
                  </a:lnTo>
                  <a:lnTo>
                    <a:pt x="201" y="324"/>
                  </a:lnTo>
                  <a:lnTo>
                    <a:pt x="196" y="325"/>
                  </a:lnTo>
                  <a:lnTo>
                    <a:pt x="191" y="327"/>
                  </a:lnTo>
                  <a:lnTo>
                    <a:pt x="186" y="330"/>
                  </a:lnTo>
                  <a:lnTo>
                    <a:pt x="181" y="332"/>
                  </a:lnTo>
                  <a:lnTo>
                    <a:pt x="176" y="335"/>
                  </a:lnTo>
                  <a:lnTo>
                    <a:pt x="175" y="337"/>
                  </a:lnTo>
                  <a:lnTo>
                    <a:pt x="171" y="338"/>
                  </a:lnTo>
                  <a:lnTo>
                    <a:pt x="170" y="340"/>
                  </a:lnTo>
                  <a:lnTo>
                    <a:pt x="170" y="342"/>
                  </a:lnTo>
                  <a:lnTo>
                    <a:pt x="168" y="342"/>
                  </a:lnTo>
                  <a:lnTo>
                    <a:pt x="168" y="343"/>
                  </a:lnTo>
                  <a:lnTo>
                    <a:pt x="166" y="343"/>
                  </a:lnTo>
                  <a:lnTo>
                    <a:pt x="165" y="345"/>
                  </a:lnTo>
                  <a:lnTo>
                    <a:pt x="163" y="347"/>
                  </a:lnTo>
                  <a:lnTo>
                    <a:pt x="160" y="347"/>
                  </a:lnTo>
                  <a:lnTo>
                    <a:pt x="157" y="348"/>
                  </a:lnTo>
                  <a:lnTo>
                    <a:pt x="152" y="350"/>
                  </a:lnTo>
                  <a:lnTo>
                    <a:pt x="148" y="351"/>
                  </a:lnTo>
                  <a:lnTo>
                    <a:pt x="144" y="351"/>
                  </a:lnTo>
                  <a:lnTo>
                    <a:pt x="140" y="353"/>
                  </a:lnTo>
                  <a:lnTo>
                    <a:pt x="135" y="353"/>
                  </a:lnTo>
                  <a:lnTo>
                    <a:pt x="132" y="353"/>
                  </a:lnTo>
                  <a:lnTo>
                    <a:pt x="129" y="355"/>
                  </a:lnTo>
                  <a:lnTo>
                    <a:pt x="126" y="355"/>
                  </a:lnTo>
                  <a:lnTo>
                    <a:pt x="122" y="355"/>
                  </a:lnTo>
                  <a:lnTo>
                    <a:pt x="121" y="355"/>
                  </a:lnTo>
                  <a:lnTo>
                    <a:pt x="119" y="353"/>
                  </a:lnTo>
                  <a:lnTo>
                    <a:pt x="117" y="353"/>
                  </a:lnTo>
                  <a:lnTo>
                    <a:pt x="116" y="353"/>
                  </a:lnTo>
                  <a:lnTo>
                    <a:pt x="116" y="353"/>
                  </a:lnTo>
                  <a:lnTo>
                    <a:pt x="114" y="353"/>
                  </a:lnTo>
                  <a:lnTo>
                    <a:pt x="114" y="351"/>
                  </a:lnTo>
                  <a:lnTo>
                    <a:pt x="114" y="351"/>
                  </a:lnTo>
                  <a:lnTo>
                    <a:pt x="113" y="350"/>
                  </a:lnTo>
                  <a:lnTo>
                    <a:pt x="113" y="350"/>
                  </a:lnTo>
                  <a:lnTo>
                    <a:pt x="113" y="348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2"/>
                  </a:lnTo>
                  <a:lnTo>
                    <a:pt x="113" y="340"/>
                  </a:lnTo>
                  <a:lnTo>
                    <a:pt x="114" y="337"/>
                  </a:lnTo>
                  <a:lnTo>
                    <a:pt x="114" y="335"/>
                  </a:lnTo>
                  <a:lnTo>
                    <a:pt x="116" y="332"/>
                  </a:lnTo>
                  <a:lnTo>
                    <a:pt x="117" y="330"/>
                  </a:lnTo>
                  <a:lnTo>
                    <a:pt x="119" y="325"/>
                  </a:lnTo>
                  <a:lnTo>
                    <a:pt x="121" y="322"/>
                  </a:lnTo>
                  <a:lnTo>
                    <a:pt x="121" y="320"/>
                  </a:lnTo>
                  <a:lnTo>
                    <a:pt x="122" y="317"/>
                  </a:lnTo>
                  <a:lnTo>
                    <a:pt x="122" y="315"/>
                  </a:lnTo>
                  <a:lnTo>
                    <a:pt x="124" y="312"/>
                  </a:lnTo>
                  <a:lnTo>
                    <a:pt x="124" y="306"/>
                  </a:lnTo>
                  <a:lnTo>
                    <a:pt x="126" y="299"/>
                  </a:lnTo>
                  <a:lnTo>
                    <a:pt x="127" y="292"/>
                  </a:lnTo>
                  <a:lnTo>
                    <a:pt x="129" y="287"/>
                  </a:lnTo>
                  <a:lnTo>
                    <a:pt x="130" y="284"/>
                  </a:lnTo>
                  <a:lnTo>
                    <a:pt x="130" y="281"/>
                  </a:lnTo>
                  <a:lnTo>
                    <a:pt x="132" y="279"/>
                  </a:lnTo>
                  <a:lnTo>
                    <a:pt x="134" y="278"/>
                  </a:lnTo>
                  <a:lnTo>
                    <a:pt x="135" y="276"/>
                  </a:lnTo>
                  <a:lnTo>
                    <a:pt x="135" y="274"/>
                  </a:lnTo>
                  <a:lnTo>
                    <a:pt x="137" y="273"/>
                  </a:lnTo>
                  <a:lnTo>
                    <a:pt x="137" y="269"/>
                  </a:lnTo>
                  <a:lnTo>
                    <a:pt x="137" y="268"/>
                  </a:lnTo>
                  <a:lnTo>
                    <a:pt x="139" y="268"/>
                  </a:lnTo>
                  <a:lnTo>
                    <a:pt x="139" y="266"/>
                  </a:lnTo>
                  <a:lnTo>
                    <a:pt x="139" y="265"/>
                  </a:lnTo>
                  <a:lnTo>
                    <a:pt x="139" y="263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37" y="260"/>
                  </a:lnTo>
                  <a:lnTo>
                    <a:pt x="135" y="260"/>
                  </a:lnTo>
                  <a:lnTo>
                    <a:pt x="134" y="260"/>
                  </a:lnTo>
                  <a:lnTo>
                    <a:pt x="132" y="260"/>
                  </a:lnTo>
                  <a:lnTo>
                    <a:pt x="130" y="260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7" y="260"/>
                  </a:lnTo>
                  <a:lnTo>
                    <a:pt x="126" y="261"/>
                  </a:lnTo>
                  <a:lnTo>
                    <a:pt x="124" y="263"/>
                  </a:lnTo>
                  <a:lnTo>
                    <a:pt x="124" y="263"/>
                  </a:lnTo>
                  <a:lnTo>
                    <a:pt x="122" y="265"/>
                  </a:lnTo>
                  <a:lnTo>
                    <a:pt x="122" y="266"/>
                  </a:lnTo>
                  <a:lnTo>
                    <a:pt x="121" y="268"/>
                  </a:lnTo>
                  <a:lnTo>
                    <a:pt x="119" y="271"/>
                  </a:lnTo>
                  <a:lnTo>
                    <a:pt x="119" y="274"/>
                  </a:lnTo>
                  <a:lnTo>
                    <a:pt x="117" y="278"/>
                  </a:lnTo>
                  <a:lnTo>
                    <a:pt x="117" y="279"/>
                  </a:lnTo>
                  <a:lnTo>
                    <a:pt x="116" y="281"/>
                  </a:lnTo>
                  <a:lnTo>
                    <a:pt x="114" y="284"/>
                  </a:lnTo>
                  <a:lnTo>
                    <a:pt x="113" y="286"/>
                  </a:lnTo>
                  <a:lnTo>
                    <a:pt x="109" y="294"/>
                  </a:lnTo>
                  <a:lnTo>
                    <a:pt x="104" y="301"/>
                  </a:lnTo>
                  <a:lnTo>
                    <a:pt x="101" y="307"/>
                  </a:lnTo>
                  <a:lnTo>
                    <a:pt x="96" y="314"/>
                  </a:lnTo>
                  <a:lnTo>
                    <a:pt x="93" y="320"/>
                  </a:lnTo>
                  <a:lnTo>
                    <a:pt x="91" y="325"/>
                  </a:lnTo>
                  <a:lnTo>
                    <a:pt x="88" y="328"/>
                  </a:lnTo>
                  <a:lnTo>
                    <a:pt x="85" y="335"/>
                  </a:lnTo>
                  <a:lnTo>
                    <a:pt x="81" y="343"/>
                  </a:lnTo>
                  <a:lnTo>
                    <a:pt x="77" y="351"/>
                  </a:lnTo>
                  <a:lnTo>
                    <a:pt x="72" y="360"/>
                  </a:lnTo>
                  <a:lnTo>
                    <a:pt x="67" y="368"/>
                  </a:lnTo>
                  <a:lnTo>
                    <a:pt x="63" y="371"/>
                  </a:lnTo>
                  <a:lnTo>
                    <a:pt x="62" y="374"/>
                  </a:lnTo>
                  <a:lnTo>
                    <a:pt x="60" y="378"/>
                  </a:lnTo>
                  <a:lnTo>
                    <a:pt x="59" y="381"/>
                  </a:lnTo>
                  <a:lnTo>
                    <a:pt x="55" y="384"/>
                  </a:lnTo>
                  <a:lnTo>
                    <a:pt x="52" y="388"/>
                  </a:lnTo>
                  <a:lnTo>
                    <a:pt x="52" y="389"/>
                  </a:lnTo>
                  <a:lnTo>
                    <a:pt x="52" y="391"/>
                  </a:lnTo>
                  <a:lnTo>
                    <a:pt x="52" y="391"/>
                  </a:lnTo>
                  <a:lnTo>
                    <a:pt x="52" y="392"/>
                  </a:lnTo>
                  <a:lnTo>
                    <a:pt x="52" y="392"/>
                  </a:lnTo>
                  <a:lnTo>
                    <a:pt x="52" y="396"/>
                  </a:lnTo>
                  <a:lnTo>
                    <a:pt x="52" y="396"/>
                  </a:lnTo>
                  <a:lnTo>
                    <a:pt x="50" y="397"/>
                  </a:lnTo>
                  <a:lnTo>
                    <a:pt x="50" y="399"/>
                  </a:lnTo>
                  <a:lnTo>
                    <a:pt x="50" y="401"/>
                  </a:lnTo>
                  <a:lnTo>
                    <a:pt x="49" y="402"/>
                  </a:lnTo>
                  <a:lnTo>
                    <a:pt x="49" y="404"/>
                  </a:lnTo>
                  <a:lnTo>
                    <a:pt x="49" y="407"/>
                  </a:lnTo>
                  <a:lnTo>
                    <a:pt x="49" y="409"/>
                  </a:lnTo>
                  <a:lnTo>
                    <a:pt x="47" y="414"/>
                  </a:lnTo>
                  <a:lnTo>
                    <a:pt x="47" y="417"/>
                  </a:lnTo>
                  <a:lnTo>
                    <a:pt x="47" y="422"/>
                  </a:lnTo>
                  <a:lnTo>
                    <a:pt x="49" y="427"/>
                  </a:lnTo>
                  <a:lnTo>
                    <a:pt x="49" y="432"/>
                  </a:lnTo>
                  <a:lnTo>
                    <a:pt x="49" y="437"/>
                  </a:lnTo>
                  <a:lnTo>
                    <a:pt x="49" y="437"/>
                  </a:lnTo>
                  <a:lnTo>
                    <a:pt x="49" y="438"/>
                  </a:lnTo>
                  <a:lnTo>
                    <a:pt x="49" y="438"/>
                  </a:lnTo>
                  <a:lnTo>
                    <a:pt x="49" y="440"/>
                  </a:lnTo>
                  <a:lnTo>
                    <a:pt x="47" y="440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7" y="442"/>
                  </a:lnTo>
                  <a:lnTo>
                    <a:pt x="45" y="443"/>
                  </a:lnTo>
                  <a:lnTo>
                    <a:pt x="44" y="443"/>
                  </a:lnTo>
                  <a:lnTo>
                    <a:pt x="42" y="443"/>
                  </a:lnTo>
                  <a:lnTo>
                    <a:pt x="41" y="443"/>
                  </a:lnTo>
                  <a:lnTo>
                    <a:pt x="34" y="442"/>
                  </a:lnTo>
                  <a:lnTo>
                    <a:pt x="26" y="440"/>
                  </a:lnTo>
                  <a:lnTo>
                    <a:pt x="26" y="440"/>
                  </a:lnTo>
                  <a:lnTo>
                    <a:pt x="24" y="440"/>
                  </a:lnTo>
                  <a:lnTo>
                    <a:pt x="24" y="438"/>
                  </a:lnTo>
                  <a:lnTo>
                    <a:pt x="23" y="438"/>
                  </a:lnTo>
                  <a:lnTo>
                    <a:pt x="21" y="437"/>
                  </a:lnTo>
                  <a:lnTo>
                    <a:pt x="19" y="435"/>
                  </a:lnTo>
                  <a:lnTo>
                    <a:pt x="18" y="433"/>
                  </a:lnTo>
                  <a:lnTo>
                    <a:pt x="16" y="432"/>
                  </a:lnTo>
                  <a:lnTo>
                    <a:pt x="14" y="430"/>
                  </a:lnTo>
                  <a:lnTo>
                    <a:pt x="13" y="427"/>
                  </a:lnTo>
                  <a:lnTo>
                    <a:pt x="11" y="424"/>
                  </a:lnTo>
                  <a:lnTo>
                    <a:pt x="8" y="419"/>
                  </a:lnTo>
                  <a:lnTo>
                    <a:pt x="6" y="415"/>
                  </a:lnTo>
                  <a:lnTo>
                    <a:pt x="5" y="414"/>
                  </a:lnTo>
                  <a:lnTo>
                    <a:pt x="5" y="412"/>
                  </a:lnTo>
                  <a:lnTo>
                    <a:pt x="3" y="410"/>
                  </a:lnTo>
                  <a:lnTo>
                    <a:pt x="3" y="410"/>
                  </a:lnTo>
                  <a:lnTo>
                    <a:pt x="1" y="410"/>
                  </a:lnTo>
                  <a:lnTo>
                    <a:pt x="1" y="409"/>
                  </a:lnTo>
                  <a:lnTo>
                    <a:pt x="1" y="409"/>
                  </a:lnTo>
                  <a:lnTo>
                    <a:pt x="0" y="407"/>
                  </a:lnTo>
                  <a:lnTo>
                    <a:pt x="0" y="404"/>
                  </a:lnTo>
                  <a:lnTo>
                    <a:pt x="0" y="402"/>
                  </a:lnTo>
                  <a:lnTo>
                    <a:pt x="0" y="401"/>
                  </a:lnTo>
                  <a:lnTo>
                    <a:pt x="1" y="399"/>
                  </a:lnTo>
                  <a:lnTo>
                    <a:pt x="1" y="397"/>
                  </a:lnTo>
                  <a:lnTo>
                    <a:pt x="1" y="392"/>
                  </a:lnTo>
                  <a:lnTo>
                    <a:pt x="3" y="391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5" y="386"/>
                  </a:lnTo>
                  <a:lnTo>
                    <a:pt x="6" y="381"/>
                  </a:lnTo>
                  <a:lnTo>
                    <a:pt x="8" y="376"/>
                  </a:lnTo>
                  <a:lnTo>
                    <a:pt x="11" y="368"/>
                  </a:lnTo>
                  <a:lnTo>
                    <a:pt x="13" y="365"/>
                  </a:lnTo>
                  <a:lnTo>
                    <a:pt x="14" y="361"/>
                  </a:lnTo>
                  <a:lnTo>
                    <a:pt x="16" y="358"/>
                  </a:lnTo>
                  <a:lnTo>
                    <a:pt x="18" y="353"/>
                  </a:lnTo>
                  <a:lnTo>
                    <a:pt x="19" y="350"/>
                  </a:lnTo>
                  <a:lnTo>
                    <a:pt x="21" y="348"/>
                  </a:lnTo>
                  <a:lnTo>
                    <a:pt x="23" y="345"/>
                  </a:lnTo>
                  <a:lnTo>
                    <a:pt x="26" y="343"/>
                  </a:lnTo>
                  <a:lnTo>
                    <a:pt x="27" y="342"/>
                  </a:lnTo>
                  <a:lnTo>
                    <a:pt x="29" y="338"/>
                  </a:lnTo>
                  <a:lnTo>
                    <a:pt x="31" y="335"/>
                  </a:lnTo>
                  <a:lnTo>
                    <a:pt x="32" y="332"/>
                  </a:lnTo>
                  <a:lnTo>
                    <a:pt x="37" y="324"/>
                  </a:lnTo>
                  <a:lnTo>
                    <a:pt x="44" y="315"/>
                  </a:lnTo>
                  <a:lnTo>
                    <a:pt x="49" y="306"/>
                  </a:lnTo>
                  <a:lnTo>
                    <a:pt x="54" y="297"/>
                  </a:lnTo>
                  <a:lnTo>
                    <a:pt x="57" y="292"/>
                  </a:lnTo>
                  <a:lnTo>
                    <a:pt x="59" y="287"/>
                  </a:lnTo>
                  <a:lnTo>
                    <a:pt x="62" y="284"/>
                  </a:lnTo>
                  <a:lnTo>
                    <a:pt x="63" y="281"/>
                  </a:lnTo>
                  <a:lnTo>
                    <a:pt x="65" y="279"/>
                  </a:lnTo>
                  <a:lnTo>
                    <a:pt x="67" y="278"/>
                  </a:lnTo>
                  <a:lnTo>
                    <a:pt x="68" y="276"/>
                  </a:lnTo>
                  <a:lnTo>
                    <a:pt x="68" y="274"/>
                  </a:lnTo>
                  <a:lnTo>
                    <a:pt x="70" y="269"/>
                  </a:lnTo>
                  <a:lnTo>
                    <a:pt x="72" y="266"/>
                  </a:lnTo>
                  <a:lnTo>
                    <a:pt x="73" y="261"/>
                  </a:lnTo>
                  <a:lnTo>
                    <a:pt x="75" y="256"/>
                  </a:lnTo>
                  <a:lnTo>
                    <a:pt x="75" y="251"/>
                  </a:lnTo>
                  <a:lnTo>
                    <a:pt x="77" y="246"/>
                  </a:lnTo>
                  <a:lnTo>
                    <a:pt x="78" y="237"/>
                  </a:lnTo>
                  <a:lnTo>
                    <a:pt x="78" y="227"/>
                  </a:lnTo>
                  <a:lnTo>
                    <a:pt x="80" y="224"/>
                  </a:lnTo>
                  <a:lnTo>
                    <a:pt x="80" y="219"/>
                  </a:lnTo>
                  <a:lnTo>
                    <a:pt x="81" y="214"/>
                  </a:lnTo>
                  <a:lnTo>
                    <a:pt x="83" y="210"/>
                  </a:lnTo>
                  <a:lnTo>
                    <a:pt x="83" y="207"/>
                  </a:lnTo>
                  <a:lnTo>
                    <a:pt x="85" y="204"/>
                  </a:lnTo>
                  <a:lnTo>
                    <a:pt x="85" y="201"/>
                  </a:lnTo>
                  <a:lnTo>
                    <a:pt x="85" y="197"/>
                  </a:lnTo>
                  <a:lnTo>
                    <a:pt x="85" y="194"/>
                  </a:lnTo>
                  <a:lnTo>
                    <a:pt x="85" y="191"/>
                  </a:lnTo>
                  <a:lnTo>
                    <a:pt x="83" y="187"/>
                  </a:lnTo>
                  <a:lnTo>
                    <a:pt x="81" y="186"/>
                  </a:lnTo>
                  <a:lnTo>
                    <a:pt x="81" y="183"/>
                  </a:lnTo>
                  <a:lnTo>
                    <a:pt x="80" y="181"/>
                  </a:lnTo>
                  <a:lnTo>
                    <a:pt x="78" y="178"/>
                  </a:lnTo>
                  <a:lnTo>
                    <a:pt x="78" y="176"/>
                  </a:lnTo>
                  <a:lnTo>
                    <a:pt x="75" y="173"/>
                  </a:lnTo>
                  <a:lnTo>
                    <a:pt x="72" y="168"/>
                  </a:lnTo>
                  <a:lnTo>
                    <a:pt x="72" y="166"/>
                  </a:lnTo>
                  <a:lnTo>
                    <a:pt x="70" y="164"/>
                  </a:lnTo>
                  <a:lnTo>
                    <a:pt x="70" y="164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0" y="161"/>
                  </a:lnTo>
                  <a:lnTo>
                    <a:pt x="72" y="160"/>
                  </a:lnTo>
                  <a:lnTo>
                    <a:pt x="73" y="160"/>
                  </a:lnTo>
                  <a:lnTo>
                    <a:pt x="75" y="156"/>
                  </a:lnTo>
                  <a:lnTo>
                    <a:pt x="78" y="155"/>
                  </a:lnTo>
                  <a:lnTo>
                    <a:pt x="80" y="153"/>
                  </a:lnTo>
                  <a:lnTo>
                    <a:pt x="81" y="151"/>
                  </a:lnTo>
                  <a:lnTo>
                    <a:pt x="85" y="150"/>
                  </a:lnTo>
                  <a:lnTo>
                    <a:pt x="86" y="148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91" y="143"/>
                  </a:lnTo>
                  <a:lnTo>
                    <a:pt x="93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96" y="143"/>
                  </a:lnTo>
                  <a:lnTo>
                    <a:pt x="96" y="143"/>
                  </a:lnTo>
                  <a:lnTo>
                    <a:pt x="98" y="145"/>
                  </a:lnTo>
                  <a:lnTo>
                    <a:pt x="99" y="146"/>
                  </a:lnTo>
                  <a:lnTo>
                    <a:pt x="101" y="150"/>
                  </a:lnTo>
                  <a:lnTo>
                    <a:pt x="103" y="150"/>
                  </a:lnTo>
                  <a:lnTo>
                    <a:pt x="103" y="151"/>
                  </a:lnTo>
                  <a:lnTo>
                    <a:pt x="104" y="153"/>
                  </a:lnTo>
                  <a:lnTo>
                    <a:pt x="106" y="155"/>
                  </a:lnTo>
                  <a:lnTo>
                    <a:pt x="109" y="156"/>
                  </a:lnTo>
                  <a:lnTo>
                    <a:pt x="114" y="160"/>
                  </a:lnTo>
                  <a:lnTo>
                    <a:pt x="117" y="161"/>
                  </a:lnTo>
                  <a:lnTo>
                    <a:pt x="121" y="164"/>
                  </a:lnTo>
                  <a:lnTo>
                    <a:pt x="126" y="168"/>
                  </a:lnTo>
                  <a:lnTo>
                    <a:pt x="129" y="171"/>
                  </a:lnTo>
                  <a:lnTo>
                    <a:pt x="130" y="174"/>
                  </a:lnTo>
                  <a:lnTo>
                    <a:pt x="134" y="178"/>
                  </a:lnTo>
                  <a:lnTo>
                    <a:pt x="135" y="179"/>
                  </a:lnTo>
                  <a:lnTo>
                    <a:pt x="135" y="179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9" y="181"/>
                  </a:lnTo>
                  <a:lnTo>
                    <a:pt x="139" y="181"/>
                  </a:lnTo>
                  <a:lnTo>
                    <a:pt x="140" y="181"/>
                  </a:lnTo>
                  <a:lnTo>
                    <a:pt x="140" y="181"/>
                  </a:lnTo>
                  <a:lnTo>
                    <a:pt x="145" y="181"/>
                  </a:lnTo>
                  <a:lnTo>
                    <a:pt x="152" y="179"/>
                  </a:lnTo>
                  <a:lnTo>
                    <a:pt x="153" y="179"/>
                  </a:lnTo>
                  <a:lnTo>
                    <a:pt x="157" y="178"/>
                  </a:lnTo>
                  <a:lnTo>
                    <a:pt x="158" y="176"/>
                  </a:lnTo>
                  <a:lnTo>
                    <a:pt x="160" y="176"/>
                  </a:lnTo>
                  <a:lnTo>
                    <a:pt x="165" y="173"/>
                  </a:lnTo>
                  <a:lnTo>
                    <a:pt x="170" y="169"/>
                  </a:lnTo>
                  <a:lnTo>
                    <a:pt x="173" y="166"/>
                  </a:lnTo>
                  <a:lnTo>
                    <a:pt x="178" y="163"/>
                  </a:lnTo>
                  <a:lnTo>
                    <a:pt x="180" y="161"/>
                  </a:lnTo>
                  <a:lnTo>
                    <a:pt x="181" y="160"/>
                  </a:lnTo>
                  <a:lnTo>
                    <a:pt x="181" y="160"/>
                  </a:lnTo>
                  <a:lnTo>
                    <a:pt x="183" y="160"/>
                  </a:lnTo>
                  <a:lnTo>
                    <a:pt x="184" y="160"/>
                  </a:lnTo>
                  <a:lnTo>
                    <a:pt x="186" y="158"/>
                  </a:lnTo>
                  <a:lnTo>
                    <a:pt x="188" y="158"/>
                  </a:lnTo>
                  <a:lnTo>
                    <a:pt x="189" y="156"/>
                  </a:lnTo>
                  <a:lnTo>
                    <a:pt x="191" y="155"/>
                  </a:lnTo>
                  <a:lnTo>
                    <a:pt x="194" y="151"/>
                  </a:lnTo>
                  <a:lnTo>
                    <a:pt x="199" y="146"/>
                  </a:lnTo>
                  <a:lnTo>
                    <a:pt x="201" y="145"/>
                  </a:lnTo>
                  <a:lnTo>
                    <a:pt x="201" y="143"/>
                  </a:lnTo>
                  <a:lnTo>
                    <a:pt x="202" y="142"/>
                  </a:lnTo>
                  <a:lnTo>
                    <a:pt x="204" y="138"/>
                  </a:lnTo>
                  <a:lnTo>
                    <a:pt x="207" y="133"/>
                  </a:lnTo>
                  <a:lnTo>
                    <a:pt x="211" y="128"/>
                  </a:lnTo>
                  <a:lnTo>
                    <a:pt x="214" y="122"/>
                  </a:lnTo>
                  <a:lnTo>
                    <a:pt x="217" y="117"/>
                  </a:lnTo>
                  <a:lnTo>
                    <a:pt x="222" y="110"/>
                  </a:lnTo>
                  <a:lnTo>
                    <a:pt x="224" y="109"/>
                  </a:lnTo>
                  <a:lnTo>
                    <a:pt x="224" y="105"/>
                  </a:lnTo>
                  <a:lnTo>
                    <a:pt x="224" y="105"/>
                  </a:lnTo>
                  <a:lnTo>
                    <a:pt x="225" y="104"/>
                  </a:lnTo>
                  <a:lnTo>
                    <a:pt x="225" y="104"/>
                  </a:lnTo>
                  <a:lnTo>
                    <a:pt x="225" y="102"/>
                  </a:lnTo>
                  <a:lnTo>
                    <a:pt x="225" y="102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101"/>
                  </a:lnTo>
                  <a:lnTo>
                    <a:pt x="224" y="99"/>
                  </a:lnTo>
                  <a:lnTo>
                    <a:pt x="222" y="99"/>
                  </a:lnTo>
                  <a:lnTo>
                    <a:pt x="220" y="99"/>
                  </a:lnTo>
                  <a:lnTo>
                    <a:pt x="220" y="97"/>
                  </a:lnTo>
                  <a:lnTo>
                    <a:pt x="219" y="97"/>
                  </a:lnTo>
                  <a:lnTo>
                    <a:pt x="217" y="97"/>
                  </a:lnTo>
                  <a:lnTo>
                    <a:pt x="216" y="97"/>
                  </a:lnTo>
                  <a:lnTo>
                    <a:pt x="214" y="97"/>
                  </a:lnTo>
                  <a:lnTo>
                    <a:pt x="214" y="99"/>
                  </a:lnTo>
                  <a:lnTo>
                    <a:pt x="212" y="101"/>
                  </a:lnTo>
                  <a:lnTo>
                    <a:pt x="209" y="102"/>
                  </a:lnTo>
                  <a:lnTo>
                    <a:pt x="204" y="105"/>
                  </a:lnTo>
                  <a:lnTo>
                    <a:pt x="199" y="109"/>
                  </a:lnTo>
                  <a:lnTo>
                    <a:pt x="194" y="112"/>
                  </a:lnTo>
                  <a:lnTo>
                    <a:pt x="191" y="112"/>
                  </a:lnTo>
                  <a:lnTo>
                    <a:pt x="188" y="114"/>
                  </a:lnTo>
                  <a:lnTo>
                    <a:pt x="186" y="115"/>
                  </a:lnTo>
                  <a:lnTo>
                    <a:pt x="183" y="115"/>
                  </a:lnTo>
                  <a:lnTo>
                    <a:pt x="183" y="117"/>
                  </a:lnTo>
                  <a:lnTo>
                    <a:pt x="181" y="117"/>
                  </a:lnTo>
                  <a:lnTo>
                    <a:pt x="180" y="117"/>
                  </a:lnTo>
                  <a:lnTo>
                    <a:pt x="180" y="117"/>
                  </a:lnTo>
                  <a:lnTo>
                    <a:pt x="178" y="117"/>
                  </a:lnTo>
                  <a:lnTo>
                    <a:pt x="178" y="117"/>
                  </a:lnTo>
                  <a:lnTo>
                    <a:pt x="176" y="115"/>
                  </a:lnTo>
                  <a:lnTo>
                    <a:pt x="176" y="115"/>
                  </a:lnTo>
                  <a:lnTo>
                    <a:pt x="175" y="115"/>
                  </a:lnTo>
                  <a:lnTo>
                    <a:pt x="175" y="115"/>
                  </a:lnTo>
                  <a:lnTo>
                    <a:pt x="175" y="114"/>
                  </a:lnTo>
                  <a:lnTo>
                    <a:pt x="173" y="114"/>
                  </a:lnTo>
                  <a:lnTo>
                    <a:pt x="173" y="112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1" y="107"/>
                  </a:lnTo>
                  <a:lnTo>
                    <a:pt x="170" y="105"/>
                  </a:lnTo>
                  <a:lnTo>
                    <a:pt x="170" y="104"/>
                  </a:lnTo>
                  <a:lnTo>
                    <a:pt x="170" y="99"/>
                  </a:lnTo>
                  <a:lnTo>
                    <a:pt x="170" y="96"/>
                  </a:lnTo>
                  <a:lnTo>
                    <a:pt x="168" y="92"/>
                  </a:lnTo>
                  <a:lnTo>
                    <a:pt x="170" y="91"/>
                  </a:lnTo>
                  <a:lnTo>
                    <a:pt x="170" y="87"/>
                  </a:lnTo>
                  <a:lnTo>
                    <a:pt x="170" y="86"/>
                  </a:lnTo>
                  <a:lnTo>
                    <a:pt x="171" y="84"/>
                  </a:lnTo>
                  <a:lnTo>
                    <a:pt x="171" y="81"/>
                  </a:lnTo>
                  <a:lnTo>
                    <a:pt x="173" y="79"/>
                  </a:lnTo>
                  <a:lnTo>
                    <a:pt x="173" y="76"/>
                  </a:lnTo>
                  <a:lnTo>
                    <a:pt x="176" y="73"/>
                  </a:lnTo>
                  <a:lnTo>
                    <a:pt x="178" y="69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1" y="63"/>
                  </a:lnTo>
                  <a:lnTo>
                    <a:pt x="183" y="61"/>
                  </a:lnTo>
                  <a:lnTo>
                    <a:pt x="184" y="56"/>
                  </a:lnTo>
                  <a:lnTo>
                    <a:pt x="186" y="51"/>
                  </a:lnTo>
                  <a:lnTo>
                    <a:pt x="188" y="46"/>
                  </a:lnTo>
                  <a:lnTo>
                    <a:pt x="189" y="41"/>
                  </a:lnTo>
                  <a:lnTo>
                    <a:pt x="191" y="35"/>
                  </a:lnTo>
                  <a:lnTo>
                    <a:pt x="191" y="35"/>
                  </a:lnTo>
                  <a:close/>
                  <a:moveTo>
                    <a:pt x="242" y="156"/>
                  </a:moveTo>
                  <a:lnTo>
                    <a:pt x="237" y="158"/>
                  </a:lnTo>
                  <a:lnTo>
                    <a:pt x="232" y="160"/>
                  </a:lnTo>
                  <a:lnTo>
                    <a:pt x="227" y="161"/>
                  </a:lnTo>
                  <a:lnTo>
                    <a:pt x="224" y="161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4"/>
                  </a:lnTo>
                  <a:lnTo>
                    <a:pt x="219" y="164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6"/>
                  </a:lnTo>
                  <a:lnTo>
                    <a:pt x="219" y="168"/>
                  </a:lnTo>
                  <a:lnTo>
                    <a:pt x="219" y="168"/>
                  </a:lnTo>
                  <a:lnTo>
                    <a:pt x="219" y="169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2" y="176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7" y="183"/>
                  </a:lnTo>
                  <a:lnTo>
                    <a:pt x="229" y="186"/>
                  </a:lnTo>
                  <a:lnTo>
                    <a:pt x="230" y="187"/>
                  </a:lnTo>
                  <a:lnTo>
                    <a:pt x="232" y="191"/>
                  </a:lnTo>
                  <a:lnTo>
                    <a:pt x="234" y="192"/>
                  </a:lnTo>
                  <a:lnTo>
                    <a:pt x="235" y="196"/>
                  </a:lnTo>
                  <a:lnTo>
                    <a:pt x="237" y="197"/>
                  </a:lnTo>
                  <a:lnTo>
                    <a:pt x="237" y="199"/>
                  </a:lnTo>
                  <a:lnTo>
                    <a:pt x="238" y="199"/>
                  </a:lnTo>
                  <a:lnTo>
                    <a:pt x="238" y="201"/>
                  </a:lnTo>
                  <a:lnTo>
                    <a:pt x="240" y="201"/>
                  </a:lnTo>
                  <a:lnTo>
                    <a:pt x="242" y="201"/>
                  </a:lnTo>
                  <a:lnTo>
                    <a:pt x="242" y="201"/>
                  </a:lnTo>
                  <a:lnTo>
                    <a:pt x="243" y="201"/>
                  </a:lnTo>
                  <a:lnTo>
                    <a:pt x="243" y="199"/>
                  </a:lnTo>
                  <a:lnTo>
                    <a:pt x="245" y="199"/>
                  </a:lnTo>
                  <a:lnTo>
                    <a:pt x="245" y="197"/>
                  </a:lnTo>
                  <a:lnTo>
                    <a:pt x="247" y="196"/>
                  </a:lnTo>
                  <a:lnTo>
                    <a:pt x="248" y="194"/>
                  </a:lnTo>
                  <a:lnTo>
                    <a:pt x="248" y="192"/>
                  </a:lnTo>
                  <a:lnTo>
                    <a:pt x="250" y="191"/>
                  </a:lnTo>
                  <a:lnTo>
                    <a:pt x="250" y="187"/>
                  </a:lnTo>
                  <a:lnTo>
                    <a:pt x="252" y="184"/>
                  </a:lnTo>
                  <a:lnTo>
                    <a:pt x="253" y="179"/>
                  </a:lnTo>
                  <a:lnTo>
                    <a:pt x="253" y="176"/>
                  </a:lnTo>
                  <a:lnTo>
                    <a:pt x="253" y="173"/>
                  </a:lnTo>
                  <a:lnTo>
                    <a:pt x="255" y="169"/>
                  </a:lnTo>
                  <a:lnTo>
                    <a:pt x="255" y="166"/>
                  </a:lnTo>
                  <a:lnTo>
                    <a:pt x="253" y="166"/>
                  </a:lnTo>
                  <a:lnTo>
                    <a:pt x="253" y="164"/>
                  </a:lnTo>
                  <a:lnTo>
                    <a:pt x="253" y="163"/>
                  </a:lnTo>
                  <a:lnTo>
                    <a:pt x="253" y="161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2" y="160"/>
                  </a:lnTo>
                  <a:lnTo>
                    <a:pt x="250" y="158"/>
                  </a:lnTo>
                  <a:lnTo>
                    <a:pt x="250" y="158"/>
                  </a:lnTo>
                  <a:lnTo>
                    <a:pt x="248" y="158"/>
                  </a:lnTo>
                  <a:lnTo>
                    <a:pt x="247" y="156"/>
                  </a:lnTo>
                  <a:lnTo>
                    <a:pt x="247" y="156"/>
                  </a:lnTo>
                  <a:lnTo>
                    <a:pt x="243" y="156"/>
                  </a:lnTo>
                  <a:lnTo>
                    <a:pt x="242" y="156"/>
                  </a:lnTo>
                  <a:lnTo>
                    <a:pt x="242" y="156"/>
                  </a:lnTo>
                  <a:close/>
                  <a:moveTo>
                    <a:pt x="194" y="196"/>
                  </a:moveTo>
                  <a:lnTo>
                    <a:pt x="193" y="196"/>
                  </a:lnTo>
                  <a:lnTo>
                    <a:pt x="193" y="197"/>
                  </a:lnTo>
                  <a:lnTo>
                    <a:pt x="191" y="199"/>
                  </a:lnTo>
                  <a:lnTo>
                    <a:pt x="189" y="201"/>
                  </a:lnTo>
                  <a:lnTo>
                    <a:pt x="188" y="202"/>
                  </a:lnTo>
                  <a:lnTo>
                    <a:pt x="188" y="204"/>
                  </a:lnTo>
                  <a:lnTo>
                    <a:pt x="186" y="205"/>
                  </a:lnTo>
                  <a:lnTo>
                    <a:pt x="186" y="207"/>
                  </a:lnTo>
                  <a:lnTo>
                    <a:pt x="186" y="207"/>
                  </a:lnTo>
                  <a:lnTo>
                    <a:pt x="186" y="209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6" y="210"/>
                  </a:lnTo>
                  <a:lnTo>
                    <a:pt x="188" y="212"/>
                  </a:lnTo>
                  <a:lnTo>
                    <a:pt x="189" y="214"/>
                  </a:lnTo>
                  <a:lnTo>
                    <a:pt x="191" y="217"/>
                  </a:lnTo>
                  <a:lnTo>
                    <a:pt x="191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3" y="219"/>
                  </a:lnTo>
                  <a:lnTo>
                    <a:pt x="194" y="219"/>
                  </a:lnTo>
                  <a:lnTo>
                    <a:pt x="194" y="217"/>
                  </a:lnTo>
                  <a:lnTo>
                    <a:pt x="196" y="217"/>
                  </a:lnTo>
                  <a:lnTo>
                    <a:pt x="196" y="215"/>
                  </a:lnTo>
                  <a:lnTo>
                    <a:pt x="198" y="214"/>
                  </a:lnTo>
                  <a:lnTo>
                    <a:pt x="199" y="210"/>
                  </a:lnTo>
                  <a:lnTo>
                    <a:pt x="199" y="209"/>
                  </a:lnTo>
                  <a:lnTo>
                    <a:pt x="201" y="207"/>
                  </a:lnTo>
                  <a:lnTo>
                    <a:pt x="201" y="205"/>
                  </a:lnTo>
                  <a:lnTo>
                    <a:pt x="201" y="204"/>
                  </a:lnTo>
                  <a:lnTo>
                    <a:pt x="202" y="202"/>
                  </a:lnTo>
                  <a:lnTo>
                    <a:pt x="202" y="201"/>
                  </a:lnTo>
                  <a:lnTo>
                    <a:pt x="202" y="199"/>
                  </a:lnTo>
                  <a:lnTo>
                    <a:pt x="202" y="196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202" y="194"/>
                  </a:lnTo>
                  <a:lnTo>
                    <a:pt x="194" y="196"/>
                  </a:lnTo>
                  <a:lnTo>
                    <a:pt x="194" y="196"/>
                  </a:lnTo>
                  <a:close/>
                  <a:moveTo>
                    <a:pt x="229" y="224"/>
                  </a:moveTo>
                  <a:lnTo>
                    <a:pt x="225" y="225"/>
                  </a:lnTo>
                  <a:lnTo>
                    <a:pt x="224" y="227"/>
                  </a:lnTo>
                  <a:lnTo>
                    <a:pt x="222" y="228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0"/>
                  </a:lnTo>
                  <a:lnTo>
                    <a:pt x="220" y="232"/>
                  </a:lnTo>
                  <a:lnTo>
                    <a:pt x="220" y="232"/>
                  </a:lnTo>
                  <a:lnTo>
                    <a:pt x="222" y="232"/>
                  </a:lnTo>
                  <a:lnTo>
                    <a:pt x="222" y="233"/>
                  </a:lnTo>
                  <a:lnTo>
                    <a:pt x="224" y="233"/>
                  </a:lnTo>
                  <a:lnTo>
                    <a:pt x="225" y="233"/>
                  </a:lnTo>
                  <a:lnTo>
                    <a:pt x="229" y="235"/>
                  </a:lnTo>
                  <a:lnTo>
                    <a:pt x="230" y="235"/>
                  </a:lnTo>
                  <a:lnTo>
                    <a:pt x="232" y="235"/>
                  </a:lnTo>
                  <a:lnTo>
                    <a:pt x="234" y="235"/>
                  </a:lnTo>
                  <a:lnTo>
                    <a:pt x="234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5"/>
                  </a:lnTo>
                  <a:lnTo>
                    <a:pt x="235" y="233"/>
                  </a:lnTo>
                  <a:lnTo>
                    <a:pt x="237" y="233"/>
                  </a:lnTo>
                  <a:lnTo>
                    <a:pt x="237" y="232"/>
                  </a:lnTo>
                  <a:lnTo>
                    <a:pt x="235" y="230"/>
                  </a:lnTo>
                  <a:lnTo>
                    <a:pt x="235" y="228"/>
                  </a:lnTo>
                  <a:lnTo>
                    <a:pt x="235" y="227"/>
                  </a:lnTo>
                  <a:lnTo>
                    <a:pt x="235" y="225"/>
                  </a:lnTo>
                  <a:lnTo>
                    <a:pt x="235" y="225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4" y="224"/>
                  </a:lnTo>
                  <a:lnTo>
                    <a:pt x="232" y="224"/>
                  </a:lnTo>
                  <a:lnTo>
                    <a:pt x="232" y="224"/>
                  </a:lnTo>
                  <a:lnTo>
                    <a:pt x="230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lnTo>
                    <a:pt x="229" y="224"/>
                  </a:lnTo>
                  <a:close/>
                  <a:moveTo>
                    <a:pt x="235" y="312"/>
                  </a:moveTo>
                  <a:lnTo>
                    <a:pt x="232" y="312"/>
                  </a:lnTo>
                  <a:lnTo>
                    <a:pt x="230" y="312"/>
                  </a:lnTo>
                  <a:lnTo>
                    <a:pt x="229" y="312"/>
                  </a:lnTo>
                  <a:lnTo>
                    <a:pt x="229" y="312"/>
                  </a:lnTo>
                  <a:lnTo>
                    <a:pt x="227" y="312"/>
                  </a:lnTo>
                  <a:lnTo>
                    <a:pt x="225" y="312"/>
                  </a:lnTo>
                  <a:lnTo>
                    <a:pt x="225" y="312"/>
                  </a:lnTo>
                  <a:lnTo>
                    <a:pt x="224" y="314"/>
                  </a:lnTo>
                  <a:lnTo>
                    <a:pt x="222" y="314"/>
                  </a:lnTo>
                  <a:lnTo>
                    <a:pt x="222" y="314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2" y="317"/>
                  </a:lnTo>
                  <a:lnTo>
                    <a:pt x="224" y="319"/>
                  </a:lnTo>
                  <a:lnTo>
                    <a:pt x="225" y="322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7" y="324"/>
                  </a:lnTo>
                  <a:lnTo>
                    <a:pt x="229" y="325"/>
                  </a:lnTo>
                  <a:lnTo>
                    <a:pt x="230" y="325"/>
                  </a:lnTo>
                  <a:lnTo>
                    <a:pt x="230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4" y="325"/>
                  </a:lnTo>
                  <a:lnTo>
                    <a:pt x="234" y="324"/>
                  </a:lnTo>
                  <a:lnTo>
                    <a:pt x="235" y="324"/>
                  </a:lnTo>
                  <a:lnTo>
                    <a:pt x="235" y="322"/>
                  </a:lnTo>
                  <a:lnTo>
                    <a:pt x="237" y="320"/>
                  </a:lnTo>
                  <a:lnTo>
                    <a:pt x="237" y="320"/>
                  </a:lnTo>
                  <a:lnTo>
                    <a:pt x="237" y="319"/>
                  </a:lnTo>
                  <a:lnTo>
                    <a:pt x="237" y="319"/>
                  </a:lnTo>
                  <a:lnTo>
                    <a:pt x="237" y="317"/>
                  </a:lnTo>
                  <a:lnTo>
                    <a:pt x="235" y="315"/>
                  </a:lnTo>
                  <a:lnTo>
                    <a:pt x="235" y="314"/>
                  </a:lnTo>
                  <a:lnTo>
                    <a:pt x="235" y="314"/>
                  </a:lnTo>
                  <a:lnTo>
                    <a:pt x="235" y="312"/>
                  </a:lnTo>
                  <a:lnTo>
                    <a:pt x="235" y="312"/>
                  </a:lnTo>
                  <a:close/>
                  <a:moveTo>
                    <a:pt x="193" y="246"/>
                  </a:moveTo>
                  <a:lnTo>
                    <a:pt x="186" y="248"/>
                  </a:lnTo>
                  <a:lnTo>
                    <a:pt x="181" y="248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80" y="250"/>
                  </a:lnTo>
                  <a:lnTo>
                    <a:pt x="178" y="251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6" y="253"/>
                  </a:lnTo>
                  <a:lnTo>
                    <a:pt x="176" y="255"/>
                  </a:lnTo>
                  <a:lnTo>
                    <a:pt x="176" y="256"/>
                  </a:lnTo>
                  <a:lnTo>
                    <a:pt x="176" y="258"/>
                  </a:lnTo>
                  <a:lnTo>
                    <a:pt x="175" y="260"/>
                  </a:lnTo>
                  <a:lnTo>
                    <a:pt x="175" y="260"/>
                  </a:lnTo>
                  <a:lnTo>
                    <a:pt x="173" y="261"/>
                  </a:lnTo>
                  <a:lnTo>
                    <a:pt x="171" y="265"/>
                  </a:lnTo>
                  <a:lnTo>
                    <a:pt x="170" y="266"/>
                  </a:lnTo>
                  <a:lnTo>
                    <a:pt x="166" y="269"/>
                  </a:lnTo>
                  <a:lnTo>
                    <a:pt x="165" y="269"/>
                  </a:lnTo>
                  <a:lnTo>
                    <a:pt x="165" y="273"/>
                  </a:lnTo>
                  <a:lnTo>
                    <a:pt x="163" y="274"/>
                  </a:lnTo>
                  <a:lnTo>
                    <a:pt x="162" y="276"/>
                  </a:lnTo>
                  <a:lnTo>
                    <a:pt x="160" y="281"/>
                  </a:lnTo>
                  <a:lnTo>
                    <a:pt x="158" y="286"/>
                  </a:lnTo>
                  <a:lnTo>
                    <a:pt x="157" y="291"/>
                  </a:lnTo>
                  <a:lnTo>
                    <a:pt x="155" y="297"/>
                  </a:lnTo>
                  <a:lnTo>
                    <a:pt x="155" y="299"/>
                  </a:lnTo>
                  <a:lnTo>
                    <a:pt x="153" y="302"/>
                  </a:lnTo>
                  <a:lnTo>
                    <a:pt x="153" y="304"/>
                  </a:lnTo>
                  <a:lnTo>
                    <a:pt x="153" y="306"/>
                  </a:lnTo>
                  <a:lnTo>
                    <a:pt x="153" y="306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57" y="309"/>
                  </a:lnTo>
                  <a:lnTo>
                    <a:pt x="162" y="309"/>
                  </a:lnTo>
                  <a:lnTo>
                    <a:pt x="166" y="307"/>
                  </a:lnTo>
                  <a:lnTo>
                    <a:pt x="173" y="307"/>
                  </a:lnTo>
                  <a:lnTo>
                    <a:pt x="181" y="306"/>
                  </a:lnTo>
                  <a:lnTo>
                    <a:pt x="188" y="304"/>
                  </a:lnTo>
                  <a:lnTo>
                    <a:pt x="196" y="302"/>
                  </a:lnTo>
                  <a:lnTo>
                    <a:pt x="198" y="301"/>
                  </a:lnTo>
                  <a:lnTo>
                    <a:pt x="201" y="301"/>
                  </a:lnTo>
                  <a:lnTo>
                    <a:pt x="204" y="299"/>
                  </a:lnTo>
                  <a:lnTo>
                    <a:pt x="206" y="299"/>
                  </a:lnTo>
                  <a:lnTo>
                    <a:pt x="209" y="297"/>
                  </a:lnTo>
                  <a:lnTo>
                    <a:pt x="212" y="294"/>
                  </a:lnTo>
                  <a:lnTo>
                    <a:pt x="214" y="294"/>
                  </a:lnTo>
                  <a:lnTo>
                    <a:pt x="217" y="292"/>
                  </a:lnTo>
                  <a:lnTo>
                    <a:pt x="217" y="292"/>
                  </a:lnTo>
                  <a:lnTo>
                    <a:pt x="219" y="291"/>
                  </a:lnTo>
                  <a:lnTo>
                    <a:pt x="220" y="289"/>
                  </a:lnTo>
                  <a:lnTo>
                    <a:pt x="222" y="287"/>
                  </a:lnTo>
                  <a:lnTo>
                    <a:pt x="222" y="287"/>
                  </a:lnTo>
                  <a:lnTo>
                    <a:pt x="224" y="286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4" y="283"/>
                  </a:lnTo>
                  <a:lnTo>
                    <a:pt x="222" y="283"/>
                  </a:lnTo>
                  <a:lnTo>
                    <a:pt x="222" y="281"/>
                  </a:lnTo>
                  <a:lnTo>
                    <a:pt x="222" y="281"/>
                  </a:lnTo>
                  <a:lnTo>
                    <a:pt x="222" y="279"/>
                  </a:lnTo>
                  <a:lnTo>
                    <a:pt x="220" y="279"/>
                  </a:lnTo>
                  <a:lnTo>
                    <a:pt x="219" y="278"/>
                  </a:lnTo>
                  <a:lnTo>
                    <a:pt x="217" y="276"/>
                  </a:lnTo>
                  <a:lnTo>
                    <a:pt x="217" y="276"/>
                  </a:lnTo>
                  <a:lnTo>
                    <a:pt x="214" y="276"/>
                  </a:lnTo>
                  <a:lnTo>
                    <a:pt x="212" y="274"/>
                  </a:lnTo>
                  <a:lnTo>
                    <a:pt x="212" y="274"/>
                  </a:lnTo>
                  <a:lnTo>
                    <a:pt x="211" y="274"/>
                  </a:lnTo>
                  <a:lnTo>
                    <a:pt x="211" y="273"/>
                  </a:lnTo>
                  <a:lnTo>
                    <a:pt x="209" y="273"/>
                  </a:lnTo>
                  <a:lnTo>
                    <a:pt x="209" y="271"/>
                  </a:lnTo>
                  <a:lnTo>
                    <a:pt x="207" y="271"/>
                  </a:lnTo>
                  <a:lnTo>
                    <a:pt x="207" y="269"/>
                  </a:lnTo>
                  <a:lnTo>
                    <a:pt x="207" y="266"/>
                  </a:lnTo>
                  <a:lnTo>
                    <a:pt x="206" y="263"/>
                  </a:lnTo>
                  <a:lnTo>
                    <a:pt x="206" y="260"/>
                  </a:lnTo>
                  <a:lnTo>
                    <a:pt x="206" y="258"/>
                  </a:lnTo>
                  <a:lnTo>
                    <a:pt x="206" y="256"/>
                  </a:lnTo>
                  <a:lnTo>
                    <a:pt x="206" y="255"/>
                  </a:lnTo>
                  <a:lnTo>
                    <a:pt x="206" y="253"/>
                  </a:lnTo>
                  <a:lnTo>
                    <a:pt x="206" y="251"/>
                  </a:lnTo>
                  <a:lnTo>
                    <a:pt x="204" y="250"/>
                  </a:lnTo>
                  <a:lnTo>
                    <a:pt x="204" y="248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1" y="246"/>
                  </a:lnTo>
                  <a:lnTo>
                    <a:pt x="199" y="246"/>
                  </a:lnTo>
                  <a:lnTo>
                    <a:pt x="199" y="245"/>
                  </a:lnTo>
                  <a:lnTo>
                    <a:pt x="198" y="245"/>
                  </a:lnTo>
                  <a:lnTo>
                    <a:pt x="198" y="245"/>
                  </a:lnTo>
                  <a:lnTo>
                    <a:pt x="194" y="245"/>
                  </a:lnTo>
                  <a:lnTo>
                    <a:pt x="193" y="246"/>
                  </a:lnTo>
                  <a:lnTo>
                    <a:pt x="193" y="246"/>
                  </a:lnTo>
                  <a:close/>
                  <a:moveTo>
                    <a:pt x="148" y="205"/>
                  </a:moveTo>
                  <a:lnTo>
                    <a:pt x="147" y="209"/>
                  </a:lnTo>
                  <a:lnTo>
                    <a:pt x="144" y="214"/>
                  </a:lnTo>
                  <a:lnTo>
                    <a:pt x="142" y="215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40" y="220"/>
                  </a:lnTo>
                  <a:lnTo>
                    <a:pt x="139" y="222"/>
                  </a:lnTo>
                  <a:lnTo>
                    <a:pt x="139" y="224"/>
                  </a:lnTo>
                  <a:lnTo>
                    <a:pt x="139" y="224"/>
                  </a:lnTo>
                  <a:lnTo>
                    <a:pt x="139" y="225"/>
                  </a:lnTo>
                  <a:lnTo>
                    <a:pt x="139" y="227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30"/>
                  </a:lnTo>
                  <a:lnTo>
                    <a:pt x="144" y="232"/>
                  </a:lnTo>
                  <a:lnTo>
                    <a:pt x="147" y="233"/>
                  </a:lnTo>
                  <a:lnTo>
                    <a:pt x="147" y="235"/>
                  </a:lnTo>
                  <a:lnTo>
                    <a:pt x="148" y="235"/>
                  </a:lnTo>
                  <a:lnTo>
                    <a:pt x="150" y="237"/>
                  </a:lnTo>
                  <a:lnTo>
                    <a:pt x="150" y="237"/>
                  </a:lnTo>
                  <a:lnTo>
                    <a:pt x="152" y="237"/>
                  </a:lnTo>
                  <a:lnTo>
                    <a:pt x="153" y="237"/>
                  </a:lnTo>
                  <a:lnTo>
                    <a:pt x="153" y="237"/>
                  </a:lnTo>
                  <a:lnTo>
                    <a:pt x="155" y="237"/>
                  </a:lnTo>
                  <a:lnTo>
                    <a:pt x="155" y="235"/>
                  </a:lnTo>
                  <a:lnTo>
                    <a:pt x="157" y="235"/>
                  </a:lnTo>
                  <a:lnTo>
                    <a:pt x="158" y="233"/>
                  </a:lnTo>
                  <a:lnTo>
                    <a:pt x="158" y="232"/>
                  </a:lnTo>
                  <a:lnTo>
                    <a:pt x="162" y="225"/>
                  </a:lnTo>
                  <a:lnTo>
                    <a:pt x="165" y="220"/>
                  </a:lnTo>
                  <a:lnTo>
                    <a:pt x="165" y="219"/>
                  </a:lnTo>
                  <a:lnTo>
                    <a:pt x="165" y="217"/>
                  </a:lnTo>
                  <a:lnTo>
                    <a:pt x="165" y="217"/>
                  </a:lnTo>
                  <a:lnTo>
                    <a:pt x="165" y="215"/>
                  </a:lnTo>
                  <a:lnTo>
                    <a:pt x="165" y="214"/>
                  </a:lnTo>
                  <a:lnTo>
                    <a:pt x="163" y="214"/>
                  </a:lnTo>
                  <a:lnTo>
                    <a:pt x="163" y="212"/>
                  </a:lnTo>
                  <a:lnTo>
                    <a:pt x="162" y="210"/>
                  </a:lnTo>
                  <a:lnTo>
                    <a:pt x="162" y="209"/>
                  </a:lnTo>
                  <a:lnTo>
                    <a:pt x="160" y="209"/>
                  </a:lnTo>
                  <a:lnTo>
                    <a:pt x="160" y="207"/>
                  </a:lnTo>
                  <a:lnTo>
                    <a:pt x="158" y="207"/>
                  </a:lnTo>
                  <a:lnTo>
                    <a:pt x="157" y="205"/>
                  </a:lnTo>
                  <a:lnTo>
                    <a:pt x="157" y="205"/>
                  </a:lnTo>
                  <a:lnTo>
                    <a:pt x="155" y="205"/>
                  </a:lnTo>
                  <a:lnTo>
                    <a:pt x="153" y="205"/>
                  </a:lnTo>
                  <a:lnTo>
                    <a:pt x="152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lnTo>
                    <a:pt x="148" y="205"/>
                  </a:lnTo>
                  <a:lnTo>
                    <a:pt x="148" y="205"/>
                  </a:lnTo>
                  <a:close/>
                  <a:moveTo>
                    <a:pt x="124" y="217"/>
                  </a:moveTo>
                  <a:lnTo>
                    <a:pt x="121" y="217"/>
                  </a:lnTo>
                  <a:lnTo>
                    <a:pt x="119" y="215"/>
                  </a:lnTo>
                  <a:lnTo>
                    <a:pt x="117" y="215"/>
                  </a:lnTo>
                  <a:lnTo>
                    <a:pt x="117" y="215"/>
                  </a:lnTo>
                  <a:lnTo>
                    <a:pt x="116" y="215"/>
                  </a:lnTo>
                  <a:lnTo>
                    <a:pt x="114" y="215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09" y="219"/>
                  </a:lnTo>
                  <a:lnTo>
                    <a:pt x="108" y="220"/>
                  </a:lnTo>
                  <a:lnTo>
                    <a:pt x="106" y="224"/>
                  </a:lnTo>
                  <a:lnTo>
                    <a:pt x="104" y="225"/>
                  </a:lnTo>
                  <a:lnTo>
                    <a:pt x="103" y="228"/>
                  </a:lnTo>
                  <a:lnTo>
                    <a:pt x="96" y="238"/>
                  </a:lnTo>
                  <a:lnTo>
                    <a:pt x="90" y="250"/>
                  </a:lnTo>
                  <a:lnTo>
                    <a:pt x="81" y="265"/>
                  </a:lnTo>
                  <a:lnTo>
                    <a:pt x="75" y="279"/>
                  </a:lnTo>
                  <a:lnTo>
                    <a:pt x="70" y="286"/>
                  </a:lnTo>
                  <a:lnTo>
                    <a:pt x="67" y="292"/>
                  </a:lnTo>
                  <a:lnTo>
                    <a:pt x="63" y="299"/>
                  </a:lnTo>
                  <a:lnTo>
                    <a:pt x="60" y="306"/>
                  </a:lnTo>
                  <a:lnTo>
                    <a:pt x="59" y="310"/>
                  </a:lnTo>
                  <a:lnTo>
                    <a:pt x="57" y="315"/>
                  </a:lnTo>
                  <a:lnTo>
                    <a:pt x="55" y="317"/>
                  </a:lnTo>
                  <a:lnTo>
                    <a:pt x="55" y="319"/>
                  </a:lnTo>
                  <a:lnTo>
                    <a:pt x="55" y="320"/>
                  </a:lnTo>
                  <a:lnTo>
                    <a:pt x="55" y="320"/>
                  </a:lnTo>
                  <a:lnTo>
                    <a:pt x="55" y="322"/>
                  </a:lnTo>
                  <a:lnTo>
                    <a:pt x="55" y="324"/>
                  </a:lnTo>
                  <a:lnTo>
                    <a:pt x="54" y="325"/>
                  </a:lnTo>
                  <a:lnTo>
                    <a:pt x="54" y="327"/>
                  </a:lnTo>
                  <a:lnTo>
                    <a:pt x="54" y="330"/>
                  </a:lnTo>
                  <a:lnTo>
                    <a:pt x="52" y="333"/>
                  </a:lnTo>
                  <a:lnTo>
                    <a:pt x="52" y="333"/>
                  </a:lnTo>
                  <a:lnTo>
                    <a:pt x="52" y="335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4" y="337"/>
                  </a:lnTo>
                  <a:lnTo>
                    <a:pt x="54" y="337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59" y="335"/>
                  </a:lnTo>
                  <a:lnTo>
                    <a:pt x="60" y="335"/>
                  </a:lnTo>
                  <a:lnTo>
                    <a:pt x="60" y="333"/>
                  </a:lnTo>
                  <a:lnTo>
                    <a:pt x="63" y="332"/>
                  </a:lnTo>
                  <a:lnTo>
                    <a:pt x="65" y="328"/>
                  </a:lnTo>
                  <a:lnTo>
                    <a:pt x="68" y="327"/>
                  </a:lnTo>
                  <a:lnTo>
                    <a:pt x="70" y="324"/>
                  </a:lnTo>
                  <a:lnTo>
                    <a:pt x="73" y="320"/>
                  </a:lnTo>
                  <a:lnTo>
                    <a:pt x="77" y="317"/>
                  </a:lnTo>
                  <a:lnTo>
                    <a:pt x="81" y="309"/>
                  </a:lnTo>
                  <a:lnTo>
                    <a:pt x="86" y="301"/>
                  </a:lnTo>
                  <a:lnTo>
                    <a:pt x="91" y="294"/>
                  </a:lnTo>
                  <a:lnTo>
                    <a:pt x="95" y="286"/>
                  </a:lnTo>
                  <a:lnTo>
                    <a:pt x="98" y="281"/>
                  </a:lnTo>
                  <a:lnTo>
                    <a:pt x="101" y="274"/>
                  </a:lnTo>
                  <a:lnTo>
                    <a:pt x="104" y="269"/>
                  </a:lnTo>
                  <a:lnTo>
                    <a:pt x="108" y="266"/>
                  </a:lnTo>
                  <a:lnTo>
                    <a:pt x="109" y="263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3" y="256"/>
                  </a:lnTo>
                  <a:lnTo>
                    <a:pt x="114" y="253"/>
                  </a:lnTo>
                  <a:lnTo>
                    <a:pt x="114" y="251"/>
                  </a:lnTo>
                  <a:lnTo>
                    <a:pt x="116" y="248"/>
                  </a:lnTo>
                  <a:lnTo>
                    <a:pt x="116" y="246"/>
                  </a:lnTo>
                  <a:lnTo>
                    <a:pt x="117" y="240"/>
                  </a:lnTo>
                  <a:lnTo>
                    <a:pt x="119" y="235"/>
                  </a:lnTo>
                  <a:lnTo>
                    <a:pt x="121" y="230"/>
                  </a:lnTo>
                  <a:lnTo>
                    <a:pt x="121" y="225"/>
                  </a:lnTo>
                  <a:lnTo>
                    <a:pt x="122" y="222"/>
                  </a:lnTo>
                  <a:lnTo>
                    <a:pt x="122" y="219"/>
                  </a:lnTo>
                  <a:lnTo>
                    <a:pt x="122" y="217"/>
                  </a:lnTo>
                  <a:lnTo>
                    <a:pt x="124" y="21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6" name="Freeform 57">
              <a:extLst>
                <a:ext uri="{FF2B5EF4-FFF2-40B4-BE49-F238E27FC236}">
                  <a16:creationId xmlns:a16="http://schemas.microsoft.com/office/drawing/2014/main" id="{7E0E89AA-1023-2813-C06F-D2FD915E8A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7" y="2072"/>
              <a:ext cx="289" cy="397"/>
            </a:xfrm>
            <a:custGeom>
              <a:avLst/>
              <a:gdLst>
                <a:gd name="T0" fmla="*/ 132 w 289"/>
                <a:gd name="T1" fmla="*/ 29 h 397"/>
                <a:gd name="T2" fmla="*/ 121 w 289"/>
                <a:gd name="T3" fmla="*/ 5 h 397"/>
                <a:gd name="T4" fmla="*/ 131 w 289"/>
                <a:gd name="T5" fmla="*/ 0 h 397"/>
                <a:gd name="T6" fmla="*/ 168 w 289"/>
                <a:gd name="T7" fmla="*/ 10 h 397"/>
                <a:gd name="T8" fmla="*/ 181 w 289"/>
                <a:gd name="T9" fmla="*/ 10 h 397"/>
                <a:gd name="T10" fmla="*/ 185 w 289"/>
                <a:gd name="T11" fmla="*/ 39 h 397"/>
                <a:gd name="T12" fmla="*/ 198 w 289"/>
                <a:gd name="T13" fmla="*/ 47 h 397"/>
                <a:gd name="T14" fmla="*/ 226 w 289"/>
                <a:gd name="T15" fmla="*/ 38 h 397"/>
                <a:gd name="T16" fmla="*/ 255 w 289"/>
                <a:gd name="T17" fmla="*/ 31 h 397"/>
                <a:gd name="T18" fmla="*/ 268 w 289"/>
                <a:gd name="T19" fmla="*/ 39 h 397"/>
                <a:gd name="T20" fmla="*/ 245 w 289"/>
                <a:gd name="T21" fmla="*/ 62 h 397"/>
                <a:gd name="T22" fmla="*/ 209 w 289"/>
                <a:gd name="T23" fmla="*/ 80 h 397"/>
                <a:gd name="T24" fmla="*/ 183 w 289"/>
                <a:gd name="T25" fmla="*/ 84 h 397"/>
                <a:gd name="T26" fmla="*/ 157 w 289"/>
                <a:gd name="T27" fmla="*/ 77 h 397"/>
                <a:gd name="T28" fmla="*/ 118 w 289"/>
                <a:gd name="T29" fmla="*/ 98 h 397"/>
                <a:gd name="T30" fmla="*/ 82 w 289"/>
                <a:gd name="T31" fmla="*/ 110 h 397"/>
                <a:gd name="T32" fmla="*/ 60 w 289"/>
                <a:gd name="T33" fmla="*/ 111 h 397"/>
                <a:gd name="T34" fmla="*/ 59 w 289"/>
                <a:gd name="T35" fmla="*/ 97 h 397"/>
                <a:gd name="T36" fmla="*/ 69 w 289"/>
                <a:gd name="T37" fmla="*/ 79 h 397"/>
                <a:gd name="T38" fmla="*/ 103 w 289"/>
                <a:gd name="T39" fmla="*/ 72 h 397"/>
                <a:gd name="T40" fmla="*/ 109 w 289"/>
                <a:gd name="T41" fmla="*/ 123 h 397"/>
                <a:gd name="T42" fmla="*/ 72 w 289"/>
                <a:gd name="T43" fmla="*/ 159 h 397"/>
                <a:gd name="T44" fmla="*/ 62 w 289"/>
                <a:gd name="T45" fmla="*/ 177 h 397"/>
                <a:gd name="T46" fmla="*/ 73 w 289"/>
                <a:gd name="T47" fmla="*/ 185 h 397"/>
                <a:gd name="T48" fmla="*/ 105 w 289"/>
                <a:gd name="T49" fmla="*/ 174 h 397"/>
                <a:gd name="T50" fmla="*/ 154 w 289"/>
                <a:gd name="T51" fmla="*/ 154 h 397"/>
                <a:gd name="T52" fmla="*/ 191 w 289"/>
                <a:gd name="T53" fmla="*/ 149 h 397"/>
                <a:gd name="T54" fmla="*/ 212 w 289"/>
                <a:gd name="T55" fmla="*/ 144 h 397"/>
                <a:gd name="T56" fmla="*/ 219 w 289"/>
                <a:gd name="T57" fmla="*/ 126 h 397"/>
                <a:gd name="T58" fmla="*/ 204 w 289"/>
                <a:gd name="T59" fmla="*/ 107 h 397"/>
                <a:gd name="T60" fmla="*/ 173 w 289"/>
                <a:gd name="T61" fmla="*/ 120 h 397"/>
                <a:gd name="T62" fmla="*/ 137 w 289"/>
                <a:gd name="T63" fmla="*/ 128 h 397"/>
                <a:gd name="T64" fmla="*/ 101 w 289"/>
                <a:gd name="T65" fmla="*/ 198 h 397"/>
                <a:gd name="T66" fmla="*/ 127 w 289"/>
                <a:gd name="T67" fmla="*/ 216 h 397"/>
                <a:gd name="T68" fmla="*/ 142 w 289"/>
                <a:gd name="T69" fmla="*/ 203 h 397"/>
                <a:gd name="T70" fmla="*/ 154 w 289"/>
                <a:gd name="T71" fmla="*/ 189 h 397"/>
                <a:gd name="T72" fmla="*/ 190 w 289"/>
                <a:gd name="T73" fmla="*/ 218 h 397"/>
                <a:gd name="T74" fmla="*/ 216 w 289"/>
                <a:gd name="T75" fmla="*/ 328 h 397"/>
                <a:gd name="T76" fmla="*/ 232 w 289"/>
                <a:gd name="T77" fmla="*/ 351 h 397"/>
                <a:gd name="T78" fmla="*/ 273 w 289"/>
                <a:gd name="T79" fmla="*/ 361 h 397"/>
                <a:gd name="T80" fmla="*/ 273 w 289"/>
                <a:gd name="T81" fmla="*/ 380 h 397"/>
                <a:gd name="T82" fmla="*/ 242 w 289"/>
                <a:gd name="T83" fmla="*/ 394 h 397"/>
                <a:gd name="T84" fmla="*/ 204 w 289"/>
                <a:gd name="T85" fmla="*/ 395 h 397"/>
                <a:gd name="T86" fmla="*/ 181 w 289"/>
                <a:gd name="T87" fmla="*/ 367 h 397"/>
                <a:gd name="T88" fmla="*/ 160 w 289"/>
                <a:gd name="T89" fmla="*/ 330 h 397"/>
                <a:gd name="T90" fmla="*/ 145 w 289"/>
                <a:gd name="T91" fmla="*/ 289 h 397"/>
                <a:gd name="T92" fmla="*/ 140 w 289"/>
                <a:gd name="T93" fmla="*/ 285 h 397"/>
                <a:gd name="T94" fmla="*/ 105 w 289"/>
                <a:gd name="T95" fmla="*/ 323 h 397"/>
                <a:gd name="T96" fmla="*/ 55 w 289"/>
                <a:gd name="T97" fmla="*/ 357 h 397"/>
                <a:gd name="T98" fmla="*/ 8 w 289"/>
                <a:gd name="T99" fmla="*/ 390 h 397"/>
                <a:gd name="T100" fmla="*/ 0 w 289"/>
                <a:gd name="T101" fmla="*/ 372 h 397"/>
                <a:gd name="T102" fmla="*/ 11 w 289"/>
                <a:gd name="T103" fmla="*/ 356 h 397"/>
                <a:gd name="T104" fmla="*/ 72 w 289"/>
                <a:gd name="T105" fmla="*/ 310 h 397"/>
                <a:gd name="T106" fmla="*/ 98 w 289"/>
                <a:gd name="T107" fmla="*/ 275 h 397"/>
                <a:gd name="T108" fmla="*/ 109 w 289"/>
                <a:gd name="T109" fmla="*/ 246 h 397"/>
                <a:gd name="T110" fmla="*/ 106 w 289"/>
                <a:gd name="T111" fmla="*/ 233 h 397"/>
                <a:gd name="T112" fmla="*/ 90 w 289"/>
                <a:gd name="T113" fmla="*/ 223 h 397"/>
                <a:gd name="T114" fmla="*/ 91 w 289"/>
                <a:gd name="T115" fmla="*/ 20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9" h="397">
                  <a:moveTo>
                    <a:pt x="137" y="51"/>
                  </a:moveTo>
                  <a:lnTo>
                    <a:pt x="137" y="47"/>
                  </a:lnTo>
                  <a:lnTo>
                    <a:pt x="137" y="44"/>
                  </a:lnTo>
                  <a:lnTo>
                    <a:pt x="137" y="41"/>
                  </a:lnTo>
                  <a:lnTo>
                    <a:pt x="137" y="38"/>
                  </a:lnTo>
                  <a:lnTo>
                    <a:pt x="137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3"/>
                  </a:lnTo>
                  <a:lnTo>
                    <a:pt x="134" y="31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1" y="25"/>
                  </a:lnTo>
                  <a:lnTo>
                    <a:pt x="127" y="21"/>
                  </a:lnTo>
                  <a:lnTo>
                    <a:pt x="126" y="18"/>
                  </a:lnTo>
                  <a:lnTo>
                    <a:pt x="124" y="15"/>
                  </a:lnTo>
                  <a:lnTo>
                    <a:pt x="124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1" y="8"/>
                  </a:lnTo>
                  <a:lnTo>
                    <a:pt x="121" y="6"/>
                  </a:lnTo>
                  <a:lnTo>
                    <a:pt x="121" y="5"/>
                  </a:lnTo>
                  <a:lnTo>
                    <a:pt x="121" y="3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23" y="2"/>
                  </a:lnTo>
                  <a:lnTo>
                    <a:pt x="123" y="2"/>
                  </a:lnTo>
                  <a:lnTo>
                    <a:pt x="124" y="2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6" y="0"/>
                  </a:lnTo>
                  <a:lnTo>
                    <a:pt x="139" y="0"/>
                  </a:lnTo>
                  <a:lnTo>
                    <a:pt x="142" y="2"/>
                  </a:lnTo>
                  <a:lnTo>
                    <a:pt x="144" y="2"/>
                  </a:lnTo>
                  <a:lnTo>
                    <a:pt x="147" y="3"/>
                  </a:lnTo>
                  <a:lnTo>
                    <a:pt x="154" y="5"/>
                  </a:lnTo>
                  <a:lnTo>
                    <a:pt x="158" y="6"/>
                  </a:lnTo>
                  <a:lnTo>
                    <a:pt x="163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2" y="8"/>
                  </a:lnTo>
                  <a:lnTo>
                    <a:pt x="173" y="8"/>
                  </a:lnTo>
                  <a:lnTo>
                    <a:pt x="175" y="8"/>
                  </a:lnTo>
                  <a:lnTo>
                    <a:pt x="176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80" y="8"/>
                  </a:lnTo>
                  <a:lnTo>
                    <a:pt x="180" y="10"/>
                  </a:lnTo>
                  <a:lnTo>
                    <a:pt x="181" y="10"/>
                  </a:lnTo>
                  <a:lnTo>
                    <a:pt x="181" y="11"/>
                  </a:lnTo>
                  <a:lnTo>
                    <a:pt x="183" y="13"/>
                  </a:lnTo>
                  <a:lnTo>
                    <a:pt x="183" y="15"/>
                  </a:lnTo>
                  <a:lnTo>
                    <a:pt x="183" y="18"/>
                  </a:lnTo>
                  <a:lnTo>
                    <a:pt x="185" y="20"/>
                  </a:lnTo>
                  <a:lnTo>
                    <a:pt x="185" y="21"/>
                  </a:lnTo>
                  <a:lnTo>
                    <a:pt x="185" y="26"/>
                  </a:lnTo>
                  <a:lnTo>
                    <a:pt x="185" y="31"/>
                  </a:lnTo>
                  <a:lnTo>
                    <a:pt x="185" y="34"/>
                  </a:lnTo>
                  <a:lnTo>
                    <a:pt x="185" y="38"/>
                  </a:lnTo>
                  <a:lnTo>
                    <a:pt x="185" y="39"/>
                  </a:lnTo>
                  <a:lnTo>
                    <a:pt x="185" y="39"/>
                  </a:lnTo>
                  <a:lnTo>
                    <a:pt x="186" y="41"/>
                  </a:lnTo>
                  <a:lnTo>
                    <a:pt x="186" y="43"/>
                  </a:lnTo>
                  <a:lnTo>
                    <a:pt x="188" y="43"/>
                  </a:lnTo>
                  <a:lnTo>
                    <a:pt x="188" y="44"/>
                  </a:lnTo>
                  <a:lnTo>
                    <a:pt x="190" y="44"/>
                  </a:lnTo>
                  <a:lnTo>
                    <a:pt x="191" y="46"/>
                  </a:lnTo>
                  <a:lnTo>
                    <a:pt x="191" y="46"/>
                  </a:lnTo>
                  <a:lnTo>
                    <a:pt x="194" y="47"/>
                  </a:lnTo>
                  <a:lnTo>
                    <a:pt x="196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203" y="47"/>
                  </a:lnTo>
                  <a:lnTo>
                    <a:pt x="204" y="47"/>
                  </a:lnTo>
                  <a:lnTo>
                    <a:pt x="206" y="47"/>
                  </a:lnTo>
                  <a:lnTo>
                    <a:pt x="208" y="46"/>
                  </a:lnTo>
                  <a:lnTo>
                    <a:pt x="209" y="46"/>
                  </a:lnTo>
                  <a:lnTo>
                    <a:pt x="212" y="44"/>
                  </a:lnTo>
                  <a:lnTo>
                    <a:pt x="216" y="43"/>
                  </a:lnTo>
                  <a:lnTo>
                    <a:pt x="217" y="41"/>
                  </a:lnTo>
                  <a:lnTo>
                    <a:pt x="221" y="39"/>
                  </a:lnTo>
                  <a:lnTo>
                    <a:pt x="226" y="38"/>
                  </a:lnTo>
                  <a:lnTo>
                    <a:pt x="230" y="34"/>
                  </a:lnTo>
                  <a:lnTo>
                    <a:pt x="234" y="33"/>
                  </a:lnTo>
                  <a:lnTo>
                    <a:pt x="235" y="33"/>
                  </a:lnTo>
                  <a:lnTo>
                    <a:pt x="237" y="31"/>
                  </a:lnTo>
                  <a:lnTo>
                    <a:pt x="240" y="31"/>
                  </a:lnTo>
                  <a:lnTo>
                    <a:pt x="242" y="29"/>
                  </a:lnTo>
                  <a:lnTo>
                    <a:pt x="245" y="29"/>
                  </a:lnTo>
                  <a:lnTo>
                    <a:pt x="247" y="29"/>
                  </a:lnTo>
                  <a:lnTo>
                    <a:pt x="250" y="29"/>
                  </a:lnTo>
                  <a:lnTo>
                    <a:pt x="253" y="29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60" y="31"/>
                  </a:lnTo>
                  <a:lnTo>
                    <a:pt x="262" y="33"/>
                  </a:lnTo>
                  <a:lnTo>
                    <a:pt x="263" y="33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68" y="38"/>
                  </a:lnTo>
                  <a:lnTo>
                    <a:pt x="268" y="38"/>
                  </a:lnTo>
                  <a:lnTo>
                    <a:pt x="268" y="39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6" y="43"/>
                  </a:lnTo>
                  <a:lnTo>
                    <a:pt x="263" y="46"/>
                  </a:lnTo>
                  <a:lnTo>
                    <a:pt x="262" y="49"/>
                  </a:lnTo>
                  <a:lnTo>
                    <a:pt x="258" y="52"/>
                  </a:lnTo>
                  <a:lnTo>
                    <a:pt x="253" y="56"/>
                  </a:lnTo>
                  <a:lnTo>
                    <a:pt x="252" y="57"/>
                  </a:lnTo>
                  <a:lnTo>
                    <a:pt x="250" y="59"/>
                  </a:lnTo>
                  <a:lnTo>
                    <a:pt x="247" y="61"/>
                  </a:lnTo>
                  <a:lnTo>
                    <a:pt x="245" y="62"/>
                  </a:lnTo>
                  <a:lnTo>
                    <a:pt x="244" y="64"/>
                  </a:lnTo>
                  <a:lnTo>
                    <a:pt x="240" y="64"/>
                  </a:lnTo>
                  <a:lnTo>
                    <a:pt x="239" y="66"/>
                  </a:lnTo>
                  <a:lnTo>
                    <a:pt x="235" y="67"/>
                  </a:lnTo>
                  <a:lnTo>
                    <a:pt x="232" y="67"/>
                  </a:lnTo>
                  <a:lnTo>
                    <a:pt x="230" y="69"/>
                  </a:lnTo>
                  <a:lnTo>
                    <a:pt x="227" y="70"/>
                  </a:lnTo>
                  <a:lnTo>
                    <a:pt x="224" y="72"/>
                  </a:lnTo>
                  <a:lnTo>
                    <a:pt x="219" y="75"/>
                  </a:lnTo>
                  <a:lnTo>
                    <a:pt x="212" y="79"/>
                  </a:lnTo>
                  <a:lnTo>
                    <a:pt x="209" y="80"/>
                  </a:lnTo>
                  <a:lnTo>
                    <a:pt x="206" y="82"/>
                  </a:lnTo>
                  <a:lnTo>
                    <a:pt x="203" y="82"/>
                  </a:lnTo>
                  <a:lnTo>
                    <a:pt x="199" y="84"/>
                  </a:lnTo>
                  <a:lnTo>
                    <a:pt x="198" y="84"/>
                  </a:lnTo>
                  <a:lnTo>
                    <a:pt x="194" y="85"/>
                  </a:lnTo>
                  <a:lnTo>
                    <a:pt x="193" y="85"/>
                  </a:lnTo>
                  <a:lnTo>
                    <a:pt x="191" y="85"/>
                  </a:lnTo>
                  <a:lnTo>
                    <a:pt x="190" y="85"/>
                  </a:lnTo>
                  <a:lnTo>
                    <a:pt x="188" y="84"/>
                  </a:lnTo>
                  <a:lnTo>
                    <a:pt x="186" y="84"/>
                  </a:lnTo>
                  <a:lnTo>
                    <a:pt x="183" y="84"/>
                  </a:lnTo>
                  <a:lnTo>
                    <a:pt x="180" y="82"/>
                  </a:lnTo>
                  <a:lnTo>
                    <a:pt x="178" y="82"/>
                  </a:lnTo>
                  <a:lnTo>
                    <a:pt x="173" y="80"/>
                  </a:lnTo>
                  <a:lnTo>
                    <a:pt x="170" y="79"/>
                  </a:lnTo>
                  <a:lnTo>
                    <a:pt x="168" y="77"/>
                  </a:lnTo>
                  <a:lnTo>
                    <a:pt x="165" y="77"/>
                  </a:lnTo>
                  <a:lnTo>
                    <a:pt x="163" y="77"/>
                  </a:lnTo>
                  <a:lnTo>
                    <a:pt x="162" y="77"/>
                  </a:lnTo>
                  <a:lnTo>
                    <a:pt x="160" y="77"/>
                  </a:lnTo>
                  <a:lnTo>
                    <a:pt x="158" y="77"/>
                  </a:lnTo>
                  <a:lnTo>
                    <a:pt x="157" y="77"/>
                  </a:lnTo>
                  <a:lnTo>
                    <a:pt x="154" y="77"/>
                  </a:lnTo>
                  <a:lnTo>
                    <a:pt x="152" y="77"/>
                  </a:lnTo>
                  <a:lnTo>
                    <a:pt x="150" y="79"/>
                  </a:lnTo>
                  <a:lnTo>
                    <a:pt x="147" y="80"/>
                  </a:lnTo>
                  <a:lnTo>
                    <a:pt x="144" y="82"/>
                  </a:lnTo>
                  <a:lnTo>
                    <a:pt x="137" y="85"/>
                  </a:lnTo>
                  <a:lnTo>
                    <a:pt x="132" y="88"/>
                  </a:lnTo>
                  <a:lnTo>
                    <a:pt x="126" y="92"/>
                  </a:lnTo>
                  <a:lnTo>
                    <a:pt x="121" y="95"/>
                  </a:lnTo>
                  <a:lnTo>
                    <a:pt x="119" y="97"/>
                  </a:lnTo>
                  <a:lnTo>
                    <a:pt x="118" y="98"/>
                  </a:lnTo>
                  <a:lnTo>
                    <a:pt x="116" y="98"/>
                  </a:lnTo>
                  <a:lnTo>
                    <a:pt x="114" y="100"/>
                  </a:lnTo>
                  <a:lnTo>
                    <a:pt x="111" y="102"/>
                  </a:lnTo>
                  <a:lnTo>
                    <a:pt x="106" y="103"/>
                  </a:lnTo>
                  <a:lnTo>
                    <a:pt x="101" y="105"/>
                  </a:lnTo>
                  <a:lnTo>
                    <a:pt x="96" y="107"/>
                  </a:lnTo>
                  <a:lnTo>
                    <a:pt x="93" y="108"/>
                  </a:lnTo>
                  <a:lnTo>
                    <a:pt x="91" y="108"/>
                  </a:lnTo>
                  <a:lnTo>
                    <a:pt x="88" y="110"/>
                  </a:lnTo>
                  <a:lnTo>
                    <a:pt x="87" y="110"/>
                  </a:lnTo>
                  <a:lnTo>
                    <a:pt x="82" y="110"/>
                  </a:lnTo>
                  <a:lnTo>
                    <a:pt x="77" y="111"/>
                  </a:lnTo>
                  <a:lnTo>
                    <a:pt x="75" y="111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69" y="113"/>
                  </a:lnTo>
                  <a:lnTo>
                    <a:pt x="65" y="113"/>
                  </a:lnTo>
                  <a:lnTo>
                    <a:pt x="64" y="113"/>
                  </a:lnTo>
                  <a:lnTo>
                    <a:pt x="64" y="113"/>
                  </a:lnTo>
                  <a:lnTo>
                    <a:pt x="62" y="113"/>
                  </a:lnTo>
                  <a:lnTo>
                    <a:pt x="62" y="113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0" y="110"/>
                  </a:lnTo>
                  <a:lnTo>
                    <a:pt x="59" y="110"/>
                  </a:lnTo>
                  <a:lnTo>
                    <a:pt x="59" y="108"/>
                  </a:lnTo>
                  <a:lnTo>
                    <a:pt x="59" y="108"/>
                  </a:lnTo>
                  <a:lnTo>
                    <a:pt x="59" y="107"/>
                  </a:lnTo>
                  <a:lnTo>
                    <a:pt x="59" y="105"/>
                  </a:lnTo>
                  <a:lnTo>
                    <a:pt x="59" y="102"/>
                  </a:lnTo>
                  <a:lnTo>
                    <a:pt x="59" y="100"/>
                  </a:lnTo>
                  <a:lnTo>
                    <a:pt x="59" y="97"/>
                  </a:lnTo>
                  <a:lnTo>
                    <a:pt x="59" y="95"/>
                  </a:lnTo>
                  <a:lnTo>
                    <a:pt x="59" y="92"/>
                  </a:lnTo>
                  <a:lnTo>
                    <a:pt x="60" y="90"/>
                  </a:lnTo>
                  <a:lnTo>
                    <a:pt x="60" y="88"/>
                  </a:lnTo>
                  <a:lnTo>
                    <a:pt x="62" y="85"/>
                  </a:lnTo>
                  <a:lnTo>
                    <a:pt x="62" y="84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5" y="80"/>
                  </a:lnTo>
                  <a:lnTo>
                    <a:pt x="67" y="79"/>
                  </a:lnTo>
                  <a:lnTo>
                    <a:pt x="69" y="79"/>
                  </a:lnTo>
                  <a:lnTo>
                    <a:pt x="70" y="77"/>
                  </a:lnTo>
                  <a:lnTo>
                    <a:pt x="72" y="77"/>
                  </a:lnTo>
                  <a:lnTo>
                    <a:pt x="75" y="77"/>
                  </a:lnTo>
                  <a:lnTo>
                    <a:pt x="77" y="77"/>
                  </a:lnTo>
                  <a:lnTo>
                    <a:pt x="78" y="77"/>
                  </a:lnTo>
                  <a:lnTo>
                    <a:pt x="80" y="77"/>
                  </a:lnTo>
                  <a:lnTo>
                    <a:pt x="82" y="77"/>
                  </a:lnTo>
                  <a:lnTo>
                    <a:pt x="85" y="77"/>
                  </a:lnTo>
                  <a:lnTo>
                    <a:pt x="90" y="75"/>
                  </a:lnTo>
                  <a:lnTo>
                    <a:pt x="95" y="74"/>
                  </a:lnTo>
                  <a:lnTo>
                    <a:pt x="103" y="72"/>
                  </a:lnTo>
                  <a:lnTo>
                    <a:pt x="109" y="69"/>
                  </a:lnTo>
                  <a:lnTo>
                    <a:pt x="116" y="67"/>
                  </a:lnTo>
                  <a:lnTo>
                    <a:pt x="121" y="66"/>
                  </a:lnTo>
                  <a:lnTo>
                    <a:pt x="127" y="64"/>
                  </a:lnTo>
                  <a:lnTo>
                    <a:pt x="131" y="62"/>
                  </a:lnTo>
                  <a:lnTo>
                    <a:pt x="132" y="61"/>
                  </a:lnTo>
                  <a:lnTo>
                    <a:pt x="134" y="61"/>
                  </a:lnTo>
                  <a:lnTo>
                    <a:pt x="137" y="51"/>
                  </a:lnTo>
                  <a:lnTo>
                    <a:pt x="137" y="51"/>
                  </a:lnTo>
                  <a:close/>
                  <a:moveTo>
                    <a:pt x="111" y="121"/>
                  </a:moveTo>
                  <a:lnTo>
                    <a:pt x="109" y="123"/>
                  </a:lnTo>
                  <a:lnTo>
                    <a:pt x="106" y="128"/>
                  </a:lnTo>
                  <a:lnTo>
                    <a:pt x="103" y="131"/>
                  </a:lnTo>
                  <a:lnTo>
                    <a:pt x="98" y="134"/>
                  </a:lnTo>
                  <a:lnTo>
                    <a:pt x="95" y="139"/>
                  </a:lnTo>
                  <a:lnTo>
                    <a:pt x="90" y="144"/>
                  </a:lnTo>
                  <a:lnTo>
                    <a:pt x="85" y="148"/>
                  </a:lnTo>
                  <a:lnTo>
                    <a:pt x="80" y="151"/>
                  </a:lnTo>
                  <a:lnTo>
                    <a:pt x="77" y="154"/>
                  </a:lnTo>
                  <a:lnTo>
                    <a:pt x="73" y="156"/>
                  </a:lnTo>
                  <a:lnTo>
                    <a:pt x="73" y="157"/>
                  </a:lnTo>
                  <a:lnTo>
                    <a:pt x="72" y="159"/>
                  </a:lnTo>
                  <a:lnTo>
                    <a:pt x="70" y="161"/>
                  </a:lnTo>
                  <a:lnTo>
                    <a:pt x="69" y="161"/>
                  </a:lnTo>
                  <a:lnTo>
                    <a:pt x="67" y="162"/>
                  </a:lnTo>
                  <a:lnTo>
                    <a:pt x="67" y="164"/>
                  </a:lnTo>
                  <a:lnTo>
                    <a:pt x="65" y="167"/>
                  </a:lnTo>
                  <a:lnTo>
                    <a:pt x="64" y="169"/>
                  </a:lnTo>
                  <a:lnTo>
                    <a:pt x="64" y="170"/>
                  </a:lnTo>
                  <a:lnTo>
                    <a:pt x="62" y="172"/>
                  </a:lnTo>
                  <a:lnTo>
                    <a:pt x="62" y="174"/>
                  </a:lnTo>
                  <a:lnTo>
                    <a:pt x="62" y="175"/>
                  </a:lnTo>
                  <a:lnTo>
                    <a:pt x="62" y="177"/>
                  </a:lnTo>
                  <a:lnTo>
                    <a:pt x="62" y="179"/>
                  </a:lnTo>
                  <a:lnTo>
                    <a:pt x="62" y="180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4" y="184"/>
                  </a:lnTo>
                  <a:lnTo>
                    <a:pt x="65" y="184"/>
                  </a:lnTo>
                  <a:lnTo>
                    <a:pt x="65" y="184"/>
                  </a:lnTo>
                  <a:lnTo>
                    <a:pt x="67" y="185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3" y="185"/>
                  </a:lnTo>
                  <a:lnTo>
                    <a:pt x="75" y="185"/>
                  </a:lnTo>
                  <a:lnTo>
                    <a:pt x="77" y="185"/>
                  </a:lnTo>
                  <a:lnTo>
                    <a:pt x="80" y="184"/>
                  </a:lnTo>
                  <a:lnTo>
                    <a:pt x="82" y="184"/>
                  </a:lnTo>
                  <a:lnTo>
                    <a:pt x="83" y="184"/>
                  </a:lnTo>
                  <a:lnTo>
                    <a:pt x="87" y="182"/>
                  </a:lnTo>
                  <a:lnTo>
                    <a:pt x="88" y="182"/>
                  </a:lnTo>
                  <a:lnTo>
                    <a:pt x="90" y="180"/>
                  </a:lnTo>
                  <a:lnTo>
                    <a:pt x="95" y="179"/>
                  </a:lnTo>
                  <a:lnTo>
                    <a:pt x="100" y="177"/>
                  </a:lnTo>
                  <a:lnTo>
                    <a:pt x="105" y="174"/>
                  </a:lnTo>
                  <a:lnTo>
                    <a:pt x="111" y="172"/>
                  </a:lnTo>
                  <a:lnTo>
                    <a:pt x="118" y="169"/>
                  </a:lnTo>
                  <a:lnTo>
                    <a:pt x="123" y="167"/>
                  </a:lnTo>
                  <a:lnTo>
                    <a:pt x="127" y="166"/>
                  </a:lnTo>
                  <a:lnTo>
                    <a:pt x="132" y="162"/>
                  </a:lnTo>
                  <a:lnTo>
                    <a:pt x="137" y="161"/>
                  </a:lnTo>
                  <a:lnTo>
                    <a:pt x="140" y="159"/>
                  </a:lnTo>
                  <a:lnTo>
                    <a:pt x="145" y="157"/>
                  </a:lnTo>
                  <a:lnTo>
                    <a:pt x="150" y="156"/>
                  </a:lnTo>
                  <a:lnTo>
                    <a:pt x="152" y="154"/>
                  </a:lnTo>
                  <a:lnTo>
                    <a:pt x="154" y="154"/>
                  </a:lnTo>
                  <a:lnTo>
                    <a:pt x="157" y="152"/>
                  </a:lnTo>
                  <a:lnTo>
                    <a:pt x="158" y="152"/>
                  </a:lnTo>
                  <a:lnTo>
                    <a:pt x="162" y="152"/>
                  </a:lnTo>
                  <a:lnTo>
                    <a:pt x="165" y="152"/>
                  </a:lnTo>
                  <a:lnTo>
                    <a:pt x="170" y="152"/>
                  </a:lnTo>
                  <a:lnTo>
                    <a:pt x="175" y="151"/>
                  </a:lnTo>
                  <a:lnTo>
                    <a:pt x="176" y="151"/>
                  </a:lnTo>
                  <a:lnTo>
                    <a:pt x="180" y="151"/>
                  </a:lnTo>
                  <a:lnTo>
                    <a:pt x="183" y="151"/>
                  </a:lnTo>
                  <a:lnTo>
                    <a:pt x="186" y="149"/>
                  </a:lnTo>
                  <a:lnTo>
                    <a:pt x="191" y="149"/>
                  </a:lnTo>
                  <a:lnTo>
                    <a:pt x="193" y="148"/>
                  </a:lnTo>
                  <a:lnTo>
                    <a:pt x="196" y="148"/>
                  </a:lnTo>
                  <a:lnTo>
                    <a:pt x="199" y="148"/>
                  </a:lnTo>
                  <a:lnTo>
                    <a:pt x="203" y="148"/>
                  </a:lnTo>
                  <a:lnTo>
                    <a:pt x="206" y="148"/>
                  </a:lnTo>
                  <a:lnTo>
                    <a:pt x="208" y="148"/>
                  </a:lnTo>
                  <a:lnTo>
                    <a:pt x="208" y="148"/>
                  </a:lnTo>
                  <a:lnTo>
                    <a:pt x="209" y="148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2" y="144"/>
                  </a:lnTo>
                  <a:lnTo>
                    <a:pt x="214" y="143"/>
                  </a:lnTo>
                  <a:lnTo>
                    <a:pt x="214" y="141"/>
                  </a:lnTo>
                  <a:lnTo>
                    <a:pt x="217" y="136"/>
                  </a:lnTo>
                  <a:lnTo>
                    <a:pt x="219" y="134"/>
                  </a:lnTo>
                  <a:lnTo>
                    <a:pt x="219" y="133"/>
                  </a:lnTo>
                  <a:lnTo>
                    <a:pt x="219" y="131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19" y="128"/>
                  </a:lnTo>
                  <a:lnTo>
                    <a:pt x="219" y="126"/>
                  </a:lnTo>
                  <a:lnTo>
                    <a:pt x="219" y="126"/>
                  </a:lnTo>
                  <a:lnTo>
                    <a:pt x="217" y="125"/>
                  </a:lnTo>
                  <a:lnTo>
                    <a:pt x="216" y="121"/>
                  </a:lnTo>
                  <a:lnTo>
                    <a:pt x="212" y="118"/>
                  </a:lnTo>
                  <a:lnTo>
                    <a:pt x="211" y="116"/>
                  </a:lnTo>
                  <a:lnTo>
                    <a:pt x="209" y="115"/>
                  </a:lnTo>
                  <a:lnTo>
                    <a:pt x="208" y="113"/>
                  </a:lnTo>
                  <a:lnTo>
                    <a:pt x="208" y="111"/>
                  </a:lnTo>
                  <a:lnTo>
                    <a:pt x="206" y="110"/>
                  </a:lnTo>
                  <a:lnTo>
                    <a:pt x="206" y="108"/>
                  </a:lnTo>
                  <a:lnTo>
                    <a:pt x="206" y="108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3" y="108"/>
                  </a:lnTo>
                  <a:lnTo>
                    <a:pt x="198" y="108"/>
                  </a:lnTo>
                  <a:lnTo>
                    <a:pt x="191" y="111"/>
                  </a:lnTo>
                  <a:lnTo>
                    <a:pt x="188" y="111"/>
                  </a:lnTo>
                  <a:lnTo>
                    <a:pt x="185" y="113"/>
                  </a:lnTo>
                  <a:lnTo>
                    <a:pt x="181" y="115"/>
                  </a:lnTo>
                  <a:lnTo>
                    <a:pt x="180" y="116"/>
                  </a:lnTo>
                  <a:lnTo>
                    <a:pt x="176" y="118"/>
                  </a:lnTo>
                  <a:lnTo>
                    <a:pt x="173" y="118"/>
                  </a:lnTo>
                  <a:lnTo>
                    <a:pt x="173" y="120"/>
                  </a:lnTo>
                  <a:lnTo>
                    <a:pt x="172" y="120"/>
                  </a:lnTo>
                  <a:lnTo>
                    <a:pt x="170" y="120"/>
                  </a:lnTo>
                  <a:lnTo>
                    <a:pt x="168" y="121"/>
                  </a:lnTo>
                  <a:lnTo>
                    <a:pt x="167" y="121"/>
                  </a:lnTo>
                  <a:lnTo>
                    <a:pt x="165" y="121"/>
                  </a:lnTo>
                  <a:lnTo>
                    <a:pt x="162" y="123"/>
                  </a:lnTo>
                  <a:lnTo>
                    <a:pt x="158" y="123"/>
                  </a:lnTo>
                  <a:lnTo>
                    <a:pt x="152" y="125"/>
                  </a:lnTo>
                  <a:lnTo>
                    <a:pt x="145" y="125"/>
                  </a:lnTo>
                  <a:lnTo>
                    <a:pt x="140" y="126"/>
                  </a:lnTo>
                  <a:lnTo>
                    <a:pt x="137" y="128"/>
                  </a:lnTo>
                  <a:lnTo>
                    <a:pt x="134" y="128"/>
                  </a:lnTo>
                  <a:lnTo>
                    <a:pt x="131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3" y="120"/>
                  </a:lnTo>
                  <a:lnTo>
                    <a:pt x="111" y="121"/>
                  </a:lnTo>
                  <a:lnTo>
                    <a:pt x="111" y="121"/>
                  </a:lnTo>
                  <a:close/>
                  <a:moveTo>
                    <a:pt x="95" y="197"/>
                  </a:moveTo>
                  <a:lnTo>
                    <a:pt x="96" y="197"/>
                  </a:lnTo>
                  <a:lnTo>
                    <a:pt x="100" y="198"/>
                  </a:lnTo>
                  <a:lnTo>
                    <a:pt x="101" y="198"/>
                  </a:lnTo>
                  <a:lnTo>
                    <a:pt x="103" y="200"/>
                  </a:lnTo>
                  <a:lnTo>
                    <a:pt x="108" y="203"/>
                  </a:lnTo>
                  <a:lnTo>
                    <a:pt x="113" y="207"/>
                  </a:lnTo>
                  <a:lnTo>
                    <a:pt x="118" y="210"/>
                  </a:lnTo>
                  <a:lnTo>
                    <a:pt x="121" y="211"/>
                  </a:lnTo>
                  <a:lnTo>
                    <a:pt x="124" y="213"/>
                  </a:lnTo>
                  <a:lnTo>
                    <a:pt x="124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6" y="215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29" y="215"/>
                  </a:lnTo>
                  <a:lnTo>
                    <a:pt x="131" y="215"/>
                  </a:lnTo>
                  <a:lnTo>
                    <a:pt x="132" y="215"/>
                  </a:lnTo>
                  <a:lnTo>
                    <a:pt x="132" y="213"/>
                  </a:lnTo>
                  <a:lnTo>
                    <a:pt x="134" y="211"/>
                  </a:lnTo>
                  <a:lnTo>
                    <a:pt x="136" y="210"/>
                  </a:lnTo>
                  <a:lnTo>
                    <a:pt x="137" y="208"/>
                  </a:lnTo>
                  <a:lnTo>
                    <a:pt x="139" y="205"/>
                  </a:lnTo>
                  <a:lnTo>
                    <a:pt x="142" y="203"/>
                  </a:lnTo>
                  <a:lnTo>
                    <a:pt x="142" y="200"/>
                  </a:lnTo>
                  <a:lnTo>
                    <a:pt x="144" y="198"/>
                  </a:lnTo>
                  <a:lnTo>
                    <a:pt x="145" y="197"/>
                  </a:lnTo>
                  <a:lnTo>
                    <a:pt x="147" y="193"/>
                  </a:lnTo>
                  <a:lnTo>
                    <a:pt x="147" y="190"/>
                  </a:lnTo>
                  <a:lnTo>
                    <a:pt x="149" y="190"/>
                  </a:lnTo>
                  <a:lnTo>
                    <a:pt x="149" y="189"/>
                  </a:lnTo>
                  <a:lnTo>
                    <a:pt x="150" y="189"/>
                  </a:lnTo>
                  <a:lnTo>
                    <a:pt x="150" y="189"/>
                  </a:lnTo>
                  <a:lnTo>
                    <a:pt x="152" y="189"/>
                  </a:lnTo>
                  <a:lnTo>
                    <a:pt x="154" y="189"/>
                  </a:lnTo>
                  <a:lnTo>
                    <a:pt x="155" y="190"/>
                  </a:lnTo>
                  <a:lnTo>
                    <a:pt x="157" y="190"/>
                  </a:lnTo>
                  <a:lnTo>
                    <a:pt x="160" y="192"/>
                  </a:lnTo>
                  <a:lnTo>
                    <a:pt x="162" y="193"/>
                  </a:lnTo>
                  <a:lnTo>
                    <a:pt x="165" y="195"/>
                  </a:lnTo>
                  <a:lnTo>
                    <a:pt x="168" y="198"/>
                  </a:lnTo>
                  <a:lnTo>
                    <a:pt x="173" y="202"/>
                  </a:lnTo>
                  <a:lnTo>
                    <a:pt x="178" y="207"/>
                  </a:lnTo>
                  <a:lnTo>
                    <a:pt x="183" y="211"/>
                  </a:lnTo>
                  <a:lnTo>
                    <a:pt x="188" y="215"/>
                  </a:lnTo>
                  <a:lnTo>
                    <a:pt x="190" y="218"/>
                  </a:lnTo>
                  <a:lnTo>
                    <a:pt x="191" y="220"/>
                  </a:lnTo>
                  <a:lnTo>
                    <a:pt x="168" y="249"/>
                  </a:lnTo>
                  <a:lnTo>
                    <a:pt x="168" y="269"/>
                  </a:lnTo>
                  <a:lnTo>
                    <a:pt x="172" y="272"/>
                  </a:lnTo>
                  <a:lnTo>
                    <a:pt x="176" y="277"/>
                  </a:lnTo>
                  <a:lnTo>
                    <a:pt x="183" y="287"/>
                  </a:lnTo>
                  <a:lnTo>
                    <a:pt x="191" y="297"/>
                  </a:lnTo>
                  <a:lnTo>
                    <a:pt x="201" y="308"/>
                  </a:lnTo>
                  <a:lnTo>
                    <a:pt x="209" y="318"/>
                  </a:lnTo>
                  <a:lnTo>
                    <a:pt x="212" y="323"/>
                  </a:lnTo>
                  <a:lnTo>
                    <a:pt x="216" y="328"/>
                  </a:lnTo>
                  <a:lnTo>
                    <a:pt x="217" y="331"/>
                  </a:lnTo>
                  <a:lnTo>
                    <a:pt x="219" y="334"/>
                  </a:lnTo>
                  <a:lnTo>
                    <a:pt x="221" y="336"/>
                  </a:lnTo>
                  <a:lnTo>
                    <a:pt x="222" y="339"/>
                  </a:lnTo>
                  <a:lnTo>
                    <a:pt x="222" y="341"/>
                  </a:lnTo>
                  <a:lnTo>
                    <a:pt x="224" y="343"/>
                  </a:lnTo>
                  <a:lnTo>
                    <a:pt x="226" y="344"/>
                  </a:lnTo>
                  <a:lnTo>
                    <a:pt x="227" y="346"/>
                  </a:lnTo>
                  <a:lnTo>
                    <a:pt x="229" y="348"/>
                  </a:lnTo>
                  <a:lnTo>
                    <a:pt x="230" y="349"/>
                  </a:lnTo>
                  <a:lnTo>
                    <a:pt x="232" y="351"/>
                  </a:lnTo>
                  <a:lnTo>
                    <a:pt x="235" y="351"/>
                  </a:lnTo>
                  <a:lnTo>
                    <a:pt x="237" y="353"/>
                  </a:lnTo>
                  <a:lnTo>
                    <a:pt x="239" y="353"/>
                  </a:lnTo>
                  <a:lnTo>
                    <a:pt x="240" y="354"/>
                  </a:lnTo>
                  <a:lnTo>
                    <a:pt x="244" y="354"/>
                  </a:lnTo>
                  <a:lnTo>
                    <a:pt x="245" y="354"/>
                  </a:lnTo>
                  <a:lnTo>
                    <a:pt x="247" y="356"/>
                  </a:lnTo>
                  <a:lnTo>
                    <a:pt x="252" y="356"/>
                  </a:lnTo>
                  <a:lnTo>
                    <a:pt x="258" y="357"/>
                  </a:lnTo>
                  <a:lnTo>
                    <a:pt x="266" y="359"/>
                  </a:lnTo>
                  <a:lnTo>
                    <a:pt x="273" y="361"/>
                  </a:lnTo>
                  <a:lnTo>
                    <a:pt x="279" y="362"/>
                  </a:lnTo>
                  <a:lnTo>
                    <a:pt x="284" y="364"/>
                  </a:lnTo>
                  <a:lnTo>
                    <a:pt x="289" y="366"/>
                  </a:lnTo>
                  <a:lnTo>
                    <a:pt x="289" y="366"/>
                  </a:lnTo>
                  <a:lnTo>
                    <a:pt x="289" y="367"/>
                  </a:lnTo>
                  <a:lnTo>
                    <a:pt x="286" y="369"/>
                  </a:lnTo>
                  <a:lnTo>
                    <a:pt x="284" y="371"/>
                  </a:lnTo>
                  <a:lnTo>
                    <a:pt x="283" y="374"/>
                  </a:lnTo>
                  <a:lnTo>
                    <a:pt x="279" y="375"/>
                  </a:lnTo>
                  <a:lnTo>
                    <a:pt x="276" y="377"/>
                  </a:lnTo>
                  <a:lnTo>
                    <a:pt x="273" y="380"/>
                  </a:lnTo>
                  <a:lnTo>
                    <a:pt x="270" y="382"/>
                  </a:lnTo>
                  <a:lnTo>
                    <a:pt x="266" y="385"/>
                  </a:lnTo>
                  <a:lnTo>
                    <a:pt x="262" y="387"/>
                  </a:lnTo>
                  <a:lnTo>
                    <a:pt x="260" y="389"/>
                  </a:lnTo>
                  <a:lnTo>
                    <a:pt x="257" y="389"/>
                  </a:lnTo>
                  <a:lnTo>
                    <a:pt x="255" y="390"/>
                  </a:lnTo>
                  <a:lnTo>
                    <a:pt x="252" y="390"/>
                  </a:lnTo>
                  <a:lnTo>
                    <a:pt x="250" y="392"/>
                  </a:lnTo>
                  <a:lnTo>
                    <a:pt x="247" y="392"/>
                  </a:lnTo>
                  <a:lnTo>
                    <a:pt x="244" y="394"/>
                  </a:lnTo>
                  <a:lnTo>
                    <a:pt x="242" y="394"/>
                  </a:lnTo>
                  <a:lnTo>
                    <a:pt x="232" y="395"/>
                  </a:lnTo>
                  <a:lnTo>
                    <a:pt x="224" y="397"/>
                  </a:lnTo>
                  <a:lnTo>
                    <a:pt x="221" y="397"/>
                  </a:lnTo>
                  <a:lnTo>
                    <a:pt x="219" y="397"/>
                  </a:lnTo>
                  <a:lnTo>
                    <a:pt x="216" y="397"/>
                  </a:lnTo>
                  <a:lnTo>
                    <a:pt x="214" y="397"/>
                  </a:lnTo>
                  <a:lnTo>
                    <a:pt x="212" y="397"/>
                  </a:lnTo>
                  <a:lnTo>
                    <a:pt x="211" y="397"/>
                  </a:lnTo>
                  <a:lnTo>
                    <a:pt x="209" y="397"/>
                  </a:lnTo>
                  <a:lnTo>
                    <a:pt x="208" y="395"/>
                  </a:lnTo>
                  <a:lnTo>
                    <a:pt x="204" y="395"/>
                  </a:lnTo>
                  <a:lnTo>
                    <a:pt x="203" y="394"/>
                  </a:lnTo>
                  <a:lnTo>
                    <a:pt x="201" y="392"/>
                  </a:lnTo>
                  <a:lnTo>
                    <a:pt x="198" y="389"/>
                  </a:lnTo>
                  <a:lnTo>
                    <a:pt x="196" y="387"/>
                  </a:lnTo>
                  <a:lnTo>
                    <a:pt x="194" y="384"/>
                  </a:lnTo>
                  <a:lnTo>
                    <a:pt x="191" y="382"/>
                  </a:lnTo>
                  <a:lnTo>
                    <a:pt x="190" y="379"/>
                  </a:lnTo>
                  <a:lnTo>
                    <a:pt x="186" y="377"/>
                  </a:lnTo>
                  <a:lnTo>
                    <a:pt x="185" y="374"/>
                  </a:lnTo>
                  <a:lnTo>
                    <a:pt x="183" y="371"/>
                  </a:lnTo>
                  <a:lnTo>
                    <a:pt x="181" y="367"/>
                  </a:lnTo>
                  <a:lnTo>
                    <a:pt x="180" y="366"/>
                  </a:lnTo>
                  <a:lnTo>
                    <a:pt x="178" y="362"/>
                  </a:lnTo>
                  <a:lnTo>
                    <a:pt x="176" y="359"/>
                  </a:lnTo>
                  <a:lnTo>
                    <a:pt x="175" y="356"/>
                  </a:lnTo>
                  <a:lnTo>
                    <a:pt x="172" y="351"/>
                  </a:lnTo>
                  <a:lnTo>
                    <a:pt x="168" y="344"/>
                  </a:lnTo>
                  <a:lnTo>
                    <a:pt x="168" y="343"/>
                  </a:lnTo>
                  <a:lnTo>
                    <a:pt x="167" y="339"/>
                  </a:lnTo>
                  <a:lnTo>
                    <a:pt x="165" y="336"/>
                  </a:lnTo>
                  <a:lnTo>
                    <a:pt x="163" y="334"/>
                  </a:lnTo>
                  <a:lnTo>
                    <a:pt x="160" y="330"/>
                  </a:lnTo>
                  <a:lnTo>
                    <a:pt x="158" y="325"/>
                  </a:lnTo>
                  <a:lnTo>
                    <a:pt x="155" y="320"/>
                  </a:lnTo>
                  <a:lnTo>
                    <a:pt x="152" y="316"/>
                  </a:lnTo>
                  <a:lnTo>
                    <a:pt x="150" y="313"/>
                  </a:lnTo>
                  <a:lnTo>
                    <a:pt x="150" y="312"/>
                  </a:lnTo>
                  <a:lnTo>
                    <a:pt x="149" y="308"/>
                  </a:lnTo>
                  <a:lnTo>
                    <a:pt x="149" y="307"/>
                  </a:lnTo>
                  <a:lnTo>
                    <a:pt x="147" y="302"/>
                  </a:lnTo>
                  <a:lnTo>
                    <a:pt x="147" y="297"/>
                  </a:lnTo>
                  <a:lnTo>
                    <a:pt x="145" y="292"/>
                  </a:lnTo>
                  <a:lnTo>
                    <a:pt x="145" y="289"/>
                  </a:lnTo>
                  <a:lnTo>
                    <a:pt x="145" y="287"/>
                  </a:lnTo>
                  <a:lnTo>
                    <a:pt x="144" y="287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4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40" y="285"/>
                  </a:lnTo>
                  <a:lnTo>
                    <a:pt x="140" y="285"/>
                  </a:lnTo>
                  <a:lnTo>
                    <a:pt x="137" y="287"/>
                  </a:lnTo>
                  <a:lnTo>
                    <a:pt x="136" y="289"/>
                  </a:lnTo>
                  <a:lnTo>
                    <a:pt x="134" y="290"/>
                  </a:lnTo>
                  <a:lnTo>
                    <a:pt x="132" y="293"/>
                  </a:lnTo>
                  <a:lnTo>
                    <a:pt x="129" y="297"/>
                  </a:lnTo>
                  <a:lnTo>
                    <a:pt x="124" y="302"/>
                  </a:lnTo>
                  <a:lnTo>
                    <a:pt x="118" y="310"/>
                  </a:lnTo>
                  <a:lnTo>
                    <a:pt x="114" y="313"/>
                  </a:lnTo>
                  <a:lnTo>
                    <a:pt x="111" y="316"/>
                  </a:lnTo>
                  <a:lnTo>
                    <a:pt x="108" y="320"/>
                  </a:lnTo>
                  <a:lnTo>
                    <a:pt x="105" y="323"/>
                  </a:lnTo>
                  <a:lnTo>
                    <a:pt x="101" y="326"/>
                  </a:lnTo>
                  <a:lnTo>
                    <a:pt x="98" y="330"/>
                  </a:lnTo>
                  <a:lnTo>
                    <a:pt x="95" y="331"/>
                  </a:lnTo>
                  <a:lnTo>
                    <a:pt x="91" y="333"/>
                  </a:lnTo>
                  <a:lnTo>
                    <a:pt x="88" y="334"/>
                  </a:lnTo>
                  <a:lnTo>
                    <a:pt x="85" y="336"/>
                  </a:lnTo>
                  <a:lnTo>
                    <a:pt x="82" y="339"/>
                  </a:lnTo>
                  <a:lnTo>
                    <a:pt x="78" y="341"/>
                  </a:lnTo>
                  <a:lnTo>
                    <a:pt x="70" y="348"/>
                  </a:lnTo>
                  <a:lnTo>
                    <a:pt x="64" y="353"/>
                  </a:lnTo>
                  <a:lnTo>
                    <a:pt x="55" y="357"/>
                  </a:lnTo>
                  <a:lnTo>
                    <a:pt x="49" y="364"/>
                  </a:lnTo>
                  <a:lnTo>
                    <a:pt x="46" y="366"/>
                  </a:lnTo>
                  <a:lnTo>
                    <a:pt x="44" y="367"/>
                  </a:lnTo>
                  <a:lnTo>
                    <a:pt x="41" y="371"/>
                  </a:lnTo>
                  <a:lnTo>
                    <a:pt x="37" y="371"/>
                  </a:lnTo>
                  <a:lnTo>
                    <a:pt x="33" y="374"/>
                  </a:lnTo>
                  <a:lnTo>
                    <a:pt x="28" y="377"/>
                  </a:lnTo>
                  <a:lnTo>
                    <a:pt x="21" y="380"/>
                  </a:lnTo>
                  <a:lnTo>
                    <a:pt x="16" y="384"/>
                  </a:lnTo>
                  <a:lnTo>
                    <a:pt x="11" y="387"/>
                  </a:lnTo>
                  <a:lnTo>
                    <a:pt x="8" y="390"/>
                  </a:lnTo>
                  <a:lnTo>
                    <a:pt x="6" y="392"/>
                  </a:lnTo>
                  <a:lnTo>
                    <a:pt x="5" y="392"/>
                  </a:lnTo>
                  <a:lnTo>
                    <a:pt x="5" y="392"/>
                  </a:lnTo>
                  <a:lnTo>
                    <a:pt x="3" y="389"/>
                  </a:lnTo>
                  <a:lnTo>
                    <a:pt x="3" y="387"/>
                  </a:lnTo>
                  <a:lnTo>
                    <a:pt x="1" y="385"/>
                  </a:lnTo>
                  <a:lnTo>
                    <a:pt x="1" y="382"/>
                  </a:lnTo>
                  <a:lnTo>
                    <a:pt x="1" y="380"/>
                  </a:lnTo>
                  <a:lnTo>
                    <a:pt x="0" y="379"/>
                  </a:lnTo>
                  <a:lnTo>
                    <a:pt x="0" y="375"/>
                  </a:lnTo>
                  <a:lnTo>
                    <a:pt x="0" y="372"/>
                  </a:lnTo>
                  <a:lnTo>
                    <a:pt x="0" y="371"/>
                  </a:lnTo>
                  <a:lnTo>
                    <a:pt x="0" y="369"/>
                  </a:lnTo>
                  <a:lnTo>
                    <a:pt x="1" y="367"/>
                  </a:lnTo>
                  <a:lnTo>
                    <a:pt x="1" y="367"/>
                  </a:lnTo>
                  <a:lnTo>
                    <a:pt x="1" y="366"/>
                  </a:lnTo>
                  <a:lnTo>
                    <a:pt x="3" y="364"/>
                  </a:lnTo>
                  <a:lnTo>
                    <a:pt x="3" y="362"/>
                  </a:lnTo>
                  <a:lnTo>
                    <a:pt x="5" y="362"/>
                  </a:lnTo>
                  <a:lnTo>
                    <a:pt x="5" y="361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5" y="354"/>
                  </a:lnTo>
                  <a:lnTo>
                    <a:pt x="19" y="351"/>
                  </a:lnTo>
                  <a:lnTo>
                    <a:pt x="28" y="344"/>
                  </a:lnTo>
                  <a:lnTo>
                    <a:pt x="37" y="338"/>
                  </a:lnTo>
                  <a:lnTo>
                    <a:pt x="47" y="331"/>
                  </a:lnTo>
                  <a:lnTo>
                    <a:pt x="57" y="325"/>
                  </a:lnTo>
                  <a:lnTo>
                    <a:pt x="60" y="321"/>
                  </a:lnTo>
                  <a:lnTo>
                    <a:pt x="64" y="318"/>
                  </a:lnTo>
                  <a:lnTo>
                    <a:pt x="67" y="316"/>
                  </a:lnTo>
                  <a:lnTo>
                    <a:pt x="69" y="313"/>
                  </a:lnTo>
                  <a:lnTo>
                    <a:pt x="72" y="310"/>
                  </a:lnTo>
                  <a:lnTo>
                    <a:pt x="75" y="307"/>
                  </a:lnTo>
                  <a:lnTo>
                    <a:pt x="77" y="305"/>
                  </a:lnTo>
                  <a:lnTo>
                    <a:pt x="78" y="303"/>
                  </a:lnTo>
                  <a:lnTo>
                    <a:pt x="82" y="300"/>
                  </a:lnTo>
                  <a:lnTo>
                    <a:pt x="83" y="297"/>
                  </a:lnTo>
                  <a:lnTo>
                    <a:pt x="87" y="292"/>
                  </a:lnTo>
                  <a:lnTo>
                    <a:pt x="91" y="287"/>
                  </a:lnTo>
                  <a:lnTo>
                    <a:pt x="93" y="284"/>
                  </a:lnTo>
                  <a:lnTo>
                    <a:pt x="95" y="282"/>
                  </a:lnTo>
                  <a:lnTo>
                    <a:pt x="96" y="279"/>
                  </a:lnTo>
                  <a:lnTo>
                    <a:pt x="98" y="275"/>
                  </a:lnTo>
                  <a:lnTo>
                    <a:pt x="100" y="274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3" y="266"/>
                  </a:lnTo>
                  <a:lnTo>
                    <a:pt x="105" y="262"/>
                  </a:lnTo>
                  <a:lnTo>
                    <a:pt x="106" y="257"/>
                  </a:lnTo>
                  <a:lnTo>
                    <a:pt x="106" y="254"/>
                  </a:lnTo>
                  <a:lnTo>
                    <a:pt x="108" y="251"/>
                  </a:lnTo>
                  <a:lnTo>
                    <a:pt x="108" y="248"/>
                  </a:lnTo>
                  <a:lnTo>
                    <a:pt x="108" y="246"/>
                  </a:lnTo>
                  <a:lnTo>
                    <a:pt x="109" y="246"/>
                  </a:lnTo>
                  <a:lnTo>
                    <a:pt x="109" y="244"/>
                  </a:lnTo>
                  <a:lnTo>
                    <a:pt x="111" y="241"/>
                  </a:lnTo>
                  <a:lnTo>
                    <a:pt x="113" y="239"/>
                  </a:lnTo>
                  <a:lnTo>
                    <a:pt x="113" y="239"/>
                  </a:lnTo>
                  <a:lnTo>
                    <a:pt x="113" y="238"/>
                  </a:lnTo>
                  <a:lnTo>
                    <a:pt x="113" y="238"/>
                  </a:lnTo>
                  <a:lnTo>
                    <a:pt x="111" y="236"/>
                  </a:lnTo>
                  <a:lnTo>
                    <a:pt x="111" y="236"/>
                  </a:lnTo>
                  <a:lnTo>
                    <a:pt x="109" y="234"/>
                  </a:lnTo>
                  <a:lnTo>
                    <a:pt x="108" y="233"/>
                  </a:lnTo>
                  <a:lnTo>
                    <a:pt x="106" y="233"/>
                  </a:lnTo>
                  <a:lnTo>
                    <a:pt x="103" y="231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98" y="228"/>
                  </a:lnTo>
                  <a:lnTo>
                    <a:pt x="95" y="228"/>
                  </a:lnTo>
                  <a:lnTo>
                    <a:pt x="93" y="226"/>
                  </a:lnTo>
                  <a:lnTo>
                    <a:pt x="91" y="226"/>
                  </a:lnTo>
                  <a:lnTo>
                    <a:pt x="91" y="226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3"/>
                  </a:lnTo>
                  <a:lnTo>
                    <a:pt x="88" y="223"/>
                  </a:lnTo>
                  <a:lnTo>
                    <a:pt x="88" y="221"/>
                  </a:lnTo>
                  <a:lnTo>
                    <a:pt x="88" y="220"/>
                  </a:lnTo>
                  <a:lnTo>
                    <a:pt x="88" y="215"/>
                  </a:lnTo>
                  <a:lnTo>
                    <a:pt x="87" y="213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8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1" y="202"/>
                  </a:lnTo>
                  <a:lnTo>
                    <a:pt x="93" y="200"/>
                  </a:lnTo>
                  <a:lnTo>
                    <a:pt x="95" y="198"/>
                  </a:lnTo>
                  <a:lnTo>
                    <a:pt x="95" y="198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7" name="Freeform 58">
              <a:extLst>
                <a:ext uri="{FF2B5EF4-FFF2-40B4-BE49-F238E27FC236}">
                  <a16:creationId xmlns:a16="http://schemas.microsoft.com/office/drawing/2014/main" id="{6702EBA5-BF4E-B66F-F7EB-50E937ACA5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4" y="2047"/>
              <a:ext cx="319" cy="437"/>
            </a:xfrm>
            <a:custGeom>
              <a:avLst/>
              <a:gdLst>
                <a:gd name="T0" fmla="*/ 121 w 319"/>
                <a:gd name="T1" fmla="*/ 138 h 437"/>
                <a:gd name="T2" fmla="*/ 160 w 319"/>
                <a:gd name="T3" fmla="*/ 84 h 437"/>
                <a:gd name="T4" fmla="*/ 176 w 319"/>
                <a:gd name="T5" fmla="*/ 56 h 437"/>
                <a:gd name="T6" fmla="*/ 173 w 319"/>
                <a:gd name="T7" fmla="*/ 91 h 437"/>
                <a:gd name="T8" fmla="*/ 168 w 319"/>
                <a:gd name="T9" fmla="*/ 135 h 437"/>
                <a:gd name="T10" fmla="*/ 181 w 319"/>
                <a:gd name="T11" fmla="*/ 145 h 437"/>
                <a:gd name="T12" fmla="*/ 209 w 319"/>
                <a:gd name="T13" fmla="*/ 125 h 437"/>
                <a:gd name="T14" fmla="*/ 204 w 319"/>
                <a:gd name="T15" fmla="*/ 100 h 437"/>
                <a:gd name="T16" fmla="*/ 212 w 319"/>
                <a:gd name="T17" fmla="*/ 61 h 437"/>
                <a:gd name="T18" fmla="*/ 240 w 319"/>
                <a:gd name="T19" fmla="*/ 22 h 437"/>
                <a:gd name="T20" fmla="*/ 216 w 319"/>
                <a:gd name="T21" fmla="*/ 2 h 437"/>
                <a:gd name="T22" fmla="*/ 176 w 319"/>
                <a:gd name="T23" fmla="*/ 28 h 437"/>
                <a:gd name="T24" fmla="*/ 108 w 319"/>
                <a:gd name="T25" fmla="*/ 102 h 437"/>
                <a:gd name="T26" fmla="*/ 64 w 319"/>
                <a:gd name="T27" fmla="*/ 153 h 437"/>
                <a:gd name="T28" fmla="*/ 75 w 319"/>
                <a:gd name="T29" fmla="*/ 264 h 437"/>
                <a:gd name="T30" fmla="*/ 91 w 319"/>
                <a:gd name="T31" fmla="*/ 292 h 437"/>
                <a:gd name="T32" fmla="*/ 68 w 319"/>
                <a:gd name="T33" fmla="*/ 300 h 437"/>
                <a:gd name="T34" fmla="*/ 55 w 319"/>
                <a:gd name="T35" fmla="*/ 263 h 437"/>
                <a:gd name="T36" fmla="*/ 83 w 319"/>
                <a:gd name="T37" fmla="*/ 333 h 437"/>
                <a:gd name="T38" fmla="*/ 104 w 319"/>
                <a:gd name="T39" fmla="*/ 350 h 437"/>
                <a:gd name="T40" fmla="*/ 99 w 319"/>
                <a:gd name="T41" fmla="*/ 332 h 437"/>
                <a:gd name="T42" fmla="*/ 73 w 319"/>
                <a:gd name="T43" fmla="*/ 359 h 437"/>
                <a:gd name="T44" fmla="*/ 191 w 319"/>
                <a:gd name="T45" fmla="*/ 373 h 437"/>
                <a:gd name="T46" fmla="*/ 265 w 319"/>
                <a:gd name="T47" fmla="*/ 374 h 437"/>
                <a:gd name="T48" fmla="*/ 312 w 319"/>
                <a:gd name="T49" fmla="*/ 359 h 437"/>
                <a:gd name="T50" fmla="*/ 315 w 319"/>
                <a:gd name="T51" fmla="*/ 369 h 437"/>
                <a:gd name="T52" fmla="*/ 260 w 319"/>
                <a:gd name="T53" fmla="*/ 433 h 437"/>
                <a:gd name="T54" fmla="*/ 235 w 319"/>
                <a:gd name="T55" fmla="*/ 430 h 437"/>
                <a:gd name="T56" fmla="*/ 129 w 319"/>
                <a:gd name="T57" fmla="*/ 394 h 437"/>
                <a:gd name="T58" fmla="*/ 52 w 319"/>
                <a:gd name="T59" fmla="*/ 379 h 437"/>
                <a:gd name="T60" fmla="*/ 13 w 319"/>
                <a:gd name="T61" fmla="*/ 373 h 437"/>
                <a:gd name="T62" fmla="*/ 28 w 319"/>
                <a:gd name="T63" fmla="*/ 332 h 437"/>
                <a:gd name="T64" fmla="*/ 135 w 319"/>
                <a:gd name="T65" fmla="*/ 220 h 437"/>
                <a:gd name="T66" fmla="*/ 150 w 319"/>
                <a:gd name="T67" fmla="*/ 204 h 437"/>
                <a:gd name="T68" fmla="*/ 186 w 319"/>
                <a:gd name="T69" fmla="*/ 164 h 437"/>
                <a:gd name="T70" fmla="*/ 230 w 319"/>
                <a:gd name="T71" fmla="*/ 145 h 437"/>
                <a:gd name="T72" fmla="*/ 242 w 319"/>
                <a:gd name="T73" fmla="*/ 158 h 437"/>
                <a:gd name="T74" fmla="*/ 234 w 319"/>
                <a:gd name="T75" fmla="*/ 251 h 437"/>
                <a:gd name="T76" fmla="*/ 242 w 319"/>
                <a:gd name="T77" fmla="*/ 338 h 437"/>
                <a:gd name="T78" fmla="*/ 222 w 319"/>
                <a:gd name="T79" fmla="*/ 350 h 437"/>
                <a:gd name="T80" fmla="*/ 186 w 319"/>
                <a:gd name="T81" fmla="*/ 335 h 437"/>
                <a:gd name="T82" fmla="*/ 175 w 319"/>
                <a:gd name="T83" fmla="*/ 312 h 437"/>
                <a:gd name="T84" fmla="*/ 160 w 319"/>
                <a:gd name="T85" fmla="*/ 286 h 437"/>
                <a:gd name="T86" fmla="*/ 153 w 319"/>
                <a:gd name="T87" fmla="*/ 327 h 437"/>
                <a:gd name="T88" fmla="*/ 132 w 319"/>
                <a:gd name="T89" fmla="*/ 330 h 437"/>
                <a:gd name="T90" fmla="*/ 116 w 319"/>
                <a:gd name="T91" fmla="*/ 309 h 437"/>
                <a:gd name="T92" fmla="*/ 119 w 319"/>
                <a:gd name="T93" fmla="*/ 274 h 437"/>
                <a:gd name="T94" fmla="*/ 121 w 319"/>
                <a:gd name="T95" fmla="*/ 235 h 437"/>
                <a:gd name="T96" fmla="*/ 145 w 319"/>
                <a:gd name="T97" fmla="*/ 263 h 437"/>
                <a:gd name="T98" fmla="*/ 167 w 319"/>
                <a:gd name="T99" fmla="*/ 251 h 437"/>
                <a:gd name="T100" fmla="*/ 201 w 319"/>
                <a:gd name="T101" fmla="*/ 179 h 437"/>
                <a:gd name="T102" fmla="*/ 178 w 319"/>
                <a:gd name="T103" fmla="*/ 197 h 437"/>
                <a:gd name="T104" fmla="*/ 191 w 319"/>
                <a:gd name="T105" fmla="*/ 233 h 437"/>
                <a:gd name="T106" fmla="*/ 206 w 319"/>
                <a:gd name="T107" fmla="*/ 232 h 437"/>
                <a:gd name="T108" fmla="*/ 209 w 319"/>
                <a:gd name="T109" fmla="*/ 189 h 437"/>
                <a:gd name="T110" fmla="*/ 201 w 319"/>
                <a:gd name="T111" fmla="*/ 255 h 437"/>
                <a:gd name="T112" fmla="*/ 194 w 319"/>
                <a:gd name="T113" fmla="*/ 296 h 437"/>
                <a:gd name="T114" fmla="*/ 207 w 319"/>
                <a:gd name="T115" fmla="*/ 325 h 437"/>
                <a:gd name="T116" fmla="*/ 219 w 319"/>
                <a:gd name="T117" fmla="*/ 300 h 437"/>
                <a:gd name="T118" fmla="*/ 212 w 319"/>
                <a:gd name="T119" fmla="*/ 25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437">
                  <a:moveTo>
                    <a:pt x="68" y="166"/>
                  </a:moveTo>
                  <a:lnTo>
                    <a:pt x="72" y="164"/>
                  </a:lnTo>
                  <a:lnTo>
                    <a:pt x="77" y="163"/>
                  </a:lnTo>
                  <a:lnTo>
                    <a:pt x="80" y="161"/>
                  </a:lnTo>
                  <a:lnTo>
                    <a:pt x="85" y="159"/>
                  </a:lnTo>
                  <a:lnTo>
                    <a:pt x="93" y="156"/>
                  </a:lnTo>
                  <a:lnTo>
                    <a:pt x="99" y="153"/>
                  </a:lnTo>
                  <a:lnTo>
                    <a:pt x="104" y="151"/>
                  </a:lnTo>
                  <a:lnTo>
                    <a:pt x="108" y="150"/>
                  </a:lnTo>
                  <a:lnTo>
                    <a:pt x="111" y="148"/>
                  </a:lnTo>
                  <a:lnTo>
                    <a:pt x="114" y="145"/>
                  </a:lnTo>
                  <a:lnTo>
                    <a:pt x="116" y="145"/>
                  </a:lnTo>
                  <a:lnTo>
                    <a:pt x="116" y="143"/>
                  </a:lnTo>
                  <a:lnTo>
                    <a:pt x="117" y="141"/>
                  </a:lnTo>
                  <a:lnTo>
                    <a:pt x="119" y="140"/>
                  </a:lnTo>
                  <a:lnTo>
                    <a:pt x="121" y="138"/>
                  </a:lnTo>
                  <a:lnTo>
                    <a:pt x="122" y="136"/>
                  </a:lnTo>
                  <a:lnTo>
                    <a:pt x="122" y="135"/>
                  </a:lnTo>
                  <a:lnTo>
                    <a:pt x="124" y="133"/>
                  </a:lnTo>
                  <a:lnTo>
                    <a:pt x="126" y="130"/>
                  </a:lnTo>
                  <a:lnTo>
                    <a:pt x="129" y="125"/>
                  </a:lnTo>
                  <a:lnTo>
                    <a:pt x="132" y="122"/>
                  </a:lnTo>
                  <a:lnTo>
                    <a:pt x="134" y="118"/>
                  </a:lnTo>
                  <a:lnTo>
                    <a:pt x="140" y="112"/>
                  </a:lnTo>
                  <a:lnTo>
                    <a:pt x="145" y="105"/>
                  </a:lnTo>
                  <a:lnTo>
                    <a:pt x="149" y="102"/>
                  </a:lnTo>
                  <a:lnTo>
                    <a:pt x="150" y="99"/>
                  </a:lnTo>
                  <a:lnTo>
                    <a:pt x="153" y="95"/>
                  </a:lnTo>
                  <a:lnTo>
                    <a:pt x="155" y="92"/>
                  </a:lnTo>
                  <a:lnTo>
                    <a:pt x="157" y="91"/>
                  </a:lnTo>
                  <a:lnTo>
                    <a:pt x="158" y="87"/>
                  </a:lnTo>
                  <a:lnTo>
                    <a:pt x="160" y="84"/>
                  </a:lnTo>
                  <a:lnTo>
                    <a:pt x="162" y="81"/>
                  </a:lnTo>
                  <a:lnTo>
                    <a:pt x="163" y="76"/>
                  </a:lnTo>
                  <a:lnTo>
                    <a:pt x="163" y="71"/>
                  </a:lnTo>
                  <a:lnTo>
                    <a:pt x="165" y="66"/>
                  </a:lnTo>
                  <a:lnTo>
                    <a:pt x="167" y="63"/>
                  </a:lnTo>
                  <a:lnTo>
                    <a:pt x="167" y="61"/>
                  </a:lnTo>
                  <a:lnTo>
                    <a:pt x="168" y="59"/>
                  </a:lnTo>
                  <a:lnTo>
                    <a:pt x="168" y="58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0" y="56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73" y="56"/>
                  </a:lnTo>
                  <a:lnTo>
                    <a:pt x="175" y="56"/>
                  </a:lnTo>
                  <a:lnTo>
                    <a:pt x="176" y="56"/>
                  </a:lnTo>
                  <a:lnTo>
                    <a:pt x="178" y="58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81" y="61"/>
                  </a:lnTo>
                  <a:lnTo>
                    <a:pt x="183" y="63"/>
                  </a:lnTo>
                  <a:lnTo>
                    <a:pt x="183" y="63"/>
                  </a:lnTo>
                  <a:lnTo>
                    <a:pt x="185" y="64"/>
                  </a:lnTo>
                  <a:lnTo>
                    <a:pt x="186" y="69"/>
                  </a:lnTo>
                  <a:lnTo>
                    <a:pt x="188" y="71"/>
                  </a:lnTo>
                  <a:lnTo>
                    <a:pt x="188" y="71"/>
                  </a:lnTo>
                  <a:lnTo>
                    <a:pt x="186" y="72"/>
                  </a:lnTo>
                  <a:lnTo>
                    <a:pt x="183" y="76"/>
                  </a:lnTo>
                  <a:lnTo>
                    <a:pt x="180" y="79"/>
                  </a:lnTo>
                  <a:lnTo>
                    <a:pt x="178" y="84"/>
                  </a:lnTo>
                  <a:lnTo>
                    <a:pt x="175" y="87"/>
                  </a:lnTo>
                  <a:lnTo>
                    <a:pt x="173" y="91"/>
                  </a:lnTo>
                  <a:lnTo>
                    <a:pt x="171" y="92"/>
                  </a:lnTo>
                  <a:lnTo>
                    <a:pt x="171" y="95"/>
                  </a:lnTo>
                  <a:lnTo>
                    <a:pt x="170" y="97"/>
                  </a:lnTo>
                  <a:lnTo>
                    <a:pt x="170" y="100"/>
                  </a:lnTo>
                  <a:lnTo>
                    <a:pt x="168" y="102"/>
                  </a:lnTo>
                  <a:lnTo>
                    <a:pt x="168" y="104"/>
                  </a:lnTo>
                  <a:lnTo>
                    <a:pt x="168" y="107"/>
                  </a:lnTo>
                  <a:lnTo>
                    <a:pt x="168" y="110"/>
                  </a:lnTo>
                  <a:lnTo>
                    <a:pt x="168" y="113"/>
                  </a:lnTo>
                  <a:lnTo>
                    <a:pt x="168" y="117"/>
                  </a:lnTo>
                  <a:lnTo>
                    <a:pt x="168" y="120"/>
                  </a:lnTo>
                  <a:lnTo>
                    <a:pt x="168" y="125"/>
                  </a:lnTo>
                  <a:lnTo>
                    <a:pt x="168" y="128"/>
                  </a:lnTo>
                  <a:lnTo>
                    <a:pt x="168" y="130"/>
                  </a:lnTo>
                  <a:lnTo>
                    <a:pt x="168" y="133"/>
                  </a:lnTo>
                  <a:lnTo>
                    <a:pt x="168" y="135"/>
                  </a:lnTo>
                  <a:lnTo>
                    <a:pt x="167" y="136"/>
                  </a:lnTo>
                  <a:lnTo>
                    <a:pt x="167" y="138"/>
                  </a:lnTo>
                  <a:lnTo>
                    <a:pt x="167" y="140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7" y="141"/>
                  </a:lnTo>
                  <a:lnTo>
                    <a:pt x="167" y="143"/>
                  </a:lnTo>
                  <a:lnTo>
                    <a:pt x="168" y="143"/>
                  </a:lnTo>
                  <a:lnTo>
                    <a:pt x="168" y="143"/>
                  </a:lnTo>
                  <a:lnTo>
                    <a:pt x="171" y="145"/>
                  </a:lnTo>
                  <a:lnTo>
                    <a:pt x="173" y="145"/>
                  </a:lnTo>
                  <a:lnTo>
                    <a:pt x="175" y="145"/>
                  </a:lnTo>
                  <a:lnTo>
                    <a:pt x="175" y="145"/>
                  </a:lnTo>
                  <a:lnTo>
                    <a:pt x="176" y="145"/>
                  </a:lnTo>
                  <a:lnTo>
                    <a:pt x="178" y="145"/>
                  </a:lnTo>
                  <a:lnTo>
                    <a:pt x="181" y="145"/>
                  </a:lnTo>
                  <a:lnTo>
                    <a:pt x="185" y="145"/>
                  </a:lnTo>
                  <a:lnTo>
                    <a:pt x="188" y="143"/>
                  </a:lnTo>
                  <a:lnTo>
                    <a:pt x="191" y="143"/>
                  </a:lnTo>
                  <a:lnTo>
                    <a:pt x="193" y="141"/>
                  </a:lnTo>
                  <a:lnTo>
                    <a:pt x="196" y="140"/>
                  </a:lnTo>
                  <a:lnTo>
                    <a:pt x="199" y="138"/>
                  </a:lnTo>
                  <a:lnTo>
                    <a:pt x="201" y="135"/>
                  </a:lnTo>
                  <a:lnTo>
                    <a:pt x="203" y="135"/>
                  </a:lnTo>
                  <a:lnTo>
                    <a:pt x="204" y="133"/>
                  </a:lnTo>
                  <a:lnTo>
                    <a:pt x="204" y="132"/>
                  </a:lnTo>
                  <a:lnTo>
                    <a:pt x="206" y="132"/>
                  </a:lnTo>
                  <a:lnTo>
                    <a:pt x="207" y="130"/>
                  </a:lnTo>
                  <a:lnTo>
                    <a:pt x="207" y="128"/>
                  </a:lnTo>
                  <a:lnTo>
                    <a:pt x="207" y="127"/>
                  </a:lnTo>
                  <a:lnTo>
                    <a:pt x="209" y="125"/>
                  </a:lnTo>
                  <a:lnTo>
                    <a:pt x="209" y="125"/>
                  </a:lnTo>
                  <a:lnTo>
                    <a:pt x="209" y="123"/>
                  </a:lnTo>
                  <a:lnTo>
                    <a:pt x="209" y="122"/>
                  </a:lnTo>
                  <a:lnTo>
                    <a:pt x="209" y="120"/>
                  </a:lnTo>
                  <a:lnTo>
                    <a:pt x="209" y="117"/>
                  </a:lnTo>
                  <a:lnTo>
                    <a:pt x="209" y="115"/>
                  </a:lnTo>
                  <a:lnTo>
                    <a:pt x="209" y="113"/>
                  </a:lnTo>
                  <a:lnTo>
                    <a:pt x="209" y="112"/>
                  </a:lnTo>
                  <a:lnTo>
                    <a:pt x="209" y="110"/>
                  </a:lnTo>
                  <a:lnTo>
                    <a:pt x="209" y="109"/>
                  </a:lnTo>
                  <a:lnTo>
                    <a:pt x="209" y="109"/>
                  </a:lnTo>
                  <a:lnTo>
                    <a:pt x="207" y="107"/>
                  </a:lnTo>
                  <a:lnTo>
                    <a:pt x="207" y="107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4" y="100"/>
                  </a:lnTo>
                  <a:lnTo>
                    <a:pt x="204" y="97"/>
                  </a:lnTo>
                  <a:lnTo>
                    <a:pt x="204" y="95"/>
                  </a:lnTo>
                  <a:lnTo>
                    <a:pt x="203" y="92"/>
                  </a:lnTo>
                  <a:lnTo>
                    <a:pt x="203" y="91"/>
                  </a:lnTo>
                  <a:lnTo>
                    <a:pt x="203" y="87"/>
                  </a:lnTo>
                  <a:lnTo>
                    <a:pt x="203" y="86"/>
                  </a:lnTo>
                  <a:lnTo>
                    <a:pt x="203" y="84"/>
                  </a:lnTo>
                  <a:lnTo>
                    <a:pt x="203" y="81"/>
                  </a:lnTo>
                  <a:lnTo>
                    <a:pt x="203" y="79"/>
                  </a:lnTo>
                  <a:lnTo>
                    <a:pt x="204" y="76"/>
                  </a:lnTo>
                  <a:lnTo>
                    <a:pt x="204" y="74"/>
                  </a:lnTo>
                  <a:lnTo>
                    <a:pt x="206" y="72"/>
                  </a:lnTo>
                  <a:lnTo>
                    <a:pt x="206" y="69"/>
                  </a:lnTo>
                  <a:lnTo>
                    <a:pt x="207" y="68"/>
                  </a:lnTo>
                  <a:lnTo>
                    <a:pt x="209" y="64"/>
                  </a:lnTo>
                  <a:lnTo>
                    <a:pt x="212" y="61"/>
                  </a:lnTo>
                  <a:lnTo>
                    <a:pt x="214" y="59"/>
                  </a:lnTo>
                  <a:lnTo>
                    <a:pt x="219" y="53"/>
                  </a:lnTo>
                  <a:lnTo>
                    <a:pt x="224" y="48"/>
                  </a:lnTo>
                  <a:lnTo>
                    <a:pt x="229" y="45"/>
                  </a:lnTo>
                  <a:lnTo>
                    <a:pt x="234" y="40"/>
                  </a:lnTo>
                  <a:lnTo>
                    <a:pt x="235" y="36"/>
                  </a:lnTo>
                  <a:lnTo>
                    <a:pt x="237" y="35"/>
                  </a:lnTo>
                  <a:lnTo>
                    <a:pt x="238" y="33"/>
                  </a:lnTo>
                  <a:lnTo>
                    <a:pt x="240" y="30"/>
                  </a:lnTo>
                  <a:lnTo>
                    <a:pt x="240" y="28"/>
                  </a:lnTo>
                  <a:lnTo>
                    <a:pt x="240" y="28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0" y="25"/>
                  </a:lnTo>
                  <a:lnTo>
                    <a:pt x="240" y="23"/>
                  </a:lnTo>
                  <a:lnTo>
                    <a:pt x="240" y="22"/>
                  </a:lnTo>
                  <a:lnTo>
                    <a:pt x="238" y="20"/>
                  </a:lnTo>
                  <a:lnTo>
                    <a:pt x="237" y="15"/>
                  </a:lnTo>
                  <a:lnTo>
                    <a:pt x="235" y="12"/>
                  </a:lnTo>
                  <a:lnTo>
                    <a:pt x="234" y="10"/>
                  </a:lnTo>
                  <a:lnTo>
                    <a:pt x="234" y="9"/>
                  </a:lnTo>
                  <a:lnTo>
                    <a:pt x="232" y="7"/>
                  </a:lnTo>
                  <a:lnTo>
                    <a:pt x="230" y="5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7" y="2"/>
                  </a:lnTo>
                  <a:lnTo>
                    <a:pt x="225" y="2"/>
                  </a:lnTo>
                  <a:lnTo>
                    <a:pt x="224" y="2"/>
                  </a:lnTo>
                  <a:lnTo>
                    <a:pt x="224" y="2"/>
                  </a:lnTo>
                  <a:lnTo>
                    <a:pt x="222" y="0"/>
                  </a:lnTo>
                  <a:lnTo>
                    <a:pt x="220" y="2"/>
                  </a:lnTo>
                  <a:lnTo>
                    <a:pt x="216" y="2"/>
                  </a:lnTo>
                  <a:lnTo>
                    <a:pt x="211" y="4"/>
                  </a:lnTo>
                  <a:lnTo>
                    <a:pt x="209" y="4"/>
                  </a:lnTo>
                  <a:lnTo>
                    <a:pt x="206" y="5"/>
                  </a:lnTo>
                  <a:lnTo>
                    <a:pt x="203" y="5"/>
                  </a:lnTo>
                  <a:lnTo>
                    <a:pt x="201" y="7"/>
                  </a:lnTo>
                  <a:lnTo>
                    <a:pt x="198" y="9"/>
                  </a:lnTo>
                  <a:lnTo>
                    <a:pt x="194" y="10"/>
                  </a:lnTo>
                  <a:lnTo>
                    <a:pt x="193" y="12"/>
                  </a:lnTo>
                  <a:lnTo>
                    <a:pt x="189" y="13"/>
                  </a:lnTo>
                  <a:lnTo>
                    <a:pt x="188" y="15"/>
                  </a:lnTo>
                  <a:lnTo>
                    <a:pt x="185" y="17"/>
                  </a:lnTo>
                  <a:lnTo>
                    <a:pt x="183" y="18"/>
                  </a:lnTo>
                  <a:lnTo>
                    <a:pt x="181" y="20"/>
                  </a:lnTo>
                  <a:lnTo>
                    <a:pt x="180" y="23"/>
                  </a:lnTo>
                  <a:lnTo>
                    <a:pt x="178" y="25"/>
                  </a:lnTo>
                  <a:lnTo>
                    <a:pt x="176" y="28"/>
                  </a:lnTo>
                  <a:lnTo>
                    <a:pt x="173" y="31"/>
                  </a:lnTo>
                  <a:lnTo>
                    <a:pt x="168" y="36"/>
                  </a:lnTo>
                  <a:lnTo>
                    <a:pt x="162" y="43"/>
                  </a:lnTo>
                  <a:lnTo>
                    <a:pt x="155" y="50"/>
                  </a:lnTo>
                  <a:lnTo>
                    <a:pt x="149" y="56"/>
                  </a:lnTo>
                  <a:lnTo>
                    <a:pt x="145" y="59"/>
                  </a:lnTo>
                  <a:lnTo>
                    <a:pt x="142" y="63"/>
                  </a:lnTo>
                  <a:lnTo>
                    <a:pt x="140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2" y="76"/>
                  </a:lnTo>
                  <a:lnTo>
                    <a:pt x="129" y="79"/>
                  </a:lnTo>
                  <a:lnTo>
                    <a:pt x="126" y="82"/>
                  </a:lnTo>
                  <a:lnTo>
                    <a:pt x="121" y="89"/>
                  </a:lnTo>
                  <a:lnTo>
                    <a:pt x="114" y="95"/>
                  </a:lnTo>
                  <a:lnTo>
                    <a:pt x="108" y="102"/>
                  </a:lnTo>
                  <a:lnTo>
                    <a:pt x="103" y="107"/>
                  </a:lnTo>
                  <a:lnTo>
                    <a:pt x="96" y="112"/>
                  </a:lnTo>
                  <a:lnTo>
                    <a:pt x="91" y="117"/>
                  </a:lnTo>
                  <a:lnTo>
                    <a:pt x="88" y="120"/>
                  </a:lnTo>
                  <a:lnTo>
                    <a:pt x="83" y="125"/>
                  </a:lnTo>
                  <a:lnTo>
                    <a:pt x="80" y="128"/>
                  </a:lnTo>
                  <a:lnTo>
                    <a:pt x="77" y="132"/>
                  </a:lnTo>
                  <a:lnTo>
                    <a:pt x="73" y="135"/>
                  </a:lnTo>
                  <a:lnTo>
                    <a:pt x="70" y="138"/>
                  </a:lnTo>
                  <a:lnTo>
                    <a:pt x="68" y="140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5" y="146"/>
                  </a:lnTo>
                  <a:lnTo>
                    <a:pt x="64" y="148"/>
                  </a:lnTo>
                  <a:lnTo>
                    <a:pt x="64" y="151"/>
                  </a:lnTo>
                  <a:lnTo>
                    <a:pt x="64" y="153"/>
                  </a:lnTo>
                  <a:lnTo>
                    <a:pt x="64" y="154"/>
                  </a:lnTo>
                  <a:lnTo>
                    <a:pt x="64" y="156"/>
                  </a:lnTo>
                  <a:lnTo>
                    <a:pt x="64" y="158"/>
                  </a:lnTo>
                  <a:lnTo>
                    <a:pt x="64" y="159"/>
                  </a:lnTo>
                  <a:lnTo>
                    <a:pt x="65" y="161"/>
                  </a:lnTo>
                  <a:lnTo>
                    <a:pt x="65" y="163"/>
                  </a:lnTo>
                  <a:lnTo>
                    <a:pt x="67" y="164"/>
                  </a:lnTo>
                  <a:lnTo>
                    <a:pt x="68" y="166"/>
                  </a:lnTo>
                  <a:lnTo>
                    <a:pt x="68" y="166"/>
                  </a:lnTo>
                  <a:lnTo>
                    <a:pt x="68" y="166"/>
                  </a:lnTo>
                  <a:close/>
                  <a:moveTo>
                    <a:pt x="64" y="256"/>
                  </a:moveTo>
                  <a:lnTo>
                    <a:pt x="65" y="256"/>
                  </a:lnTo>
                  <a:lnTo>
                    <a:pt x="68" y="258"/>
                  </a:lnTo>
                  <a:lnTo>
                    <a:pt x="70" y="259"/>
                  </a:lnTo>
                  <a:lnTo>
                    <a:pt x="72" y="261"/>
                  </a:lnTo>
                  <a:lnTo>
                    <a:pt x="75" y="264"/>
                  </a:lnTo>
                  <a:lnTo>
                    <a:pt x="80" y="268"/>
                  </a:lnTo>
                  <a:lnTo>
                    <a:pt x="85" y="274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9"/>
                  </a:lnTo>
                  <a:lnTo>
                    <a:pt x="90" y="281"/>
                  </a:lnTo>
                  <a:lnTo>
                    <a:pt x="91" y="284"/>
                  </a:lnTo>
                  <a:lnTo>
                    <a:pt x="91" y="286"/>
                  </a:lnTo>
                  <a:lnTo>
                    <a:pt x="93" y="286"/>
                  </a:lnTo>
                  <a:lnTo>
                    <a:pt x="93" y="287"/>
                  </a:lnTo>
                  <a:lnTo>
                    <a:pt x="93" y="289"/>
                  </a:lnTo>
                  <a:lnTo>
                    <a:pt x="93" y="291"/>
                  </a:lnTo>
                  <a:lnTo>
                    <a:pt x="93" y="291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1" y="292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6" y="296"/>
                  </a:lnTo>
                  <a:lnTo>
                    <a:pt x="85" y="297"/>
                  </a:lnTo>
                  <a:lnTo>
                    <a:pt x="83" y="299"/>
                  </a:lnTo>
                  <a:lnTo>
                    <a:pt x="81" y="300"/>
                  </a:lnTo>
                  <a:lnTo>
                    <a:pt x="80" y="302"/>
                  </a:lnTo>
                  <a:lnTo>
                    <a:pt x="78" y="304"/>
                  </a:lnTo>
                  <a:lnTo>
                    <a:pt x="78" y="304"/>
                  </a:lnTo>
                  <a:lnTo>
                    <a:pt x="77" y="304"/>
                  </a:lnTo>
                  <a:lnTo>
                    <a:pt x="75" y="305"/>
                  </a:lnTo>
                  <a:lnTo>
                    <a:pt x="73" y="305"/>
                  </a:lnTo>
                  <a:lnTo>
                    <a:pt x="73" y="304"/>
                  </a:lnTo>
                  <a:lnTo>
                    <a:pt x="72" y="304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5" y="299"/>
                  </a:lnTo>
                  <a:lnTo>
                    <a:pt x="64" y="297"/>
                  </a:lnTo>
                  <a:lnTo>
                    <a:pt x="64" y="296"/>
                  </a:lnTo>
                  <a:lnTo>
                    <a:pt x="62" y="292"/>
                  </a:lnTo>
                  <a:lnTo>
                    <a:pt x="60" y="289"/>
                  </a:lnTo>
                  <a:lnTo>
                    <a:pt x="59" y="284"/>
                  </a:lnTo>
                  <a:lnTo>
                    <a:pt x="59" y="281"/>
                  </a:lnTo>
                  <a:lnTo>
                    <a:pt x="57" y="277"/>
                  </a:lnTo>
                  <a:lnTo>
                    <a:pt x="57" y="276"/>
                  </a:lnTo>
                  <a:lnTo>
                    <a:pt x="55" y="273"/>
                  </a:lnTo>
                  <a:lnTo>
                    <a:pt x="55" y="269"/>
                  </a:lnTo>
                  <a:lnTo>
                    <a:pt x="55" y="266"/>
                  </a:lnTo>
                  <a:lnTo>
                    <a:pt x="55" y="263"/>
                  </a:lnTo>
                  <a:lnTo>
                    <a:pt x="55" y="261"/>
                  </a:lnTo>
                  <a:lnTo>
                    <a:pt x="55" y="259"/>
                  </a:lnTo>
                  <a:lnTo>
                    <a:pt x="55" y="259"/>
                  </a:lnTo>
                  <a:lnTo>
                    <a:pt x="64" y="256"/>
                  </a:lnTo>
                  <a:lnTo>
                    <a:pt x="64" y="256"/>
                  </a:lnTo>
                  <a:close/>
                  <a:moveTo>
                    <a:pt x="90" y="330"/>
                  </a:moveTo>
                  <a:lnTo>
                    <a:pt x="90" y="328"/>
                  </a:lnTo>
                  <a:lnTo>
                    <a:pt x="88" y="328"/>
                  </a:lnTo>
                  <a:lnTo>
                    <a:pt x="86" y="328"/>
                  </a:lnTo>
                  <a:lnTo>
                    <a:pt x="86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5" y="328"/>
                  </a:lnTo>
                  <a:lnTo>
                    <a:pt x="83" y="330"/>
                  </a:lnTo>
                  <a:lnTo>
                    <a:pt x="83" y="332"/>
                  </a:lnTo>
                  <a:lnTo>
                    <a:pt x="83" y="333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5" y="338"/>
                  </a:lnTo>
                  <a:lnTo>
                    <a:pt x="86" y="343"/>
                  </a:lnTo>
                  <a:lnTo>
                    <a:pt x="88" y="343"/>
                  </a:lnTo>
                  <a:lnTo>
                    <a:pt x="88" y="345"/>
                  </a:lnTo>
                  <a:lnTo>
                    <a:pt x="90" y="346"/>
                  </a:lnTo>
                  <a:lnTo>
                    <a:pt x="91" y="346"/>
                  </a:lnTo>
                  <a:lnTo>
                    <a:pt x="93" y="348"/>
                  </a:lnTo>
                  <a:lnTo>
                    <a:pt x="93" y="348"/>
                  </a:lnTo>
                  <a:lnTo>
                    <a:pt x="95" y="348"/>
                  </a:lnTo>
                  <a:lnTo>
                    <a:pt x="96" y="350"/>
                  </a:lnTo>
                  <a:lnTo>
                    <a:pt x="99" y="350"/>
                  </a:lnTo>
                  <a:lnTo>
                    <a:pt x="101" y="350"/>
                  </a:lnTo>
                  <a:lnTo>
                    <a:pt x="103" y="350"/>
                  </a:lnTo>
                  <a:lnTo>
                    <a:pt x="104" y="350"/>
                  </a:lnTo>
                  <a:lnTo>
                    <a:pt x="104" y="350"/>
                  </a:lnTo>
                  <a:lnTo>
                    <a:pt x="106" y="350"/>
                  </a:lnTo>
                  <a:lnTo>
                    <a:pt x="106" y="348"/>
                  </a:lnTo>
                  <a:lnTo>
                    <a:pt x="108" y="348"/>
                  </a:lnTo>
                  <a:lnTo>
                    <a:pt x="108" y="348"/>
                  </a:lnTo>
                  <a:lnTo>
                    <a:pt x="108" y="346"/>
                  </a:lnTo>
                  <a:lnTo>
                    <a:pt x="108" y="345"/>
                  </a:lnTo>
                  <a:lnTo>
                    <a:pt x="108" y="345"/>
                  </a:lnTo>
                  <a:lnTo>
                    <a:pt x="108" y="341"/>
                  </a:lnTo>
                  <a:lnTo>
                    <a:pt x="106" y="340"/>
                  </a:lnTo>
                  <a:lnTo>
                    <a:pt x="106" y="338"/>
                  </a:lnTo>
                  <a:lnTo>
                    <a:pt x="104" y="337"/>
                  </a:lnTo>
                  <a:lnTo>
                    <a:pt x="103" y="335"/>
                  </a:lnTo>
                  <a:lnTo>
                    <a:pt x="103" y="333"/>
                  </a:lnTo>
                  <a:lnTo>
                    <a:pt x="101" y="333"/>
                  </a:lnTo>
                  <a:lnTo>
                    <a:pt x="99" y="332"/>
                  </a:lnTo>
                  <a:lnTo>
                    <a:pt x="98" y="332"/>
                  </a:lnTo>
                  <a:lnTo>
                    <a:pt x="96" y="330"/>
                  </a:lnTo>
                  <a:lnTo>
                    <a:pt x="95" y="330"/>
                  </a:lnTo>
                  <a:lnTo>
                    <a:pt x="91" y="330"/>
                  </a:lnTo>
                  <a:lnTo>
                    <a:pt x="91" y="330"/>
                  </a:lnTo>
                  <a:lnTo>
                    <a:pt x="90" y="330"/>
                  </a:lnTo>
                  <a:lnTo>
                    <a:pt x="90" y="330"/>
                  </a:lnTo>
                  <a:close/>
                  <a:moveTo>
                    <a:pt x="28" y="333"/>
                  </a:moveTo>
                  <a:lnTo>
                    <a:pt x="29" y="333"/>
                  </a:lnTo>
                  <a:lnTo>
                    <a:pt x="34" y="337"/>
                  </a:lnTo>
                  <a:lnTo>
                    <a:pt x="41" y="341"/>
                  </a:lnTo>
                  <a:lnTo>
                    <a:pt x="49" y="346"/>
                  </a:lnTo>
                  <a:lnTo>
                    <a:pt x="57" y="351"/>
                  </a:lnTo>
                  <a:lnTo>
                    <a:pt x="65" y="355"/>
                  </a:lnTo>
                  <a:lnTo>
                    <a:pt x="70" y="358"/>
                  </a:lnTo>
                  <a:lnTo>
                    <a:pt x="73" y="359"/>
                  </a:lnTo>
                  <a:lnTo>
                    <a:pt x="77" y="359"/>
                  </a:lnTo>
                  <a:lnTo>
                    <a:pt x="78" y="361"/>
                  </a:lnTo>
                  <a:lnTo>
                    <a:pt x="81" y="361"/>
                  </a:lnTo>
                  <a:lnTo>
                    <a:pt x="86" y="363"/>
                  </a:lnTo>
                  <a:lnTo>
                    <a:pt x="93" y="363"/>
                  </a:lnTo>
                  <a:lnTo>
                    <a:pt x="99" y="364"/>
                  </a:lnTo>
                  <a:lnTo>
                    <a:pt x="108" y="364"/>
                  </a:lnTo>
                  <a:lnTo>
                    <a:pt x="117" y="366"/>
                  </a:lnTo>
                  <a:lnTo>
                    <a:pt x="127" y="368"/>
                  </a:lnTo>
                  <a:lnTo>
                    <a:pt x="137" y="368"/>
                  </a:lnTo>
                  <a:lnTo>
                    <a:pt x="147" y="369"/>
                  </a:lnTo>
                  <a:lnTo>
                    <a:pt x="157" y="371"/>
                  </a:lnTo>
                  <a:lnTo>
                    <a:pt x="167" y="371"/>
                  </a:lnTo>
                  <a:lnTo>
                    <a:pt x="176" y="373"/>
                  </a:lnTo>
                  <a:lnTo>
                    <a:pt x="185" y="373"/>
                  </a:lnTo>
                  <a:lnTo>
                    <a:pt x="191" y="373"/>
                  </a:lnTo>
                  <a:lnTo>
                    <a:pt x="198" y="373"/>
                  </a:lnTo>
                  <a:lnTo>
                    <a:pt x="203" y="373"/>
                  </a:lnTo>
                  <a:lnTo>
                    <a:pt x="206" y="373"/>
                  </a:lnTo>
                  <a:lnTo>
                    <a:pt x="209" y="373"/>
                  </a:lnTo>
                  <a:lnTo>
                    <a:pt x="212" y="373"/>
                  </a:lnTo>
                  <a:lnTo>
                    <a:pt x="216" y="373"/>
                  </a:lnTo>
                  <a:lnTo>
                    <a:pt x="222" y="374"/>
                  </a:lnTo>
                  <a:lnTo>
                    <a:pt x="227" y="374"/>
                  </a:lnTo>
                  <a:lnTo>
                    <a:pt x="232" y="376"/>
                  </a:lnTo>
                  <a:lnTo>
                    <a:pt x="237" y="376"/>
                  </a:lnTo>
                  <a:lnTo>
                    <a:pt x="240" y="376"/>
                  </a:lnTo>
                  <a:lnTo>
                    <a:pt x="243" y="376"/>
                  </a:lnTo>
                  <a:lnTo>
                    <a:pt x="247" y="376"/>
                  </a:lnTo>
                  <a:lnTo>
                    <a:pt x="250" y="376"/>
                  </a:lnTo>
                  <a:lnTo>
                    <a:pt x="256" y="374"/>
                  </a:lnTo>
                  <a:lnTo>
                    <a:pt x="265" y="374"/>
                  </a:lnTo>
                  <a:lnTo>
                    <a:pt x="273" y="373"/>
                  </a:lnTo>
                  <a:lnTo>
                    <a:pt x="281" y="373"/>
                  </a:lnTo>
                  <a:lnTo>
                    <a:pt x="286" y="371"/>
                  </a:lnTo>
                  <a:lnTo>
                    <a:pt x="289" y="371"/>
                  </a:lnTo>
                  <a:lnTo>
                    <a:pt x="292" y="369"/>
                  </a:lnTo>
                  <a:lnTo>
                    <a:pt x="296" y="369"/>
                  </a:lnTo>
                  <a:lnTo>
                    <a:pt x="299" y="368"/>
                  </a:lnTo>
                  <a:lnTo>
                    <a:pt x="302" y="366"/>
                  </a:lnTo>
                  <a:lnTo>
                    <a:pt x="302" y="366"/>
                  </a:lnTo>
                  <a:lnTo>
                    <a:pt x="304" y="366"/>
                  </a:lnTo>
                  <a:lnTo>
                    <a:pt x="306" y="364"/>
                  </a:lnTo>
                  <a:lnTo>
                    <a:pt x="306" y="364"/>
                  </a:lnTo>
                  <a:lnTo>
                    <a:pt x="307" y="363"/>
                  </a:lnTo>
                  <a:lnTo>
                    <a:pt x="309" y="361"/>
                  </a:lnTo>
                  <a:lnTo>
                    <a:pt x="310" y="359"/>
                  </a:lnTo>
                  <a:lnTo>
                    <a:pt x="312" y="359"/>
                  </a:lnTo>
                  <a:lnTo>
                    <a:pt x="314" y="359"/>
                  </a:lnTo>
                  <a:lnTo>
                    <a:pt x="314" y="359"/>
                  </a:lnTo>
                  <a:lnTo>
                    <a:pt x="315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7" y="359"/>
                  </a:lnTo>
                  <a:lnTo>
                    <a:pt x="319" y="35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19" y="363"/>
                  </a:lnTo>
                  <a:lnTo>
                    <a:pt x="319" y="364"/>
                  </a:lnTo>
                  <a:lnTo>
                    <a:pt x="317" y="366"/>
                  </a:lnTo>
                  <a:lnTo>
                    <a:pt x="317" y="368"/>
                  </a:lnTo>
                  <a:lnTo>
                    <a:pt x="315" y="369"/>
                  </a:lnTo>
                  <a:lnTo>
                    <a:pt x="310" y="374"/>
                  </a:lnTo>
                  <a:lnTo>
                    <a:pt x="306" y="379"/>
                  </a:lnTo>
                  <a:lnTo>
                    <a:pt x="299" y="384"/>
                  </a:lnTo>
                  <a:lnTo>
                    <a:pt x="292" y="391"/>
                  </a:lnTo>
                  <a:lnTo>
                    <a:pt x="288" y="396"/>
                  </a:lnTo>
                  <a:lnTo>
                    <a:pt x="281" y="400"/>
                  </a:lnTo>
                  <a:lnTo>
                    <a:pt x="276" y="407"/>
                  </a:lnTo>
                  <a:lnTo>
                    <a:pt x="271" y="412"/>
                  </a:lnTo>
                  <a:lnTo>
                    <a:pt x="270" y="414"/>
                  </a:lnTo>
                  <a:lnTo>
                    <a:pt x="268" y="415"/>
                  </a:lnTo>
                  <a:lnTo>
                    <a:pt x="268" y="419"/>
                  </a:lnTo>
                  <a:lnTo>
                    <a:pt x="266" y="420"/>
                  </a:lnTo>
                  <a:lnTo>
                    <a:pt x="265" y="425"/>
                  </a:lnTo>
                  <a:lnTo>
                    <a:pt x="263" y="430"/>
                  </a:lnTo>
                  <a:lnTo>
                    <a:pt x="261" y="432"/>
                  </a:lnTo>
                  <a:lnTo>
                    <a:pt x="260" y="433"/>
                  </a:lnTo>
                  <a:lnTo>
                    <a:pt x="260" y="433"/>
                  </a:lnTo>
                  <a:lnTo>
                    <a:pt x="260" y="435"/>
                  </a:lnTo>
                  <a:lnTo>
                    <a:pt x="258" y="435"/>
                  </a:lnTo>
                  <a:lnTo>
                    <a:pt x="258" y="437"/>
                  </a:lnTo>
                  <a:lnTo>
                    <a:pt x="256" y="437"/>
                  </a:lnTo>
                  <a:lnTo>
                    <a:pt x="256" y="437"/>
                  </a:lnTo>
                  <a:lnTo>
                    <a:pt x="255" y="437"/>
                  </a:lnTo>
                  <a:lnTo>
                    <a:pt x="255" y="437"/>
                  </a:lnTo>
                  <a:lnTo>
                    <a:pt x="253" y="437"/>
                  </a:lnTo>
                  <a:lnTo>
                    <a:pt x="252" y="437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47" y="435"/>
                  </a:lnTo>
                  <a:lnTo>
                    <a:pt x="243" y="433"/>
                  </a:lnTo>
                  <a:lnTo>
                    <a:pt x="238" y="432"/>
                  </a:lnTo>
                  <a:lnTo>
                    <a:pt x="235" y="430"/>
                  </a:lnTo>
                  <a:lnTo>
                    <a:pt x="225" y="425"/>
                  </a:lnTo>
                  <a:lnTo>
                    <a:pt x="216" y="420"/>
                  </a:lnTo>
                  <a:lnTo>
                    <a:pt x="206" y="415"/>
                  </a:lnTo>
                  <a:lnTo>
                    <a:pt x="194" y="410"/>
                  </a:lnTo>
                  <a:lnTo>
                    <a:pt x="189" y="407"/>
                  </a:lnTo>
                  <a:lnTo>
                    <a:pt x="185" y="405"/>
                  </a:lnTo>
                  <a:lnTo>
                    <a:pt x="180" y="404"/>
                  </a:lnTo>
                  <a:lnTo>
                    <a:pt x="175" y="402"/>
                  </a:lnTo>
                  <a:lnTo>
                    <a:pt x="167" y="400"/>
                  </a:lnTo>
                  <a:lnTo>
                    <a:pt x="158" y="399"/>
                  </a:lnTo>
                  <a:lnTo>
                    <a:pt x="153" y="397"/>
                  </a:lnTo>
                  <a:lnTo>
                    <a:pt x="149" y="396"/>
                  </a:lnTo>
                  <a:lnTo>
                    <a:pt x="144" y="396"/>
                  </a:lnTo>
                  <a:lnTo>
                    <a:pt x="139" y="396"/>
                  </a:lnTo>
                  <a:lnTo>
                    <a:pt x="134" y="394"/>
                  </a:lnTo>
                  <a:lnTo>
                    <a:pt x="129" y="394"/>
                  </a:lnTo>
                  <a:lnTo>
                    <a:pt x="122" y="392"/>
                  </a:lnTo>
                  <a:lnTo>
                    <a:pt x="117" y="391"/>
                  </a:lnTo>
                  <a:lnTo>
                    <a:pt x="111" y="391"/>
                  </a:lnTo>
                  <a:lnTo>
                    <a:pt x="104" y="389"/>
                  </a:lnTo>
                  <a:lnTo>
                    <a:pt x="98" y="387"/>
                  </a:lnTo>
                  <a:lnTo>
                    <a:pt x="91" y="386"/>
                  </a:lnTo>
                  <a:lnTo>
                    <a:pt x="85" y="384"/>
                  </a:lnTo>
                  <a:lnTo>
                    <a:pt x="78" y="382"/>
                  </a:lnTo>
                  <a:lnTo>
                    <a:pt x="72" y="381"/>
                  </a:lnTo>
                  <a:lnTo>
                    <a:pt x="67" y="381"/>
                  </a:lnTo>
                  <a:lnTo>
                    <a:pt x="62" y="379"/>
                  </a:lnTo>
                  <a:lnTo>
                    <a:pt x="59" y="379"/>
                  </a:lnTo>
                  <a:lnTo>
                    <a:pt x="55" y="379"/>
                  </a:lnTo>
                  <a:lnTo>
                    <a:pt x="54" y="379"/>
                  </a:lnTo>
                  <a:lnTo>
                    <a:pt x="52" y="379"/>
                  </a:lnTo>
                  <a:lnTo>
                    <a:pt x="52" y="379"/>
                  </a:lnTo>
                  <a:lnTo>
                    <a:pt x="28" y="392"/>
                  </a:lnTo>
                  <a:lnTo>
                    <a:pt x="28" y="392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3" y="389"/>
                  </a:lnTo>
                  <a:lnTo>
                    <a:pt x="21" y="389"/>
                  </a:lnTo>
                  <a:lnTo>
                    <a:pt x="19" y="387"/>
                  </a:lnTo>
                  <a:lnTo>
                    <a:pt x="18" y="386"/>
                  </a:lnTo>
                  <a:lnTo>
                    <a:pt x="18" y="384"/>
                  </a:lnTo>
                  <a:lnTo>
                    <a:pt x="16" y="382"/>
                  </a:lnTo>
                  <a:lnTo>
                    <a:pt x="14" y="381"/>
                  </a:lnTo>
                  <a:lnTo>
                    <a:pt x="14" y="378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3" y="371"/>
                  </a:lnTo>
                  <a:lnTo>
                    <a:pt x="11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8" y="363"/>
                  </a:lnTo>
                  <a:lnTo>
                    <a:pt x="6" y="361"/>
                  </a:lnTo>
                  <a:lnTo>
                    <a:pt x="6" y="359"/>
                  </a:lnTo>
                  <a:lnTo>
                    <a:pt x="3" y="356"/>
                  </a:lnTo>
                  <a:lnTo>
                    <a:pt x="1" y="355"/>
                  </a:lnTo>
                  <a:lnTo>
                    <a:pt x="1" y="355"/>
                  </a:lnTo>
                  <a:lnTo>
                    <a:pt x="0" y="353"/>
                  </a:lnTo>
                  <a:lnTo>
                    <a:pt x="19" y="338"/>
                  </a:lnTo>
                  <a:lnTo>
                    <a:pt x="21" y="338"/>
                  </a:lnTo>
                  <a:lnTo>
                    <a:pt x="24" y="335"/>
                  </a:lnTo>
                  <a:lnTo>
                    <a:pt x="26" y="333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29" y="332"/>
                  </a:lnTo>
                  <a:lnTo>
                    <a:pt x="28" y="333"/>
                  </a:lnTo>
                  <a:lnTo>
                    <a:pt x="28" y="333"/>
                  </a:lnTo>
                  <a:close/>
                  <a:moveTo>
                    <a:pt x="119" y="230"/>
                  </a:moveTo>
                  <a:lnTo>
                    <a:pt x="121" y="228"/>
                  </a:lnTo>
                  <a:lnTo>
                    <a:pt x="121" y="228"/>
                  </a:lnTo>
                  <a:lnTo>
                    <a:pt x="122" y="227"/>
                  </a:lnTo>
                  <a:lnTo>
                    <a:pt x="126" y="225"/>
                  </a:lnTo>
                  <a:lnTo>
                    <a:pt x="126" y="223"/>
                  </a:lnTo>
                  <a:lnTo>
                    <a:pt x="127" y="223"/>
                  </a:lnTo>
                  <a:lnTo>
                    <a:pt x="129" y="222"/>
                  </a:lnTo>
                  <a:lnTo>
                    <a:pt x="132" y="222"/>
                  </a:lnTo>
                  <a:lnTo>
                    <a:pt x="134" y="222"/>
                  </a:lnTo>
                  <a:lnTo>
                    <a:pt x="135" y="220"/>
                  </a:lnTo>
                  <a:lnTo>
                    <a:pt x="139" y="220"/>
                  </a:lnTo>
                  <a:lnTo>
                    <a:pt x="140" y="220"/>
                  </a:lnTo>
                  <a:lnTo>
                    <a:pt x="142" y="220"/>
                  </a:lnTo>
                  <a:lnTo>
                    <a:pt x="145" y="220"/>
                  </a:lnTo>
                  <a:lnTo>
                    <a:pt x="145" y="220"/>
                  </a:lnTo>
                  <a:lnTo>
                    <a:pt x="147" y="220"/>
                  </a:lnTo>
                  <a:lnTo>
                    <a:pt x="149" y="220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9" y="215"/>
                  </a:lnTo>
                  <a:lnTo>
                    <a:pt x="147" y="210"/>
                  </a:lnTo>
                  <a:lnTo>
                    <a:pt x="149" y="209"/>
                  </a:lnTo>
                  <a:lnTo>
                    <a:pt x="149" y="207"/>
                  </a:lnTo>
                  <a:lnTo>
                    <a:pt x="149" y="205"/>
                  </a:lnTo>
                  <a:lnTo>
                    <a:pt x="150" y="204"/>
                  </a:lnTo>
                  <a:lnTo>
                    <a:pt x="152" y="204"/>
                  </a:lnTo>
                  <a:lnTo>
                    <a:pt x="152" y="202"/>
                  </a:lnTo>
                  <a:lnTo>
                    <a:pt x="153" y="200"/>
                  </a:lnTo>
                  <a:lnTo>
                    <a:pt x="155" y="199"/>
                  </a:lnTo>
                  <a:lnTo>
                    <a:pt x="158" y="195"/>
                  </a:lnTo>
                  <a:lnTo>
                    <a:pt x="162" y="192"/>
                  </a:lnTo>
                  <a:lnTo>
                    <a:pt x="163" y="191"/>
                  </a:lnTo>
                  <a:lnTo>
                    <a:pt x="165" y="189"/>
                  </a:lnTo>
                  <a:lnTo>
                    <a:pt x="167" y="187"/>
                  </a:lnTo>
                  <a:lnTo>
                    <a:pt x="167" y="186"/>
                  </a:lnTo>
                  <a:lnTo>
                    <a:pt x="170" y="182"/>
                  </a:lnTo>
                  <a:lnTo>
                    <a:pt x="171" y="179"/>
                  </a:lnTo>
                  <a:lnTo>
                    <a:pt x="175" y="176"/>
                  </a:lnTo>
                  <a:lnTo>
                    <a:pt x="178" y="173"/>
                  </a:lnTo>
                  <a:lnTo>
                    <a:pt x="181" y="169"/>
                  </a:lnTo>
                  <a:lnTo>
                    <a:pt x="186" y="164"/>
                  </a:lnTo>
                  <a:lnTo>
                    <a:pt x="189" y="161"/>
                  </a:lnTo>
                  <a:lnTo>
                    <a:pt x="194" y="156"/>
                  </a:lnTo>
                  <a:lnTo>
                    <a:pt x="198" y="154"/>
                  </a:lnTo>
                  <a:lnTo>
                    <a:pt x="199" y="153"/>
                  </a:lnTo>
                  <a:lnTo>
                    <a:pt x="203" y="151"/>
                  </a:lnTo>
                  <a:lnTo>
                    <a:pt x="204" y="150"/>
                  </a:lnTo>
                  <a:lnTo>
                    <a:pt x="207" y="148"/>
                  </a:lnTo>
                  <a:lnTo>
                    <a:pt x="211" y="148"/>
                  </a:lnTo>
                  <a:lnTo>
                    <a:pt x="212" y="146"/>
                  </a:lnTo>
                  <a:lnTo>
                    <a:pt x="216" y="146"/>
                  </a:lnTo>
                  <a:lnTo>
                    <a:pt x="217" y="145"/>
                  </a:lnTo>
                  <a:lnTo>
                    <a:pt x="220" y="145"/>
                  </a:lnTo>
                  <a:lnTo>
                    <a:pt x="222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30" y="145"/>
                  </a:lnTo>
                  <a:lnTo>
                    <a:pt x="232" y="145"/>
                  </a:lnTo>
                  <a:lnTo>
                    <a:pt x="235" y="145"/>
                  </a:lnTo>
                  <a:lnTo>
                    <a:pt x="235" y="145"/>
                  </a:lnTo>
                  <a:lnTo>
                    <a:pt x="237" y="145"/>
                  </a:lnTo>
                  <a:lnTo>
                    <a:pt x="238" y="146"/>
                  </a:lnTo>
                  <a:lnTo>
                    <a:pt x="238" y="146"/>
                  </a:lnTo>
                  <a:lnTo>
                    <a:pt x="240" y="146"/>
                  </a:lnTo>
                  <a:lnTo>
                    <a:pt x="240" y="148"/>
                  </a:lnTo>
                  <a:lnTo>
                    <a:pt x="240" y="148"/>
                  </a:lnTo>
                  <a:lnTo>
                    <a:pt x="242" y="150"/>
                  </a:lnTo>
                  <a:lnTo>
                    <a:pt x="242" y="150"/>
                  </a:lnTo>
                  <a:lnTo>
                    <a:pt x="242" y="151"/>
                  </a:lnTo>
                  <a:lnTo>
                    <a:pt x="242" y="151"/>
                  </a:lnTo>
                  <a:lnTo>
                    <a:pt x="242" y="153"/>
                  </a:lnTo>
                  <a:lnTo>
                    <a:pt x="242" y="156"/>
                  </a:lnTo>
                  <a:lnTo>
                    <a:pt x="242" y="158"/>
                  </a:lnTo>
                  <a:lnTo>
                    <a:pt x="242" y="164"/>
                  </a:lnTo>
                  <a:lnTo>
                    <a:pt x="242" y="169"/>
                  </a:lnTo>
                  <a:lnTo>
                    <a:pt x="240" y="177"/>
                  </a:lnTo>
                  <a:lnTo>
                    <a:pt x="238" y="184"/>
                  </a:lnTo>
                  <a:lnTo>
                    <a:pt x="238" y="191"/>
                  </a:lnTo>
                  <a:lnTo>
                    <a:pt x="238" y="197"/>
                  </a:lnTo>
                  <a:lnTo>
                    <a:pt x="237" y="205"/>
                  </a:lnTo>
                  <a:lnTo>
                    <a:pt x="237" y="214"/>
                  </a:lnTo>
                  <a:lnTo>
                    <a:pt x="237" y="222"/>
                  </a:lnTo>
                  <a:lnTo>
                    <a:pt x="235" y="228"/>
                  </a:lnTo>
                  <a:lnTo>
                    <a:pt x="235" y="236"/>
                  </a:lnTo>
                  <a:lnTo>
                    <a:pt x="234" y="245"/>
                  </a:lnTo>
                  <a:lnTo>
                    <a:pt x="234" y="246"/>
                  </a:lnTo>
                  <a:lnTo>
                    <a:pt x="234" y="248"/>
                  </a:lnTo>
                  <a:lnTo>
                    <a:pt x="234" y="250"/>
                  </a:lnTo>
                  <a:lnTo>
                    <a:pt x="234" y="251"/>
                  </a:lnTo>
                  <a:lnTo>
                    <a:pt x="234" y="256"/>
                  </a:lnTo>
                  <a:lnTo>
                    <a:pt x="234" y="261"/>
                  </a:lnTo>
                  <a:lnTo>
                    <a:pt x="234" y="268"/>
                  </a:lnTo>
                  <a:lnTo>
                    <a:pt x="235" y="273"/>
                  </a:lnTo>
                  <a:lnTo>
                    <a:pt x="235" y="277"/>
                  </a:lnTo>
                  <a:lnTo>
                    <a:pt x="237" y="284"/>
                  </a:lnTo>
                  <a:lnTo>
                    <a:pt x="238" y="294"/>
                  </a:lnTo>
                  <a:lnTo>
                    <a:pt x="240" y="305"/>
                  </a:lnTo>
                  <a:lnTo>
                    <a:pt x="242" y="309"/>
                  </a:lnTo>
                  <a:lnTo>
                    <a:pt x="242" y="314"/>
                  </a:lnTo>
                  <a:lnTo>
                    <a:pt x="242" y="317"/>
                  </a:lnTo>
                  <a:lnTo>
                    <a:pt x="242" y="322"/>
                  </a:lnTo>
                  <a:lnTo>
                    <a:pt x="242" y="327"/>
                  </a:lnTo>
                  <a:lnTo>
                    <a:pt x="242" y="332"/>
                  </a:lnTo>
                  <a:lnTo>
                    <a:pt x="242" y="335"/>
                  </a:lnTo>
                  <a:lnTo>
                    <a:pt x="242" y="338"/>
                  </a:lnTo>
                  <a:lnTo>
                    <a:pt x="240" y="340"/>
                  </a:lnTo>
                  <a:lnTo>
                    <a:pt x="240" y="341"/>
                  </a:lnTo>
                  <a:lnTo>
                    <a:pt x="240" y="343"/>
                  </a:lnTo>
                  <a:lnTo>
                    <a:pt x="238" y="345"/>
                  </a:lnTo>
                  <a:lnTo>
                    <a:pt x="238" y="346"/>
                  </a:lnTo>
                  <a:lnTo>
                    <a:pt x="237" y="346"/>
                  </a:lnTo>
                  <a:lnTo>
                    <a:pt x="237" y="348"/>
                  </a:lnTo>
                  <a:lnTo>
                    <a:pt x="235" y="350"/>
                  </a:lnTo>
                  <a:lnTo>
                    <a:pt x="234" y="350"/>
                  </a:lnTo>
                  <a:lnTo>
                    <a:pt x="232" y="351"/>
                  </a:lnTo>
                  <a:lnTo>
                    <a:pt x="230" y="351"/>
                  </a:lnTo>
                  <a:lnTo>
                    <a:pt x="229" y="351"/>
                  </a:lnTo>
                  <a:lnTo>
                    <a:pt x="227" y="351"/>
                  </a:lnTo>
                  <a:lnTo>
                    <a:pt x="225" y="351"/>
                  </a:lnTo>
                  <a:lnTo>
                    <a:pt x="224" y="350"/>
                  </a:lnTo>
                  <a:lnTo>
                    <a:pt x="222" y="350"/>
                  </a:lnTo>
                  <a:lnTo>
                    <a:pt x="220" y="348"/>
                  </a:lnTo>
                  <a:lnTo>
                    <a:pt x="219" y="348"/>
                  </a:lnTo>
                  <a:lnTo>
                    <a:pt x="217" y="346"/>
                  </a:lnTo>
                  <a:lnTo>
                    <a:pt x="216" y="345"/>
                  </a:lnTo>
                  <a:lnTo>
                    <a:pt x="212" y="343"/>
                  </a:lnTo>
                  <a:lnTo>
                    <a:pt x="207" y="340"/>
                  </a:lnTo>
                  <a:lnTo>
                    <a:pt x="204" y="338"/>
                  </a:lnTo>
                  <a:lnTo>
                    <a:pt x="203" y="337"/>
                  </a:lnTo>
                  <a:lnTo>
                    <a:pt x="201" y="335"/>
                  </a:lnTo>
                  <a:lnTo>
                    <a:pt x="199" y="335"/>
                  </a:lnTo>
                  <a:lnTo>
                    <a:pt x="198" y="335"/>
                  </a:lnTo>
                  <a:lnTo>
                    <a:pt x="198" y="335"/>
                  </a:lnTo>
                  <a:lnTo>
                    <a:pt x="194" y="335"/>
                  </a:lnTo>
                  <a:lnTo>
                    <a:pt x="193" y="335"/>
                  </a:lnTo>
                  <a:lnTo>
                    <a:pt x="189" y="335"/>
                  </a:lnTo>
                  <a:lnTo>
                    <a:pt x="186" y="335"/>
                  </a:lnTo>
                  <a:lnTo>
                    <a:pt x="185" y="337"/>
                  </a:lnTo>
                  <a:lnTo>
                    <a:pt x="183" y="337"/>
                  </a:lnTo>
                  <a:lnTo>
                    <a:pt x="181" y="335"/>
                  </a:lnTo>
                  <a:lnTo>
                    <a:pt x="180" y="335"/>
                  </a:lnTo>
                  <a:lnTo>
                    <a:pt x="180" y="335"/>
                  </a:lnTo>
                  <a:lnTo>
                    <a:pt x="178" y="333"/>
                  </a:lnTo>
                  <a:lnTo>
                    <a:pt x="178" y="332"/>
                  </a:lnTo>
                  <a:lnTo>
                    <a:pt x="176" y="332"/>
                  </a:lnTo>
                  <a:lnTo>
                    <a:pt x="176" y="330"/>
                  </a:lnTo>
                  <a:lnTo>
                    <a:pt x="176" y="328"/>
                  </a:lnTo>
                  <a:lnTo>
                    <a:pt x="176" y="327"/>
                  </a:lnTo>
                  <a:lnTo>
                    <a:pt x="176" y="325"/>
                  </a:lnTo>
                  <a:lnTo>
                    <a:pt x="176" y="320"/>
                  </a:lnTo>
                  <a:lnTo>
                    <a:pt x="176" y="317"/>
                  </a:lnTo>
                  <a:lnTo>
                    <a:pt x="176" y="314"/>
                  </a:lnTo>
                  <a:lnTo>
                    <a:pt x="175" y="312"/>
                  </a:lnTo>
                  <a:lnTo>
                    <a:pt x="175" y="310"/>
                  </a:lnTo>
                  <a:lnTo>
                    <a:pt x="175" y="309"/>
                  </a:lnTo>
                  <a:lnTo>
                    <a:pt x="173" y="305"/>
                  </a:lnTo>
                  <a:lnTo>
                    <a:pt x="173" y="304"/>
                  </a:lnTo>
                  <a:lnTo>
                    <a:pt x="173" y="302"/>
                  </a:lnTo>
                  <a:lnTo>
                    <a:pt x="171" y="300"/>
                  </a:lnTo>
                  <a:lnTo>
                    <a:pt x="170" y="297"/>
                  </a:lnTo>
                  <a:lnTo>
                    <a:pt x="167" y="292"/>
                  </a:lnTo>
                  <a:lnTo>
                    <a:pt x="165" y="291"/>
                  </a:lnTo>
                  <a:lnTo>
                    <a:pt x="163" y="287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60" y="286"/>
                  </a:lnTo>
                  <a:lnTo>
                    <a:pt x="158" y="286"/>
                  </a:lnTo>
                  <a:lnTo>
                    <a:pt x="158" y="287"/>
                  </a:lnTo>
                  <a:lnTo>
                    <a:pt x="158" y="289"/>
                  </a:lnTo>
                  <a:lnTo>
                    <a:pt x="158" y="291"/>
                  </a:lnTo>
                  <a:lnTo>
                    <a:pt x="157" y="292"/>
                  </a:lnTo>
                  <a:lnTo>
                    <a:pt x="157" y="296"/>
                  </a:lnTo>
                  <a:lnTo>
                    <a:pt x="157" y="300"/>
                  </a:lnTo>
                  <a:lnTo>
                    <a:pt x="157" y="305"/>
                  </a:lnTo>
                  <a:lnTo>
                    <a:pt x="157" y="309"/>
                  </a:lnTo>
                  <a:lnTo>
                    <a:pt x="157" y="312"/>
                  </a:lnTo>
                  <a:lnTo>
                    <a:pt x="157" y="315"/>
                  </a:lnTo>
                  <a:lnTo>
                    <a:pt x="157" y="318"/>
                  </a:lnTo>
                  <a:lnTo>
                    <a:pt x="155" y="322"/>
                  </a:lnTo>
                  <a:lnTo>
                    <a:pt x="155" y="323"/>
                  </a:lnTo>
                  <a:lnTo>
                    <a:pt x="153" y="327"/>
                  </a:lnTo>
                  <a:lnTo>
                    <a:pt x="153" y="330"/>
                  </a:lnTo>
                  <a:lnTo>
                    <a:pt x="150" y="335"/>
                  </a:lnTo>
                  <a:lnTo>
                    <a:pt x="150" y="335"/>
                  </a:lnTo>
                  <a:lnTo>
                    <a:pt x="150" y="337"/>
                  </a:lnTo>
                  <a:lnTo>
                    <a:pt x="149" y="337"/>
                  </a:lnTo>
                  <a:lnTo>
                    <a:pt x="149" y="337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5" y="338"/>
                  </a:lnTo>
                  <a:lnTo>
                    <a:pt x="144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0" y="337"/>
                  </a:lnTo>
                  <a:lnTo>
                    <a:pt x="135" y="333"/>
                  </a:lnTo>
                  <a:lnTo>
                    <a:pt x="132" y="330"/>
                  </a:lnTo>
                  <a:lnTo>
                    <a:pt x="131" y="330"/>
                  </a:lnTo>
                  <a:lnTo>
                    <a:pt x="129" y="328"/>
                  </a:lnTo>
                  <a:lnTo>
                    <a:pt x="126" y="327"/>
                  </a:lnTo>
                  <a:lnTo>
                    <a:pt x="124" y="325"/>
                  </a:lnTo>
                  <a:lnTo>
                    <a:pt x="122" y="325"/>
                  </a:lnTo>
                  <a:lnTo>
                    <a:pt x="122" y="323"/>
                  </a:lnTo>
                  <a:lnTo>
                    <a:pt x="121" y="323"/>
                  </a:lnTo>
                  <a:lnTo>
                    <a:pt x="121" y="323"/>
                  </a:lnTo>
                  <a:lnTo>
                    <a:pt x="119" y="322"/>
                  </a:lnTo>
                  <a:lnTo>
                    <a:pt x="119" y="320"/>
                  </a:lnTo>
                  <a:lnTo>
                    <a:pt x="119" y="320"/>
                  </a:lnTo>
                  <a:lnTo>
                    <a:pt x="117" y="318"/>
                  </a:lnTo>
                  <a:lnTo>
                    <a:pt x="117" y="317"/>
                  </a:lnTo>
                  <a:lnTo>
                    <a:pt x="116" y="314"/>
                  </a:lnTo>
                  <a:lnTo>
                    <a:pt x="116" y="312"/>
                  </a:lnTo>
                  <a:lnTo>
                    <a:pt x="116" y="309"/>
                  </a:lnTo>
                  <a:lnTo>
                    <a:pt x="114" y="304"/>
                  </a:lnTo>
                  <a:lnTo>
                    <a:pt x="114" y="299"/>
                  </a:lnTo>
                  <a:lnTo>
                    <a:pt x="114" y="297"/>
                  </a:lnTo>
                  <a:lnTo>
                    <a:pt x="114" y="294"/>
                  </a:lnTo>
                  <a:lnTo>
                    <a:pt x="113" y="292"/>
                  </a:lnTo>
                  <a:lnTo>
                    <a:pt x="113" y="291"/>
                  </a:lnTo>
                  <a:lnTo>
                    <a:pt x="111" y="287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11" y="284"/>
                  </a:lnTo>
                  <a:lnTo>
                    <a:pt x="113" y="282"/>
                  </a:lnTo>
                  <a:lnTo>
                    <a:pt x="113" y="281"/>
                  </a:lnTo>
                  <a:lnTo>
                    <a:pt x="114" y="281"/>
                  </a:lnTo>
                  <a:lnTo>
                    <a:pt x="116" y="279"/>
                  </a:lnTo>
                  <a:lnTo>
                    <a:pt x="117" y="277"/>
                  </a:lnTo>
                  <a:lnTo>
                    <a:pt x="119" y="274"/>
                  </a:lnTo>
                  <a:lnTo>
                    <a:pt x="121" y="274"/>
                  </a:lnTo>
                  <a:lnTo>
                    <a:pt x="122" y="273"/>
                  </a:lnTo>
                  <a:lnTo>
                    <a:pt x="124" y="271"/>
                  </a:lnTo>
                  <a:lnTo>
                    <a:pt x="124" y="269"/>
                  </a:lnTo>
                  <a:lnTo>
                    <a:pt x="124" y="268"/>
                  </a:lnTo>
                  <a:lnTo>
                    <a:pt x="126" y="266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4" y="256"/>
                  </a:lnTo>
                  <a:lnTo>
                    <a:pt x="124" y="253"/>
                  </a:lnTo>
                  <a:lnTo>
                    <a:pt x="124" y="251"/>
                  </a:lnTo>
                  <a:lnTo>
                    <a:pt x="122" y="245"/>
                  </a:lnTo>
                  <a:lnTo>
                    <a:pt x="121" y="240"/>
                  </a:lnTo>
                  <a:lnTo>
                    <a:pt x="121" y="236"/>
                  </a:lnTo>
                  <a:lnTo>
                    <a:pt x="121" y="235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30"/>
                  </a:lnTo>
                  <a:close/>
                  <a:moveTo>
                    <a:pt x="160" y="225"/>
                  </a:moveTo>
                  <a:lnTo>
                    <a:pt x="150" y="228"/>
                  </a:lnTo>
                  <a:lnTo>
                    <a:pt x="150" y="228"/>
                  </a:lnTo>
                  <a:lnTo>
                    <a:pt x="149" y="232"/>
                  </a:lnTo>
                  <a:lnTo>
                    <a:pt x="149" y="235"/>
                  </a:lnTo>
                  <a:lnTo>
                    <a:pt x="147" y="240"/>
                  </a:lnTo>
                  <a:lnTo>
                    <a:pt x="145" y="243"/>
                  </a:lnTo>
                  <a:lnTo>
                    <a:pt x="145" y="250"/>
                  </a:lnTo>
                  <a:lnTo>
                    <a:pt x="144" y="253"/>
                  </a:lnTo>
                  <a:lnTo>
                    <a:pt x="144" y="256"/>
                  </a:lnTo>
                  <a:lnTo>
                    <a:pt x="144" y="258"/>
                  </a:lnTo>
                  <a:lnTo>
                    <a:pt x="145" y="261"/>
                  </a:lnTo>
                  <a:lnTo>
                    <a:pt x="145" y="263"/>
                  </a:lnTo>
                  <a:lnTo>
                    <a:pt x="145" y="264"/>
                  </a:lnTo>
                  <a:lnTo>
                    <a:pt x="147" y="266"/>
                  </a:lnTo>
                  <a:lnTo>
                    <a:pt x="147" y="268"/>
                  </a:lnTo>
                  <a:lnTo>
                    <a:pt x="149" y="269"/>
                  </a:lnTo>
                  <a:lnTo>
                    <a:pt x="149" y="269"/>
                  </a:lnTo>
                  <a:lnTo>
                    <a:pt x="150" y="271"/>
                  </a:lnTo>
                  <a:lnTo>
                    <a:pt x="150" y="271"/>
                  </a:lnTo>
                  <a:lnTo>
                    <a:pt x="152" y="273"/>
                  </a:lnTo>
                  <a:lnTo>
                    <a:pt x="152" y="273"/>
                  </a:lnTo>
                  <a:lnTo>
                    <a:pt x="153" y="269"/>
                  </a:lnTo>
                  <a:lnTo>
                    <a:pt x="158" y="264"/>
                  </a:lnTo>
                  <a:lnTo>
                    <a:pt x="162" y="261"/>
                  </a:lnTo>
                  <a:lnTo>
                    <a:pt x="163" y="258"/>
                  </a:lnTo>
                  <a:lnTo>
                    <a:pt x="165" y="255"/>
                  </a:lnTo>
                  <a:lnTo>
                    <a:pt x="165" y="253"/>
                  </a:lnTo>
                  <a:lnTo>
                    <a:pt x="167" y="251"/>
                  </a:lnTo>
                  <a:lnTo>
                    <a:pt x="167" y="250"/>
                  </a:lnTo>
                  <a:lnTo>
                    <a:pt x="168" y="248"/>
                  </a:lnTo>
                  <a:lnTo>
                    <a:pt x="168" y="246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8" y="243"/>
                  </a:lnTo>
                  <a:lnTo>
                    <a:pt x="168" y="241"/>
                  </a:lnTo>
                  <a:lnTo>
                    <a:pt x="168" y="240"/>
                  </a:lnTo>
                  <a:lnTo>
                    <a:pt x="167" y="238"/>
                  </a:lnTo>
                  <a:lnTo>
                    <a:pt x="167" y="235"/>
                  </a:lnTo>
                  <a:lnTo>
                    <a:pt x="165" y="232"/>
                  </a:lnTo>
                  <a:lnTo>
                    <a:pt x="162" y="228"/>
                  </a:lnTo>
                  <a:lnTo>
                    <a:pt x="160" y="225"/>
                  </a:lnTo>
                  <a:lnTo>
                    <a:pt x="160" y="225"/>
                  </a:lnTo>
                  <a:close/>
                  <a:moveTo>
                    <a:pt x="203" y="179"/>
                  </a:moveTo>
                  <a:lnTo>
                    <a:pt x="201" y="179"/>
                  </a:lnTo>
                  <a:lnTo>
                    <a:pt x="199" y="181"/>
                  </a:lnTo>
                  <a:lnTo>
                    <a:pt x="198" y="181"/>
                  </a:lnTo>
                  <a:lnTo>
                    <a:pt x="196" y="181"/>
                  </a:lnTo>
                  <a:lnTo>
                    <a:pt x="193" y="181"/>
                  </a:lnTo>
                  <a:lnTo>
                    <a:pt x="189" y="182"/>
                  </a:lnTo>
                  <a:lnTo>
                    <a:pt x="188" y="182"/>
                  </a:lnTo>
                  <a:lnTo>
                    <a:pt x="188" y="182"/>
                  </a:lnTo>
                  <a:lnTo>
                    <a:pt x="186" y="184"/>
                  </a:lnTo>
                  <a:lnTo>
                    <a:pt x="185" y="184"/>
                  </a:lnTo>
                  <a:lnTo>
                    <a:pt x="183" y="186"/>
                  </a:lnTo>
                  <a:lnTo>
                    <a:pt x="183" y="187"/>
                  </a:lnTo>
                  <a:lnTo>
                    <a:pt x="181" y="189"/>
                  </a:lnTo>
                  <a:lnTo>
                    <a:pt x="180" y="191"/>
                  </a:lnTo>
                  <a:lnTo>
                    <a:pt x="180" y="192"/>
                  </a:lnTo>
                  <a:lnTo>
                    <a:pt x="178" y="195"/>
                  </a:lnTo>
                  <a:lnTo>
                    <a:pt x="178" y="197"/>
                  </a:lnTo>
                  <a:lnTo>
                    <a:pt x="178" y="199"/>
                  </a:lnTo>
                  <a:lnTo>
                    <a:pt x="178" y="200"/>
                  </a:lnTo>
                  <a:lnTo>
                    <a:pt x="178" y="202"/>
                  </a:lnTo>
                  <a:lnTo>
                    <a:pt x="178" y="204"/>
                  </a:lnTo>
                  <a:lnTo>
                    <a:pt x="178" y="205"/>
                  </a:lnTo>
                  <a:lnTo>
                    <a:pt x="180" y="209"/>
                  </a:lnTo>
                  <a:lnTo>
                    <a:pt x="181" y="210"/>
                  </a:lnTo>
                  <a:lnTo>
                    <a:pt x="181" y="214"/>
                  </a:lnTo>
                  <a:lnTo>
                    <a:pt x="183" y="215"/>
                  </a:lnTo>
                  <a:lnTo>
                    <a:pt x="185" y="218"/>
                  </a:lnTo>
                  <a:lnTo>
                    <a:pt x="186" y="222"/>
                  </a:lnTo>
                  <a:lnTo>
                    <a:pt x="188" y="227"/>
                  </a:lnTo>
                  <a:lnTo>
                    <a:pt x="189" y="230"/>
                  </a:lnTo>
                  <a:lnTo>
                    <a:pt x="189" y="232"/>
                  </a:lnTo>
                  <a:lnTo>
                    <a:pt x="191" y="233"/>
                  </a:lnTo>
                  <a:lnTo>
                    <a:pt x="191" y="233"/>
                  </a:lnTo>
                  <a:lnTo>
                    <a:pt x="193" y="235"/>
                  </a:lnTo>
                  <a:lnTo>
                    <a:pt x="194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6" y="236"/>
                  </a:lnTo>
                  <a:lnTo>
                    <a:pt x="198" y="236"/>
                  </a:lnTo>
                  <a:lnTo>
                    <a:pt x="198" y="236"/>
                  </a:lnTo>
                  <a:lnTo>
                    <a:pt x="201" y="236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6" y="232"/>
                  </a:lnTo>
                  <a:lnTo>
                    <a:pt x="207" y="228"/>
                  </a:lnTo>
                  <a:lnTo>
                    <a:pt x="207" y="225"/>
                  </a:lnTo>
                  <a:lnTo>
                    <a:pt x="207" y="222"/>
                  </a:lnTo>
                  <a:lnTo>
                    <a:pt x="209" y="220"/>
                  </a:lnTo>
                  <a:lnTo>
                    <a:pt x="209" y="218"/>
                  </a:lnTo>
                  <a:lnTo>
                    <a:pt x="207" y="217"/>
                  </a:lnTo>
                  <a:lnTo>
                    <a:pt x="207" y="215"/>
                  </a:lnTo>
                  <a:lnTo>
                    <a:pt x="207" y="212"/>
                  </a:lnTo>
                  <a:lnTo>
                    <a:pt x="207" y="209"/>
                  </a:lnTo>
                  <a:lnTo>
                    <a:pt x="206" y="207"/>
                  </a:lnTo>
                  <a:lnTo>
                    <a:pt x="206" y="204"/>
                  </a:lnTo>
                  <a:lnTo>
                    <a:pt x="206" y="202"/>
                  </a:lnTo>
                  <a:lnTo>
                    <a:pt x="207" y="200"/>
                  </a:lnTo>
                  <a:lnTo>
                    <a:pt x="207" y="195"/>
                  </a:lnTo>
                  <a:lnTo>
                    <a:pt x="207" y="192"/>
                  </a:lnTo>
                  <a:lnTo>
                    <a:pt x="209" y="189"/>
                  </a:lnTo>
                  <a:lnTo>
                    <a:pt x="209" y="186"/>
                  </a:lnTo>
                  <a:lnTo>
                    <a:pt x="203" y="179"/>
                  </a:lnTo>
                  <a:lnTo>
                    <a:pt x="203" y="179"/>
                  </a:lnTo>
                  <a:close/>
                  <a:moveTo>
                    <a:pt x="212" y="255"/>
                  </a:moveTo>
                  <a:lnTo>
                    <a:pt x="212" y="255"/>
                  </a:lnTo>
                  <a:lnTo>
                    <a:pt x="212" y="253"/>
                  </a:lnTo>
                  <a:lnTo>
                    <a:pt x="211" y="253"/>
                  </a:lnTo>
                  <a:lnTo>
                    <a:pt x="211" y="253"/>
                  </a:lnTo>
                  <a:lnTo>
                    <a:pt x="209" y="251"/>
                  </a:lnTo>
                  <a:lnTo>
                    <a:pt x="209" y="251"/>
                  </a:lnTo>
                  <a:lnTo>
                    <a:pt x="207" y="251"/>
                  </a:lnTo>
                  <a:lnTo>
                    <a:pt x="206" y="251"/>
                  </a:lnTo>
                  <a:lnTo>
                    <a:pt x="206" y="251"/>
                  </a:lnTo>
                  <a:lnTo>
                    <a:pt x="204" y="253"/>
                  </a:lnTo>
                  <a:lnTo>
                    <a:pt x="203" y="253"/>
                  </a:lnTo>
                  <a:lnTo>
                    <a:pt x="201" y="255"/>
                  </a:lnTo>
                  <a:lnTo>
                    <a:pt x="199" y="256"/>
                  </a:lnTo>
                  <a:lnTo>
                    <a:pt x="198" y="259"/>
                  </a:lnTo>
                  <a:lnTo>
                    <a:pt x="194" y="263"/>
                  </a:lnTo>
                  <a:lnTo>
                    <a:pt x="193" y="266"/>
                  </a:lnTo>
                  <a:lnTo>
                    <a:pt x="191" y="268"/>
                  </a:lnTo>
                  <a:lnTo>
                    <a:pt x="191" y="269"/>
                  </a:lnTo>
                  <a:lnTo>
                    <a:pt x="191" y="269"/>
                  </a:lnTo>
                  <a:lnTo>
                    <a:pt x="189" y="271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9" y="274"/>
                  </a:lnTo>
                  <a:lnTo>
                    <a:pt x="189" y="276"/>
                  </a:lnTo>
                  <a:lnTo>
                    <a:pt x="191" y="281"/>
                  </a:lnTo>
                  <a:lnTo>
                    <a:pt x="193" y="286"/>
                  </a:lnTo>
                  <a:lnTo>
                    <a:pt x="193" y="291"/>
                  </a:lnTo>
                  <a:lnTo>
                    <a:pt x="194" y="296"/>
                  </a:lnTo>
                  <a:lnTo>
                    <a:pt x="194" y="299"/>
                  </a:lnTo>
                  <a:lnTo>
                    <a:pt x="196" y="302"/>
                  </a:lnTo>
                  <a:lnTo>
                    <a:pt x="196" y="305"/>
                  </a:lnTo>
                  <a:lnTo>
                    <a:pt x="196" y="307"/>
                  </a:lnTo>
                  <a:lnTo>
                    <a:pt x="198" y="309"/>
                  </a:lnTo>
                  <a:lnTo>
                    <a:pt x="198" y="312"/>
                  </a:lnTo>
                  <a:lnTo>
                    <a:pt x="199" y="315"/>
                  </a:lnTo>
                  <a:lnTo>
                    <a:pt x="201" y="318"/>
                  </a:lnTo>
                  <a:lnTo>
                    <a:pt x="201" y="320"/>
                  </a:lnTo>
                  <a:lnTo>
                    <a:pt x="203" y="322"/>
                  </a:lnTo>
                  <a:lnTo>
                    <a:pt x="203" y="322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6" y="325"/>
                  </a:lnTo>
                  <a:lnTo>
                    <a:pt x="206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7" y="325"/>
                  </a:lnTo>
                  <a:lnTo>
                    <a:pt x="209" y="325"/>
                  </a:lnTo>
                  <a:lnTo>
                    <a:pt x="209" y="325"/>
                  </a:lnTo>
                  <a:lnTo>
                    <a:pt x="211" y="323"/>
                  </a:lnTo>
                  <a:lnTo>
                    <a:pt x="211" y="322"/>
                  </a:lnTo>
                  <a:lnTo>
                    <a:pt x="214" y="318"/>
                  </a:lnTo>
                  <a:lnTo>
                    <a:pt x="216" y="315"/>
                  </a:lnTo>
                  <a:lnTo>
                    <a:pt x="216" y="314"/>
                  </a:lnTo>
                  <a:lnTo>
                    <a:pt x="217" y="312"/>
                  </a:lnTo>
                  <a:lnTo>
                    <a:pt x="217" y="310"/>
                  </a:lnTo>
                  <a:lnTo>
                    <a:pt x="219" y="309"/>
                  </a:lnTo>
                  <a:lnTo>
                    <a:pt x="219" y="305"/>
                  </a:lnTo>
                  <a:lnTo>
                    <a:pt x="219" y="304"/>
                  </a:lnTo>
                  <a:lnTo>
                    <a:pt x="219" y="302"/>
                  </a:lnTo>
                  <a:lnTo>
                    <a:pt x="219" y="300"/>
                  </a:lnTo>
                  <a:lnTo>
                    <a:pt x="219" y="297"/>
                  </a:lnTo>
                  <a:lnTo>
                    <a:pt x="219" y="296"/>
                  </a:lnTo>
                  <a:lnTo>
                    <a:pt x="219" y="294"/>
                  </a:lnTo>
                  <a:lnTo>
                    <a:pt x="219" y="291"/>
                  </a:lnTo>
                  <a:lnTo>
                    <a:pt x="217" y="287"/>
                  </a:lnTo>
                  <a:lnTo>
                    <a:pt x="217" y="284"/>
                  </a:lnTo>
                  <a:lnTo>
                    <a:pt x="216" y="282"/>
                  </a:lnTo>
                  <a:lnTo>
                    <a:pt x="216" y="281"/>
                  </a:lnTo>
                  <a:lnTo>
                    <a:pt x="216" y="279"/>
                  </a:lnTo>
                  <a:lnTo>
                    <a:pt x="214" y="277"/>
                  </a:lnTo>
                  <a:lnTo>
                    <a:pt x="214" y="276"/>
                  </a:lnTo>
                  <a:lnTo>
                    <a:pt x="214" y="274"/>
                  </a:lnTo>
                  <a:lnTo>
                    <a:pt x="214" y="268"/>
                  </a:lnTo>
                  <a:lnTo>
                    <a:pt x="214" y="261"/>
                  </a:lnTo>
                  <a:lnTo>
                    <a:pt x="212" y="256"/>
                  </a:lnTo>
                  <a:lnTo>
                    <a:pt x="212" y="255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8" name="Freeform 59">
              <a:extLst>
                <a:ext uri="{FF2B5EF4-FFF2-40B4-BE49-F238E27FC236}">
                  <a16:creationId xmlns:a16="http://schemas.microsoft.com/office/drawing/2014/main" id="{41E58842-8233-D495-D6D9-B842F35D4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2070"/>
              <a:ext cx="324" cy="392"/>
            </a:xfrm>
            <a:custGeom>
              <a:avLst/>
              <a:gdLst>
                <a:gd name="T0" fmla="*/ 132 w 324"/>
                <a:gd name="T1" fmla="*/ 140 h 392"/>
                <a:gd name="T2" fmla="*/ 152 w 324"/>
                <a:gd name="T3" fmla="*/ 138 h 392"/>
                <a:gd name="T4" fmla="*/ 170 w 324"/>
                <a:gd name="T5" fmla="*/ 131 h 392"/>
                <a:gd name="T6" fmla="*/ 177 w 324"/>
                <a:gd name="T7" fmla="*/ 125 h 392"/>
                <a:gd name="T8" fmla="*/ 193 w 324"/>
                <a:gd name="T9" fmla="*/ 64 h 392"/>
                <a:gd name="T10" fmla="*/ 203 w 324"/>
                <a:gd name="T11" fmla="*/ 43 h 392"/>
                <a:gd name="T12" fmla="*/ 213 w 324"/>
                <a:gd name="T13" fmla="*/ 8 h 392"/>
                <a:gd name="T14" fmla="*/ 218 w 324"/>
                <a:gd name="T15" fmla="*/ 2 h 392"/>
                <a:gd name="T16" fmla="*/ 232 w 324"/>
                <a:gd name="T17" fmla="*/ 0 h 392"/>
                <a:gd name="T18" fmla="*/ 244 w 324"/>
                <a:gd name="T19" fmla="*/ 10 h 392"/>
                <a:gd name="T20" fmla="*/ 255 w 324"/>
                <a:gd name="T21" fmla="*/ 30 h 392"/>
                <a:gd name="T22" fmla="*/ 252 w 324"/>
                <a:gd name="T23" fmla="*/ 45 h 392"/>
                <a:gd name="T24" fmla="*/ 237 w 324"/>
                <a:gd name="T25" fmla="*/ 69 h 392"/>
                <a:gd name="T26" fmla="*/ 226 w 324"/>
                <a:gd name="T27" fmla="*/ 97 h 392"/>
                <a:gd name="T28" fmla="*/ 222 w 324"/>
                <a:gd name="T29" fmla="*/ 109 h 392"/>
                <a:gd name="T30" fmla="*/ 226 w 324"/>
                <a:gd name="T31" fmla="*/ 112 h 392"/>
                <a:gd name="T32" fmla="*/ 245 w 324"/>
                <a:gd name="T33" fmla="*/ 105 h 392"/>
                <a:gd name="T34" fmla="*/ 262 w 324"/>
                <a:gd name="T35" fmla="*/ 100 h 392"/>
                <a:gd name="T36" fmla="*/ 280 w 324"/>
                <a:gd name="T37" fmla="*/ 107 h 392"/>
                <a:gd name="T38" fmla="*/ 280 w 324"/>
                <a:gd name="T39" fmla="*/ 115 h 392"/>
                <a:gd name="T40" fmla="*/ 278 w 324"/>
                <a:gd name="T41" fmla="*/ 130 h 392"/>
                <a:gd name="T42" fmla="*/ 273 w 324"/>
                <a:gd name="T43" fmla="*/ 133 h 392"/>
                <a:gd name="T44" fmla="*/ 252 w 324"/>
                <a:gd name="T45" fmla="*/ 136 h 392"/>
                <a:gd name="T46" fmla="*/ 240 w 324"/>
                <a:gd name="T47" fmla="*/ 146 h 392"/>
                <a:gd name="T48" fmla="*/ 227 w 324"/>
                <a:gd name="T49" fmla="*/ 153 h 392"/>
                <a:gd name="T50" fmla="*/ 214 w 324"/>
                <a:gd name="T51" fmla="*/ 158 h 392"/>
                <a:gd name="T52" fmla="*/ 200 w 324"/>
                <a:gd name="T53" fmla="*/ 176 h 392"/>
                <a:gd name="T54" fmla="*/ 185 w 324"/>
                <a:gd name="T55" fmla="*/ 204 h 392"/>
                <a:gd name="T56" fmla="*/ 186 w 324"/>
                <a:gd name="T57" fmla="*/ 225 h 392"/>
                <a:gd name="T58" fmla="*/ 227 w 324"/>
                <a:gd name="T59" fmla="*/ 256 h 392"/>
                <a:gd name="T60" fmla="*/ 244 w 324"/>
                <a:gd name="T61" fmla="*/ 269 h 392"/>
                <a:gd name="T62" fmla="*/ 268 w 324"/>
                <a:gd name="T63" fmla="*/ 276 h 392"/>
                <a:gd name="T64" fmla="*/ 280 w 324"/>
                <a:gd name="T65" fmla="*/ 274 h 392"/>
                <a:gd name="T66" fmla="*/ 314 w 324"/>
                <a:gd name="T67" fmla="*/ 264 h 392"/>
                <a:gd name="T68" fmla="*/ 304 w 324"/>
                <a:gd name="T69" fmla="*/ 292 h 392"/>
                <a:gd name="T70" fmla="*/ 285 w 324"/>
                <a:gd name="T71" fmla="*/ 310 h 392"/>
                <a:gd name="T72" fmla="*/ 276 w 324"/>
                <a:gd name="T73" fmla="*/ 317 h 392"/>
                <a:gd name="T74" fmla="*/ 255 w 324"/>
                <a:gd name="T75" fmla="*/ 317 h 392"/>
                <a:gd name="T76" fmla="*/ 237 w 324"/>
                <a:gd name="T77" fmla="*/ 317 h 392"/>
                <a:gd name="T78" fmla="*/ 229 w 324"/>
                <a:gd name="T79" fmla="*/ 302 h 392"/>
                <a:gd name="T80" fmla="*/ 214 w 324"/>
                <a:gd name="T81" fmla="*/ 274 h 392"/>
                <a:gd name="T82" fmla="*/ 188 w 324"/>
                <a:gd name="T83" fmla="*/ 243 h 392"/>
                <a:gd name="T84" fmla="*/ 168 w 324"/>
                <a:gd name="T85" fmla="*/ 232 h 392"/>
                <a:gd name="T86" fmla="*/ 142 w 324"/>
                <a:gd name="T87" fmla="*/ 273 h 392"/>
                <a:gd name="T88" fmla="*/ 108 w 324"/>
                <a:gd name="T89" fmla="*/ 315 h 392"/>
                <a:gd name="T90" fmla="*/ 67 w 324"/>
                <a:gd name="T91" fmla="*/ 355 h 392"/>
                <a:gd name="T92" fmla="*/ 26 w 324"/>
                <a:gd name="T93" fmla="*/ 386 h 392"/>
                <a:gd name="T94" fmla="*/ 5 w 324"/>
                <a:gd name="T95" fmla="*/ 392 h 392"/>
                <a:gd name="T96" fmla="*/ 0 w 324"/>
                <a:gd name="T97" fmla="*/ 386 h 392"/>
                <a:gd name="T98" fmla="*/ 11 w 324"/>
                <a:gd name="T99" fmla="*/ 366 h 392"/>
                <a:gd name="T100" fmla="*/ 46 w 324"/>
                <a:gd name="T101" fmla="*/ 333 h 392"/>
                <a:gd name="T102" fmla="*/ 80 w 324"/>
                <a:gd name="T103" fmla="*/ 294 h 392"/>
                <a:gd name="T104" fmla="*/ 113 w 324"/>
                <a:gd name="T105" fmla="*/ 246 h 392"/>
                <a:gd name="T106" fmla="*/ 144 w 324"/>
                <a:gd name="T107" fmla="*/ 192 h 392"/>
                <a:gd name="T108" fmla="*/ 141 w 324"/>
                <a:gd name="T109" fmla="*/ 174 h 392"/>
                <a:gd name="T110" fmla="*/ 123 w 324"/>
                <a:gd name="T111" fmla="*/ 164 h 392"/>
                <a:gd name="T112" fmla="*/ 108 w 324"/>
                <a:gd name="T113" fmla="*/ 161 h 392"/>
                <a:gd name="T114" fmla="*/ 106 w 324"/>
                <a:gd name="T115" fmla="*/ 15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4" h="392">
                  <a:moveTo>
                    <a:pt x="110" y="140"/>
                  </a:moveTo>
                  <a:lnTo>
                    <a:pt x="113" y="140"/>
                  </a:lnTo>
                  <a:lnTo>
                    <a:pt x="115" y="140"/>
                  </a:lnTo>
                  <a:lnTo>
                    <a:pt x="118" y="140"/>
                  </a:lnTo>
                  <a:lnTo>
                    <a:pt x="121" y="140"/>
                  </a:lnTo>
                  <a:lnTo>
                    <a:pt x="126" y="140"/>
                  </a:lnTo>
                  <a:lnTo>
                    <a:pt x="132" y="140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4" y="140"/>
                  </a:lnTo>
                  <a:lnTo>
                    <a:pt x="147" y="140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5" y="136"/>
                  </a:lnTo>
                  <a:lnTo>
                    <a:pt x="159" y="135"/>
                  </a:lnTo>
                  <a:lnTo>
                    <a:pt x="160" y="135"/>
                  </a:lnTo>
                  <a:lnTo>
                    <a:pt x="162" y="133"/>
                  </a:lnTo>
                  <a:lnTo>
                    <a:pt x="165" y="133"/>
                  </a:lnTo>
                  <a:lnTo>
                    <a:pt x="168" y="133"/>
                  </a:lnTo>
                  <a:lnTo>
                    <a:pt x="170" y="131"/>
                  </a:lnTo>
                  <a:lnTo>
                    <a:pt x="172" y="131"/>
                  </a:lnTo>
                  <a:lnTo>
                    <a:pt x="173" y="131"/>
                  </a:lnTo>
                  <a:lnTo>
                    <a:pt x="175" y="130"/>
                  </a:lnTo>
                  <a:lnTo>
                    <a:pt x="175" y="130"/>
                  </a:lnTo>
                  <a:lnTo>
                    <a:pt x="177" y="128"/>
                  </a:lnTo>
                  <a:lnTo>
                    <a:pt x="177" y="127"/>
                  </a:lnTo>
                  <a:lnTo>
                    <a:pt x="177" y="125"/>
                  </a:lnTo>
                  <a:lnTo>
                    <a:pt x="178" y="123"/>
                  </a:lnTo>
                  <a:lnTo>
                    <a:pt x="178" y="117"/>
                  </a:lnTo>
                  <a:lnTo>
                    <a:pt x="182" y="109"/>
                  </a:lnTo>
                  <a:lnTo>
                    <a:pt x="183" y="97"/>
                  </a:lnTo>
                  <a:lnTo>
                    <a:pt x="186" y="86"/>
                  </a:lnTo>
                  <a:lnTo>
                    <a:pt x="190" y="74"/>
                  </a:lnTo>
                  <a:lnTo>
                    <a:pt x="193" y="64"/>
                  </a:lnTo>
                  <a:lnTo>
                    <a:pt x="195" y="59"/>
                  </a:lnTo>
                  <a:lnTo>
                    <a:pt x="196" y="56"/>
                  </a:lnTo>
                  <a:lnTo>
                    <a:pt x="198" y="53"/>
                  </a:lnTo>
                  <a:lnTo>
                    <a:pt x="200" y="51"/>
                  </a:lnTo>
                  <a:lnTo>
                    <a:pt x="200" y="48"/>
                  </a:lnTo>
                  <a:lnTo>
                    <a:pt x="201" y="45"/>
                  </a:lnTo>
                  <a:lnTo>
                    <a:pt x="203" y="43"/>
                  </a:lnTo>
                  <a:lnTo>
                    <a:pt x="203" y="38"/>
                  </a:lnTo>
                  <a:lnTo>
                    <a:pt x="204" y="31"/>
                  </a:lnTo>
                  <a:lnTo>
                    <a:pt x="208" y="23"/>
                  </a:lnTo>
                  <a:lnTo>
                    <a:pt x="209" y="20"/>
                  </a:lnTo>
                  <a:lnTo>
                    <a:pt x="209" y="15"/>
                  </a:lnTo>
                  <a:lnTo>
                    <a:pt x="211" y="12"/>
                  </a:lnTo>
                  <a:lnTo>
                    <a:pt x="213" y="8"/>
                  </a:lnTo>
                  <a:lnTo>
                    <a:pt x="213" y="8"/>
                  </a:lnTo>
                  <a:lnTo>
                    <a:pt x="214" y="7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6" y="4"/>
                  </a:lnTo>
                  <a:lnTo>
                    <a:pt x="218" y="4"/>
                  </a:lnTo>
                  <a:lnTo>
                    <a:pt x="218" y="2"/>
                  </a:lnTo>
                  <a:lnTo>
                    <a:pt x="219" y="2"/>
                  </a:lnTo>
                  <a:lnTo>
                    <a:pt x="222" y="2"/>
                  </a:lnTo>
                  <a:lnTo>
                    <a:pt x="226" y="0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6" y="2"/>
                  </a:lnTo>
                  <a:lnTo>
                    <a:pt x="237" y="2"/>
                  </a:lnTo>
                  <a:lnTo>
                    <a:pt x="239" y="4"/>
                  </a:lnTo>
                  <a:lnTo>
                    <a:pt x="240" y="5"/>
                  </a:lnTo>
                  <a:lnTo>
                    <a:pt x="242" y="7"/>
                  </a:lnTo>
                  <a:lnTo>
                    <a:pt x="244" y="10"/>
                  </a:lnTo>
                  <a:lnTo>
                    <a:pt x="245" y="13"/>
                  </a:lnTo>
                  <a:lnTo>
                    <a:pt x="247" y="18"/>
                  </a:lnTo>
                  <a:lnTo>
                    <a:pt x="250" y="23"/>
                  </a:lnTo>
                  <a:lnTo>
                    <a:pt x="252" y="25"/>
                  </a:lnTo>
                  <a:lnTo>
                    <a:pt x="254" y="27"/>
                  </a:lnTo>
                  <a:lnTo>
                    <a:pt x="254" y="28"/>
                  </a:lnTo>
                  <a:lnTo>
                    <a:pt x="255" y="30"/>
                  </a:lnTo>
                  <a:lnTo>
                    <a:pt x="255" y="31"/>
                  </a:lnTo>
                  <a:lnTo>
                    <a:pt x="255" y="35"/>
                  </a:lnTo>
                  <a:lnTo>
                    <a:pt x="255" y="36"/>
                  </a:lnTo>
                  <a:lnTo>
                    <a:pt x="255" y="38"/>
                  </a:lnTo>
                  <a:lnTo>
                    <a:pt x="254" y="40"/>
                  </a:lnTo>
                  <a:lnTo>
                    <a:pt x="254" y="43"/>
                  </a:lnTo>
                  <a:lnTo>
                    <a:pt x="252" y="45"/>
                  </a:lnTo>
                  <a:lnTo>
                    <a:pt x="249" y="48"/>
                  </a:lnTo>
                  <a:lnTo>
                    <a:pt x="247" y="51"/>
                  </a:lnTo>
                  <a:lnTo>
                    <a:pt x="245" y="54"/>
                  </a:lnTo>
                  <a:lnTo>
                    <a:pt x="244" y="58"/>
                  </a:lnTo>
                  <a:lnTo>
                    <a:pt x="240" y="61"/>
                  </a:lnTo>
                  <a:lnTo>
                    <a:pt x="239" y="66"/>
                  </a:lnTo>
                  <a:lnTo>
                    <a:pt x="237" y="69"/>
                  </a:lnTo>
                  <a:lnTo>
                    <a:pt x="236" y="72"/>
                  </a:lnTo>
                  <a:lnTo>
                    <a:pt x="234" y="76"/>
                  </a:lnTo>
                  <a:lnTo>
                    <a:pt x="231" y="82"/>
                  </a:lnTo>
                  <a:lnTo>
                    <a:pt x="229" y="89"/>
                  </a:lnTo>
                  <a:lnTo>
                    <a:pt x="227" y="92"/>
                  </a:lnTo>
                  <a:lnTo>
                    <a:pt x="227" y="94"/>
                  </a:lnTo>
                  <a:lnTo>
                    <a:pt x="226" y="97"/>
                  </a:lnTo>
                  <a:lnTo>
                    <a:pt x="226" y="99"/>
                  </a:lnTo>
                  <a:lnTo>
                    <a:pt x="226" y="100"/>
                  </a:lnTo>
                  <a:lnTo>
                    <a:pt x="226" y="102"/>
                  </a:lnTo>
                  <a:lnTo>
                    <a:pt x="224" y="104"/>
                  </a:lnTo>
                  <a:lnTo>
                    <a:pt x="224" y="105"/>
                  </a:lnTo>
                  <a:lnTo>
                    <a:pt x="222" y="107"/>
                  </a:lnTo>
                  <a:lnTo>
                    <a:pt x="222" y="109"/>
                  </a:lnTo>
                  <a:lnTo>
                    <a:pt x="222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4" y="112"/>
                  </a:lnTo>
                  <a:lnTo>
                    <a:pt x="226" y="112"/>
                  </a:lnTo>
                  <a:lnTo>
                    <a:pt x="227" y="112"/>
                  </a:lnTo>
                  <a:lnTo>
                    <a:pt x="229" y="112"/>
                  </a:lnTo>
                  <a:lnTo>
                    <a:pt x="231" y="112"/>
                  </a:lnTo>
                  <a:lnTo>
                    <a:pt x="232" y="112"/>
                  </a:lnTo>
                  <a:lnTo>
                    <a:pt x="236" y="110"/>
                  </a:lnTo>
                  <a:lnTo>
                    <a:pt x="240" y="107"/>
                  </a:lnTo>
                  <a:lnTo>
                    <a:pt x="245" y="105"/>
                  </a:lnTo>
                  <a:lnTo>
                    <a:pt x="247" y="104"/>
                  </a:lnTo>
                  <a:lnTo>
                    <a:pt x="250" y="102"/>
                  </a:lnTo>
                  <a:lnTo>
                    <a:pt x="252" y="102"/>
                  </a:lnTo>
                  <a:lnTo>
                    <a:pt x="255" y="100"/>
                  </a:lnTo>
                  <a:lnTo>
                    <a:pt x="257" y="100"/>
                  </a:lnTo>
                  <a:lnTo>
                    <a:pt x="260" y="100"/>
                  </a:lnTo>
                  <a:lnTo>
                    <a:pt x="262" y="100"/>
                  </a:lnTo>
                  <a:lnTo>
                    <a:pt x="262" y="100"/>
                  </a:lnTo>
                  <a:lnTo>
                    <a:pt x="263" y="100"/>
                  </a:lnTo>
                  <a:lnTo>
                    <a:pt x="265" y="100"/>
                  </a:lnTo>
                  <a:lnTo>
                    <a:pt x="273" y="104"/>
                  </a:lnTo>
                  <a:lnTo>
                    <a:pt x="278" y="105"/>
                  </a:lnTo>
                  <a:lnTo>
                    <a:pt x="280" y="107"/>
                  </a:lnTo>
                  <a:lnTo>
                    <a:pt x="280" y="107"/>
                  </a:lnTo>
                  <a:lnTo>
                    <a:pt x="281" y="107"/>
                  </a:lnTo>
                  <a:lnTo>
                    <a:pt x="281" y="109"/>
                  </a:lnTo>
                  <a:lnTo>
                    <a:pt x="281" y="110"/>
                  </a:lnTo>
                  <a:lnTo>
                    <a:pt x="281" y="110"/>
                  </a:lnTo>
                  <a:lnTo>
                    <a:pt x="281" y="112"/>
                  </a:lnTo>
                  <a:lnTo>
                    <a:pt x="280" y="113"/>
                  </a:lnTo>
                  <a:lnTo>
                    <a:pt x="280" y="115"/>
                  </a:lnTo>
                  <a:lnTo>
                    <a:pt x="278" y="117"/>
                  </a:lnTo>
                  <a:lnTo>
                    <a:pt x="278" y="120"/>
                  </a:lnTo>
                  <a:lnTo>
                    <a:pt x="278" y="122"/>
                  </a:lnTo>
                  <a:lnTo>
                    <a:pt x="280" y="125"/>
                  </a:lnTo>
                  <a:lnTo>
                    <a:pt x="280" y="128"/>
                  </a:lnTo>
                  <a:lnTo>
                    <a:pt x="280" y="128"/>
                  </a:lnTo>
                  <a:lnTo>
                    <a:pt x="278" y="130"/>
                  </a:lnTo>
                  <a:lnTo>
                    <a:pt x="278" y="131"/>
                  </a:lnTo>
                  <a:lnTo>
                    <a:pt x="278" y="131"/>
                  </a:lnTo>
                  <a:lnTo>
                    <a:pt x="276" y="131"/>
                  </a:lnTo>
                  <a:lnTo>
                    <a:pt x="276" y="133"/>
                  </a:lnTo>
                  <a:lnTo>
                    <a:pt x="275" y="133"/>
                  </a:lnTo>
                  <a:lnTo>
                    <a:pt x="275" y="133"/>
                  </a:lnTo>
                  <a:lnTo>
                    <a:pt x="273" y="133"/>
                  </a:lnTo>
                  <a:lnTo>
                    <a:pt x="271" y="135"/>
                  </a:lnTo>
                  <a:lnTo>
                    <a:pt x="268" y="135"/>
                  </a:lnTo>
                  <a:lnTo>
                    <a:pt x="265" y="135"/>
                  </a:lnTo>
                  <a:lnTo>
                    <a:pt x="260" y="135"/>
                  </a:lnTo>
                  <a:lnTo>
                    <a:pt x="257" y="136"/>
                  </a:lnTo>
                  <a:lnTo>
                    <a:pt x="254" y="136"/>
                  </a:lnTo>
                  <a:lnTo>
                    <a:pt x="252" y="136"/>
                  </a:lnTo>
                  <a:lnTo>
                    <a:pt x="250" y="138"/>
                  </a:lnTo>
                  <a:lnTo>
                    <a:pt x="249" y="138"/>
                  </a:lnTo>
                  <a:lnTo>
                    <a:pt x="247" y="140"/>
                  </a:lnTo>
                  <a:lnTo>
                    <a:pt x="245" y="140"/>
                  </a:lnTo>
                  <a:lnTo>
                    <a:pt x="244" y="143"/>
                  </a:lnTo>
                  <a:lnTo>
                    <a:pt x="242" y="145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9" y="148"/>
                  </a:lnTo>
                  <a:lnTo>
                    <a:pt x="236" y="150"/>
                  </a:lnTo>
                  <a:lnTo>
                    <a:pt x="232" y="151"/>
                  </a:lnTo>
                  <a:lnTo>
                    <a:pt x="231" y="151"/>
                  </a:lnTo>
                  <a:lnTo>
                    <a:pt x="229" y="153"/>
                  </a:lnTo>
                  <a:lnTo>
                    <a:pt x="227" y="153"/>
                  </a:lnTo>
                  <a:lnTo>
                    <a:pt x="227" y="153"/>
                  </a:lnTo>
                  <a:lnTo>
                    <a:pt x="224" y="153"/>
                  </a:lnTo>
                  <a:lnTo>
                    <a:pt x="222" y="154"/>
                  </a:lnTo>
                  <a:lnTo>
                    <a:pt x="218" y="156"/>
                  </a:lnTo>
                  <a:lnTo>
                    <a:pt x="216" y="156"/>
                  </a:lnTo>
                  <a:lnTo>
                    <a:pt x="214" y="158"/>
                  </a:lnTo>
                  <a:lnTo>
                    <a:pt x="214" y="158"/>
                  </a:lnTo>
                  <a:lnTo>
                    <a:pt x="213" y="159"/>
                  </a:lnTo>
                  <a:lnTo>
                    <a:pt x="209" y="161"/>
                  </a:lnTo>
                  <a:lnTo>
                    <a:pt x="208" y="164"/>
                  </a:lnTo>
                  <a:lnTo>
                    <a:pt x="206" y="166"/>
                  </a:lnTo>
                  <a:lnTo>
                    <a:pt x="203" y="169"/>
                  </a:lnTo>
                  <a:lnTo>
                    <a:pt x="201" y="172"/>
                  </a:lnTo>
                  <a:lnTo>
                    <a:pt x="200" y="176"/>
                  </a:lnTo>
                  <a:lnTo>
                    <a:pt x="196" y="181"/>
                  </a:lnTo>
                  <a:lnTo>
                    <a:pt x="193" y="187"/>
                  </a:lnTo>
                  <a:lnTo>
                    <a:pt x="190" y="192"/>
                  </a:lnTo>
                  <a:lnTo>
                    <a:pt x="186" y="197"/>
                  </a:lnTo>
                  <a:lnTo>
                    <a:pt x="186" y="199"/>
                  </a:lnTo>
                  <a:lnTo>
                    <a:pt x="185" y="202"/>
                  </a:lnTo>
                  <a:lnTo>
                    <a:pt x="185" y="204"/>
                  </a:lnTo>
                  <a:lnTo>
                    <a:pt x="183" y="205"/>
                  </a:lnTo>
                  <a:lnTo>
                    <a:pt x="182" y="209"/>
                  </a:lnTo>
                  <a:lnTo>
                    <a:pt x="182" y="212"/>
                  </a:lnTo>
                  <a:lnTo>
                    <a:pt x="180" y="218"/>
                  </a:lnTo>
                  <a:lnTo>
                    <a:pt x="180" y="220"/>
                  </a:lnTo>
                  <a:lnTo>
                    <a:pt x="182" y="222"/>
                  </a:lnTo>
                  <a:lnTo>
                    <a:pt x="186" y="225"/>
                  </a:lnTo>
                  <a:lnTo>
                    <a:pt x="195" y="230"/>
                  </a:lnTo>
                  <a:lnTo>
                    <a:pt x="203" y="236"/>
                  </a:lnTo>
                  <a:lnTo>
                    <a:pt x="211" y="243"/>
                  </a:lnTo>
                  <a:lnTo>
                    <a:pt x="219" y="250"/>
                  </a:lnTo>
                  <a:lnTo>
                    <a:pt x="222" y="253"/>
                  </a:lnTo>
                  <a:lnTo>
                    <a:pt x="226" y="254"/>
                  </a:lnTo>
                  <a:lnTo>
                    <a:pt x="227" y="256"/>
                  </a:lnTo>
                  <a:lnTo>
                    <a:pt x="229" y="258"/>
                  </a:lnTo>
                  <a:lnTo>
                    <a:pt x="231" y="259"/>
                  </a:lnTo>
                  <a:lnTo>
                    <a:pt x="232" y="261"/>
                  </a:lnTo>
                  <a:lnTo>
                    <a:pt x="236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4" y="269"/>
                  </a:lnTo>
                  <a:lnTo>
                    <a:pt x="247" y="271"/>
                  </a:lnTo>
                  <a:lnTo>
                    <a:pt x="252" y="271"/>
                  </a:lnTo>
                  <a:lnTo>
                    <a:pt x="255" y="273"/>
                  </a:lnTo>
                  <a:lnTo>
                    <a:pt x="258" y="274"/>
                  </a:lnTo>
                  <a:lnTo>
                    <a:pt x="263" y="276"/>
                  </a:lnTo>
                  <a:lnTo>
                    <a:pt x="267" y="276"/>
                  </a:lnTo>
                  <a:lnTo>
                    <a:pt x="268" y="276"/>
                  </a:lnTo>
                  <a:lnTo>
                    <a:pt x="270" y="276"/>
                  </a:lnTo>
                  <a:lnTo>
                    <a:pt x="271" y="276"/>
                  </a:lnTo>
                  <a:lnTo>
                    <a:pt x="273" y="276"/>
                  </a:lnTo>
                  <a:lnTo>
                    <a:pt x="275" y="276"/>
                  </a:lnTo>
                  <a:lnTo>
                    <a:pt x="276" y="276"/>
                  </a:lnTo>
                  <a:lnTo>
                    <a:pt x="278" y="276"/>
                  </a:lnTo>
                  <a:lnTo>
                    <a:pt x="280" y="274"/>
                  </a:lnTo>
                  <a:lnTo>
                    <a:pt x="285" y="273"/>
                  </a:lnTo>
                  <a:lnTo>
                    <a:pt x="291" y="271"/>
                  </a:lnTo>
                  <a:lnTo>
                    <a:pt x="298" y="269"/>
                  </a:lnTo>
                  <a:lnTo>
                    <a:pt x="303" y="268"/>
                  </a:lnTo>
                  <a:lnTo>
                    <a:pt x="307" y="266"/>
                  </a:lnTo>
                  <a:lnTo>
                    <a:pt x="311" y="264"/>
                  </a:lnTo>
                  <a:lnTo>
                    <a:pt x="314" y="264"/>
                  </a:lnTo>
                  <a:lnTo>
                    <a:pt x="316" y="263"/>
                  </a:lnTo>
                  <a:lnTo>
                    <a:pt x="324" y="274"/>
                  </a:lnTo>
                  <a:lnTo>
                    <a:pt x="324" y="276"/>
                  </a:lnTo>
                  <a:lnTo>
                    <a:pt x="321" y="279"/>
                  </a:lnTo>
                  <a:lnTo>
                    <a:pt x="316" y="282"/>
                  </a:lnTo>
                  <a:lnTo>
                    <a:pt x="311" y="287"/>
                  </a:lnTo>
                  <a:lnTo>
                    <a:pt x="304" y="292"/>
                  </a:lnTo>
                  <a:lnTo>
                    <a:pt x="299" y="297"/>
                  </a:lnTo>
                  <a:lnTo>
                    <a:pt x="294" y="302"/>
                  </a:lnTo>
                  <a:lnTo>
                    <a:pt x="289" y="305"/>
                  </a:lnTo>
                  <a:lnTo>
                    <a:pt x="288" y="307"/>
                  </a:lnTo>
                  <a:lnTo>
                    <a:pt x="286" y="309"/>
                  </a:lnTo>
                  <a:lnTo>
                    <a:pt x="285" y="309"/>
                  </a:lnTo>
                  <a:lnTo>
                    <a:pt x="285" y="310"/>
                  </a:lnTo>
                  <a:lnTo>
                    <a:pt x="283" y="312"/>
                  </a:lnTo>
                  <a:lnTo>
                    <a:pt x="283" y="314"/>
                  </a:lnTo>
                  <a:lnTo>
                    <a:pt x="281" y="315"/>
                  </a:lnTo>
                  <a:lnTo>
                    <a:pt x="281" y="315"/>
                  </a:lnTo>
                  <a:lnTo>
                    <a:pt x="280" y="315"/>
                  </a:lnTo>
                  <a:lnTo>
                    <a:pt x="278" y="317"/>
                  </a:lnTo>
                  <a:lnTo>
                    <a:pt x="276" y="317"/>
                  </a:lnTo>
                  <a:lnTo>
                    <a:pt x="275" y="317"/>
                  </a:lnTo>
                  <a:lnTo>
                    <a:pt x="271" y="317"/>
                  </a:lnTo>
                  <a:lnTo>
                    <a:pt x="268" y="317"/>
                  </a:lnTo>
                  <a:lnTo>
                    <a:pt x="265" y="317"/>
                  </a:lnTo>
                  <a:lnTo>
                    <a:pt x="260" y="317"/>
                  </a:lnTo>
                  <a:lnTo>
                    <a:pt x="257" y="317"/>
                  </a:lnTo>
                  <a:lnTo>
                    <a:pt x="255" y="317"/>
                  </a:lnTo>
                  <a:lnTo>
                    <a:pt x="249" y="318"/>
                  </a:lnTo>
                  <a:lnTo>
                    <a:pt x="245" y="318"/>
                  </a:lnTo>
                  <a:lnTo>
                    <a:pt x="242" y="318"/>
                  </a:lnTo>
                  <a:lnTo>
                    <a:pt x="240" y="318"/>
                  </a:lnTo>
                  <a:lnTo>
                    <a:pt x="239" y="318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7" y="317"/>
                  </a:lnTo>
                  <a:lnTo>
                    <a:pt x="236" y="317"/>
                  </a:lnTo>
                  <a:lnTo>
                    <a:pt x="236" y="315"/>
                  </a:lnTo>
                  <a:lnTo>
                    <a:pt x="234" y="314"/>
                  </a:lnTo>
                  <a:lnTo>
                    <a:pt x="232" y="312"/>
                  </a:lnTo>
                  <a:lnTo>
                    <a:pt x="231" y="307"/>
                  </a:lnTo>
                  <a:lnTo>
                    <a:pt x="229" y="302"/>
                  </a:lnTo>
                  <a:lnTo>
                    <a:pt x="226" y="295"/>
                  </a:lnTo>
                  <a:lnTo>
                    <a:pt x="224" y="291"/>
                  </a:lnTo>
                  <a:lnTo>
                    <a:pt x="221" y="286"/>
                  </a:lnTo>
                  <a:lnTo>
                    <a:pt x="218" y="281"/>
                  </a:lnTo>
                  <a:lnTo>
                    <a:pt x="216" y="279"/>
                  </a:lnTo>
                  <a:lnTo>
                    <a:pt x="216" y="276"/>
                  </a:lnTo>
                  <a:lnTo>
                    <a:pt x="214" y="274"/>
                  </a:lnTo>
                  <a:lnTo>
                    <a:pt x="211" y="271"/>
                  </a:lnTo>
                  <a:lnTo>
                    <a:pt x="208" y="268"/>
                  </a:lnTo>
                  <a:lnTo>
                    <a:pt x="204" y="261"/>
                  </a:lnTo>
                  <a:lnTo>
                    <a:pt x="201" y="256"/>
                  </a:lnTo>
                  <a:lnTo>
                    <a:pt x="196" y="251"/>
                  </a:lnTo>
                  <a:lnTo>
                    <a:pt x="193" y="248"/>
                  </a:lnTo>
                  <a:lnTo>
                    <a:pt x="188" y="243"/>
                  </a:lnTo>
                  <a:lnTo>
                    <a:pt x="186" y="241"/>
                  </a:lnTo>
                  <a:lnTo>
                    <a:pt x="185" y="240"/>
                  </a:lnTo>
                  <a:lnTo>
                    <a:pt x="183" y="238"/>
                  </a:lnTo>
                  <a:lnTo>
                    <a:pt x="182" y="238"/>
                  </a:lnTo>
                  <a:lnTo>
                    <a:pt x="175" y="235"/>
                  </a:lnTo>
                  <a:lnTo>
                    <a:pt x="170" y="233"/>
                  </a:lnTo>
                  <a:lnTo>
                    <a:pt x="168" y="232"/>
                  </a:lnTo>
                  <a:lnTo>
                    <a:pt x="167" y="232"/>
                  </a:lnTo>
                  <a:lnTo>
                    <a:pt x="167" y="233"/>
                  </a:lnTo>
                  <a:lnTo>
                    <a:pt x="164" y="238"/>
                  </a:lnTo>
                  <a:lnTo>
                    <a:pt x="159" y="245"/>
                  </a:lnTo>
                  <a:lnTo>
                    <a:pt x="154" y="254"/>
                  </a:lnTo>
                  <a:lnTo>
                    <a:pt x="147" y="263"/>
                  </a:lnTo>
                  <a:lnTo>
                    <a:pt x="142" y="273"/>
                  </a:lnTo>
                  <a:lnTo>
                    <a:pt x="136" y="282"/>
                  </a:lnTo>
                  <a:lnTo>
                    <a:pt x="131" y="289"/>
                  </a:lnTo>
                  <a:lnTo>
                    <a:pt x="128" y="292"/>
                  </a:lnTo>
                  <a:lnTo>
                    <a:pt x="124" y="297"/>
                  </a:lnTo>
                  <a:lnTo>
                    <a:pt x="121" y="300"/>
                  </a:lnTo>
                  <a:lnTo>
                    <a:pt x="118" y="305"/>
                  </a:lnTo>
                  <a:lnTo>
                    <a:pt x="108" y="315"/>
                  </a:lnTo>
                  <a:lnTo>
                    <a:pt x="100" y="325"/>
                  </a:lnTo>
                  <a:lnTo>
                    <a:pt x="90" y="335"/>
                  </a:lnTo>
                  <a:lnTo>
                    <a:pt x="82" y="343"/>
                  </a:lnTo>
                  <a:lnTo>
                    <a:pt x="77" y="346"/>
                  </a:lnTo>
                  <a:lnTo>
                    <a:pt x="74" y="350"/>
                  </a:lnTo>
                  <a:lnTo>
                    <a:pt x="70" y="353"/>
                  </a:lnTo>
                  <a:lnTo>
                    <a:pt x="67" y="355"/>
                  </a:lnTo>
                  <a:lnTo>
                    <a:pt x="62" y="359"/>
                  </a:lnTo>
                  <a:lnTo>
                    <a:pt x="56" y="364"/>
                  </a:lnTo>
                  <a:lnTo>
                    <a:pt x="49" y="369"/>
                  </a:lnTo>
                  <a:lnTo>
                    <a:pt x="43" y="374"/>
                  </a:lnTo>
                  <a:lnTo>
                    <a:pt x="34" y="379"/>
                  </a:lnTo>
                  <a:lnTo>
                    <a:pt x="29" y="384"/>
                  </a:lnTo>
                  <a:lnTo>
                    <a:pt x="26" y="386"/>
                  </a:lnTo>
                  <a:lnTo>
                    <a:pt x="23" y="387"/>
                  </a:lnTo>
                  <a:lnTo>
                    <a:pt x="20" y="389"/>
                  </a:lnTo>
                  <a:lnTo>
                    <a:pt x="18" y="389"/>
                  </a:lnTo>
                  <a:lnTo>
                    <a:pt x="15" y="391"/>
                  </a:lnTo>
                  <a:lnTo>
                    <a:pt x="10" y="391"/>
                  </a:lnTo>
                  <a:lnTo>
                    <a:pt x="7" y="392"/>
                  </a:lnTo>
                  <a:lnTo>
                    <a:pt x="5" y="392"/>
                  </a:lnTo>
                  <a:lnTo>
                    <a:pt x="2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391"/>
                  </a:lnTo>
                  <a:lnTo>
                    <a:pt x="0" y="389"/>
                  </a:lnTo>
                  <a:lnTo>
                    <a:pt x="0" y="387"/>
                  </a:lnTo>
                  <a:lnTo>
                    <a:pt x="0" y="386"/>
                  </a:lnTo>
                  <a:lnTo>
                    <a:pt x="0" y="384"/>
                  </a:lnTo>
                  <a:lnTo>
                    <a:pt x="2" y="381"/>
                  </a:lnTo>
                  <a:lnTo>
                    <a:pt x="2" y="377"/>
                  </a:lnTo>
                  <a:lnTo>
                    <a:pt x="3" y="376"/>
                  </a:lnTo>
                  <a:lnTo>
                    <a:pt x="5" y="373"/>
                  </a:lnTo>
                  <a:lnTo>
                    <a:pt x="8" y="369"/>
                  </a:lnTo>
                  <a:lnTo>
                    <a:pt x="11" y="366"/>
                  </a:lnTo>
                  <a:lnTo>
                    <a:pt x="15" y="361"/>
                  </a:lnTo>
                  <a:lnTo>
                    <a:pt x="20" y="358"/>
                  </a:lnTo>
                  <a:lnTo>
                    <a:pt x="25" y="353"/>
                  </a:lnTo>
                  <a:lnTo>
                    <a:pt x="29" y="348"/>
                  </a:lnTo>
                  <a:lnTo>
                    <a:pt x="34" y="343"/>
                  </a:lnTo>
                  <a:lnTo>
                    <a:pt x="39" y="338"/>
                  </a:lnTo>
                  <a:lnTo>
                    <a:pt x="46" y="333"/>
                  </a:lnTo>
                  <a:lnTo>
                    <a:pt x="51" y="327"/>
                  </a:lnTo>
                  <a:lnTo>
                    <a:pt x="56" y="322"/>
                  </a:lnTo>
                  <a:lnTo>
                    <a:pt x="61" y="317"/>
                  </a:lnTo>
                  <a:lnTo>
                    <a:pt x="65" y="310"/>
                  </a:lnTo>
                  <a:lnTo>
                    <a:pt x="70" y="305"/>
                  </a:lnTo>
                  <a:lnTo>
                    <a:pt x="75" y="299"/>
                  </a:lnTo>
                  <a:lnTo>
                    <a:pt x="80" y="294"/>
                  </a:lnTo>
                  <a:lnTo>
                    <a:pt x="83" y="289"/>
                  </a:lnTo>
                  <a:lnTo>
                    <a:pt x="88" y="284"/>
                  </a:lnTo>
                  <a:lnTo>
                    <a:pt x="92" y="279"/>
                  </a:lnTo>
                  <a:lnTo>
                    <a:pt x="95" y="274"/>
                  </a:lnTo>
                  <a:lnTo>
                    <a:pt x="100" y="266"/>
                  </a:lnTo>
                  <a:lnTo>
                    <a:pt x="106" y="256"/>
                  </a:lnTo>
                  <a:lnTo>
                    <a:pt x="113" y="246"/>
                  </a:lnTo>
                  <a:lnTo>
                    <a:pt x="119" y="236"/>
                  </a:lnTo>
                  <a:lnTo>
                    <a:pt x="126" y="227"/>
                  </a:lnTo>
                  <a:lnTo>
                    <a:pt x="131" y="217"/>
                  </a:lnTo>
                  <a:lnTo>
                    <a:pt x="136" y="209"/>
                  </a:lnTo>
                  <a:lnTo>
                    <a:pt x="139" y="202"/>
                  </a:lnTo>
                  <a:lnTo>
                    <a:pt x="142" y="197"/>
                  </a:lnTo>
                  <a:lnTo>
                    <a:pt x="144" y="192"/>
                  </a:lnTo>
                  <a:lnTo>
                    <a:pt x="146" y="187"/>
                  </a:lnTo>
                  <a:lnTo>
                    <a:pt x="146" y="184"/>
                  </a:lnTo>
                  <a:lnTo>
                    <a:pt x="147" y="181"/>
                  </a:lnTo>
                  <a:lnTo>
                    <a:pt x="147" y="179"/>
                  </a:lnTo>
                  <a:lnTo>
                    <a:pt x="147" y="177"/>
                  </a:lnTo>
                  <a:lnTo>
                    <a:pt x="144" y="176"/>
                  </a:lnTo>
                  <a:lnTo>
                    <a:pt x="141" y="174"/>
                  </a:lnTo>
                  <a:lnTo>
                    <a:pt x="137" y="171"/>
                  </a:lnTo>
                  <a:lnTo>
                    <a:pt x="134" y="169"/>
                  </a:lnTo>
                  <a:lnTo>
                    <a:pt x="132" y="168"/>
                  </a:lnTo>
                  <a:lnTo>
                    <a:pt x="129" y="168"/>
                  </a:lnTo>
                  <a:lnTo>
                    <a:pt x="128" y="166"/>
                  </a:lnTo>
                  <a:lnTo>
                    <a:pt x="124" y="164"/>
                  </a:lnTo>
                  <a:lnTo>
                    <a:pt x="123" y="164"/>
                  </a:lnTo>
                  <a:lnTo>
                    <a:pt x="119" y="163"/>
                  </a:lnTo>
                  <a:lnTo>
                    <a:pt x="118" y="163"/>
                  </a:lnTo>
                  <a:lnTo>
                    <a:pt x="115" y="163"/>
                  </a:lnTo>
                  <a:lnTo>
                    <a:pt x="111" y="163"/>
                  </a:lnTo>
                  <a:lnTo>
                    <a:pt x="110" y="163"/>
                  </a:lnTo>
                  <a:lnTo>
                    <a:pt x="110" y="163"/>
                  </a:lnTo>
                  <a:lnTo>
                    <a:pt x="108" y="161"/>
                  </a:lnTo>
                  <a:lnTo>
                    <a:pt x="108" y="161"/>
                  </a:lnTo>
                  <a:lnTo>
                    <a:pt x="106" y="161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6" y="158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1"/>
                  </a:lnTo>
                  <a:lnTo>
                    <a:pt x="106" y="150"/>
                  </a:lnTo>
                  <a:lnTo>
                    <a:pt x="108" y="146"/>
                  </a:lnTo>
                  <a:lnTo>
                    <a:pt x="108" y="145"/>
                  </a:lnTo>
                  <a:lnTo>
                    <a:pt x="110" y="141"/>
                  </a:lnTo>
                  <a:lnTo>
                    <a:pt x="110" y="140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9" name="Freeform 60">
              <a:extLst>
                <a:ext uri="{FF2B5EF4-FFF2-40B4-BE49-F238E27FC236}">
                  <a16:creationId xmlns:a16="http://schemas.microsoft.com/office/drawing/2014/main" id="{88B852F6-0446-DDFD-C11B-F535924F5B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" y="1995"/>
              <a:ext cx="347" cy="549"/>
            </a:xfrm>
            <a:custGeom>
              <a:avLst/>
              <a:gdLst>
                <a:gd name="T0" fmla="*/ 51 w 347"/>
                <a:gd name="T1" fmla="*/ 233 h 549"/>
                <a:gd name="T2" fmla="*/ 82 w 347"/>
                <a:gd name="T3" fmla="*/ 225 h 549"/>
                <a:gd name="T4" fmla="*/ 54 w 347"/>
                <a:gd name="T5" fmla="*/ 174 h 549"/>
                <a:gd name="T6" fmla="*/ 92 w 347"/>
                <a:gd name="T7" fmla="*/ 98 h 549"/>
                <a:gd name="T8" fmla="*/ 121 w 347"/>
                <a:gd name="T9" fmla="*/ 170 h 549"/>
                <a:gd name="T10" fmla="*/ 149 w 347"/>
                <a:gd name="T11" fmla="*/ 141 h 549"/>
                <a:gd name="T12" fmla="*/ 136 w 347"/>
                <a:gd name="T13" fmla="*/ 100 h 549"/>
                <a:gd name="T14" fmla="*/ 185 w 347"/>
                <a:gd name="T15" fmla="*/ 51 h 549"/>
                <a:gd name="T16" fmla="*/ 213 w 347"/>
                <a:gd name="T17" fmla="*/ 5 h 549"/>
                <a:gd name="T18" fmla="*/ 227 w 347"/>
                <a:gd name="T19" fmla="*/ 51 h 549"/>
                <a:gd name="T20" fmla="*/ 178 w 347"/>
                <a:gd name="T21" fmla="*/ 97 h 549"/>
                <a:gd name="T22" fmla="*/ 312 w 347"/>
                <a:gd name="T23" fmla="*/ 49 h 549"/>
                <a:gd name="T24" fmla="*/ 335 w 347"/>
                <a:gd name="T25" fmla="*/ 74 h 549"/>
                <a:gd name="T26" fmla="*/ 216 w 347"/>
                <a:gd name="T27" fmla="*/ 259 h 549"/>
                <a:gd name="T28" fmla="*/ 106 w 347"/>
                <a:gd name="T29" fmla="*/ 295 h 549"/>
                <a:gd name="T30" fmla="*/ 31 w 347"/>
                <a:gd name="T31" fmla="*/ 392 h 549"/>
                <a:gd name="T32" fmla="*/ 5 w 347"/>
                <a:gd name="T33" fmla="*/ 387 h 549"/>
                <a:gd name="T34" fmla="*/ 29 w 347"/>
                <a:gd name="T35" fmla="*/ 325 h 549"/>
                <a:gd name="T36" fmla="*/ 43 w 347"/>
                <a:gd name="T37" fmla="*/ 325 h 549"/>
                <a:gd name="T38" fmla="*/ 67 w 347"/>
                <a:gd name="T39" fmla="*/ 318 h 549"/>
                <a:gd name="T40" fmla="*/ 168 w 347"/>
                <a:gd name="T41" fmla="*/ 262 h 549"/>
                <a:gd name="T42" fmla="*/ 167 w 347"/>
                <a:gd name="T43" fmla="*/ 234 h 549"/>
                <a:gd name="T44" fmla="*/ 131 w 347"/>
                <a:gd name="T45" fmla="*/ 223 h 549"/>
                <a:gd name="T46" fmla="*/ 97 w 347"/>
                <a:gd name="T47" fmla="*/ 243 h 549"/>
                <a:gd name="T48" fmla="*/ 119 w 347"/>
                <a:gd name="T49" fmla="*/ 192 h 549"/>
                <a:gd name="T50" fmla="*/ 82 w 347"/>
                <a:gd name="T51" fmla="*/ 143 h 549"/>
                <a:gd name="T52" fmla="*/ 180 w 347"/>
                <a:gd name="T53" fmla="*/ 156 h 549"/>
                <a:gd name="T54" fmla="*/ 195 w 347"/>
                <a:gd name="T55" fmla="*/ 177 h 549"/>
                <a:gd name="T56" fmla="*/ 208 w 347"/>
                <a:gd name="T57" fmla="*/ 136 h 549"/>
                <a:gd name="T58" fmla="*/ 167 w 347"/>
                <a:gd name="T59" fmla="*/ 197 h 549"/>
                <a:gd name="T60" fmla="*/ 218 w 347"/>
                <a:gd name="T61" fmla="*/ 105 h 549"/>
                <a:gd name="T62" fmla="*/ 236 w 347"/>
                <a:gd name="T63" fmla="*/ 159 h 549"/>
                <a:gd name="T64" fmla="*/ 208 w 347"/>
                <a:gd name="T65" fmla="*/ 190 h 549"/>
                <a:gd name="T66" fmla="*/ 191 w 347"/>
                <a:gd name="T67" fmla="*/ 239 h 549"/>
                <a:gd name="T68" fmla="*/ 255 w 347"/>
                <a:gd name="T69" fmla="*/ 147 h 549"/>
                <a:gd name="T70" fmla="*/ 278 w 347"/>
                <a:gd name="T71" fmla="*/ 75 h 549"/>
                <a:gd name="T72" fmla="*/ 275 w 347"/>
                <a:gd name="T73" fmla="*/ 238 h 549"/>
                <a:gd name="T74" fmla="*/ 195 w 347"/>
                <a:gd name="T75" fmla="*/ 285 h 549"/>
                <a:gd name="T76" fmla="*/ 257 w 347"/>
                <a:gd name="T77" fmla="*/ 282 h 549"/>
                <a:gd name="T78" fmla="*/ 347 w 347"/>
                <a:gd name="T79" fmla="*/ 229 h 549"/>
                <a:gd name="T80" fmla="*/ 273 w 347"/>
                <a:gd name="T81" fmla="*/ 213 h 549"/>
                <a:gd name="T82" fmla="*/ 133 w 347"/>
                <a:gd name="T83" fmla="*/ 344 h 549"/>
                <a:gd name="T84" fmla="*/ 191 w 347"/>
                <a:gd name="T85" fmla="*/ 339 h 549"/>
                <a:gd name="T86" fmla="*/ 200 w 347"/>
                <a:gd name="T87" fmla="*/ 315 h 549"/>
                <a:gd name="T88" fmla="*/ 152 w 347"/>
                <a:gd name="T89" fmla="*/ 325 h 549"/>
                <a:gd name="T90" fmla="*/ 126 w 347"/>
                <a:gd name="T91" fmla="*/ 341 h 549"/>
                <a:gd name="T92" fmla="*/ 82 w 347"/>
                <a:gd name="T93" fmla="*/ 420 h 549"/>
                <a:gd name="T94" fmla="*/ 118 w 347"/>
                <a:gd name="T95" fmla="*/ 426 h 549"/>
                <a:gd name="T96" fmla="*/ 188 w 347"/>
                <a:gd name="T97" fmla="*/ 377 h 549"/>
                <a:gd name="T98" fmla="*/ 226 w 347"/>
                <a:gd name="T99" fmla="*/ 390 h 549"/>
                <a:gd name="T100" fmla="*/ 280 w 347"/>
                <a:gd name="T101" fmla="*/ 362 h 549"/>
                <a:gd name="T102" fmla="*/ 201 w 347"/>
                <a:gd name="T103" fmla="*/ 359 h 549"/>
                <a:gd name="T104" fmla="*/ 137 w 347"/>
                <a:gd name="T105" fmla="*/ 385 h 549"/>
                <a:gd name="T106" fmla="*/ 182 w 347"/>
                <a:gd name="T107" fmla="*/ 397 h 549"/>
                <a:gd name="T108" fmla="*/ 195 w 347"/>
                <a:gd name="T109" fmla="*/ 439 h 549"/>
                <a:gd name="T110" fmla="*/ 195 w 347"/>
                <a:gd name="T111" fmla="*/ 507 h 549"/>
                <a:gd name="T112" fmla="*/ 193 w 347"/>
                <a:gd name="T113" fmla="*/ 549 h 549"/>
                <a:gd name="T114" fmla="*/ 83 w 347"/>
                <a:gd name="T115" fmla="*/ 508 h 549"/>
                <a:gd name="T116" fmla="*/ 80 w 347"/>
                <a:gd name="T117" fmla="*/ 490 h 549"/>
                <a:gd name="T118" fmla="*/ 164 w 347"/>
                <a:gd name="T119" fmla="*/ 510 h 549"/>
                <a:gd name="T120" fmla="*/ 170 w 347"/>
                <a:gd name="T121" fmla="*/ 472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" h="549">
                  <a:moveTo>
                    <a:pt x="38" y="167"/>
                  </a:moveTo>
                  <a:lnTo>
                    <a:pt x="38" y="167"/>
                  </a:lnTo>
                  <a:lnTo>
                    <a:pt x="39" y="170"/>
                  </a:lnTo>
                  <a:lnTo>
                    <a:pt x="41" y="175"/>
                  </a:lnTo>
                  <a:lnTo>
                    <a:pt x="43" y="180"/>
                  </a:lnTo>
                  <a:lnTo>
                    <a:pt x="44" y="187"/>
                  </a:lnTo>
                  <a:lnTo>
                    <a:pt x="44" y="192"/>
                  </a:lnTo>
                  <a:lnTo>
                    <a:pt x="46" y="195"/>
                  </a:lnTo>
                  <a:lnTo>
                    <a:pt x="46" y="198"/>
                  </a:lnTo>
                  <a:lnTo>
                    <a:pt x="46" y="202"/>
                  </a:lnTo>
                  <a:lnTo>
                    <a:pt x="46" y="203"/>
                  </a:lnTo>
                  <a:lnTo>
                    <a:pt x="46" y="208"/>
                  </a:lnTo>
                  <a:lnTo>
                    <a:pt x="46" y="213"/>
                  </a:lnTo>
                  <a:lnTo>
                    <a:pt x="46" y="216"/>
                  </a:lnTo>
                  <a:lnTo>
                    <a:pt x="46" y="218"/>
                  </a:lnTo>
                  <a:lnTo>
                    <a:pt x="46" y="220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7" y="226"/>
                  </a:lnTo>
                  <a:lnTo>
                    <a:pt x="47" y="229"/>
                  </a:lnTo>
                  <a:lnTo>
                    <a:pt x="49" y="231"/>
                  </a:lnTo>
                  <a:lnTo>
                    <a:pt x="49" y="231"/>
                  </a:lnTo>
                  <a:lnTo>
                    <a:pt x="51" y="233"/>
                  </a:lnTo>
                  <a:lnTo>
                    <a:pt x="51" y="233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4" y="234"/>
                  </a:lnTo>
                  <a:lnTo>
                    <a:pt x="57" y="236"/>
                  </a:lnTo>
                  <a:lnTo>
                    <a:pt x="61" y="236"/>
                  </a:lnTo>
                  <a:lnTo>
                    <a:pt x="64" y="236"/>
                  </a:lnTo>
                  <a:lnTo>
                    <a:pt x="65" y="236"/>
                  </a:lnTo>
                  <a:lnTo>
                    <a:pt x="67" y="236"/>
                  </a:lnTo>
                  <a:lnTo>
                    <a:pt x="70" y="236"/>
                  </a:lnTo>
                  <a:lnTo>
                    <a:pt x="72" y="236"/>
                  </a:lnTo>
                  <a:lnTo>
                    <a:pt x="74" y="236"/>
                  </a:lnTo>
                  <a:lnTo>
                    <a:pt x="75" y="236"/>
                  </a:lnTo>
                  <a:lnTo>
                    <a:pt x="77" y="234"/>
                  </a:lnTo>
                  <a:lnTo>
                    <a:pt x="79" y="234"/>
                  </a:lnTo>
                  <a:lnTo>
                    <a:pt x="79" y="233"/>
                  </a:lnTo>
                  <a:lnTo>
                    <a:pt x="80" y="233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80" y="229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5"/>
                  </a:lnTo>
                  <a:lnTo>
                    <a:pt x="82" y="223"/>
                  </a:lnTo>
                  <a:lnTo>
                    <a:pt x="83" y="220"/>
                  </a:lnTo>
                  <a:lnTo>
                    <a:pt x="83" y="216"/>
                  </a:lnTo>
                  <a:lnTo>
                    <a:pt x="83" y="215"/>
                  </a:lnTo>
                  <a:lnTo>
                    <a:pt x="83" y="213"/>
                  </a:lnTo>
                  <a:lnTo>
                    <a:pt x="83" y="210"/>
                  </a:lnTo>
                  <a:lnTo>
                    <a:pt x="83" y="208"/>
                  </a:lnTo>
                  <a:lnTo>
                    <a:pt x="83" y="206"/>
                  </a:lnTo>
                  <a:lnTo>
                    <a:pt x="82" y="203"/>
                  </a:lnTo>
                  <a:lnTo>
                    <a:pt x="80" y="202"/>
                  </a:lnTo>
                  <a:lnTo>
                    <a:pt x="79" y="198"/>
                  </a:lnTo>
                  <a:lnTo>
                    <a:pt x="74" y="195"/>
                  </a:lnTo>
                  <a:lnTo>
                    <a:pt x="70" y="192"/>
                  </a:lnTo>
                  <a:lnTo>
                    <a:pt x="69" y="190"/>
                  </a:lnTo>
                  <a:lnTo>
                    <a:pt x="67" y="188"/>
                  </a:lnTo>
                  <a:lnTo>
                    <a:pt x="67" y="187"/>
                  </a:lnTo>
                  <a:lnTo>
                    <a:pt x="65" y="185"/>
                  </a:lnTo>
                  <a:lnTo>
                    <a:pt x="64" y="184"/>
                  </a:lnTo>
                  <a:lnTo>
                    <a:pt x="61" y="180"/>
                  </a:lnTo>
                  <a:lnTo>
                    <a:pt x="59" y="179"/>
                  </a:lnTo>
                  <a:lnTo>
                    <a:pt x="57" y="177"/>
                  </a:lnTo>
                  <a:lnTo>
                    <a:pt x="56" y="175"/>
                  </a:lnTo>
                  <a:lnTo>
                    <a:pt x="54" y="174"/>
                  </a:lnTo>
                  <a:lnTo>
                    <a:pt x="52" y="172"/>
                  </a:lnTo>
                  <a:lnTo>
                    <a:pt x="51" y="172"/>
                  </a:lnTo>
                  <a:lnTo>
                    <a:pt x="49" y="170"/>
                  </a:lnTo>
                  <a:lnTo>
                    <a:pt x="46" y="169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7"/>
                  </a:lnTo>
                  <a:close/>
                  <a:moveTo>
                    <a:pt x="67" y="106"/>
                  </a:moveTo>
                  <a:lnTo>
                    <a:pt x="69" y="106"/>
                  </a:lnTo>
                  <a:lnTo>
                    <a:pt x="69" y="105"/>
                  </a:lnTo>
                  <a:lnTo>
                    <a:pt x="70" y="103"/>
                  </a:lnTo>
                  <a:lnTo>
                    <a:pt x="72" y="102"/>
                  </a:lnTo>
                  <a:lnTo>
                    <a:pt x="74" y="102"/>
                  </a:lnTo>
                  <a:lnTo>
                    <a:pt x="75" y="100"/>
                  </a:lnTo>
                  <a:lnTo>
                    <a:pt x="77" y="100"/>
                  </a:lnTo>
                  <a:lnTo>
                    <a:pt x="79" y="98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7" y="98"/>
                  </a:lnTo>
                  <a:lnTo>
                    <a:pt x="88" y="98"/>
                  </a:lnTo>
                  <a:lnTo>
                    <a:pt x="90" y="98"/>
                  </a:lnTo>
                  <a:lnTo>
                    <a:pt x="92" y="98"/>
                  </a:lnTo>
                  <a:lnTo>
                    <a:pt x="93" y="98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7" y="100"/>
                  </a:lnTo>
                  <a:lnTo>
                    <a:pt x="97" y="102"/>
                  </a:lnTo>
                  <a:lnTo>
                    <a:pt x="100" y="106"/>
                  </a:lnTo>
                  <a:lnTo>
                    <a:pt x="103" y="115"/>
                  </a:lnTo>
                  <a:lnTo>
                    <a:pt x="108" y="121"/>
                  </a:lnTo>
                  <a:lnTo>
                    <a:pt x="110" y="126"/>
                  </a:lnTo>
                  <a:lnTo>
                    <a:pt x="111" y="129"/>
                  </a:lnTo>
                  <a:lnTo>
                    <a:pt x="111" y="131"/>
                  </a:lnTo>
                  <a:lnTo>
                    <a:pt x="113" y="133"/>
                  </a:lnTo>
                  <a:lnTo>
                    <a:pt x="113" y="136"/>
                  </a:lnTo>
                  <a:lnTo>
                    <a:pt x="115" y="141"/>
                  </a:lnTo>
                  <a:lnTo>
                    <a:pt x="116" y="146"/>
                  </a:lnTo>
                  <a:lnTo>
                    <a:pt x="116" y="151"/>
                  </a:lnTo>
                  <a:lnTo>
                    <a:pt x="118" y="156"/>
                  </a:lnTo>
                  <a:lnTo>
                    <a:pt x="118" y="161"/>
                  </a:lnTo>
                  <a:lnTo>
                    <a:pt x="118" y="164"/>
                  </a:lnTo>
                  <a:lnTo>
                    <a:pt x="119" y="167"/>
                  </a:lnTo>
                  <a:lnTo>
                    <a:pt x="119" y="167"/>
                  </a:lnTo>
                  <a:lnTo>
                    <a:pt x="119" y="169"/>
                  </a:lnTo>
                  <a:lnTo>
                    <a:pt x="121" y="170"/>
                  </a:lnTo>
                  <a:lnTo>
                    <a:pt x="123" y="172"/>
                  </a:lnTo>
                  <a:lnTo>
                    <a:pt x="123" y="172"/>
                  </a:lnTo>
                  <a:lnTo>
                    <a:pt x="124" y="172"/>
                  </a:lnTo>
                  <a:lnTo>
                    <a:pt x="124" y="174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29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34" y="172"/>
                  </a:lnTo>
                  <a:lnTo>
                    <a:pt x="136" y="170"/>
                  </a:lnTo>
                  <a:lnTo>
                    <a:pt x="137" y="169"/>
                  </a:lnTo>
                  <a:lnTo>
                    <a:pt x="139" y="165"/>
                  </a:lnTo>
                  <a:lnTo>
                    <a:pt x="141" y="164"/>
                  </a:lnTo>
                  <a:lnTo>
                    <a:pt x="141" y="161"/>
                  </a:lnTo>
                  <a:lnTo>
                    <a:pt x="144" y="154"/>
                  </a:lnTo>
                  <a:lnTo>
                    <a:pt x="146" y="149"/>
                  </a:lnTo>
                  <a:lnTo>
                    <a:pt x="147" y="146"/>
                  </a:lnTo>
                  <a:lnTo>
                    <a:pt x="149" y="143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39"/>
                  </a:lnTo>
                  <a:lnTo>
                    <a:pt x="149" y="138"/>
                  </a:lnTo>
                  <a:lnTo>
                    <a:pt x="149" y="134"/>
                  </a:lnTo>
                  <a:lnTo>
                    <a:pt x="147" y="133"/>
                  </a:lnTo>
                  <a:lnTo>
                    <a:pt x="147" y="129"/>
                  </a:lnTo>
                  <a:lnTo>
                    <a:pt x="146" y="128"/>
                  </a:lnTo>
                  <a:lnTo>
                    <a:pt x="144" y="124"/>
                  </a:lnTo>
                  <a:lnTo>
                    <a:pt x="141" y="120"/>
                  </a:lnTo>
                  <a:lnTo>
                    <a:pt x="137" y="115"/>
                  </a:lnTo>
                  <a:lnTo>
                    <a:pt x="136" y="110"/>
                  </a:lnTo>
                  <a:lnTo>
                    <a:pt x="134" y="106"/>
                  </a:lnTo>
                  <a:lnTo>
                    <a:pt x="133" y="105"/>
                  </a:lnTo>
                  <a:lnTo>
                    <a:pt x="133" y="105"/>
                  </a:lnTo>
                  <a:lnTo>
                    <a:pt x="133" y="103"/>
                  </a:lnTo>
                  <a:lnTo>
                    <a:pt x="131" y="103"/>
                  </a:lnTo>
                  <a:lnTo>
                    <a:pt x="131" y="103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3" y="102"/>
                  </a:lnTo>
                  <a:lnTo>
                    <a:pt x="134" y="102"/>
                  </a:lnTo>
                  <a:lnTo>
                    <a:pt x="136" y="100"/>
                  </a:lnTo>
                  <a:lnTo>
                    <a:pt x="137" y="100"/>
                  </a:lnTo>
                  <a:lnTo>
                    <a:pt x="139" y="100"/>
                  </a:lnTo>
                  <a:lnTo>
                    <a:pt x="139" y="98"/>
                  </a:lnTo>
                  <a:lnTo>
                    <a:pt x="141" y="98"/>
                  </a:lnTo>
                  <a:lnTo>
                    <a:pt x="147" y="93"/>
                  </a:lnTo>
                  <a:lnTo>
                    <a:pt x="152" y="90"/>
                  </a:lnTo>
                  <a:lnTo>
                    <a:pt x="157" y="87"/>
                  </a:lnTo>
                  <a:lnTo>
                    <a:pt x="162" y="83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8" y="72"/>
                  </a:lnTo>
                  <a:lnTo>
                    <a:pt x="170" y="69"/>
                  </a:lnTo>
                  <a:lnTo>
                    <a:pt x="173" y="64"/>
                  </a:lnTo>
                  <a:lnTo>
                    <a:pt x="177" y="59"/>
                  </a:lnTo>
                  <a:lnTo>
                    <a:pt x="178" y="57"/>
                  </a:lnTo>
                  <a:lnTo>
                    <a:pt x="180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3" y="52"/>
                  </a:lnTo>
                  <a:lnTo>
                    <a:pt x="183" y="52"/>
                  </a:lnTo>
                  <a:lnTo>
                    <a:pt x="185" y="51"/>
                  </a:lnTo>
                  <a:lnTo>
                    <a:pt x="185" y="51"/>
                  </a:lnTo>
                  <a:lnTo>
                    <a:pt x="186" y="47"/>
                  </a:lnTo>
                  <a:lnTo>
                    <a:pt x="186" y="46"/>
                  </a:lnTo>
                  <a:lnTo>
                    <a:pt x="188" y="42"/>
                  </a:lnTo>
                  <a:lnTo>
                    <a:pt x="190" y="39"/>
                  </a:lnTo>
                  <a:lnTo>
                    <a:pt x="190" y="36"/>
                  </a:lnTo>
                  <a:lnTo>
                    <a:pt x="191" y="33"/>
                  </a:lnTo>
                  <a:lnTo>
                    <a:pt x="191" y="26"/>
                  </a:lnTo>
                  <a:lnTo>
                    <a:pt x="193" y="20"/>
                  </a:lnTo>
                  <a:lnTo>
                    <a:pt x="193" y="15"/>
                  </a:lnTo>
                  <a:lnTo>
                    <a:pt x="193" y="11"/>
                  </a:lnTo>
                  <a:lnTo>
                    <a:pt x="193" y="10"/>
                  </a:lnTo>
                  <a:lnTo>
                    <a:pt x="195" y="8"/>
                  </a:lnTo>
                  <a:lnTo>
                    <a:pt x="195" y="6"/>
                  </a:lnTo>
                  <a:lnTo>
                    <a:pt x="195" y="6"/>
                  </a:lnTo>
                  <a:lnTo>
                    <a:pt x="196" y="5"/>
                  </a:lnTo>
                  <a:lnTo>
                    <a:pt x="196" y="5"/>
                  </a:lnTo>
                  <a:lnTo>
                    <a:pt x="198" y="3"/>
                  </a:lnTo>
                  <a:lnTo>
                    <a:pt x="200" y="3"/>
                  </a:lnTo>
                  <a:lnTo>
                    <a:pt x="203" y="1"/>
                  </a:lnTo>
                  <a:lnTo>
                    <a:pt x="204" y="0"/>
                  </a:lnTo>
                  <a:lnTo>
                    <a:pt x="206" y="1"/>
                  </a:lnTo>
                  <a:lnTo>
                    <a:pt x="213" y="5"/>
                  </a:lnTo>
                  <a:lnTo>
                    <a:pt x="216" y="6"/>
                  </a:lnTo>
                  <a:lnTo>
                    <a:pt x="219" y="10"/>
                  </a:lnTo>
                  <a:lnTo>
                    <a:pt x="221" y="11"/>
                  </a:lnTo>
                  <a:lnTo>
                    <a:pt x="222" y="13"/>
                  </a:lnTo>
                  <a:lnTo>
                    <a:pt x="224" y="15"/>
                  </a:lnTo>
                  <a:lnTo>
                    <a:pt x="226" y="16"/>
                  </a:lnTo>
                  <a:lnTo>
                    <a:pt x="231" y="23"/>
                  </a:lnTo>
                  <a:lnTo>
                    <a:pt x="234" y="26"/>
                  </a:lnTo>
                  <a:lnTo>
                    <a:pt x="236" y="29"/>
                  </a:lnTo>
                  <a:lnTo>
                    <a:pt x="237" y="31"/>
                  </a:lnTo>
                  <a:lnTo>
                    <a:pt x="237" y="33"/>
                  </a:lnTo>
                  <a:lnTo>
                    <a:pt x="239" y="36"/>
                  </a:lnTo>
                  <a:lnTo>
                    <a:pt x="239" y="38"/>
                  </a:lnTo>
                  <a:lnTo>
                    <a:pt x="239" y="38"/>
                  </a:lnTo>
                  <a:lnTo>
                    <a:pt x="239" y="39"/>
                  </a:lnTo>
                  <a:lnTo>
                    <a:pt x="239" y="39"/>
                  </a:lnTo>
                  <a:lnTo>
                    <a:pt x="239" y="41"/>
                  </a:lnTo>
                  <a:lnTo>
                    <a:pt x="237" y="42"/>
                  </a:lnTo>
                  <a:lnTo>
                    <a:pt x="236" y="44"/>
                  </a:lnTo>
                  <a:lnTo>
                    <a:pt x="234" y="46"/>
                  </a:lnTo>
                  <a:lnTo>
                    <a:pt x="232" y="47"/>
                  </a:lnTo>
                  <a:lnTo>
                    <a:pt x="231" y="47"/>
                  </a:lnTo>
                  <a:lnTo>
                    <a:pt x="227" y="51"/>
                  </a:lnTo>
                  <a:lnTo>
                    <a:pt x="224" y="52"/>
                  </a:lnTo>
                  <a:lnTo>
                    <a:pt x="222" y="52"/>
                  </a:lnTo>
                  <a:lnTo>
                    <a:pt x="221" y="52"/>
                  </a:lnTo>
                  <a:lnTo>
                    <a:pt x="219" y="54"/>
                  </a:lnTo>
                  <a:lnTo>
                    <a:pt x="218" y="57"/>
                  </a:lnTo>
                  <a:lnTo>
                    <a:pt x="213" y="61"/>
                  </a:lnTo>
                  <a:lnTo>
                    <a:pt x="208" y="65"/>
                  </a:lnTo>
                  <a:lnTo>
                    <a:pt x="203" y="70"/>
                  </a:lnTo>
                  <a:lnTo>
                    <a:pt x="198" y="75"/>
                  </a:lnTo>
                  <a:lnTo>
                    <a:pt x="195" y="77"/>
                  </a:lnTo>
                  <a:lnTo>
                    <a:pt x="193" y="79"/>
                  </a:lnTo>
                  <a:lnTo>
                    <a:pt x="191" y="80"/>
                  </a:lnTo>
                  <a:lnTo>
                    <a:pt x="188" y="80"/>
                  </a:lnTo>
                  <a:lnTo>
                    <a:pt x="188" y="82"/>
                  </a:lnTo>
                  <a:lnTo>
                    <a:pt x="186" y="82"/>
                  </a:lnTo>
                  <a:lnTo>
                    <a:pt x="185" y="83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82" y="87"/>
                  </a:lnTo>
                  <a:lnTo>
                    <a:pt x="182" y="88"/>
                  </a:lnTo>
                  <a:lnTo>
                    <a:pt x="180" y="90"/>
                  </a:lnTo>
                  <a:lnTo>
                    <a:pt x="178" y="95"/>
                  </a:lnTo>
                  <a:lnTo>
                    <a:pt x="178" y="97"/>
                  </a:lnTo>
                  <a:lnTo>
                    <a:pt x="190" y="103"/>
                  </a:lnTo>
                  <a:lnTo>
                    <a:pt x="209" y="90"/>
                  </a:lnTo>
                  <a:lnTo>
                    <a:pt x="209" y="88"/>
                  </a:lnTo>
                  <a:lnTo>
                    <a:pt x="213" y="87"/>
                  </a:lnTo>
                  <a:lnTo>
                    <a:pt x="216" y="85"/>
                  </a:lnTo>
                  <a:lnTo>
                    <a:pt x="221" y="82"/>
                  </a:lnTo>
                  <a:lnTo>
                    <a:pt x="226" y="80"/>
                  </a:lnTo>
                  <a:lnTo>
                    <a:pt x="231" y="77"/>
                  </a:lnTo>
                  <a:lnTo>
                    <a:pt x="236" y="74"/>
                  </a:lnTo>
                  <a:lnTo>
                    <a:pt x="240" y="72"/>
                  </a:lnTo>
                  <a:lnTo>
                    <a:pt x="245" y="70"/>
                  </a:lnTo>
                  <a:lnTo>
                    <a:pt x="252" y="67"/>
                  </a:lnTo>
                  <a:lnTo>
                    <a:pt x="262" y="64"/>
                  </a:lnTo>
                  <a:lnTo>
                    <a:pt x="272" y="61"/>
                  </a:lnTo>
                  <a:lnTo>
                    <a:pt x="281" y="56"/>
                  </a:lnTo>
                  <a:lnTo>
                    <a:pt x="289" y="54"/>
                  </a:lnTo>
                  <a:lnTo>
                    <a:pt x="294" y="51"/>
                  </a:lnTo>
                  <a:lnTo>
                    <a:pt x="296" y="51"/>
                  </a:lnTo>
                  <a:lnTo>
                    <a:pt x="298" y="51"/>
                  </a:lnTo>
                  <a:lnTo>
                    <a:pt x="301" y="49"/>
                  </a:lnTo>
                  <a:lnTo>
                    <a:pt x="304" y="49"/>
                  </a:lnTo>
                  <a:lnTo>
                    <a:pt x="309" y="49"/>
                  </a:lnTo>
                  <a:lnTo>
                    <a:pt x="312" y="49"/>
                  </a:lnTo>
                  <a:lnTo>
                    <a:pt x="316" y="49"/>
                  </a:lnTo>
                  <a:lnTo>
                    <a:pt x="317" y="49"/>
                  </a:lnTo>
                  <a:lnTo>
                    <a:pt x="321" y="49"/>
                  </a:lnTo>
                  <a:lnTo>
                    <a:pt x="324" y="51"/>
                  </a:lnTo>
                  <a:lnTo>
                    <a:pt x="327" y="51"/>
                  </a:lnTo>
                  <a:lnTo>
                    <a:pt x="329" y="52"/>
                  </a:lnTo>
                  <a:lnTo>
                    <a:pt x="330" y="52"/>
                  </a:lnTo>
                  <a:lnTo>
                    <a:pt x="330" y="54"/>
                  </a:lnTo>
                  <a:lnTo>
                    <a:pt x="332" y="54"/>
                  </a:lnTo>
                  <a:lnTo>
                    <a:pt x="334" y="56"/>
                  </a:lnTo>
                  <a:lnTo>
                    <a:pt x="334" y="56"/>
                  </a:lnTo>
                  <a:lnTo>
                    <a:pt x="335" y="57"/>
                  </a:lnTo>
                  <a:lnTo>
                    <a:pt x="335" y="59"/>
                  </a:lnTo>
                  <a:lnTo>
                    <a:pt x="337" y="59"/>
                  </a:lnTo>
                  <a:lnTo>
                    <a:pt x="337" y="61"/>
                  </a:lnTo>
                  <a:lnTo>
                    <a:pt x="337" y="62"/>
                  </a:lnTo>
                  <a:lnTo>
                    <a:pt x="337" y="64"/>
                  </a:lnTo>
                  <a:lnTo>
                    <a:pt x="337" y="65"/>
                  </a:lnTo>
                  <a:lnTo>
                    <a:pt x="337" y="65"/>
                  </a:lnTo>
                  <a:lnTo>
                    <a:pt x="337" y="67"/>
                  </a:lnTo>
                  <a:lnTo>
                    <a:pt x="337" y="69"/>
                  </a:lnTo>
                  <a:lnTo>
                    <a:pt x="337" y="72"/>
                  </a:lnTo>
                  <a:lnTo>
                    <a:pt x="335" y="74"/>
                  </a:lnTo>
                  <a:lnTo>
                    <a:pt x="335" y="77"/>
                  </a:lnTo>
                  <a:lnTo>
                    <a:pt x="334" y="79"/>
                  </a:lnTo>
                  <a:lnTo>
                    <a:pt x="334" y="80"/>
                  </a:lnTo>
                  <a:lnTo>
                    <a:pt x="332" y="83"/>
                  </a:lnTo>
                  <a:lnTo>
                    <a:pt x="330" y="85"/>
                  </a:lnTo>
                  <a:lnTo>
                    <a:pt x="330" y="87"/>
                  </a:lnTo>
                  <a:lnTo>
                    <a:pt x="240" y="203"/>
                  </a:lnTo>
                  <a:lnTo>
                    <a:pt x="234" y="225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5" y="243"/>
                  </a:lnTo>
                  <a:lnTo>
                    <a:pt x="244" y="244"/>
                  </a:lnTo>
                  <a:lnTo>
                    <a:pt x="242" y="246"/>
                  </a:lnTo>
                  <a:lnTo>
                    <a:pt x="240" y="246"/>
                  </a:lnTo>
                  <a:lnTo>
                    <a:pt x="239" y="247"/>
                  </a:lnTo>
                  <a:lnTo>
                    <a:pt x="237" y="247"/>
                  </a:lnTo>
                  <a:lnTo>
                    <a:pt x="237" y="249"/>
                  </a:lnTo>
                  <a:lnTo>
                    <a:pt x="234" y="251"/>
                  </a:lnTo>
                  <a:lnTo>
                    <a:pt x="231" y="252"/>
                  </a:lnTo>
                  <a:lnTo>
                    <a:pt x="227" y="254"/>
                  </a:lnTo>
                  <a:lnTo>
                    <a:pt x="224" y="256"/>
                  </a:lnTo>
                  <a:lnTo>
                    <a:pt x="219" y="257"/>
                  </a:lnTo>
                  <a:lnTo>
                    <a:pt x="216" y="259"/>
                  </a:lnTo>
                  <a:lnTo>
                    <a:pt x="213" y="261"/>
                  </a:lnTo>
                  <a:lnTo>
                    <a:pt x="209" y="262"/>
                  </a:lnTo>
                  <a:lnTo>
                    <a:pt x="208" y="264"/>
                  </a:lnTo>
                  <a:lnTo>
                    <a:pt x="204" y="264"/>
                  </a:lnTo>
                  <a:lnTo>
                    <a:pt x="201" y="266"/>
                  </a:lnTo>
                  <a:lnTo>
                    <a:pt x="198" y="267"/>
                  </a:lnTo>
                  <a:lnTo>
                    <a:pt x="195" y="267"/>
                  </a:lnTo>
                  <a:lnTo>
                    <a:pt x="193" y="267"/>
                  </a:lnTo>
                  <a:lnTo>
                    <a:pt x="165" y="267"/>
                  </a:lnTo>
                  <a:lnTo>
                    <a:pt x="164" y="269"/>
                  </a:lnTo>
                  <a:lnTo>
                    <a:pt x="159" y="270"/>
                  </a:lnTo>
                  <a:lnTo>
                    <a:pt x="152" y="274"/>
                  </a:lnTo>
                  <a:lnTo>
                    <a:pt x="146" y="275"/>
                  </a:lnTo>
                  <a:lnTo>
                    <a:pt x="137" y="279"/>
                  </a:lnTo>
                  <a:lnTo>
                    <a:pt x="129" y="282"/>
                  </a:lnTo>
                  <a:lnTo>
                    <a:pt x="123" y="285"/>
                  </a:lnTo>
                  <a:lnTo>
                    <a:pt x="119" y="287"/>
                  </a:lnTo>
                  <a:lnTo>
                    <a:pt x="118" y="287"/>
                  </a:lnTo>
                  <a:lnTo>
                    <a:pt x="115" y="288"/>
                  </a:lnTo>
                  <a:lnTo>
                    <a:pt x="113" y="290"/>
                  </a:lnTo>
                  <a:lnTo>
                    <a:pt x="111" y="292"/>
                  </a:lnTo>
                  <a:lnTo>
                    <a:pt x="108" y="293"/>
                  </a:lnTo>
                  <a:lnTo>
                    <a:pt x="106" y="295"/>
                  </a:lnTo>
                  <a:lnTo>
                    <a:pt x="105" y="298"/>
                  </a:lnTo>
                  <a:lnTo>
                    <a:pt x="101" y="300"/>
                  </a:lnTo>
                  <a:lnTo>
                    <a:pt x="100" y="302"/>
                  </a:lnTo>
                  <a:lnTo>
                    <a:pt x="98" y="305"/>
                  </a:lnTo>
                  <a:lnTo>
                    <a:pt x="95" y="307"/>
                  </a:lnTo>
                  <a:lnTo>
                    <a:pt x="93" y="308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5"/>
                  </a:lnTo>
                  <a:lnTo>
                    <a:pt x="88" y="316"/>
                  </a:lnTo>
                  <a:lnTo>
                    <a:pt x="88" y="320"/>
                  </a:lnTo>
                  <a:lnTo>
                    <a:pt x="85" y="323"/>
                  </a:lnTo>
                  <a:lnTo>
                    <a:pt x="83" y="326"/>
                  </a:lnTo>
                  <a:lnTo>
                    <a:pt x="79" y="331"/>
                  </a:lnTo>
                  <a:lnTo>
                    <a:pt x="70" y="341"/>
                  </a:lnTo>
                  <a:lnTo>
                    <a:pt x="61" y="352"/>
                  </a:lnTo>
                  <a:lnTo>
                    <a:pt x="51" y="366"/>
                  </a:lnTo>
                  <a:lnTo>
                    <a:pt x="43" y="377"/>
                  </a:lnTo>
                  <a:lnTo>
                    <a:pt x="38" y="382"/>
                  </a:lnTo>
                  <a:lnTo>
                    <a:pt x="34" y="387"/>
                  </a:lnTo>
                  <a:lnTo>
                    <a:pt x="34" y="389"/>
                  </a:lnTo>
                  <a:lnTo>
                    <a:pt x="33" y="390"/>
                  </a:lnTo>
                  <a:lnTo>
                    <a:pt x="31" y="392"/>
                  </a:lnTo>
                  <a:lnTo>
                    <a:pt x="31" y="393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31" y="395"/>
                  </a:lnTo>
                  <a:lnTo>
                    <a:pt x="29" y="395"/>
                  </a:lnTo>
                  <a:lnTo>
                    <a:pt x="29" y="395"/>
                  </a:lnTo>
                  <a:lnTo>
                    <a:pt x="28" y="395"/>
                  </a:lnTo>
                  <a:lnTo>
                    <a:pt x="28" y="393"/>
                  </a:lnTo>
                  <a:lnTo>
                    <a:pt x="26" y="393"/>
                  </a:lnTo>
                  <a:lnTo>
                    <a:pt x="26" y="392"/>
                  </a:lnTo>
                  <a:lnTo>
                    <a:pt x="25" y="392"/>
                  </a:lnTo>
                  <a:lnTo>
                    <a:pt x="23" y="392"/>
                  </a:lnTo>
                  <a:lnTo>
                    <a:pt x="21" y="392"/>
                  </a:lnTo>
                  <a:lnTo>
                    <a:pt x="20" y="392"/>
                  </a:lnTo>
                  <a:lnTo>
                    <a:pt x="18" y="392"/>
                  </a:lnTo>
                  <a:lnTo>
                    <a:pt x="16" y="392"/>
                  </a:lnTo>
                  <a:lnTo>
                    <a:pt x="15" y="390"/>
                  </a:lnTo>
                  <a:lnTo>
                    <a:pt x="13" y="390"/>
                  </a:lnTo>
                  <a:lnTo>
                    <a:pt x="11" y="390"/>
                  </a:lnTo>
                  <a:lnTo>
                    <a:pt x="10" y="389"/>
                  </a:lnTo>
                  <a:lnTo>
                    <a:pt x="8" y="389"/>
                  </a:lnTo>
                  <a:lnTo>
                    <a:pt x="7" y="387"/>
                  </a:lnTo>
                  <a:lnTo>
                    <a:pt x="5" y="387"/>
                  </a:lnTo>
                  <a:lnTo>
                    <a:pt x="3" y="385"/>
                  </a:lnTo>
                  <a:lnTo>
                    <a:pt x="3" y="385"/>
                  </a:lnTo>
                  <a:lnTo>
                    <a:pt x="2" y="384"/>
                  </a:lnTo>
                  <a:lnTo>
                    <a:pt x="2" y="382"/>
                  </a:lnTo>
                  <a:lnTo>
                    <a:pt x="2" y="382"/>
                  </a:lnTo>
                  <a:lnTo>
                    <a:pt x="0" y="382"/>
                  </a:lnTo>
                  <a:lnTo>
                    <a:pt x="0" y="380"/>
                  </a:lnTo>
                  <a:lnTo>
                    <a:pt x="0" y="379"/>
                  </a:lnTo>
                  <a:lnTo>
                    <a:pt x="2" y="377"/>
                  </a:lnTo>
                  <a:lnTo>
                    <a:pt x="2" y="375"/>
                  </a:lnTo>
                  <a:lnTo>
                    <a:pt x="3" y="372"/>
                  </a:lnTo>
                  <a:lnTo>
                    <a:pt x="3" y="370"/>
                  </a:lnTo>
                  <a:lnTo>
                    <a:pt x="5" y="367"/>
                  </a:lnTo>
                  <a:lnTo>
                    <a:pt x="7" y="364"/>
                  </a:lnTo>
                  <a:lnTo>
                    <a:pt x="8" y="359"/>
                  </a:lnTo>
                  <a:lnTo>
                    <a:pt x="11" y="356"/>
                  </a:lnTo>
                  <a:lnTo>
                    <a:pt x="13" y="352"/>
                  </a:lnTo>
                  <a:lnTo>
                    <a:pt x="13" y="351"/>
                  </a:lnTo>
                  <a:lnTo>
                    <a:pt x="15" y="351"/>
                  </a:lnTo>
                  <a:lnTo>
                    <a:pt x="16" y="346"/>
                  </a:lnTo>
                  <a:lnTo>
                    <a:pt x="20" y="341"/>
                  </a:lnTo>
                  <a:lnTo>
                    <a:pt x="25" y="333"/>
                  </a:lnTo>
                  <a:lnTo>
                    <a:pt x="29" y="325"/>
                  </a:lnTo>
                  <a:lnTo>
                    <a:pt x="34" y="316"/>
                  </a:lnTo>
                  <a:lnTo>
                    <a:pt x="39" y="310"/>
                  </a:lnTo>
                  <a:lnTo>
                    <a:pt x="44" y="302"/>
                  </a:lnTo>
                  <a:lnTo>
                    <a:pt x="47" y="297"/>
                  </a:lnTo>
                  <a:lnTo>
                    <a:pt x="51" y="290"/>
                  </a:lnTo>
                  <a:lnTo>
                    <a:pt x="54" y="285"/>
                  </a:lnTo>
                  <a:lnTo>
                    <a:pt x="56" y="280"/>
                  </a:lnTo>
                  <a:lnTo>
                    <a:pt x="59" y="277"/>
                  </a:lnTo>
                  <a:lnTo>
                    <a:pt x="61" y="274"/>
                  </a:lnTo>
                  <a:lnTo>
                    <a:pt x="61" y="272"/>
                  </a:lnTo>
                  <a:lnTo>
                    <a:pt x="61" y="270"/>
                  </a:lnTo>
                  <a:lnTo>
                    <a:pt x="61" y="272"/>
                  </a:lnTo>
                  <a:lnTo>
                    <a:pt x="61" y="275"/>
                  </a:lnTo>
                  <a:lnTo>
                    <a:pt x="59" y="282"/>
                  </a:lnTo>
                  <a:lnTo>
                    <a:pt x="57" y="288"/>
                  </a:lnTo>
                  <a:lnTo>
                    <a:pt x="57" y="292"/>
                  </a:lnTo>
                  <a:lnTo>
                    <a:pt x="56" y="293"/>
                  </a:lnTo>
                  <a:lnTo>
                    <a:pt x="56" y="297"/>
                  </a:lnTo>
                  <a:lnTo>
                    <a:pt x="54" y="300"/>
                  </a:lnTo>
                  <a:lnTo>
                    <a:pt x="52" y="307"/>
                  </a:lnTo>
                  <a:lnTo>
                    <a:pt x="49" y="311"/>
                  </a:lnTo>
                  <a:lnTo>
                    <a:pt x="46" y="318"/>
                  </a:lnTo>
                  <a:lnTo>
                    <a:pt x="43" y="325"/>
                  </a:lnTo>
                  <a:lnTo>
                    <a:pt x="39" y="331"/>
                  </a:lnTo>
                  <a:lnTo>
                    <a:pt x="36" y="336"/>
                  </a:lnTo>
                  <a:lnTo>
                    <a:pt x="34" y="339"/>
                  </a:lnTo>
                  <a:lnTo>
                    <a:pt x="34" y="343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34" y="346"/>
                  </a:lnTo>
                  <a:lnTo>
                    <a:pt x="38" y="346"/>
                  </a:lnTo>
                  <a:lnTo>
                    <a:pt x="44" y="344"/>
                  </a:lnTo>
                  <a:lnTo>
                    <a:pt x="46" y="344"/>
                  </a:lnTo>
                  <a:lnTo>
                    <a:pt x="46" y="344"/>
                  </a:lnTo>
                  <a:lnTo>
                    <a:pt x="47" y="344"/>
                  </a:lnTo>
                  <a:lnTo>
                    <a:pt x="47" y="344"/>
                  </a:lnTo>
                  <a:lnTo>
                    <a:pt x="51" y="343"/>
                  </a:lnTo>
                  <a:lnTo>
                    <a:pt x="52" y="341"/>
                  </a:lnTo>
                  <a:lnTo>
                    <a:pt x="54" y="339"/>
                  </a:lnTo>
                  <a:lnTo>
                    <a:pt x="56" y="336"/>
                  </a:lnTo>
                  <a:lnTo>
                    <a:pt x="57" y="334"/>
                  </a:lnTo>
                  <a:lnTo>
                    <a:pt x="59" y="331"/>
                  </a:lnTo>
                  <a:lnTo>
                    <a:pt x="62" y="326"/>
                  </a:lnTo>
                  <a:lnTo>
                    <a:pt x="65" y="320"/>
                  </a:lnTo>
                  <a:lnTo>
                    <a:pt x="67" y="318"/>
                  </a:lnTo>
                  <a:lnTo>
                    <a:pt x="67" y="316"/>
                  </a:lnTo>
                  <a:lnTo>
                    <a:pt x="69" y="315"/>
                  </a:lnTo>
                  <a:lnTo>
                    <a:pt x="70" y="313"/>
                  </a:lnTo>
                  <a:lnTo>
                    <a:pt x="72" y="311"/>
                  </a:lnTo>
                  <a:lnTo>
                    <a:pt x="74" y="310"/>
                  </a:lnTo>
                  <a:lnTo>
                    <a:pt x="75" y="307"/>
                  </a:lnTo>
                  <a:lnTo>
                    <a:pt x="79" y="305"/>
                  </a:lnTo>
                  <a:lnTo>
                    <a:pt x="85" y="300"/>
                  </a:lnTo>
                  <a:lnTo>
                    <a:pt x="92" y="295"/>
                  </a:lnTo>
                  <a:lnTo>
                    <a:pt x="100" y="290"/>
                  </a:lnTo>
                  <a:lnTo>
                    <a:pt x="108" y="284"/>
                  </a:lnTo>
                  <a:lnTo>
                    <a:pt x="111" y="282"/>
                  </a:lnTo>
                  <a:lnTo>
                    <a:pt x="115" y="280"/>
                  </a:lnTo>
                  <a:lnTo>
                    <a:pt x="118" y="279"/>
                  </a:lnTo>
                  <a:lnTo>
                    <a:pt x="121" y="277"/>
                  </a:lnTo>
                  <a:lnTo>
                    <a:pt x="128" y="274"/>
                  </a:lnTo>
                  <a:lnTo>
                    <a:pt x="134" y="272"/>
                  </a:lnTo>
                  <a:lnTo>
                    <a:pt x="142" y="269"/>
                  </a:lnTo>
                  <a:lnTo>
                    <a:pt x="149" y="267"/>
                  </a:lnTo>
                  <a:lnTo>
                    <a:pt x="157" y="264"/>
                  </a:lnTo>
                  <a:lnTo>
                    <a:pt x="164" y="262"/>
                  </a:lnTo>
                  <a:lnTo>
                    <a:pt x="167" y="262"/>
                  </a:lnTo>
                  <a:lnTo>
                    <a:pt x="168" y="262"/>
                  </a:lnTo>
                  <a:lnTo>
                    <a:pt x="172" y="261"/>
                  </a:lnTo>
                  <a:lnTo>
                    <a:pt x="173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77" y="261"/>
                  </a:lnTo>
                  <a:lnTo>
                    <a:pt x="177" y="261"/>
                  </a:lnTo>
                  <a:lnTo>
                    <a:pt x="177" y="259"/>
                  </a:lnTo>
                  <a:lnTo>
                    <a:pt x="178" y="259"/>
                  </a:lnTo>
                  <a:lnTo>
                    <a:pt x="178" y="259"/>
                  </a:lnTo>
                  <a:lnTo>
                    <a:pt x="178" y="257"/>
                  </a:lnTo>
                  <a:lnTo>
                    <a:pt x="178" y="256"/>
                  </a:lnTo>
                  <a:lnTo>
                    <a:pt x="178" y="254"/>
                  </a:lnTo>
                  <a:lnTo>
                    <a:pt x="178" y="252"/>
                  </a:lnTo>
                  <a:lnTo>
                    <a:pt x="177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5" y="244"/>
                  </a:lnTo>
                  <a:lnTo>
                    <a:pt x="173" y="244"/>
                  </a:lnTo>
                  <a:lnTo>
                    <a:pt x="172" y="241"/>
                  </a:lnTo>
                  <a:lnTo>
                    <a:pt x="170" y="239"/>
                  </a:lnTo>
                  <a:lnTo>
                    <a:pt x="168" y="238"/>
                  </a:lnTo>
                  <a:lnTo>
                    <a:pt x="167" y="234"/>
                  </a:lnTo>
                  <a:lnTo>
                    <a:pt x="165" y="233"/>
                  </a:lnTo>
                  <a:lnTo>
                    <a:pt x="162" y="226"/>
                  </a:lnTo>
                  <a:lnTo>
                    <a:pt x="157" y="221"/>
                  </a:lnTo>
                  <a:lnTo>
                    <a:pt x="157" y="220"/>
                  </a:lnTo>
                  <a:lnTo>
                    <a:pt x="155" y="218"/>
                  </a:lnTo>
                  <a:lnTo>
                    <a:pt x="154" y="218"/>
                  </a:lnTo>
                  <a:lnTo>
                    <a:pt x="154" y="216"/>
                  </a:lnTo>
                  <a:lnTo>
                    <a:pt x="152" y="216"/>
                  </a:lnTo>
                  <a:lnTo>
                    <a:pt x="150" y="215"/>
                  </a:lnTo>
                  <a:lnTo>
                    <a:pt x="149" y="215"/>
                  </a:lnTo>
                  <a:lnTo>
                    <a:pt x="147" y="215"/>
                  </a:lnTo>
                  <a:lnTo>
                    <a:pt x="146" y="215"/>
                  </a:lnTo>
                  <a:lnTo>
                    <a:pt x="144" y="215"/>
                  </a:lnTo>
                  <a:lnTo>
                    <a:pt x="142" y="215"/>
                  </a:lnTo>
                  <a:lnTo>
                    <a:pt x="141" y="215"/>
                  </a:lnTo>
                  <a:lnTo>
                    <a:pt x="139" y="215"/>
                  </a:lnTo>
                  <a:lnTo>
                    <a:pt x="137" y="215"/>
                  </a:lnTo>
                  <a:lnTo>
                    <a:pt x="137" y="215"/>
                  </a:lnTo>
                  <a:lnTo>
                    <a:pt x="136" y="216"/>
                  </a:lnTo>
                  <a:lnTo>
                    <a:pt x="134" y="216"/>
                  </a:lnTo>
                  <a:lnTo>
                    <a:pt x="133" y="218"/>
                  </a:lnTo>
                  <a:lnTo>
                    <a:pt x="131" y="220"/>
                  </a:lnTo>
                  <a:lnTo>
                    <a:pt x="131" y="223"/>
                  </a:lnTo>
                  <a:lnTo>
                    <a:pt x="128" y="225"/>
                  </a:lnTo>
                  <a:lnTo>
                    <a:pt x="126" y="228"/>
                  </a:lnTo>
                  <a:lnTo>
                    <a:pt x="123" y="231"/>
                  </a:lnTo>
                  <a:lnTo>
                    <a:pt x="119" y="233"/>
                  </a:lnTo>
                  <a:lnTo>
                    <a:pt x="116" y="236"/>
                  </a:lnTo>
                  <a:lnTo>
                    <a:pt x="111" y="239"/>
                  </a:lnTo>
                  <a:lnTo>
                    <a:pt x="110" y="241"/>
                  </a:lnTo>
                  <a:lnTo>
                    <a:pt x="108" y="243"/>
                  </a:lnTo>
                  <a:lnTo>
                    <a:pt x="105" y="244"/>
                  </a:lnTo>
                  <a:lnTo>
                    <a:pt x="103" y="244"/>
                  </a:lnTo>
                  <a:lnTo>
                    <a:pt x="103" y="244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7" y="243"/>
                  </a:lnTo>
                  <a:lnTo>
                    <a:pt x="97" y="243"/>
                  </a:lnTo>
                  <a:lnTo>
                    <a:pt x="95" y="241"/>
                  </a:lnTo>
                  <a:lnTo>
                    <a:pt x="95" y="238"/>
                  </a:lnTo>
                  <a:lnTo>
                    <a:pt x="97" y="236"/>
                  </a:lnTo>
                  <a:lnTo>
                    <a:pt x="97" y="234"/>
                  </a:lnTo>
                  <a:lnTo>
                    <a:pt x="97" y="233"/>
                  </a:lnTo>
                  <a:lnTo>
                    <a:pt x="97" y="229"/>
                  </a:lnTo>
                  <a:lnTo>
                    <a:pt x="98" y="226"/>
                  </a:lnTo>
                  <a:lnTo>
                    <a:pt x="98" y="225"/>
                  </a:lnTo>
                  <a:lnTo>
                    <a:pt x="100" y="221"/>
                  </a:lnTo>
                  <a:lnTo>
                    <a:pt x="101" y="220"/>
                  </a:lnTo>
                  <a:lnTo>
                    <a:pt x="101" y="216"/>
                  </a:lnTo>
                  <a:lnTo>
                    <a:pt x="105" y="211"/>
                  </a:lnTo>
                  <a:lnTo>
                    <a:pt x="110" y="206"/>
                  </a:lnTo>
                  <a:lnTo>
                    <a:pt x="111" y="203"/>
                  </a:lnTo>
                  <a:lnTo>
                    <a:pt x="113" y="202"/>
                  </a:lnTo>
                  <a:lnTo>
                    <a:pt x="115" y="200"/>
                  </a:lnTo>
                  <a:lnTo>
                    <a:pt x="116" y="198"/>
                  </a:lnTo>
                  <a:lnTo>
                    <a:pt x="118" y="198"/>
                  </a:lnTo>
                  <a:lnTo>
                    <a:pt x="118" y="197"/>
                  </a:lnTo>
                  <a:lnTo>
                    <a:pt x="118" y="195"/>
                  </a:lnTo>
                  <a:lnTo>
                    <a:pt x="119" y="195"/>
                  </a:lnTo>
                  <a:lnTo>
                    <a:pt x="119" y="193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6" y="190"/>
                  </a:lnTo>
                  <a:lnTo>
                    <a:pt x="115" y="190"/>
                  </a:lnTo>
                  <a:lnTo>
                    <a:pt x="113" y="190"/>
                  </a:lnTo>
                  <a:lnTo>
                    <a:pt x="113" y="190"/>
                  </a:lnTo>
                  <a:lnTo>
                    <a:pt x="111" y="190"/>
                  </a:lnTo>
                  <a:lnTo>
                    <a:pt x="105" y="193"/>
                  </a:lnTo>
                  <a:lnTo>
                    <a:pt x="101" y="195"/>
                  </a:lnTo>
                  <a:lnTo>
                    <a:pt x="92" y="195"/>
                  </a:lnTo>
                  <a:lnTo>
                    <a:pt x="92" y="174"/>
                  </a:lnTo>
                  <a:lnTo>
                    <a:pt x="92" y="172"/>
                  </a:lnTo>
                  <a:lnTo>
                    <a:pt x="92" y="170"/>
                  </a:lnTo>
                  <a:lnTo>
                    <a:pt x="90" y="167"/>
                  </a:lnTo>
                  <a:lnTo>
                    <a:pt x="88" y="164"/>
                  </a:lnTo>
                  <a:lnTo>
                    <a:pt x="87" y="159"/>
                  </a:lnTo>
                  <a:lnTo>
                    <a:pt x="85" y="154"/>
                  </a:lnTo>
                  <a:lnTo>
                    <a:pt x="83" y="149"/>
                  </a:lnTo>
                  <a:lnTo>
                    <a:pt x="82" y="144"/>
                  </a:lnTo>
                  <a:lnTo>
                    <a:pt x="82" y="143"/>
                  </a:lnTo>
                  <a:lnTo>
                    <a:pt x="82" y="139"/>
                  </a:lnTo>
                  <a:lnTo>
                    <a:pt x="80" y="136"/>
                  </a:lnTo>
                  <a:lnTo>
                    <a:pt x="79" y="133"/>
                  </a:lnTo>
                  <a:lnTo>
                    <a:pt x="77" y="128"/>
                  </a:lnTo>
                  <a:lnTo>
                    <a:pt x="74" y="121"/>
                  </a:lnTo>
                  <a:lnTo>
                    <a:pt x="72" y="115"/>
                  </a:lnTo>
                  <a:lnTo>
                    <a:pt x="70" y="111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7" y="106"/>
                  </a:lnTo>
                  <a:close/>
                  <a:moveTo>
                    <a:pt x="198" y="124"/>
                  </a:moveTo>
                  <a:lnTo>
                    <a:pt x="196" y="126"/>
                  </a:lnTo>
                  <a:lnTo>
                    <a:pt x="193" y="129"/>
                  </a:lnTo>
                  <a:lnTo>
                    <a:pt x="191" y="131"/>
                  </a:lnTo>
                  <a:lnTo>
                    <a:pt x="190" y="134"/>
                  </a:lnTo>
                  <a:lnTo>
                    <a:pt x="188" y="136"/>
                  </a:lnTo>
                  <a:lnTo>
                    <a:pt x="188" y="138"/>
                  </a:lnTo>
                  <a:lnTo>
                    <a:pt x="188" y="139"/>
                  </a:lnTo>
                  <a:lnTo>
                    <a:pt x="186" y="141"/>
                  </a:lnTo>
                  <a:lnTo>
                    <a:pt x="185" y="144"/>
                  </a:lnTo>
                  <a:lnTo>
                    <a:pt x="183" y="149"/>
                  </a:lnTo>
                  <a:lnTo>
                    <a:pt x="182" y="152"/>
                  </a:lnTo>
                  <a:lnTo>
                    <a:pt x="180" y="156"/>
                  </a:lnTo>
                  <a:lnTo>
                    <a:pt x="178" y="159"/>
                  </a:lnTo>
                  <a:lnTo>
                    <a:pt x="178" y="164"/>
                  </a:lnTo>
                  <a:lnTo>
                    <a:pt x="177" y="165"/>
                  </a:lnTo>
                  <a:lnTo>
                    <a:pt x="177" y="167"/>
                  </a:lnTo>
                  <a:lnTo>
                    <a:pt x="177" y="169"/>
                  </a:lnTo>
                  <a:lnTo>
                    <a:pt x="177" y="170"/>
                  </a:lnTo>
                  <a:lnTo>
                    <a:pt x="177" y="172"/>
                  </a:lnTo>
                  <a:lnTo>
                    <a:pt x="177" y="172"/>
                  </a:lnTo>
                  <a:lnTo>
                    <a:pt x="177" y="174"/>
                  </a:lnTo>
                  <a:lnTo>
                    <a:pt x="177" y="175"/>
                  </a:lnTo>
                  <a:lnTo>
                    <a:pt x="178" y="175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78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2" y="179"/>
                  </a:lnTo>
                  <a:lnTo>
                    <a:pt x="183" y="179"/>
                  </a:lnTo>
                  <a:lnTo>
                    <a:pt x="185" y="179"/>
                  </a:lnTo>
                  <a:lnTo>
                    <a:pt x="188" y="179"/>
                  </a:lnTo>
                  <a:lnTo>
                    <a:pt x="191" y="179"/>
                  </a:lnTo>
                  <a:lnTo>
                    <a:pt x="193" y="179"/>
                  </a:lnTo>
                  <a:lnTo>
                    <a:pt x="195" y="177"/>
                  </a:lnTo>
                  <a:lnTo>
                    <a:pt x="196" y="177"/>
                  </a:lnTo>
                  <a:lnTo>
                    <a:pt x="198" y="175"/>
                  </a:lnTo>
                  <a:lnTo>
                    <a:pt x="200" y="174"/>
                  </a:lnTo>
                  <a:lnTo>
                    <a:pt x="201" y="172"/>
                  </a:lnTo>
                  <a:lnTo>
                    <a:pt x="203" y="172"/>
                  </a:lnTo>
                  <a:lnTo>
                    <a:pt x="204" y="169"/>
                  </a:lnTo>
                  <a:lnTo>
                    <a:pt x="204" y="167"/>
                  </a:lnTo>
                  <a:lnTo>
                    <a:pt x="206" y="165"/>
                  </a:lnTo>
                  <a:lnTo>
                    <a:pt x="208" y="164"/>
                  </a:lnTo>
                  <a:lnTo>
                    <a:pt x="211" y="159"/>
                  </a:lnTo>
                  <a:lnTo>
                    <a:pt x="213" y="156"/>
                  </a:lnTo>
                  <a:lnTo>
                    <a:pt x="214" y="154"/>
                  </a:lnTo>
                  <a:lnTo>
                    <a:pt x="214" y="154"/>
                  </a:lnTo>
                  <a:lnTo>
                    <a:pt x="214" y="152"/>
                  </a:lnTo>
                  <a:lnTo>
                    <a:pt x="214" y="151"/>
                  </a:lnTo>
                  <a:lnTo>
                    <a:pt x="214" y="149"/>
                  </a:lnTo>
                  <a:lnTo>
                    <a:pt x="214" y="149"/>
                  </a:lnTo>
                  <a:lnTo>
                    <a:pt x="214" y="147"/>
                  </a:lnTo>
                  <a:lnTo>
                    <a:pt x="214" y="146"/>
                  </a:lnTo>
                  <a:lnTo>
                    <a:pt x="213" y="143"/>
                  </a:lnTo>
                  <a:lnTo>
                    <a:pt x="211" y="141"/>
                  </a:lnTo>
                  <a:lnTo>
                    <a:pt x="209" y="138"/>
                  </a:lnTo>
                  <a:lnTo>
                    <a:pt x="208" y="136"/>
                  </a:lnTo>
                  <a:lnTo>
                    <a:pt x="206" y="133"/>
                  </a:lnTo>
                  <a:lnTo>
                    <a:pt x="204" y="131"/>
                  </a:lnTo>
                  <a:lnTo>
                    <a:pt x="203" y="129"/>
                  </a:lnTo>
                  <a:lnTo>
                    <a:pt x="201" y="128"/>
                  </a:lnTo>
                  <a:lnTo>
                    <a:pt x="198" y="124"/>
                  </a:lnTo>
                  <a:lnTo>
                    <a:pt x="198" y="124"/>
                  </a:lnTo>
                  <a:lnTo>
                    <a:pt x="198" y="124"/>
                  </a:lnTo>
                  <a:close/>
                  <a:moveTo>
                    <a:pt x="160" y="177"/>
                  </a:moveTo>
                  <a:lnTo>
                    <a:pt x="155" y="182"/>
                  </a:lnTo>
                  <a:lnTo>
                    <a:pt x="152" y="187"/>
                  </a:lnTo>
                  <a:lnTo>
                    <a:pt x="152" y="187"/>
                  </a:lnTo>
                  <a:lnTo>
                    <a:pt x="152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0"/>
                  </a:lnTo>
                  <a:lnTo>
                    <a:pt x="152" y="192"/>
                  </a:lnTo>
                  <a:lnTo>
                    <a:pt x="154" y="192"/>
                  </a:lnTo>
                  <a:lnTo>
                    <a:pt x="154" y="192"/>
                  </a:lnTo>
                  <a:lnTo>
                    <a:pt x="159" y="195"/>
                  </a:lnTo>
                  <a:lnTo>
                    <a:pt x="164" y="197"/>
                  </a:lnTo>
                  <a:lnTo>
                    <a:pt x="165" y="197"/>
                  </a:lnTo>
                  <a:lnTo>
                    <a:pt x="165" y="197"/>
                  </a:lnTo>
                  <a:lnTo>
                    <a:pt x="167" y="197"/>
                  </a:lnTo>
                  <a:lnTo>
                    <a:pt x="167" y="197"/>
                  </a:lnTo>
                  <a:lnTo>
                    <a:pt x="168" y="197"/>
                  </a:lnTo>
                  <a:lnTo>
                    <a:pt x="168" y="195"/>
                  </a:lnTo>
                  <a:lnTo>
                    <a:pt x="168" y="193"/>
                  </a:lnTo>
                  <a:lnTo>
                    <a:pt x="168" y="192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68" y="187"/>
                  </a:lnTo>
                  <a:lnTo>
                    <a:pt x="168" y="185"/>
                  </a:lnTo>
                  <a:lnTo>
                    <a:pt x="167" y="185"/>
                  </a:lnTo>
                  <a:lnTo>
                    <a:pt x="167" y="184"/>
                  </a:lnTo>
                  <a:lnTo>
                    <a:pt x="165" y="182"/>
                  </a:lnTo>
                  <a:lnTo>
                    <a:pt x="165" y="182"/>
                  </a:lnTo>
                  <a:lnTo>
                    <a:pt x="164" y="180"/>
                  </a:lnTo>
                  <a:lnTo>
                    <a:pt x="162" y="179"/>
                  </a:lnTo>
                  <a:lnTo>
                    <a:pt x="160" y="179"/>
                  </a:lnTo>
                  <a:lnTo>
                    <a:pt x="160" y="177"/>
                  </a:lnTo>
                  <a:lnTo>
                    <a:pt x="160" y="177"/>
                  </a:lnTo>
                  <a:close/>
                  <a:moveTo>
                    <a:pt x="224" y="98"/>
                  </a:moveTo>
                  <a:lnTo>
                    <a:pt x="222" y="100"/>
                  </a:lnTo>
                  <a:lnTo>
                    <a:pt x="219" y="103"/>
                  </a:lnTo>
                  <a:lnTo>
                    <a:pt x="219" y="105"/>
                  </a:lnTo>
                  <a:lnTo>
                    <a:pt x="218" y="105"/>
                  </a:lnTo>
                  <a:lnTo>
                    <a:pt x="218" y="106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6" y="111"/>
                  </a:lnTo>
                  <a:lnTo>
                    <a:pt x="216" y="113"/>
                  </a:lnTo>
                  <a:lnTo>
                    <a:pt x="216" y="115"/>
                  </a:lnTo>
                  <a:lnTo>
                    <a:pt x="216" y="116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8" y="121"/>
                  </a:lnTo>
                  <a:lnTo>
                    <a:pt x="218" y="121"/>
                  </a:lnTo>
                  <a:lnTo>
                    <a:pt x="218" y="123"/>
                  </a:lnTo>
                  <a:lnTo>
                    <a:pt x="219" y="123"/>
                  </a:lnTo>
                  <a:lnTo>
                    <a:pt x="221" y="124"/>
                  </a:lnTo>
                  <a:lnTo>
                    <a:pt x="222" y="128"/>
                  </a:lnTo>
                  <a:lnTo>
                    <a:pt x="224" y="131"/>
                  </a:lnTo>
                  <a:lnTo>
                    <a:pt x="226" y="136"/>
                  </a:lnTo>
                  <a:lnTo>
                    <a:pt x="229" y="141"/>
                  </a:lnTo>
                  <a:lnTo>
                    <a:pt x="231" y="146"/>
                  </a:lnTo>
                  <a:lnTo>
                    <a:pt x="234" y="151"/>
                  </a:lnTo>
                  <a:lnTo>
                    <a:pt x="236" y="157"/>
                  </a:lnTo>
                  <a:lnTo>
                    <a:pt x="236" y="159"/>
                  </a:lnTo>
                  <a:lnTo>
                    <a:pt x="236" y="161"/>
                  </a:lnTo>
                  <a:lnTo>
                    <a:pt x="237" y="164"/>
                  </a:lnTo>
                  <a:lnTo>
                    <a:pt x="237" y="165"/>
                  </a:lnTo>
                  <a:lnTo>
                    <a:pt x="237" y="167"/>
                  </a:lnTo>
                  <a:lnTo>
                    <a:pt x="236" y="169"/>
                  </a:lnTo>
                  <a:lnTo>
                    <a:pt x="236" y="170"/>
                  </a:lnTo>
                  <a:lnTo>
                    <a:pt x="236" y="172"/>
                  </a:lnTo>
                  <a:lnTo>
                    <a:pt x="234" y="174"/>
                  </a:lnTo>
                  <a:lnTo>
                    <a:pt x="232" y="175"/>
                  </a:lnTo>
                  <a:lnTo>
                    <a:pt x="232" y="177"/>
                  </a:lnTo>
                  <a:lnTo>
                    <a:pt x="231" y="179"/>
                  </a:lnTo>
                  <a:lnTo>
                    <a:pt x="229" y="180"/>
                  </a:lnTo>
                  <a:lnTo>
                    <a:pt x="227" y="180"/>
                  </a:lnTo>
                  <a:lnTo>
                    <a:pt x="226" y="182"/>
                  </a:lnTo>
                  <a:lnTo>
                    <a:pt x="224" y="184"/>
                  </a:lnTo>
                  <a:lnTo>
                    <a:pt x="222" y="184"/>
                  </a:lnTo>
                  <a:lnTo>
                    <a:pt x="221" y="185"/>
                  </a:lnTo>
                  <a:lnTo>
                    <a:pt x="221" y="185"/>
                  </a:lnTo>
                  <a:lnTo>
                    <a:pt x="219" y="185"/>
                  </a:lnTo>
                  <a:lnTo>
                    <a:pt x="216" y="187"/>
                  </a:lnTo>
                  <a:lnTo>
                    <a:pt x="214" y="187"/>
                  </a:lnTo>
                  <a:lnTo>
                    <a:pt x="211" y="188"/>
                  </a:lnTo>
                  <a:lnTo>
                    <a:pt x="208" y="190"/>
                  </a:lnTo>
                  <a:lnTo>
                    <a:pt x="206" y="192"/>
                  </a:lnTo>
                  <a:lnTo>
                    <a:pt x="203" y="193"/>
                  </a:lnTo>
                  <a:lnTo>
                    <a:pt x="200" y="197"/>
                  </a:lnTo>
                  <a:lnTo>
                    <a:pt x="196" y="198"/>
                  </a:lnTo>
                  <a:lnTo>
                    <a:pt x="191" y="202"/>
                  </a:lnTo>
                  <a:lnTo>
                    <a:pt x="190" y="205"/>
                  </a:lnTo>
                  <a:lnTo>
                    <a:pt x="186" y="206"/>
                  </a:lnTo>
                  <a:lnTo>
                    <a:pt x="185" y="210"/>
                  </a:lnTo>
                  <a:lnTo>
                    <a:pt x="183" y="210"/>
                  </a:lnTo>
                  <a:lnTo>
                    <a:pt x="183" y="211"/>
                  </a:lnTo>
                  <a:lnTo>
                    <a:pt x="183" y="213"/>
                  </a:lnTo>
                  <a:lnTo>
                    <a:pt x="182" y="213"/>
                  </a:lnTo>
                  <a:lnTo>
                    <a:pt x="182" y="215"/>
                  </a:lnTo>
                  <a:lnTo>
                    <a:pt x="182" y="216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2" y="220"/>
                  </a:lnTo>
                  <a:lnTo>
                    <a:pt x="182" y="223"/>
                  </a:lnTo>
                  <a:lnTo>
                    <a:pt x="182" y="225"/>
                  </a:lnTo>
                  <a:lnTo>
                    <a:pt x="183" y="226"/>
                  </a:lnTo>
                  <a:lnTo>
                    <a:pt x="185" y="229"/>
                  </a:lnTo>
                  <a:lnTo>
                    <a:pt x="186" y="233"/>
                  </a:lnTo>
                  <a:lnTo>
                    <a:pt x="191" y="239"/>
                  </a:lnTo>
                  <a:lnTo>
                    <a:pt x="193" y="24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8" y="233"/>
                  </a:lnTo>
                  <a:lnTo>
                    <a:pt x="211" y="229"/>
                  </a:lnTo>
                  <a:lnTo>
                    <a:pt x="211" y="229"/>
                  </a:lnTo>
                  <a:lnTo>
                    <a:pt x="213" y="229"/>
                  </a:lnTo>
                  <a:lnTo>
                    <a:pt x="213" y="228"/>
                  </a:lnTo>
                  <a:lnTo>
                    <a:pt x="214" y="228"/>
                  </a:lnTo>
                  <a:lnTo>
                    <a:pt x="214" y="226"/>
                  </a:lnTo>
                  <a:lnTo>
                    <a:pt x="216" y="223"/>
                  </a:lnTo>
                  <a:lnTo>
                    <a:pt x="218" y="221"/>
                  </a:lnTo>
                  <a:lnTo>
                    <a:pt x="219" y="218"/>
                  </a:lnTo>
                  <a:lnTo>
                    <a:pt x="221" y="215"/>
                  </a:lnTo>
                  <a:lnTo>
                    <a:pt x="221" y="211"/>
                  </a:lnTo>
                  <a:lnTo>
                    <a:pt x="224" y="205"/>
                  </a:lnTo>
                  <a:lnTo>
                    <a:pt x="226" y="200"/>
                  </a:lnTo>
                  <a:lnTo>
                    <a:pt x="226" y="197"/>
                  </a:lnTo>
                  <a:lnTo>
                    <a:pt x="227" y="195"/>
                  </a:lnTo>
                  <a:lnTo>
                    <a:pt x="249" y="159"/>
                  </a:lnTo>
                  <a:lnTo>
                    <a:pt x="250" y="156"/>
                  </a:lnTo>
                  <a:lnTo>
                    <a:pt x="255" y="147"/>
                  </a:lnTo>
                  <a:lnTo>
                    <a:pt x="262" y="134"/>
                  </a:lnTo>
                  <a:lnTo>
                    <a:pt x="270" y="121"/>
                  </a:lnTo>
                  <a:lnTo>
                    <a:pt x="273" y="113"/>
                  </a:lnTo>
                  <a:lnTo>
                    <a:pt x="276" y="106"/>
                  </a:lnTo>
                  <a:lnTo>
                    <a:pt x="280" y="98"/>
                  </a:lnTo>
                  <a:lnTo>
                    <a:pt x="283" y="93"/>
                  </a:lnTo>
                  <a:lnTo>
                    <a:pt x="285" y="87"/>
                  </a:lnTo>
                  <a:lnTo>
                    <a:pt x="286" y="82"/>
                  </a:lnTo>
                  <a:lnTo>
                    <a:pt x="288" y="80"/>
                  </a:lnTo>
                  <a:lnTo>
                    <a:pt x="288" y="79"/>
                  </a:lnTo>
                  <a:lnTo>
                    <a:pt x="288" y="77"/>
                  </a:lnTo>
                  <a:lnTo>
                    <a:pt x="288" y="77"/>
                  </a:lnTo>
                  <a:lnTo>
                    <a:pt x="288" y="75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5" y="74"/>
                  </a:lnTo>
                  <a:lnTo>
                    <a:pt x="285" y="74"/>
                  </a:lnTo>
                  <a:lnTo>
                    <a:pt x="283" y="74"/>
                  </a:lnTo>
                  <a:lnTo>
                    <a:pt x="281" y="74"/>
                  </a:lnTo>
                  <a:lnTo>
                    <a:pt x="280" y="74"/>
                  </a:lnTo>
                  <a:lnTo>
                    <a:pt x="278" y="75"/>
                  </a:lnTo>
                  <a:lnTo>
                    <a:pt x="276" y="75"/>
                  </a:lnTo>
                  <a:lnTo>
                    <a:pt x="272" y="77"/>
                  </a:lnTo>
                  <a:lnTo>
                    <a:pt x="268" y="80"/>
                  </a:lnTo>
                  <a:lnTo>
                    <a:pt x="265" y="80"/>
                  </a:lnTo>
                  <a:lnTo>
                    <a:pt x="263" y="82"/>
                  </a:lnTo>
                  <a:lnTo>
                    <a:pt x="260" y="82"/>
                  </a:lnTo>
                  <a:lnTo>
                    <a:pt x="258" y="83"/>
                  </a:lnTo>
                  <a:lnTo>
                    <a:pt x="255" y="83"/>
                  </a:lnTo>
                  <a:lnTo>
                    <a:pt x="254" y="85"/>
                  </a:lnTo>
                  <a:lnTo>
                    <a:pt x="250" y="85"/>
                  </a:lnTo>
                  <a:lnTo>
                    <a:pt x="249" y="87"/>
                  </a:lnTo>
                  <a:lnTo>
                    <a:pt x="244" y="88"/>
                  </a:lnTo>
                  <a:lnTo>
                    <a:pt x="239" y="90"/>
                  </a:lnTo>
                  <a:lnTo>
                    <a:pt x="236" y="93"/>
                  </a:lnTo>
                  <a:lnTo>
                    <a:pt x="231" y="95"/>
                  </a:lnTo>
                  <a:lnTo>
                    <a:pt x="227" y="97"/>
                  </a:lnTo>
                  <a:lnTo>
                    <a:pt x="224" y="98"/>
                  </a:lnTo>
                  <a:lnTo>
                    <a:pt x="224" y="98"/>
                  </a:lnTo>
                  <a:close/>
                  <a:moveTo>
                    <a:pt x="258" y="231"/>
                  </a:moveTo>
                  <a:lnTo>
                    <a:pt x="272" y="236"/>
                  </a:lnTo>
                  <a:lnTo>
                    <a:pt x="273" y="238"/>
                  </a:lnTo>
                  <a:lnTo>
                    <a:pt x="273" y="238"/>
                  </a:lnTo>
                  <a:lnTo>
                    <a:pt x="275" y="238"/>
                  </a:lnTo>
                  <a:lnTo>
                    <a:pt x="275" y="239"/>
                  </a:lnTo>
                  <a:lnTo>
                    <a:pt x="276" y="241"/>
                  </a:lnTo>
                  <a:lnTo>
                    <a:pt x="276" y="241"/>
                  </a:lnTo>
                  <a:lnTo>
                    <a:pt x="276" y="243"/>
                  </a:lnTo>
                  <a:lnTo>
                    <a:pt x="276" y="243"/>
                  </a:lnTo>
                  <a:lnTo>
                    <a:pt x="275" y="244"/>
                  </a:lnTo>
                  <a:lnTo>
                    <a:pt x="275" y="246"/>
                  </a:lnTo>
                  <a:lnTo>
                    <a:pt x="273" y="246"/>
                  </a:lnTo>
                  <a:lnTo>
                    <a:pt x="272" y="247"/>
                  </a:lnTo>
                  <a:lnTo>
                    <a:pt x="270" y="249"/>
                  </a:lnTo>
                  <a:lnTo>
                    <a:pt x="268" y="251"/>
                  </a:lnTo>
                  <a:lnTo>
                    <a:pt x="265" y="252"/>
                  </a:lnTo>
                  <a:lnTo>
                    <a:pt x="262" y="254"/>
                  </a:lnTo>
                  <a:lnTo>
                    <a:pt x="254" y="259"/>
                  </a:lnTo>
                  <a:lnTo>
                    <a:pt x="245" y="262"/>
                  </a:lnTo>
                  <a:lnTo>
                    <a:pt x="237" y="266"/>
                  </a:lnTo>
                  <a:lnTo>
                    <a:pt x="229" y="269"/>
                  </a:lnTo>
                  <a:lnTo>
                    <a:pt x="222" y="272"/>
                  </a:lnTo>
                  <a:lnTo>
                    <a:pt x="218" y="275"/>
                  </a:lnTo>
                  <a:lnTo>
                    <a:pt x="214" y="277"/>
                  </a:lnTo>
                  <a:lnTo>
                    <a:pt x="208" y="279"/>
                  </a:lnTo>
                  <a:lnTo>
                    <a:pt x="201" y="282"/>
                  </a:lnTo>
                  <a:lnTo>
                    <a:pt x="195" y="285"/>
                  </a:lnTo>
                  <a:lnTo>
                    <a:pt x="188" y="287"/>
                  </a:lnTo>
                  <a:lnTo>
                    <a:pt x="183" y="290"/>
                  </a:lnTo>
                  <a:lnTo>
                    <a:pt x="180" y="290"/>
                  </a:lnTo>
                  <a:lnTo>
                    <a:pt x="178" y="292"/>
                  </a:lnTo>
                  <a:lnTo>
                    <a:pt x="173" y="298"/>
                  </a:lnTo>
                  <a:lnTo>
                    <a:pt x="175" y="298"/>
                  </a:lnTo>
                  <a:lnTo>
                    <a:pt x="178" y="298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3" y="295"/>
                  </a:lnTo>
                  <a:lnTo>
                    <a:pt x="206" y="295"/>
                  </a:lnTo>
                  <a:lnTo>
                    <a:pt x="209" y="293"/>
                  </a:lnTo>
                  <a:lnTo>
                    <a:pt x="211" y="293"/>
                  </a:lnTo>
                  <a:lnTo>
                    <a:pt x="213" y="292"/>
                  </a:lnTo>
                  <a:lnTo>
                    <a:pt x="216" y="292"/>
                  </a:lnTo>
                  <a:lnTo>
                    <a:pt x="218" y="290"/>
                  </a:lnTo>
                  <a:lnTo>
                    <a:pt x="221" y="290"/>
                  </a:lnTo>
                  <a:lnTo>
                    <a:pt x="224" y="288"/>
                  </a:lnTo>
                  <a:lnTo>
                    <a:pt x="232" y="287"/>
                  </a:lnTo>
                  <a:lnTo>
                    <a:pt x="240" y="285"/>
                  </a:lnTo>
                  <a:lnTo>
                    <a:pt x="249" y="284"/>
                  </a:lnTo>
                  <a:lnTo>
                    <a:pt x="257" y="282"/>
                  </a:lnTo>
                  <a:lnTo>
                    <a:pt x="265" y="280"/>
                  </a:lnTo>
                  <a:lnTo>
                    <a:pt x="272" y="279"/>
                  </a:lnTo>
                  <a:lnTo>
                    <a:pt x="275" y="279"/>
                  </a:lnTo>
                  <a:lnTo>
                    <a:pt x="278" y="277"/>
                  </a:lnTo>
                  <a:lnTo>
                    <a:pt x="281" y="275"/>
                  </a:lnTo>
                  <a:lnTo>
                    <a:pt x="285" y="274"/>
                  </a:lnTo>
                  <a:lnTo>
                    <a:pt x="293" y="270"/>
                  </a:lnTo>
                  <a:lnTo>
                    <a:pt x="301" y="266"/>
                  </a:lnTo>
                  <a:lnTo>
                    <a:pt x="309" y="261"/>
                  </a:lnTo>
                  <a:lnTo>
                    <a:pt x="316" y="257"/>
                  </a:lnTo>
                  <a:lnTo>
                    <a:pt x="322" y="254"/>
                  </a:lnTo>
                  <a:lnTo>
                    <a:pt x="327" y="251"/>
                  </a:lnTo>
                  <a:lnTo>
                    <a:pt x="334" y="247"/>
                  </a:lnTo>
                  <a:lnTo>
                    <a:pt x="340" y="244"/>
                  </a:lnTo>
                  <a:lnTo>
                    <a:pt x="342" y="243"/>
                  </a:lnTo>
                  <a:lnTo>
                    <a:pt x="343" y="241"/>
                  </a:lnTo>
                  <a:lnTo>
                    <a:pt x="345" y="241"/>
                  </a:lnTo>
                  <a:lnTo>
                    <a:pt x="345" y="239"/>
                  </a:lnTo>
                  <a:lnTo>
                    <a:pt x="347" y="238"/>
                  </a:lnTo>
                  <a:lnTo>
                    <a:pt x="347" y="236"/>
                  </a:lnTo>
                  <a:lnTo>
                    <a:pt x="347" y="234"/>
                  </a:lnTo>
                  <a:lnTo>
                    <a:pt x="347" y="233"/>
                  </a:lnTo>
                  <a:lnTo>
                    <a:pt x="347" y="229"/>
                  </a:lnTo>
                  <a:lnTo>
                    <a:pt x="345" y="226"/>
                  </a:lnTo>
                  <a:lnTo>
                    <a:pt x="345" y="225"/>
                  </a:lnTo>
                  <a:lnTo>
                    <a:pt x="345" y="223"/>
                  </a:lnTo>
                  <a:lnTo>
                    <a:pt x="345" y="221"/>
                  </a:lnTo>
                  <a:lnTo>
                    <a:pt x="343" y="220"/>
                  </a:lnTo>
                  <a:lnTo>
                    <a:pt x="343" y="218"/>
                  </a:lnTo>
                  <a:lnTo>
                    <a:pt x="342" y="216"/>
                  </a:lnTo>
                  <a:lnTo>
                    <a:pt x="340" y="216"/>
                  </a:lnTo>
                  <a:lnTo>
                    <a:pt x="339" y="215"/>
                  </a:lnTo>
                  <a:lnTo>
                    <a:pt x="337" y="215"/>
                  </a:lnTo>
                  <a:lnTo>
                    <a:pt x="334" y="213"/>
                  </a:lnTo>
                  <a:lnTo>
                    <a:pt x="332" y="213"/>
                  </a:lnTo>
                  <a:lnTo>
                    <a:pt x="329" y="213"/>
                  </a:lnTo>
                  <a:lnTo>
                    <a:pt x="322" y="213"/>
                  </a:lnTo>
                  <a:lnTo>
                    <a:pt x="316" y="213"/>
                  </a:lnTo>
                  <a:lnTo>
                    <a:pt x="309" y="213"/>
                  </a:lnTo>
                  <a:lnTo>
                    <a:pt x="303" y="213"/>
                  </a:lnTo>
                  <a:lnTo>
                    <a:pt x="296" y="213"/>
                  </a:lnTo>
                  <a:lnTo>
                    <a:pt x="289" y="213"/>
                  </a:lnTo>
                  <a:lnTo>
                    <a:pt x="283" y="213"/>
                  </a:lnTo>
                  <a:lnTo>
                    <a:pt x="278" y="213"/>
                  </a:lnTo>
                  <a:lnTo>
                    <a:pt x="275" y="213"/>
                  </a:lnTo>
                  <a:lnTo>
                    <a:pt x="273" y="213"/>
                  </a:lnTo>
                  <a:lnTo>
                    <a:pt x="272" y="213"/>
                  </a:lnTo>
                  <a:lnTo>
                    <a:pt x="268" y="213"/>
                  </a:lnTo>
                  <a:lnTo>
                    <a:pt x="267" y="213"/>
                  </a:lnTo>
                  <a:lnTo>
                    <a:pt x="265" y="215"/>
                  </a:lnTo>
                  <a:lnTo>
                    <a:pt x="263" y="215"/>
                  </a:lnTo>
                  <a:lnTo>
                    <a:pt x="263" y="216"/>
                  </a:lnTo>
                  <a:lnTo>
                    <a:pt x="260" y="216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20"/>
                  </a:lnTo>
                  <a:lnTo>
                    <a:pt x="258" y="221"/>
                  </a:lnTo>
                  <a:lnTo>
                    <a:pt x="258" y="225"/>
                  </a:lnTo>
                  <a:lnTo>
                    <a:pt x="260" y="228"/>
                  </a:lnTo>
                  <a:lnTo>
                    <a:pt x="258" y="229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lnTo>
                    <a:pt x="258" y="231"/>
                  </a:lnTo>
                  <a:close/>
                  <a:moveTo>
                    <a:pt x="126" y="344"/>
                  </a:moveTo>
                  <a:lnTo>
                    <a:pt x="128" y="344"/>
                  </a:lnTo>
                  <a:lnTo>
                    <a:pt x="129" y="344"/>
                  </a:lnTo>
                  <a:lnTo>
                    <a:pt x="133" y="344"/>
                  </a:lnTo>
                  <a:lnTo>
                    <a:pt x="134" y="344"/>
                  </a:lnTo>
                  <a:lnTo>
                    <a:pt x="139" y="344"/>
                  </a:lnTo>
                  <a:lnTo>
                    <a:pt x="144" y="344"/>
                  </a:lnTo>
                  <a:lnTo>
                    <a:pt x="147" y="344"/>
                  </a:lnTo>
                  <a:lnTo>
                    <a:pt x="150" y="344"/>
                  </a:lnTo>
                  <a:lnTo>
                    <a:pt x="152" y="344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55" y="346"/>
                  </a:lnTo>
                  <a:lnTo>
                    <a:pt x="157" y="348"/>
                  </a:lnTo>
                  <a:lnTo>
                    <a:pt x="160" y="349"/>
                  </a:lnTo>
                  <a:lnTo>
                    <a:pt x="160" y="349"/>
                  </a:lnTo>
                  <a:lnTo>
                    <a:pt x="162" y="351"/>
                  </a:lnTo>
                  <a:lnTo>
                    <a:pt x="164" y="351"/>
                  </a:lnTo>
                  <a:lnTo>
                    <a:pt x="165" y="351"/>
                  </a:lnTo>
                  <a:lnTo>
                    <a:pt x="168" y="351"/>
                  </a:lnTo>
                  <a:lnTo>
                    <a:pt x="170" y="351"/>
                  </a:lnTo>
                  <a:lnTo>
                    <a:pt x="172" y="351"/>
                  </a:lnTo>
                  <a:lnTo>
                    <a:pt x="173" y="351"/>
                  </a:lnTo>
                  <a:lnTo>
                    <a:pt x="177" y="349"/>
                  </a:lnTo>
                  <a:lnTo>
                    <a:pt x="182" y="346"/>
                  </a:lnTo>
                  <a:lnTo>
                    <a:pt x="186" y="343"/>
                  </a:lnTo>
                  <a:lnTo>
                    <a:pt x="191" y="339"/>
                  </a:lnTo>
                  <a:lnTo>
                    <a:pt x="193" y="339"/>
                  </a:lnTo>
                  <a:lnTo>
                    <a:pt x="195" y="336"/>
                  </a:lnTo>
                  <a:lnTo>
                    <a:pt x="196" y="336"/>
                  </a:lnTo>
                  <a:lnTo>
                    <a:pt x="198" y="334"/>
                  </a:lnTo>
                  <a:lnTo>
                    <a:pt x="200" y="333"/>
                  </a:lnTo>
                  <a:lnTo>
                    <a:pt x="200" y="331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01" y="328"/>
                  </a:lnTo>
                  <a:lnTo>
                    <a:pt x="201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3" y="323"/>
                  </a:lnTo>
                  <a:lnTo>
                    <a:pt x="203" y="321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3" y="316"/>
                  </a:lnTo>
                  <a:lnTo>
                    <a:pt x="201" y="316"/>
                  </a:lnTo>
                  <a:lnTo>
                    <a:pt x="200" y="315"/>
                  </a:lnTo>
                  <a:lnTo>
                    <a:pt x="198" y="315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86" y="311"/>
                  </a:lnTo>
                  <a:lnTo>
                    <a:pt x="185" y="311"/>
                  </a:lnTo>
                  <a:lnTo>
                    <a:pt x="183" y="311"/>
                  </a:lnTo>
                  <a:lnTo>
                    <a:pt x="183" y="311"/>
                  </a:lnTo>
                  <a:lnTo>
                    <a:pt x="182" y="311"/>
                  </a:lnTo>
                  <a:lnTo>
                    <a:pt x="182" y="311"/>
                  </a:lnTo>
                  <a:lnTo>
                    <a:pt x="180" y="311"/>
                  </a:lnTo>
                  <a:lnTo>
                    <a:pt x="178" y="313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0" y="318"/>
                  </a:lnTo>
                  <a:lnTo>
                    <a:pt x="168" y="321"/>
                  </a:lnTo>
                  <a:lnTo>
                    <a:pt x="167" y="321"/>
                  </a:lnTo>
                  <a:lnTo>
                    <a:pt x="167" y="323"/>
                  </a:lnTo>
                  <a:lnTo>
                    <a:pt x="167" y="323"/>
                  </a:lnTo>
                  <a:lnTo>
                    <a:pt x="165" y="323"/>
                  </a:lnTo>
                  <a:lnTo>
                    <a:pt x="164" y="323"/>
                  </a:lnTo>
                  <a:lnTo>
                    <a:pt x="160" y="323"/>
                  </a:lnTo>
                  <a:lnTo>
                    <a:pt x="157" y="325"/>
                  </a:lnTo>
                  <a:lnTo>
                    <a:pt x="152" y="325"/>
                  </a:lnTo>
                  <a:lnTo>
                    <a:pt x="149" y="326"/>
                  </a:lnTo>
                  <a:lnTo>
                    <a:pt x="146" y="326"/>
                  </a:lnTo>
                  <a:lnTo>
                    <a:pt x="142" y="326"/>
                  </a:lnTo>
                  <a:lnTo>
                    <a:pt x="139" y="328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4" y="328"/>
                  </a:lnTo>
                  <a:lnTo>
                    <a:pt x="133" y="326"/>
                  </a:lnTo>
                  <a:lnTo>
                    <a:pt x="131" y="326"/>
                  </a:lnTo>
                  <a:lnTo>
                    <a:pt x="131" y="326"/>
                  </a:lnTo>
                  <a:lnTo>
                    <a:pt x="131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9"/>
                  </a:lnTo>
                  <a:lnTo>
                    <a:pt x="128" y="329"/>
                  </a:lnTo>
                  <a:lnTo>
                    <a:pt x="128" y="331"/>
                  </a:lnTo>
                  <a:lnTo>
                    <a:pt x="126" y="333"/>
                  </a:lnTo>
                  <a:lnTo>
                    <a:pt x="126" y="334"/>
                  </a:lnTo>
                  <a:lnTo>
                    <a:pt x="126" y="338"/>
                  </a:lnTo>
                  <a:lnTo>
                    <a:pt x="126" y="339"/>
                  </a:lnTo>
                  <a:lnTo>
                    <a:pt x="126" y="341"/>
                  </a:lnTo>
                  <a:lnTo>
                    <a:pt x="126" y="343"/>
                  </a:lnTo>
                  <a:lnTo>
                    <a:pt x="126" y="343"/>
                  </a:lnTo>
                  <a:lnTo>
                    <a:pt x="126" y="344"/>
                  </a:lnTo>
                  <a:lnTo>
                    <a:pt x="126" y="344"/>
                  </a:lnTo>
                  <a:close/>
                  <a:moveTo>
                    <a:pt x="87" y="403"/>
                  </a:moveTo>
                  <a:lnTo>
                    <a:pt x="87" y="403"/>
                  </a:lnTo>
                  <a:lnTo>
                    <a:pt x="87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5" y="403"/>
                  </a:lnTo>
                  <a:lnTo>
                    <a:pt x="83" y="403"/>
                  </a:lnTo>
                  <a:lnTo>
                    <a:pt x="83" y="405"/>
                  </a:lnTo>
                  <a:lnTo>
                    <a:pt x="83" y="405"/>
                  </a:lnTo>
                  <a:lnTo>
                    <a:pt x="82" y="407"/>
                  </a:lnTo>
                  <a:lnTo>
                    <a:pt x="82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2" y="411"/>
                  </a:lnTo>
                  <a:lnTo>
                    <a:pt x="82" y="413"/>
                  </a:lnTo>
                  <a:lnTo>
                    <a:pt x="82" y="415"/>
                  </a:lnTo>
                  <a:lnTo>
                    <a:pt x="82" y="416"/>
                  </a:lnTo>
                  <a:lnTo>
                    <a:pt x="82" y="418"/>
                  </a:lnTo>
                  <a:lnTo>
                    <a:pt x="82" y="420"/>
                  </a:lnTo>
                  <a:lnTo>
                    <a:pt x="82" y="420"/>
                  </a:lnTo>
                  <a:lnTo>
                    <a:pt x="83" y="421"/>
                  </a:lnTo>
                  <a:lnTo>
                    <a:pt x="83" y="423"/>
                  </a:lnTo>
                  <a:lnTo>
                    <a:pt x="83" y="423"/>
                  </a:lnTo>
                  <a:lnTo>
                    <a:pt x="85" y="425"/>
                  </a:lnTo>
                  <a:lnTo>
                    <a:pt x="85" y="425"/>
                  </a:lnTo>
                  <a:lnTo>
                    <a:pt x="88" y="426"/>
                  </a:lnTo>
                  <a:lnTo>
                    <a:pt x="92" y="428"/>
                  </a:lnTo>
                  <a:lnTo>
                    <a:pt x="95" y="430"/>
                  </a:lnTo>
                  <a:lnTo>
                    <a:pt x="98" y="433"/>
                  </a:lnTo>
                  <a:lnTo>
                    <a:pt x="101" y="434"/>
                  </a:lnTo>
                  <a:lnTo>
                    <a:pt x="103" y="436"/>
                  </a:lnTo>
                  <a:lnTo>
                    <a:pt x="105" y="436"/>
                  </a:lnTo>
                  <a:lnTo>
                    <a:pt x="105" y="436"/>
                  </a:lnTo>
                  <a:lnTo>
                    <a:pt x="106" y="436"/>
                  </a:lnTo>
                  <a:lnTo>
                    <a:pt x="108" y="436"/>
                  </a:lnTo>
                  <a:lnTo>
                    <a:pt x="108" y="436"/>
                  </a:lnTo>
                  <a:lnTo>
                    <a:pt x="110" y="436"/>
                  </a:lnTo>
                  <a:lnTo>
                    <a:pt x="111" y="434"/>
                  </a:lnTo>
                  <a:lnTo>
                    <a:pt x="113" y="431"/>
                  </a:lnTo>
                  <a:lnTo>
                    <a:pt x="115" y="430"/>
                  </a:lnTo>
                  <a:lnTo>
                    <a:pt x="116" y="428"/>
                  </a:lnTo>
                  <a:lnTo>
                    <a:pt x="118" y="426"/>
                  </a:lnTo>
                  <a:lnTo>
                    <a:pt x="121" y="425"/>
                  </a:lnTo>
                  <a:lnTo>
                    <a:pt x="124" y="423"/>
                  </a:lnTo>
                  <a:lnTo>
                    <a:pt x="128" y="421"/>
                  </a:lnTo>
                  <a:lnTo>
                    <a:pt x="131" y="418"/>
                  </a:lnTo>
                  <a:lnTo>
                    <a:pt x="133" y="415"/>
                  </a:lnTo>
                  <a:lnTo>
                    <a:pt x="139" y="410"/>
                  </a:lnTo>
                  <a:lnTo>
                    <a:pt x="146" y="403"/>
                  </a:lnTo>
                  <a:lnTo>
                    <a:pt x="150" y="397"/>
                  </a:lnTo>
                  <a:lnTo>
                    <a:pt x="155" y="392"/>
                  </a:lnTo>
                  <a:lnTo>
                    <a:pt x="159" y="390"/>
                  </a:lnTo>
                  <a:lnTo>
                    <a:pt x="160" y="387"/>
                  </a:lnTo>
                  <a:lnTo>
                    <a:pt x="162" y="385"/>
                  </a:lnTo>
                  <a:lnTo>
                    <a:pt x="164" y="385"/>
                  </a:lnTo>
                  <a:lnTo>
                    <a:pt x="165" y="384"/>
                  </a:lnTo>
                  <a:lnTo>
                    <a:pt x="167" y="384"/>
                  </a:lnTo>
                  <a:lnTo>
                    <a:pt x="167" y="382"/>
                  </a:lnTo>
                  <a:lnTo>
                    <a:pt x="168" y="382"/>
                  </a:lnTo>
                  <a:lnTo>
                    <a:pt x="172" y="380"/>
                  </a:lnTo>
                  <a:lnTo>
                    <a:pt x="173" y="380"/>
                  </a:lnTo>
                  <a:lnTo>
                    <a:pt x="177" y="380"/>
                  </a:lnTo>
                  <a:lnTo>
                    <a:pt x="180" y="379"/>
                  </a:lnTo>
                  <a:lnTo>
                    <a:pt x="185" y="379"/>
                  </a:lnTo>
                  <a:lnTo>
                    <a:pt x="188" y="377"/>
                  </a:lnTo>
                  <a:lnTo>
                    <a:pt x="191" y="377"/>
                  </a:lnTo>
                  <a:lnTo>
                    <a:pt x="193" y="377"/>
                  </a:lnTo>
                  <a:lnTo>
                    <a:pt x="195" y="377"/>
                  </a:lnTo>
                  <a:lnTo>
                    <a:pt x="196" y="377"/>
                  </a:lnTo>
                  <a:lnTo>
                    <a:pt x="196" y="377"/>
                  </a:lnTo>
                  <a:lnTo>
                    <a:pt x="198" y="379"/>
                  </a:lnTo>
                  <a:lnTo>
                    <a:pt x="198" y="379"/>
                  </a:lnTo>
                  <a:lnTo>
                    <a:pt x="200" y="380"/>
                  </a:lnTo>
                  <a:lnTo>
                    <a:pt x="200" y="382"/>
                  </a:lnTo>
                  <a:lnTo>
                    <a:pt x="201" y="385"/>
                  </a:lnTo>
                  <a:lnTo>
                    <a:pt x="201" y="387"/>
                  </a:lnTo>
                  <a:lnTo>
                    <a:pt x="203" y="387"/>
                  </a:lnTo>
                  <a:lnTo>
                    <a:pt x="203" y="389"/>
                  </a:lnTo>
                  <a:lnTo>
                    <a:pt x="204" y="390"/>
                  </a:lnTo>
                  <a:lnTo>
                    <a:pt x="206" y="390"/>
                  </a:lnTo>
                  <a:lnTo>
                    <a:pt x="208" y="390"/>
                  </a:lnTo>
                  <a:lnTo>
                    <a:pt x="209" y="392"/>
                  </a:lnTo>
                  <a:lnTo>
                    <a:pt x="211" y="392"/>
                  </a:lnTo>
                  <a:lnTo>
                    <a:pt x="213" y="392"/>
                  </a:lnTo>
                  <a:lnTo>
                    <a:pt x="216" y="392"/>
                  </a:lnTo>
                  <a:lnTo>
                    <a:pt x="218" y="390"/>
                  </a:lnTo>
                  <a:lnTo>
                    <a:pt x="221" y="390"/>
                  </a:lnTo>
                  <a:lnTo>
                    <a:pt x="226" y="390"/>
                  </a:lnTo>
                  <a:lnTo>
                    <a:pt x="231" y="389"/>
                  </a:lnTo>
                  <a:lnTo>
                    <a:pt x="237" y="387"/>
                  </a:lnTo>
                  <a:lnTo>
                    <a:pt x="244" y="385"/>
                  </a:lnTo>
                  <a:lnTo>
                    <a:pt x="247" y="385"/>
                  </a:lnTo>
                  <a:lnTo>
                    <a:pt x="249" y="385"/>
                  </a:lnTo>
                  <a:lnTo>
                    <a:pt x="252" y="384"/>
                  </a:lnTo>
                  <a:lnTo>
                    <a:pt x="255" y="384"/>
                  </a:lnTo>
                  <a:lnTo>
                    <a:pt x="260" y="380"/>
                  </a:lnTo>
                  <a:lnTo>
                    <a:pt x="265" y="379"/>
                  </a:lnTo>
                  <a:lnTo>
                    <a:pt x="270" y="377"/>
                  </a:lnTo>
                  <a:lnTo>
                    <a:pt x="273" y="375"/>
                  </a:lnTo>
                  <a:lnTo>
                    <a:pt x="275" y="374"/>
                  </a:lnTo>
                  <a:lnTo>
                    <a:pt x="276" y="372"/>
                  </a:lnTo>
                  <a:lnTo>
                    <a:pt x="278" y="372"/>
                  </a:lnTo>
                  <a:lnTo>
                    <a:pt x="280" y="370"/>
                  </a:lnTo>
                  <a:lnTo>
                    <a:pt x="280" y="369"/>
                  </a:lnTo>
                  <a:lnTo>
                    <a:pt x="280" y="369"/>
                  </a:lnTo>
                  <a:lnTo>
                    <a:pt x="281" y="367"/>
                  </a:lnTo>
                  <a:lnTo>
                    <a:pt x="281" y="366"/>
                  </a:lnTo>
                  <a:lnTo>
                    <a:pt x="281" y="366"/>
                  </a:lnTo>
                  <a:lnTo>
                    <a:pt x="281" y="364"/>
                  </a:lnTo>
                  <a:lnTo>
                    <a:pt x="280" y="364"/>
                  </a:lnTo>
                  <a:lnTo>
                    <a:pt x="280" y="362"/>
                  </a:lnTo>
                  <a:lnTo>
                    <a:pt x="278" y="361"/>
                  </a:lnTo>
                  <a:lnTo>
                    <a:pt x="275" y="359"/>
                  </a:lnTo>
                  <a:lnTo>
                    <a:pt x="273" y="357"/>
                  </a:lnTo>
                  <a:lnTo>
                    <a:pt x="270" y="354"/>
                  </a:lnTo>
                  <a:lnTo>
                    <a:pt x="267" y="352"/>
                  </a:lnTo>
                  <a:lnTo>
                    <a:pt x="263" y="351"/>
                  </a:lnTo>
                  <a:lnTo>
                    <a:pt x="262" y="351"/>
                  </a:lnTo>
                  <a:lnTo>
                    <a:pt x="260" y="349"/>
                  </a:lnTo>
                  <a:lnTo>
                    <a:pt x="258" y="349"/>
                  </a:lnTo>
                  <a:lnTo>
                    <a:pt x="257" y="349"/>
                  </a:lnTo>
                  <a:lnTo>
                    <a:pt x="255" y="348"/>
                  </a:lnTo>
                  <a:lnTo>
                    <a:pt x="254" y="348"/>
                  </a:lnTo>
                  <a:lnTo>
                    <a:pt x="252" y="348"/>
                  </a:lnTo>
                  <a:lnTo>
                    <a:pt x="249" y="348"/>
                  </a:lnTo>
                  <a:lnTo>
                    <a:pt x="247" y="348"/>
                  </a:lnTo>
                  <a:lnTo>
                    <a:pt x="244" y="348"/>
                  </a:lnTo>
                  <a:lnTo>
                    <a:pt x="242" y="349"/>
                  </a:lnTo>
                  <a:lnTo>
                    <a:pt x="239" y="349"/>
                  </a:lnTo>
                  <a:lnTo>
                    <a:pt x="232" y="351"/>
                  </a:lnTo>
                  <a:lnTo>
                    <a:pt x="226" y="352"/>
                  </a:lnTo>
                  <a:lnTo>
                    <a:pt x="218" y="354"/>
                  </a:lnTo>
                  <a:lnTo>
                    <a:pt x="209" y="357"/>
                  </a:lnTo>
                  <a:lnTo>
                    <a:pt x="201" y="359"/>
                  </a:lnTo>
                  <a:lnTo>
                    <a:pt x="195" y="361"/>
                  </a:lnTo>
                  <a:lnTo>
                    <a:pt x="188" y="364"/>
                  </a:lnTo>
                  <a:lnTo>
                    <a:pt x="182" y="366"/>
                  </a:lnTo>
                  <a:lnTo>
                    <a:pt x="178" y="366"/>
                  </a:lnTo>
                  <a:lnTo>
                    <a:pt x="175" y="367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68" y="370"/>
                  </a:lnTo>
                  <a:lnTo>
                    <a:pt x="167" y="370"/>
                  </a:lnTo>
                  <a:lnTo>
                    <a:pt x="165" y="370"/>
                  </a:lnTo>
                  <a:lnTo>
                    <a:pt x="164" y="372"/>
                  </a:lnTo>
                  <a:lnTo>
                    <a:pt x="162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59" y="372"/>
                  </a:lnTo>
                  <a:lnTo>
                    <a:pt x="155" y="374"/>
                  </a:lnTo>
                  <a:lnTo>
                    <a:pt x="154" y="375"/>
                  </a:lnTo>
                  <a:lnTo>
                    <a:pt x="150" y="377"/>
                  </a:lnTo>
                  <a:lnTo>
                    <a:pt x="149" y="379"/>
                  </a:lnTo>
                  <a:lnTo>
                    <a:pt x="147" y="380"/>
                  </a:lnTo>
                  <a:lnTo>
                    <a:pt x="144" y="382"/>
                  </a:lnTo>
                  <a:lnTo>
                    <a:pt x="142" y="384"/>
                  </a:lnTo>
                  <a:lnTo>
                    <a:pt x="137" y="385"/>
                  </a:lnTo>
                  <a:lnTo>
                    <a:pt x="134" y="389"/>
                  </a:lnTo>
                  <a:lnTo>
                    <a:pt x="129" y="392"/>
                  </a:lnTo>
                  <a:lnTo>
                    <a:pt x="124" y="395"/>
                  </a:lnTo>
                  <a:lnTo>
                    <a:pt x="119" y="398"/>
                  </a:lnTo>
                  <a:lnTo>
                    <a:pt x="116" y="400"/>
                  </a:lnTo>
                  <a:lnTo>
                    <a:pt x="113" y="403"/>
                  </a:lnTo>
                  <a:lnTo>
                    <a:pt x="113" y="403"/>
                  </a:lnTo>
                  <a:lnTo>
                    <a:pt x="111" y="405"/>
                  </a:lnTo>
                  <a:lnTo>
                    <a:pt x="110" y="405"/>
                  </a:lnTo>
                  <a:lnTo>
                    <a:pt x="108" y="405"/>
                  </a:lnTo>
                  <a:lnTo>
                    <a:pt x="106" y="405"/>
                  </a:lnTo>
                  <a:lnTo>
                    <a:pt x="105" y="405"/>
                  </a:lnTo>
                  <a:lnTo>
                    <a:pt x="103" y="405"/>
                  </a:lnTo>
                  <a:lnTo>
                    <a:pt x="101" y="405"/>
                  </a:lnTo>
                  <a:lnTo>
                    <a:pt x="98" y="403"/>
                  </a:lnTo>
                  <a:lnTo>
                    <a:pt x="95" y="403"/>
                  </a:lnTo>
                  <a:lnTo>
                    <a:pt x="90" y="403"/>
                  </a:lnTo>
                  <a:lnTo>
                    <a:pt x="87" y="403"/>
                  </a:lnTo>
                  <a:lnTo>
                    <a:pt x="87" y="403"/>
                  </a:lnTo>
                  <a:close/>
                  <a:moveTo>
                    <a:pt x="177" y="397"/>
                  </a:moveTo>
                  <a:lnTo>
                    <a:pt x="178" y="397"/>
                  </a:lnTo>
                  <a:lnTo>
                    <a:pt x="182" y="397"/>
                  </a:lnTo>
                  <a:lnTo>
                    <a:pt x="182" y="397"/>
                  </a:lnTo>
                  <a:lnTo>
                    <a:pt x="183" y="397"/>
                  </a:lnTo>
                  <a:lnTo>
                    <a:pt x="185" y="397"/>
                  </a:lnTo>
                  <a:lnTo>
                    <a:pt x="185" y="397"/>
                  </a:lnTo>
                  <a:lnTo>
                    <a:pt x="186" y="397"/>
                  </a:lnTo>
                  <a:lnTo>
                    <a:pt x="186" y="398"/>
                  </a:lnTo>
                  <a:lnTo>
                    <a:pt x="188" y="398"/>
                  </a:lnTo>
                  <a:lnTo>
                    <a:pt x="188" y="400"/>
                  </a:lnTo>
                  <a:lnTo>
                    <a:pt x="190" y="402"/>
                  </a:lnTo>
                  <a:lnTo>
                    <a:pt x="191" y="403"/>
                  </a:lnTo>
                  <a:lnTo>
                    <a:pt x="191" y="405"/>
                  </a:lnTo>
                  <a:lnTo>
                    <a:pt x="193" y="407"/>
                  </a:lnTo>
                  <a:lnTo>
                    <a:pt x="193" y="410"/>
                  </a:lnTo>
                  <a:lnTo>
                    <a:pt x="193" y="411"/>
                  </a:lnTo>
                  <a:lnTo>
                    <a:pt x="193" y="413"/>
                  </a:lnTo>
                  <a:lnTo>
                    <a:pt x="195" y="415"/>
                  </a:lnTo>
                  <a:lnTo>
                    <a:pt x="195" y="416"/>
                  </a:lnTo>
                  <a:lnTo>
                    <a:pt x="195" y="416"/>
                  </a:lnTo>
                  <a:lnTo>
                    <a:pt x="195" y="418"/>
                  </a:lnTo>
                  <a:lnTo>
                    <a:pt x="196" y="420"/>
                  </a:lnTo>
                  <a:lnTo>
                    <a:pt x="196" y="423"/>
                  </a:lnTo>
                  <a:lnTo>
                    <a:pt x="196" y="426"/>
                  </a:lnTo>
                  <a:lnTo>
                    <a:pt x="195" y="433"/>
                  </a:lnTo>
                  <a:lnTo>
                    <a:pt x="195" y="439"/>
                  </a:lnTo>
                  <a:lnTo>
                    <a:pt x="195" y="443"/>
                  </a:lnTo>
                  <a:lnTo>
                    <a:pt x="195" y="446"/>
                  </a:lnTo>
                  <a:lnTo>
                    <a:pt x="195" y="448"/>
                  </a:lnTo>
                  <a:lnTo>
                    <a:pt x="195" y="451"/>
                  </a:lnTo>
                  <a:lnTo>
                    <a:pt x="195" y="452"/>
                  </a:lnTo>
                  <a:lnTo>
                    <a:pt x="196" y="456"/>
                  </a:lnTo>
                  <a:lnTo>
                    <a:pt x="196" y="459"/>
                  </a:lnTo>
                  <a:lnTo>
                    <a:pt x="198" y="464"/>
                  </a:lnTo>
                  <a:lnTo>
                    <a:pt x="200" y="469"/>
                  </a:lnTo>
                  <a:lnTo>
                    <a:pt x="200" y="472"/>
                  </a:lnTo>
                  <a:lnTo>
                    <a:pt x="200" y="475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0" y="484"/>
                  </a:lnTo>
                  <a:lnTo>
                    <a:pt x="200" y="485"/>
                  </a:lnTo>
                  <a:lnTo>
                    <a:pt x="200" y="490"/>
                  </a:lnTo>
                  <a:lnTo>
                    <a:pt x="198" y="493"/>
                  </a:lnTo>
                  <a:lnTo>
                    <a:pt x="198" y="497"/>
                  </a:lnTo>
                  <a:lnTo>
                    <a:pt x="196" y="498"/>
                  </a:lnTo>
                  <a:lnTo>
                    <a:pt x="196" y="500"/>
                  </a:lnTo>
                  <a:lnTo>
                    <a:pt x="196" y="503"/>
                  </a:lnTo>
                  <a:lnTo>
                    <a:pt x="196" y="505"/>
                  </a:lnTo>
                  <a:lnTo>
                    <a:pt x="195" y="507"/>
                  </a:lnTo>
                  <a:lnTo>
                    <a:pt x="195" y="507"/>
                  </a:lnTo>
                  <a:lnTo>
                    <a:pt x="195" y="508"/>
                  </a:lnTo>
                  <a:lnTo>
                    <a:pt x="196" y="510"/>
                  </a:lnTo>
                  <a:lnTo>
                    <a:pt x="196" y="513"/>
                  </a:lnTo>
                  <a:lnTo>
                    <a:pt x="196" y="516"/>
                  </a:lnTo>
                  <a:lnTo>
                    <a:pt x="198" y="520"/>
                  </a:lnTo>
                  <a:lnTo>
                    <a:pt x="200" y="525"/>
                  </a:lnTo>
                  <a:lnTo>
                    <a:pt x="200" y="528"/>
                  </a:lnTo>
                  <a:lnTo>
                    <a:pt x="201" y="533"/>
                  </a:lnTo>
                  <a:lnTo>
                    <a:pt x="201" y="536"/>
                  </a:lnTo>
                  <a:lnTo>
                    <a:pt x="201" y="539"/>
                  </a:lnTo>
                  <a:lnTo>
                    <a:pt x="201" y="541"/>
                  </a:lnTo>
                  <a:lnTo>
                    <a:pt x="201" y="543"/>
                  </a:lnTo>
                  <a:lnTo>
                    <a:pt x="200" y="544"/>
                  </a:lnTo>
                  <a:lnTo>
                    <a:pt x="200" y="546"/>
                  </a:lnTo>
                  <a:lnTo>
                    <a:pt x="200" y="546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8" y="548"/>
                  </a:lnTo>
                  <a:lnTo>
                    <a:pt x="196" y="549"/>
                  </a:lnTo>
                  <a:lnTo>
                    <a:pt x="195" y="549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1" y="549"/>
                  </a:lnTo>
                  <a:lnTo>
                    <a:pt x="188" y="549"/>
                  </a:lnTo>
                  <a:lnTo>
                    <a:pt x="185" y="548"/>
                  </a:lnTo>
                  <a:lnTo>
                    <a:pt x="180" y="548"/>
                  </a:lnTo>
                  <a:lnTo>
                    <a:pt x="175" y="546"/>
                  </a:lnTo>
                  <a:lnTo>
                    <a:pt x="170" y="546"/>
                  </a:lnTo>
                  <a:lnTo>
                    <a:pt x="165" y="544"/>
                  </a:lnTo>
                  <a:lnTo>
                    <a:pt x="159" y="544"/>
                  </a:lnTo>
                  <a:lnTo>
                    <a:pt x="154" y="543"/>
                  </a:lnTo>
                  <a:lnTo>
                    <a:pt x="150" y="543"/>
                  </a:lnTo>
                  <a:lnTo>
                    <a:pt x="146" y="541"/>
                  </a:lnTo>
                  <a:lnTo>
                    <a:pt x="142" y="539"/>
                  </a:lnTo>
                  <a:lnTo>
                    <a:pt x="139" y="538"/>
                  </a:lnTo>
                  <a:lnTo>
                    <a:pt x="136" y="538"/>
                  </a:lnTo>
                  <a:lnTo>
                    <a:pt x="133" y="536"/>
                  </a:lnTo>
                  <a:lnTo>
                    <a:pt x="131" y="533"/>
                  </a:lnTo>
                  <a:lnTo>
                    <a:pt x="128" y="531"/>
                  </a:lnTo>
                  <a:lnTo>
                    <a:pt x="123" y="530"/>
                  </a:lnTo>
                  <a:lnTo>
                    <a:pt x="118" y="526"/>
                  </a:lnTo>
                  <a:lnTo>
                    <a:pt x="111" y="523"/>
                  </a:lnTo>
                  <a:lnTo>
                    <a:pt x="101" y="518"/>
                  </a:lnTo>
                  <a:lnTo>
                    <a:pt x="93" y="513"/>
                  </a:lnTo>
                  <a:lnTo>
                    <a:pt x="83" y="508"/>
                  </a:lnTo>
                  <a:lnTo>
                    <a:pt x="75" y="503"/>
                  </a:lnTo>
                  <a:lnTo>
                    <a:pt x="72" y="502"/>
                  </a:lnTo>
                  <a:lnTo>
                    <a:pt x="69" y="500"/>
                  </a:lnTo>
                  <a:lnTo>
                    <a:pt x="67" y="498"/>
                  </a:lnTo>
                  <a:lnTo>
                    <a:pt x="65" y="497"/>
                  </a:lnTo>
                  <a:lnTo>
                    <a:pt x="65" y="497"/>
                  </a:lnTo>
                  <a:lnTo>
                    <a:pt x="64" y="495"/>
                  </a:lnTo>
                  <a:lnTo>
                    <a:pt x="64" y="495"/>
                  </a:lnTo>
                  <a:lnTo>
                    <a:pt x="64" y="493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5" y="492"/>
                  </a:lnTo>
                  <a:lnTo>
                    <a:pt x="67" y="490"/>
                  </a:lnTo>
                  <a:lnTo>
                    <a:pt x="67" y="490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89"/>
                  </a:lnTo>
                  <a:lnTo>
                    <a:pt x="72" y="489"/>
                  </a:lnTo>
                  <a:lnTo>
                    <a:pt x="74" y="489"/>
                  </a:lnTo>
                  <a:lnTo>
                    <a:pt x="75" y="489"/>
                  </a:lnTo>
                  <a:lnTo>
                    <a:pt x="75" y="489"/>
                  </a:lnTo>
                  <a:lnTo>
                    <a:pt x="77" y="489"/>
                  </a:lnTo>
                  <a:lnTo>
                    <a:pt x="80" y="490"/>
                  </a:lnTo>
                  <a:lnTo>
                    <a:pt x="82" y="490"/>
                  </a:lnTo>
                  <a:lnTo>
                    <a:pt x="83" y="492"/>
                  </a:lnTo>
                  <a:lnTo>
                    <a:pt x="88" y="493"/>
                  </a:lnTo>
                  <a:lnTo>
                    <a:pt x="95" y="497"/>
                  </a:lnTo>
                  <a:lnTo>
                    <a:pt x="98" y="497"/>
                  </a:lnTo>
                  <a:lnTo>
                    <a:pt x="100" y="498"/>
                  </a:lnTo>
                  <a:lnTo>
                    <a:pt x="103" y="498"/>
                  </a:lnTo>
                  <a:lnTo>
                    <a:pt x="105" y="498"/>
                  </a:lnTo>
                  <a:lnTo>
                    <a:pt x="111" y="500"/>
                  </a:lnTo>
                  <a:lnTo>
                    <a:pt x="118" y="502"/>
                  </a:lnTo>
                  <a:lnTo>
                    <a:pt x="124" y="502"/>
                  </a:lnTo>
                  <a:lnTo>
                    <a:pt x="133" y="503"/>
                  </a:lnTo>
                  <a:lnTo>
                    <a:pt x="137" y="505"/>
                  </a:lnTo>
                  <a:lnTo>
                    <a:pt x="142" y="507"/>
                  </a:lnTo>
                  <a:lnTo>
                    <a:pt x="147" y="507"/>
                  </a:lnTo>
                  <a:lnTo>
                    <a:pt x="152" y="508"/>
                  </a:lnTo>
                  <a:lnTo>
                    <a:pt x="155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0" y="510"/>
                  </a:lnTo>
                  <a:lnTo>
                    <a:pt x="162" y="510"/>
                  </a:lnTo>
                  <a:lnTo>
                    <a:pt x="164" y="510"/>
                  </a:lnTo>
                  <a:lnTo>
                    <a:pt x="164" y="510"/>
                  </a:lnTo>
                  <a:lnTo>
                    <a:pt x="165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67" y="508"/>
                  </a:lnTo>
                  <a:lnTo>
                    <a:pt x="167" y="508"/>
                  </a:lnTo>
                  <a:lnTo>
                    <a:pt x="167" y="507"/>
                  </a:lnTo>
                  <a:lnTo>
                    <a:pt x="167" y="507"/>
                  </a:lnTo>
                  <a:lnTo>
                    <a:pt x="167" y="505"/>
                  </a:lnTo>
                  <a:lnTo>
                    <a:pt x="167" y="505"/>
                  </a:lnTo>
                  <a:lnTo>
                    <a:pt x="165" y="500"/>
                  </a:lnTo>
                  <a:lnTo>
                    <a:pt x="164" y="497"/>
                  </a:lnTo>
                  <a:lnTo>
                    <a:pt x="164" y="493"/>
                  </a:lnTo>
                  <a:lnTo>
                    <a:pt x="164" y="492"/>
                  </a:lnTo>
                  <a:lnTo>
                    <a:pt x="164" y="490"/>
                  </a:lnTo>
                  <a:lnTo>
                    <a:pt x="164" y="489"/>
                  </a:lnTo>
                  <a:lnTo>
                    <a:pt x="164" y="489"/>
                  </a:lnTo>
                  <a:lnTo>
                    <a:pt x="165" y="487"/>
                  </a:lnTo>
                  <a:lnTo>
                    <a:pt x="165" y="485"/>
                  </a:lnTo>
                  <a:lnTo>
                    <a:pt x="167" y="484"/>
                  </a:lnTo>
                  <a:lnTo>
                    <a:pt x="167" y="480"/>
                  </a:lnTo>
                  <a:lnTo>
                    <a:pt x="168" y="479"/>
                  </a:lnTo>
                  <a:lnTo>
                    <a:pt x="168" y="475"/>
                  </a:lnTo>
                  <a:lnTo>
                    <a:pt x="170" y="472"/>
                  </a:lnTo>
                  <a:lnTo>
                    <a:pt x="170" y="469"/>
                  </a:lnTo>
                  <a:lnTo>
                    <a:pt x="170" y="466"/>
                  </a:lnTo>
                  <a:lnTo>
                    <a:pt x="172" y="462"/>
                  </a:lnTo>
                  <a:lnTo>
                    <a:pt x="172" y="459"/>
                  </a:lnTo>
                  <a:lnTo>
                    <a:pt x="172" y="456"/>
                  </a:lnTo>
                  <a:lnTo>
                    <a:pt x="173" y="452"/>
                  </a:lnTo>
                  <a:lnTo>
                    <a:pt x="173" y="444"/>
                  </a:lnTo>
                  <a:lnTo>
                    <a:pt x="173" y="436"/>
                  </a:lnTo>
                  <a:lnTo>
                    <a:pt x="173" y="428"/>
                  </a:lnTo>
                  <a:lnTo>
                    <a:pt x="173" y="421"/>
                  </a:lnTo>
                  <a:lnTo>
                    <a:pt x="173" y="415"/>
                  </a:lnTo>
                  <a:lnTo>
                    <a:pt x="175" y="410"/>
                  </a:lnTo>
                  <a:lnTo>
                    <a:pt x="175" y="407"/>
                  </a:lnTo>
                  <a:lnTo>
                    <a:pt x="175" y="402"/>
                  </a:lnTo>
                  <a:lnTo>
                    <a:pt x="177" y="400"/>
                  </a:lnTo>
                  <a:lnTo>
                    <a:pt x="177" y="39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90" name="Freeform 61">
              <a:extLst>
                <a:ext uri="{FF2B5EF4-FFF2-40B4-BE49-F238E27FC236}">
                  <a16:creationId xmlns:a16="http://schemas.microsoft.com/office/drawing/2014/main" id="{8F8ADB5A-1DF8-36CE-FB8C-68A5F914C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6" y="2621"/>
              <a:ext cx="2301" cy="122"/>
            </a:xfrm>
            <a:custGeom>
              <a:avLst/>
              <a:gdLst>
                <a:gd name="T0" fmla="*/ 31 w 1407"/>
                <a:gd name="T1" fmla="*/ 3 h 74"/>
                <a:gd name="T2" fmla="*/ 39 w 1407"/>
                <a:gd name="T3" fmla="*/ 40 h 74"/>
                <a:gd name="T4" fmla="*/ 61 w 1407"/>
                <a:gd name="T5" fmla="*/ 34 h 74"/>
                <a:gd name="T6" fmla="*/ 46 w 1407"/>
                <a:gd name="T7" fmla="*/ 12 h 74"/>
                <a:gd name="T8" fmla="*/ 80 w 1407"/>
                <a:gd name="T9" fmla="*/ 12 h 74"/>
                <a:gd name="T10" fmla="*/ 103 w 1407"/>
                <a:gd name="T11" fmla="*/ 55 h 74"/>
                <a:gd name="T12" fmla="*/ 105 w 1407"/>
                <a:gd name="T13" fmla="*/ 55 h 74"/>
                <a:gd name="T14" fmla="*/ 134 w 1407"/>
                <a:gd name="T15" fmla="*/ 55 h 74"/>
                <a:gd name="T16" fmla="*/ 171 w 1407"/>
                <a:gd name="T17" fmla="*/ 19 h 74"/>
                <a:gd name="T18" fmla="*/ 161 w 1407"/>
                <a:gd name="T19" fmla="*/ 9 h 74"/>
                <a:gd name="T20" fmla="*/ 210 w 1407"/>
                <a:gd name="T21" fmla="*/ 16 h 74"/>
                <a:gd name="T22" fmla="*/ 249 w 1407"/>
                <a:gd name="T23" fmla="*/ 8 h 74"/>
                <a:gd name="T24" fmla="*/ 259 w 1407"/>
                <a:gd name="T25" fmla="*/ 51 h 74"/>
                <a:gd name="T26" fmla="*/ 294 w 1407"/>
                <a:gd name="T27" fmla="*/ 47 h 74"/>
                <a:gd name="T28" fmla="*/ 277 w 1407"/>
                <a:gd name="T29" fmla="*/ 12 h 74"/>
                <a:gd name="T30" fmla="*/ 312 w 1407"/>
                <a:gd name="T31" fmla="*/ 12 h 74"/>
                <a:gd name="T32" fmla="*/ 312 w 1407"/>
                <a:gd name="T33" fmla="*/ 55 h 74"/>
                <a:gd name="T34" fmla="*/ 338 w 1407"/>
                <a:gd name="T35" fmla="*/ 52 h 74"/>
                <a:gd name="T36" fmla="*/ 367 w 1407"/>
                <a:gd name="T37" fmla="*/ 52 h 74"/>
                <a:gd name="T38" fmla="*/ 393 w 1407"/>
                <a:gd name="T39" fmla="*/ 9 h 74"/>
                <a:gd name="T40" fmla="*/ 393 w 1407"/>
                <a:gd name="T41" fmla="*/ 52 h 74"/>
                <a:gd name="T42" fmla="*/ 473 w 1407"/>
                <a:gd name="T43" fmla="*/ 5 h 74"/>
                <a:gd name="T44" fmla="*/ 455 w 1407"/>
                <a:gd name="T45" fmla="*/ 12 h 74"/>
                <a:gd name="T46" fmla="*/ 500 w 1407"/>
                <a:gd name="T47" fmla="*/ 52 h 74"/>
                <a:gd name="T48" fmla="*/ 535 w 1407"/>
                <a:gd name="T49" fmla="*/ 38 h 74"/>
                <a:gd name="T50" fmla="*/ 512 w 1407"/>
                <a:gd name="T51" fmla="*/ 45 h 74"/>
                <a:gd name="T52" fmla="*/ 539 w 1407"/>
                <a:gd name="T53" fmla="*/ 51 h 74"/>
                <a:gd name="T54" fmla="*/ 588 w 1407"/>
                <a:gd name="T55" fmla="*/ 56 h 74"/>
                <a:gd name="T56" fmla="*/ 695 w 1407"/>
                <a:gd name="T57" fmla="*/ 52 h 74"/>
                <a:gd name="T58" fmla="*/ 652 w 1407"/>
                <a:gd name="T59" fmla="*/ 0 h 74"/>
                <a:gd name="T60" fmla="*/ 685 w 1407"/>
                <a:gd name="T61" fmla="*/ 6 h 74"/>
                <a:gd name="T62" fmla="*/ 725 w 1407"/>
                <a:gd name="T63" fmla="*/ 30 h 74"/>
                <a:gd name="T64" fmla="*/ 775 w 1407"/>
                <a:gd name="T65" fmla="*/ 12 h 74"/>
                <a:gd name="T66" fmla="*/ 830 w 1407"/>
                <a:gd name="T67" fmla="*/ 12 h 74"/>
                <a:gd name="T68" fmla="*/ 836 w 1407"/>
                <a:gd name="T69" fmla="*/ 32 h 74"/>
                <a:gd name="T70" fmla="*/ 865 w 1407"/>
                <a:gd name="T71" fmla="*/ 53 h 74"/>
                <a:gd name="T72" fmla="*/ 983 w 1407"/>
                <a:gd name="T73" fmla="*/ 5 h 74"/>
                <a:gd name="T74" fmla="*/ 945 w 1407"/>
                <a:gd name="T75" fmla="*/ 5 h 74"/>
                <a:gd name="T76" fmla="*/ 997 w 1407"/>
                <a:gd name="T77" fmla="*/ 46 h 74"/>
                <a:gd name="T78" fmla="*/ 1001 w 1407"/>
                <a:gd name="T79" fmla="*/ 9 h 74"/>
                <a:gd name="T80" fmla="*/ 1036 w 1407"/>
                <a:gd name="T81" fmla="*/ 55 h 74"/>
                <a:gd name="T82" fmla="*/ 1068 w 1407"/>
                <a:gd name="T83" fmla="*/ 52 h 74"/>
                <a:gd name="T84" fmla="*/ 1097 w 1407"/>
                <a:gd name="T85" fmla="*/ 56 h 74"/>
                <a:gd name="T86" fmla="*/ 1102 w 1407"/>
                <a:gd name="T87" fmla="*/ 43 h 74"/>
                <a:gd name="T88" fmla="*/ 1097 w 1407"/>
                <a:gd name="T89" fmla="*/ 56 h 74"/>
                <a:gd name="T90" fmla="*/ 1145 w 1407"/>
                <a:gd name="T91" fmla="*/ 34 h 74"/>
                <a:gd name="T92" fmla="*/ 1135 w 1407"/>
                <a:gd name="T93" fmla="*/ 47 h 74"/>
                <a:gd name="T94" fmla="*/ 1192 w 1407"/>
                <a:gd name="T95" fmla="*/ 47 h 74"/>
                <a:gd name="T96" fmla="*/ 1174 w 1407"/>
                <a:gd name="T97" fmla="*/ 12 h 74"/>
                <a:gd name="T98" fmla="*/ 1231 w 1407"/>
                <a:gd name="T99" fmla="*/ 53 h 74"/>
                <a:gd name="T100" fmla="*/ 1209 w 1407"/>
                <a:gd name="T101" fmla="*/ 22 h 74"/>
                <a:gd name="T102" fmla="*/ 1250 w 1407"/>
                <a:gd name="T103" fmla="*/ 8 h 74"/>
                <a:gd name="T104" fmla="*/ 1252 w 1407"/>
                <a:gd name="T105" fmla="*/ 25 h 74"/>
                <a:gd name="T106" fmla="*/ 1297 w 1407"/>
                <a:gd name="T107" fmla="*/ 9 h 74"/>
                <a:gd name="T108" fmla="*/ 1274 w 1407"/>
                <a:gd name="T109" fmla="*/ 52 h 74"/>
                <a:gd name="T110" fmla="*/ 1312 w 1407"/>
                <a:gd name="T111" fmla="*/ 55 h 74"/>
                <a:gd name="T112" fmla="*/ 1306 w 1407"/>
                <a:gd name="T113" fmla="*/ 9 h 74"/>
                <a:gd name="T114" fmla="*/ 1386 w 1407"/>
                <a:gd name="T115" fmla="*/ 47 h 74"/>
                <a:gd name="T116" fmla="*/ 1353 w 1407"/>
                <a:gd name="T117" fmla="*/ 12 h 74"/>
                <a:gd name="T118" fmla="*/ 1394 w 1407"/>
                <a:gd name="T11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7" h="74">
                  <a:moveTo>
                    <a:pt x="2" y="55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6" y="48"/>
                    <a:pt x="11" y="52"/>
                    <a:pt x="18" y="52"/>
                  </a:cubicBezTo>
                  <a:cubicBezTo>
                    <a:pt x="24" y="52"/>
                    <a:pt x="27" y="49"/>
                    <a:pt x="28" y="44"/>
                  </a:cubicBezTo>
                  <a:cubicBezTo>
                    <a:pt x="28" y="40"/>
                    <a:pt x="23" y="36"/>
                    <a:pt x="15" y="32"/>
                  </a:cubicBezTo>
                  <a:cubicBezTo>
                    <a:pt x="5" y="26"/>
                    <a:pt x="0" y="21"/>
                    <a:pt x="0" y="15"/>
                  </a:cubicBezTo>
                  <a:cubicBezTo>
                    <a:pt x="1" y="6"/>
                    <a:pt x="6" y="1"/>
                    <a:pt x="17" y="0"/>
                  </a:cubicBezTo>
                  <a:cubicBezTo>
                    <a:pt x="20" y="0"/>
                    <a:pt x="24" y="1"/>
                    <a:pt x="28" y="2"/>
                  </a:cubicBezTo>
                  <a:cubicBezTo>
                    <a:pt x="29" y="3"/>
                    <a:pt x="30" y="3"/>
                    <a:pt x="31" y="3"/>
                  </a:cubicBezTo>
                  <a:cubicBezTo>
                    <a:pt x="31" y="3"/>
                    <a:pt x="31" y="3"/>
                    <a:pt x="32" y="2"/>
                  </a:cubicBezTo>
                  <a:cubicBezTo>
                    <a:pt x="32" y="2"/>
                    <a:pt x="32" y="2"/>
                    <a:pt x="33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0" y="8"/>
                    <a:pt x="25" y="5"/>
                    <a:pt x="18" y="4"/>
                  </a:cubicBezTo>
                  <a:cubicBezTo>
                    <a:pt x="13" y="5"/>
                    <a:pt x="10" y="7"/>
                    <a:pt x="10" y="10"/>
                  </a:cubicBezTo>
                  <a:cubicBezTo>
                    <a:pt x="10" y="13"/>
                    <a:pt x="14" y="17"/>
                    <a:pt x="20" y="20"/>
                  </a:cubicBezTo>
                  <a:cubicBezTo>
                    <a:pt x="27" y="24"/>
                    <a:pt x="31" y="27"/>
                    <a:pt x="34" y="29"/>
                  </a:cubicBezTo>
                  <a:cubicBezTo>
                    <a:pt x="37" y="33"/>
                    <a:pt x="39" y="37"/>
                    <a:pt x="39" y="40"/>
                  </a:cubicBezTo>
                  <a:cubicBezTo>
                    <a:pt x="38" y="50"/>
                    <a:pt x="32" y="55"/>
                    <a:pt x="20" y="56"/>
                  </a:cubicBezTo>
                  <a:cubicBezTo>
                    <a:pt x="16" y="55"/>
                    <a:pt x="12" y="55"/>
                    <a:pt x="9" y="55"/>
                  </a:cubicBezTo>
                  <a:cubicBezTo>
                    <a:pt x="7" y="54"/>
                    <a:pt x="6" y="54"/>
                    <a:pt x="6" y="54"/>
                  </a:cubicBezTo>
                  <a:cubicBezTo>
                    <a:pt x="5" y="54"/>
                    <a:pt x="4" y="54"/>
                    <a:pt x="4" y="55"/>
                  </a:cubicBezTo>
                  <a:cubicBezTo>
                    <a:pt x="2" y="55"/>
                    <a:pt x="2" y="55"/>
                    <a:pt x="2" y="55"/>
                  </a:cubicBezTo>
                  <a:close/>
                  <a:moveTo>
                    <a:pt x="79" y="52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84" y="53"/>
                    <a:pt x="86" y="51"/>
                    <a:pt x="86" y="47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51"/>
                    <a:pt x="63" y="53"/>
                    <a:pt x="67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3"/>
                    <a:pt x="51" y="51"/>
                    <a:pt x="51" y="4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4"/>
                    <a:pt x="49" y="12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3" y="12"/>
                    <a:pt x="61" y="14"/>
                    <a:pt x="61" y="18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4"/>
                    <a:pt x="84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8" y="12"/>
                    <a:pt x="96" y="14"/>
                    <a:pt x="96" y="1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51"/>
                    <a:pt x="98" y="53"/>
                    <a:pt x="102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2"/>
                    <a:pt x="79" y="52"/>
                    <a:pt x="79" y="52"/>
                  </a:cubicBezTo>
                  <a:close/>
                  <a:moveTo>
                    <a:pt x="137" y="38"/>
                  </a:moveTo>
                  <a:cubicBezTo>
                    <a:pt x="121" y="38"/>
                    <a:pt x="121" y="38"/>
                    <a:pt x="121" y="38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17" y="49"/>
                    <a:pt x="117" y="51"/>
                    <a:pt x="117" y="51"/>
                  </a:cubicBezTo>
                  <a:cubicBezTo>
                    <a:pt x="118" y="52"/>
                    <a:pt x="120" y="53"/>
                    <a:pt x="123" y="52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9" y="53"/>
                    <a:pt x="112" y="50"/>
                    <a:pt x="113" y="45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52" y="50"/>
                    <a:pt x="155" y="53"/>
                    <a:pt x="158" y="52"/>
                  </a:cubicBezTo>
                  <a:cubicBezTo>
                    <a:pt x="158" y="55"/>
                    <a:pt x="158" y="55"/>
                    <a:pt x="158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37" y="52"/>
                    <a:pt x="137" y="52"/>
                    <a:pt x="137" y="52"/>
                  </a:cubicBezTo>
                  <a:cubicBezTo>
                    <a:pt x="139" y="52"/>
                    <a:pt x="140" y="52"/>
                    <a:pt x="140" y="51"/>
                  </a:cubicBezTo>
                  <a:cubicBezTo>
                    <a:pt x="141" y="50"/>
                    <a:pt x="141" y="49"/>
                    <a:pt x="140" y="47"/>
                  </a:cubicBezTo>
                  <a:cubicBezTo>
                    <a:pt x="137" y="38"/>
                    <a:pt x="137" y="38"/>
                    <a:pt x="137" y="38"/>
                  </a:cubicBezTo>
                  <a:close/>
                  <a:moveTo>
                    <a:pt x="135" y="34"/>
                  </a:moveTo>
                  <a:cubicBezTo>
                    <a:pt x="128" y="17"/>
                    <a:pt x="128" y="17"/>
                    <a:pt x="128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35" y="34"/>
                    <a:pt x="135" y="34"/>
                    <a:pt x="135" y="34"/>
                  </a:cubicBezTo>
                  <a:close/>
                  <a:moveTo>
                    <a:pt x="171" y="19"/>
                  </a:moveTo>
                  <a:cubicBezTo>
                    <a:pt x="171" y="46"/>
                    <a:pt x="171" y="46"/>
                    <a:pt x="171" y="46"/>
                  </a:cubicBezTo>
                  <a:cubicBezTo>
                    <a:pt x="170" y="51"/>
                    <a:pt x="173" y="53"/>
                    <a:pt x="178" y="52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60" y="55"/>
                    <a:pt x="160" y="55"/>
                    <a:pt x="160" y="55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5" y="53"/>
                    <a:pt x="166" y="51"/>
                    <a:pt x="166" y="48"/>
                  </a:cubicBezTo>
                  <a:cubicBezTo>
                    <a:pt x="166" y="14"/>
                    <a:pt x="166" y="14"/>
                    <a:pt x="166" y="14"/>
                  </a:cubicBezTo>
                  <a:cubicBezTo>
                    <a:pt x="165" y="13"/>
                    <a:pt x="163" y="13"/>
                    <a:pt x="161" y="12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76" y="9"/>
                    <a:pt x="176" y="9"/>
                    <a:pt x="176" y="9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6" y="14"/>
                    <a:pt x="204" y="12"/>
                    <a:pt x="199" y="12"/>
                  </a:cubicBezTo>
                  <a:cubicBezTo>
                    <a:pt x="198" y="12"/>
                    <a:pt x="198" y="12"/>
                    <a:pt x="198" y="12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2" y="12"/>
                    <a:pt x="210" y="14"/>
                    <a:pt x="210" y="16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171" y="19"/>
                    <a:pt x="171" y="19"/>
                    <a:pt x="171" y="19"/>
                  </a:cubicBezTo>
                  <a:close/>
                  <a:moveTo>
                    <a:pt x="274" y="33"/>
                  </a:moveTo>
                  <a:cubicBezTo>
                    <a:pt x="274" y="36"/>
                    <a:pt x="274" y="36"/>
                    <a:pt x="274" y="36"/>
                  </a:cubicBezTo>
                  <a:cubicBezTo>
                    <a:pt x="271" y="36"/>
                    <a:pt x="269" y="37"/>
                    <a:pt x="269" y="41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62" y="54"/>
                    <a:pt x="256" y="56"/>
                    <a:pt x="250" y="56"/>
                  </a:cubicBezTo>
                  <a:cubicBezTo>
                    <a:pt x="232" y="55"/>
                    <a:pt x="223" y="47"/>
                    <a:pt x="222" y="32"/>
                  </a:cubicBezTo>
                  <a:cubicBezTo>
                    <a:pt x="223" y="17"/>
                    <a:pt x="232" y="9"/>
                    <a:pt x="249" y="8"/>
                  </a:cubicBezTo>
                  <a:cubicBezTo>
                    <a:pt x="254" y="9"/>
                    <a:pt x="258" y="9"/>
                    <a:pt x="261" y="10"/>
                  </a:cubicBezTo>
                  <a:cubicBezTo>
                    <a:pt x="263" y="11"/>
                    <a:pt x="264" y="11"/>
                    <a:pt x="265" y="11"/>
                  </a:cubicBezTo>
                  <a:cubicBezTo>
                    <a:pt x="266" y="11"/>
                    <a:pt x="267" y="11"/>
                    <a:pt x="267" y="10"/>
                  </a:cubicBezTo>
                  <a:cubicBezTo>
                    <a:pt x="269" y="10"/>
                    <a:pt x="269" y="10"/>
                    <a:pt x="269" y="10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64" y="16"/>
                    <a:pt x="259" y="12"/>
                    <a:pt x="251" y="11"/>
                  </a:cubicBezTo>
                  <a:cubicBezTo>
                    <a:pt x="240" y="12"/>
                    <a:pt x="234" y="19"/>
                    <a:pt x="233" y="32"/>
                  </a:cubicBezTo>
                  <a:cubicBezTo>
                    <a:pt x="234" y="45"/>
                    <a:pt x="240" y="52"/>
                    <a:pt x="251" y="53"/>
                  </a:cubicBezTo>
                  <a:cubicBezTo>
                    <a:pt x="254" y="53"/>
                    <a:pt x="257" y="52"/>
                    <a:pt x="259" y="5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37"/>
                    <a:pt x="256" y="36"/>
                    <a:pt x="250" y="36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74" y="33"/>
                    <a:pt x="274" y="33"/>
                    <a:pt x="274" y="33"/>
                  </a:cubicBezTo>
                  <a:close/>
                  <a:moveTo>
                    <a:pt x="312" y="52"/>
                  </a:moveTo>
                  <a:cubicBezTo>
                    <a:pt x="313" y="52"/>
                    <a:pt x="313" y="52"/>
                    <a:pt x="313" y="52"/>
                  </a:cubicBezTo>
                  <a:cubicBezTo>
                    <a:pt x="317" y="53"/>
                    <a:pt x="319" y="51"/>
                    <a:pt x="319" y="47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294" y="34"/>
                    <a:pt x="294" y="34"/>
                    <a:pt x="294" y="34"/>
                  </a:cubicBezTo>
                  <a:cubicBezTo>
                    <a:pt x="294" y="47"/>
                    <a:pt x="294" y="47"/>
                    <a:pt x="294" y="47"/>
                  </a:cubicBezTo>
                  <a:cubicBezTo>
                    <a:pt x="294" y="51"/>
                    <a:pt x="296" y="53"/>
                    <a:pt x="300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7" y="52"/>
                    <a:pt x="277" y="52"/>
                    <a:pt x="277" y="52"/>
                  </a:cubicBezTo>
                  <a:cubicBezTo>
                    <a:pt x="279" y="52"/>
                    <a:pt x="279" y="52"/>
                    <a:pt x="279" y="52"/>
                  </a:cubicBezTo>
                  <a:cubicBezTo>
                    <a:pt x="282" y="53"/>
                    <a:pt x="284" y="51"/>
                    <a:pt x="284" y="47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4" y="14"/>
                    <a:pt x="282" y="12"/>
                    <a:pt x="279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301" y="9"/>
                    <a:pt x="301" y="9"/>
                    <a:pt x="301" y="9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296" y="12"/>
                    <a:pt x="294" y="14"/>
                    <a:pt x="294" y="18"/>
                  </a:cubicBezTo>
                  <a:cubicBezTo>
                    <a:pt x="294" y="29"/>
                    <a:pt x="294" y="29"/>
                    <a:pt x="294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9" y="14"/>
                    <a:pt x="317" y="12"/>
                    <a:pt x="312" y="12"/>
                  </a:cubicBezTo>
                  <a:cubicBezTo>
                    <a:pt x="312" y="12"/>
                    <a:pt x="312" y="12"/>
                    <a:pt x="312" y="12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35" y="9"/>
                    <a:pt x="335" y="9"/>
                    <a:pt x="335" y="9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34" y="12"/>
                    <a:pt x="334" y="12"/>
                    <a:pt x="334" y="12"/>
                  </a:cubicBezTo>
                  <a:cubicBezTo>
                    <a:pt x="330" y="12"/>
                    <a:pt x="328" y="14"/>
                    <a:pt x="329" y="18"/>
                  </a:cubicBezTo>
                  <a:cubicBezTo>
                    <a:pt x="329" y="47"/>
                    <a:pt x="329" y="47"/>
                    <a:pt x="329" y="47"/>
                  </a:cubicBezTo>
                  <a:cubicBezTo>
                    <a:pt x="328" y="51"/>
                    <a:pt x="330" y="53"/>
                    <a:pt x="334" y="52"/>
                  </a:cubicBezTo>
                  <a:cubicBezTo>
                    <a:pt x="335" y="52"/>
                    <a:pt x="335" y="52"/>
                    <a:pt x="335" y="52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12" y="55"/>
                    <a:pt x="312" y="55"/>
                    <a:pt x="312" y="55"/>
                  </a:cubicBezTo>
                  <a:cubicBezTo>
                    <a:pt x="312" y="52"/>
                    <a:pt x="312" y="52"/>
                    <a:pt x="312" y="52"/>
                  </a:cubicBezTo>
                  <a:close/>
                  <a:moveTo>
                    <a:pt x="369" y="38"/>
                  </a:moveTo>
                  <a:cubicBezTo>
                    <a:pt x="353" y="38"/>
                    <a:pt x="353" y="38"/>
                    <a:pt x="353" y="38"/>
                  </a:cubicBezTo>
                  <a:cubicBezTo>
                    <a:pt x="350" y="47"/>
                    <a:pt x="350" y="47"/>
                    <a:pt x="350" y="47"/>
                  </a:cubicBezTo>
                  <a:cubicBezTo>
                    <a:pt x="349" y="49"/>
                    <a:pt x="349" y="51"/>
                    <a:pt x="350" y="51"/>
                  </a:cubicBezTo>
                  <a:cubicBezTo>
                    <a:pt x="351" y="52"/>
                    <a:pt x="353" y="53"/>
                    <a:pt x="356" y="52"/>
                  </a:cubicBezTo>
                  <a:cubicBezTo>
                    <a:pt x="357" y="52"/>
                    <a:pt x="357" y="52"/>
                    <a:pt x="357" y="52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38" y="55"/>
                    <a:pt x="338" y="55"/>
                    <a:pt x="338" y="55"/>
                  </a:cubicBezTo>
                  <a:cubicBezTo>
                    <a:pt x="338" y="52"/>
                    <a:pt x="338" y="52"/>
                    <a:pt x="338" y="52"/>
                  </a:cubicBezTo>
                  <a:cubicBezTo>
                    <a:pt x="339" y="52"/>
                    <a:pt x="339" y="52"/>
                    <a:pt x="339" y="52"/>
                  </a:cubicBezTo>
                  <a:cubicBezTo>
                    <a:pt x="342" y="53"/>
                    <a:pt x="344" y="50"/>
                    <a:pt x="346" y="45"/>
                  </a:cubicBezTo>
                  <a:cubicBezTo>
                    <a:pt x="359" y="10"/>
                    <a:pt x="359" y="10"/>
                    <a:pt x="359" y="10"/>
                  </a:cubicBezTo>
                  <a:cubicBezTo>
                    <a:pt x="358" y="8"/>
                    <a:pt x="358" y="8"/>
                    <a:pt x="358" y="8"/>
                  </a:cubicBezTo>
                  <a:cubicBezTo>
                    <a:pt x="369" y="8"/>
                    <a:pt x="369" y="8"/>
                    <a:pt x="369" y="8"/>
                  </a:cubicBezTo>
                  <a:cubicBezTo>
                    <a:pt x="383" y="46"/>
                    <a:pt x="383" y="46"/>
                    <a:pt x="383" y="46"/>
                  </a:cubicBezTo>
                  <a:cubicBezTo>
                    <a:pt x="385" y="50"/>
                    <a:pt x="387" y="53"/>
                    <a:pt x="391" y="52"/>
                  </a:cubicBezTo>
                  <a:cubicBezTo>
                    <a:pt x="391" y="55"/>
                    <a:pt x="391" y="55"/>
                    <a:pt x="391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9" y="52"/>
                    <a:pt x="369" y="52"/>
                    <a:pt x="369" y="52"/>
                  </a:cubicBezTo>
                  <a:cubicBezTo>
                    <a:pt x="371" y="52"/>
                    <a:pt x="373" y="52"/>
                    <a:pt x="373" y="51"/>
                  </a:cubicBezTo>
                  <a:cubicBezTo>
                    <a:pt x="374" y="50"/>
                    <a:pt x="374" y="49"/>
                    <a:pt x="373" y="47"/>
                  </a:cubicBezTo>
                  <a:cubicBezTo>
                    <a:pt x="369" y="38"/>
                    <a:pt x="369" y="38"/>
                    <a:pt x="369" y="38"/>
                  </a:cubicBezTo>
                  <a:close/>
                  <a:moveTo>
                    <a:pt x="368" y="34"/>
                  </a:moveTo>
                  <a:cubicBezTo>
                    <a:pt x="361" y="17"/>
                    <a:pt x="361" y="17"/>
                    <a:pt x="361" y="17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lose/>
                  <a:moveTo>
                    <a:pt x="393" y="12"/>
                  </a:moveTo>
                  <a:cubicBezTo>
                    <a:pt x="393" y="9"/>
                    <a:pt x="393" y="9"/>
                    <a:pt x="393" y="9"/>
                  </a:cubicBezTo>
                  <a:cubicBezTo>
                    <a:pt x="416" y="9"/>
                    <a:pt x="416" y="9"/>
                    <a:pt x="416" y="9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5" y="12"/>
                    <a:pt x="415" y="12"/>
                    <a:pt x="415" y="12"/>
                  </a:cubicBezTo>
                  <a:cubicBezTo>
                    <a:pt x="411" y="12"/>
                    <a:pt x="409" y="14"/>
                    <a:pt x="409" y="18"/>
                  </a:cubicBezTo>
                  <a:cubicBezTo>
                    <a:pt x="409" y="47"/>
                    <a:pt x="409" y="47"/>
                    <a:pt x="409" y="47"/>
                  </a:cubicBezTo>
                  <a:cubicBezTo>
                    <a:pt x="409" y="51"/>
                    <a:pt x="411" y="53"/>
                    <a:pt x="415" y="52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16" y="55"/>
                    <a:pt x="416" y="55"/>
                    <a:pt x="416" y="55"/>
                  </a:cubicBezTo>
                  <a:cubicBezTo>
                    <a:pt x="393" y="55"/>
                    <a:pt x="393" y="55"/>
                    <a:pt x="393" y="55"/>
                  </a:cubicBezTo>
                  <a:cubicBezTo>
                    <a:pt x="393" y="52"/>
                    <a:pt x="393" y="52"/>
                    <a:pt x="393" y="52"/>
                  </a:cubicBezTo>
                  <a:cubicBezTo>
                    <a:pt x="394" y="52"/>
                    <a:pt x="394" y="52"/>
                    <a:pt x="394" y="52"/>
                  </a:cubicBezTo>
                  <a:cubicBezTo>
                    <a:pt x="398" y="53"/>
                    <a:pt x="399" y="51"/>
                    <a:pt x="399" y="47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4"/>
                    <a:pt x="398" y="12"/>
                    <a:pt x="394" y="12"/>
                  </a:cubicBezTo>
                  <a:cubicBezTo>
                    <a:pt x="393" y="12"/>
                    <a:pt x="393" y="12"/>
                    <a:pt x="393" y="12"/>
                  </a:cubicBezTo>
                  <a:close/>
                  <a:moveTo>
                    <a:pt x="447" y="5"/>
                  </a:moveTo>
                  <a:cubicBezTo>
                    <a:pt x="447" y="2"/>
                    <a:pt x="447" y="2"/>
                    <a:pt x="447" y="2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74" y="5"/>
                    <a:pt x="474" y="5"/>
                    <a:pt x="474" y="5"/>
                  </a:cubicBezTo>
                  <a:cubicBezTo>
                    <a:pt x="473" y="5"/>
                    <a:pt x="473" y="5"/>
                    <a:pt x="473" y="5"/>
                  </a:cubicBezTo>
                  <a:cubicBezTo>
                    <a:pt x="469" y="5"/>
                    <a:pt x="467" y="7"/>
                    <a:pt x="467" y="12"/>
                  </a:cubicBezTo>
                  <a:cubicBezTo>
                    <a:pt x="467" y="49"/>
                    <a:pt x="467" y="49"/>
                    <a:pt x="467" y="49"/>
                  </a:cubicBezTo>
                  <a:cubicBezTo>
                    <a:pt x="467" y="57"/>
                    <a:pt x="464" y="64"/>
                    <a:pt x="459" y="69"/>
                  </a:cubicBezTo>
                  <a:cubicBezTo>
                    <a:pt x="456" y="72"/>
                    <a:pt x="451" y="74"/>
                    <a:pt x="446" y="74"/>
                  </a:cubicBezTo>
                  <a:cubicBezTo>
                    <a:pt x="440" y="74"/>
                    <a:pt x="437" y="72"/>
                    <a:pt x="437" y="69"/>
                  </a:cubicBezTo>
                  <a:cubicBezTo>
                    <a:pt x="438" y="66"/>
                    <a:pt x="440" y="64"/>
                    <a:pt x="443" y="64"/>
                  </a:cubicBezTo>
                  <a:cubicBezTo>
                    <a:pt x="444" y="64"/>
                    <a:pt x="446" y="64"/>
                    <a:pt x="448" y="66"/>
                  </a:cubicBezTo>
                  <a:cubicBezTo>
                    <a:pt x="449" y="68"/>
                    <a:pt x="450" y="69"/>
                    <a:pt x="451" y="69"/>
                  </a:cubicBezTo>
                  <a:cubicBezTo>
                    <a:pt x="454" y="69"/>
                    <a:pt x="455" y="66"/>
                    <a:pt x="455" y="60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55" y="7"/>
                    <a:pt x="453" y="5"/>
                    <a:pt x="449" y="5"/>
                  </a:cubicBezTo>
                  <a:cubicBezTo>
                    <a:pt x="447" y="5"/>
                    <a:pt x="447" y="5"/>
                    <a:pt x="447" y="5"/>
                  </a:cubicBezTo>
                  <a:close/>
                  <a:moveTo>
                    <a:pt x="478" y="12"/>
                  </a:moveTo>
                  <a:cubicBezTo>
                    <a:pt x="478" y="9"/>
                    <a:pt x="478" y="9"/>
                    <a:pt x="478" y="9"/>
                  </a:cubicBezTo>
                  <a:cubicBezTo>
                    <a:pt x="501" y="9"/>
                    <a:pt x="501" y="9"/>
                    <a:pt x="501" y="9"/>
                  </a:cubicBezTo>
                  <a:cubicBezTo>
                    <a:pt x="501" y="12"/>
                    <a:pt x="501" y="12"/>
                    <a:pt x="501" y="12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496" y="12"/>
                    <a:pt x="494" y="14"/>
                    <a:pt x="494" y="18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51"/>
                    <a:pt x="496" y="53"/>
                    <a:pt x="500" y="52"/>
                  </a:cubicBezTo>
                  <a:cubicBezTo>
                    <a:pt x="501" y="52"/>
                    <a:pt x="501" y="52"/>
                    <a:pt x="501" y="52"/>
                  </a:cubicBezTo>
                  <a:cubicBezTo>
                    <a:pt x="501" y="55"/>
                    <a:pt x="501" y="55"/>
                    <a:pt x="501" y="55"/>
                  </a:cubicBezTo>
                  <a:cubicBezTo>
                    <a:pt x="478" y="55"/>
                    <a:pt x="478" y="55"/>
                    <a:pt x="478" y="55"/>
                  </a:cubicBezTo>
                  <a:cubicBezTo>
                    <a:pt x="478" y="52"/>
                    <a:pt x="478" y="52"/>
                    <a:pt x="478" y="52"/>
                  </a:cubicBezTo>
                  <a:cubicBezTo>
                    <a:pt x="479" y="52"/>
                    <a:pt x="479" y="52"/>
                    <a:pt x="479" y="52"/>
                  </a:cubicBezTo>
                  <a:cubicBezTo>
                    <a:pt x="482" y="53"/>
                    <a:pt x="484" y="51"/>
                    <a:pt x="484" y="47"/>
                  </a:cubicBezTo>
                  <a:cubicBezTo>
                    <a:pt x="484" y="18"/>
                    <a:pt x="484" y="18"/>
                    <a:pt x="484" y="18"/>
                  </a:cubicBezTo>
                  <a:cubicBezTo>
                    <a:pt x="484" y="14"/>
                    <a:pt x="483" y="12"/>
                    <a:pt x="479" y="12"/>
                  </a:cubicBezTo>
                  <a:cubicBezTo>
                    <a:pt x="478" y="12"/>
                    <a:pt x="478" y="12"/>
                    <a:pt x="478" y="12"/>
                  </a:cubicBezTo>
                  <a:close/>
                  <a:moveTo>
                    <a:pt x="535" y="38"/>
                  </a:moveTo>
                  <a:cubicBezTo>
                    <a:pt x="519" y="38"/>
                    <a:pt x="519" y="38"/>
                    <a:pt x="519" y="38"/>
                  </a:cubicBezTo>
                  <a:cubicBezTo>
                    <a:pt x="516" y="47"/>
                    <a:pt x="516" y="47"/>
                    <a:pt x="516" y="47"/>
                  </a:cubicBezTo>
                  <a:cubicBezTo>
                    <a:pt x="515" y="49"/>
                    <a:pt x="515" y="51"/>
                    <a:pt x="516" y="51"/>
                  </a:cubicBezTo>
                  <a:cubicBezTo>
                    <a:pt x="517" y="52"/>
                    <a:pt x="519" y="53"/>
                    <a:pt x="522" y="52"/>
                  </a:cubicBezTo>
                  <a:cubicBezTo>
                    <a:pt x="523" y="52"/>
                    <a:pt x="523" y="52"/>
                    <a:pt x="523" y="52"/>
                  </a:cubicBezTo>
                  <a:cubicBezTo>
                    <a:pt x="523" y="55"/>
                    <a:pt x="523" y="55"/>
                    <a:pt x="523" y="55"/>
                  </a:cubicBezTo>
                  <a:cubicBezTo>
                    <a:pt x="503" y="55"/>
                    <a:pt x="503" y="55"/>
                    <a:pt x="503" y="55"/>
                  </a:cubicBezTo>
                  <a:cubicBezTo>
                    <a:pt x="503" y="52"/>
                    <a:pt x="503" y="52"/>
                    <a:pt x="503" y="52"/>
                  </a:cubicBezTo>
                  <a:cubicBezTo>
                    <a:pt x="505" y="52"/>
                    <a:pt x="505" y="52"/>
                    <a:pt x="505" y="52"/>
                  </a:cubicBezTo>
                  <a:cubicBezTo>
                    <a:pt x="508" y="53"/>
                    <a:pt x="510" y="50"/>
                    <a:pt x="512" y="45"/>
                  </a:cubicBezTo>
                  <a:cubicBezTo>
                    <a:pt x="524" y="10"/>
                    <a:pt x="524" y="10"/>
                    <a:pt x="524" y="10"/>
                  </a:cubicBezTo>
                  <a:cubicBezTo>
                    <a:pt x="524" y="8"/>
                    <a:pt x="524" y="8"/>
                    <a:pt x="524" y="8"/>
                  </a:cubicBezTo>
                  <a:cubicBezTo>
                    <a:pt x="535" y="8"/>
                    <a:pt x="535" y="8"/>
                    <a:pt x="535" y="8"/>
                  </a:cubicBezTo>
                  <a:cubicBezTo>
                    <a:pt x="549" y="46"/>
                    <a:pt x="549" y="46"/>
                    <a:pt x="549" y="46"/>
                  </a:cubicBezTo>
                  <a:cubicBezTo>
                    <a:pt x="551" y="50"/>
                    <a:pt x="553" y="53"/>
                    <a:pt x="557" y="52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33" y="55"/>
                    <a:pt x="533" y="55"/>
                    <a:pt x="533" y="55"/>
                  </a:cubicBezTo>
                  <a:cubicBezTo>
                    <a:pt x="533" y="52"/>
                    <a:pt x="533" y="52"/>
                    <a:pt x="533" y="52"/>
                  </a:cubicBezTo>
                  <a:cubicBezTo>
                    <a:pt x="535" y="52"/>
                    <a:pt x="535" y="52"/>
                    <a:pt x="535" y="52"/>
                  </a:cubicBezTo>
                  <a:cubicBezTo>
                    <a:pt x="537" y="52"/>
                    <a:pt x="539" y="52"/>
                    <a:pt x="539" y="51"/>
                  </a:cubicBezTo>
                  <a:cubicBezTo>
                    <a:pt x="540" y="50"/>
                    <a:pt x="540" y="49"/>
                    <a:pt x="539" y="47"/>
                  </a:cubicBezTo>
                  <a:cubicBezTo>
                    <a:pt x="535" y="38"/>
                    <a:pt x="535" y="38"/>
                    <a:pt x="535" y="38"/>
                  </a:cubicBezTo>
                  <a:close/>
                  <a:moveTo>
                    <a:pt x="534" y="34"/>
                  </a:moveTo>
                  <a:cubicBezTo>
                    <a:pt x="527" y="17"/>
                    <a:pt x="527" y="17"/>
                    <a:pt x="527" y="17"/>
                  </a:cubicBezTo>
                  <a:cubicBezTo>
                    <a:pt x="521" y="34"/>
                    <a:pt x="521" y="34"/>
                    <a:pt x="521" y="34"/>
                  </a:cubicBezTo>
                  <a:cubicBezTo>
                    <a:pt x="534" y="34"/>
                    <a:pt x="534" y="34"/>
                    <a:pt x="534" y="34"/>
                  </a:cubicBezTo>
                  <a:close/>
                  <a:moveTo>
                    <a:pt x="561" y="33"/>
                  </a:moveTo>
                  <a:cubicBezTo>
                    <a:pt x="562" y="18"/>
                    <a:pt x="572" y="9"/>
                    <a:pt x="589" y="8"/>
                  </a:cubicBezTo>
                  <a:cubicBezTo>
                    <a:pt x="606" y="9"/>
                    <a:pt x="615" y="17"/>
                    <a:pt x="616" y="31"/>
                  </a:cubicBezTo>
                  <a:cubicBezTo>
                    <a:pt x="614" y="47"/>
                    <a:pt x="605" y="55"/>
                    <a:pt x="588" y="56"/>
                  </a:cubicBezTo>
                  <a:cubicBezTo>
                    <a:pt x="571" y="55"/>
                    <a:pt x="562" y="48"/>
                    <a:pt x="561" y="33"/>
                  </a:cubicBezTo>
                  <a:close/>
                  <a:moveTo>
                    <a:pt x="572" y="30"/>
                  </a:moveTo>
                  <a:cubicBezTo>
                    <a:pt x="573" y="45"/>
                    <a:pt x="578" y="52"/>
                    <a:pt x="589" y="53"/>
                  </a:cubicBezTo>
                  <a:cubicBezTo>
                    <a:pt x="599" y="53"/>
                    <a:pt x="604" y="46"/>
                    <a:pt x="605" y="34"/>
                  </a:cubicBezTo>
                  <a:cubicBezTo>
                    <a:pt x="604" y="20"/>
                    <a:pt x="598" y="12"/>
                    <a:pt x="587" y="11"/>
                  </a:cubicBezTo>
                  <a:cubicBezTo>
                    <a:pt x="577" y="12"/>
                    <a:pt x="572" y="18"/>
                    <a:pt x="572" y="30"/>
                  </a:cubicBezTo>
                  <a:close/>
                  <a:moveTo>
                    <a:pt x="685" y="6"/>
                  </a:moveTo>
                  <a:cubicBezTo>
                    <a:pt x="685" y="45"/>
                    <a:pt x="685" y="45"/>
                    <a:pt x="685" y="45"/>
                  </a:cubicBezTo>
                  <a:cubicBezTo>
                    <a:pt x="685" y="50"/>
                    <a:pt x="687" y="52"/>
                    <a:pt x="693" y="52"/>
                  </a:cubicBezTo>
                  <a:cubicBezTo>
                    <a:pt x="695" y="52"/>
                    <a:pt x="695" y="52"/>
                    <a:pt x="695" y="52"/>
                  </a:cubicBezTo>
                  <a:cubicBezTo>
                    <a:pt x="695" y="55"/>
                    <a:pt x="695" y="55"/>
                    <a:pt x="695" y="55"/>
                  </a:cubicBezTo>
                  <a:cubicBezTo>
                    <a:pt x="664" y="55"/>
                    <a:pt x="664" y="55"/>
                    <a:pt x="664" y="55"/>
                  </a:cubicBezTo>
                  <a:cubicBezTo>
                    <a:pt x="664" y="52"/>
                    <a:pt x="664" y="52"/>
                    <a:pt x="664" y="52"/>
                  </a:cubicBezTo>
                  <a:cubicBezTo>
                    <a:pt x="667" y="52"/>
                    <a:pt x="667" y="52"/>
                    <a:pt x="667" y="52"/>
                  </a:cubicBezTo>
                  <a:cubicBezTo>
                    <a:pt x="671" y="52"/>
                    <a:pt x="673" y="50"/>
                    <a:pt x="673" y="45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63" y="6"/>
                    <a:pt x="663" y="6"/>
                    <a:pt x="663" y="6"/>
                  </a:cubicBezTo>
                  <a:cubicBezTo>
                    <a:pt x="657" y="5"/>
                    <a:pt x="654" y="8"/>
                    <a:pt x="654" y="16"/>
                  </a:cubicBezTo>
                  <a:cubicBezTo>
                    <a:pt x="650" y="16"/>
                    <a:pt x="650" y="16"/>
                    <a:pt x="650" y="16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5" y="1"/>
                    <a:pt x="656" y="1"/>
                    <a:pt x="656" y="1"/>
                  </a:cubicBezTo>
                  <a:cubicBezTo>
                    <a:pt x="657" y="2"/>
                    <a:pt x="658" y="2"/>
                    <a:pt x="659" y="2"/>
                  </a:cubicBezTo>
                  <a:cubicBezTo>
                    <a:pt x="700" y="2"/>
                    <a:pt x="700" y="2"/>
                    <a:pt x="700" y="2"/>
                  </a:cubicBezTo>
                  <a:cubicBezTo>
                    <a:pt x="701" y="2"/>
                    <a:pt x="703" y="1"/>
                    <a:pt x="704" y="0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708" y="16"/>
                    <a:pt x="708" y="16"/>
                    <a:pt x="708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4" y="8"/>
                    <a:pt x="701" y="5"/>
                    <a:pt x="695" y="6"/>
                  </a:cubicBezTo>
                  <a:cubicBezTo>
                    <a:pt x="685" y="6"/>
                    <a:pt x="685" y="6"/>
                    <a:pt x="685" y="6"/>
                  </a:cubicBezTo>
                  <a:close/>
                  <a:moveTo>
                    <a:pt x="714" y="33"/>
                  </a:moveTo>
                  <a:cubicBezTo>
                    <a:pt x="715" y="18"/>
                    <a:pt x="725" y="9"/>
                    <a:pt x="742" y="8"/>
                  </a:cubicBezTo>
                  <a:cubicBezTo>
                    <a:pt x="759" y="9"/>
                    <a:pt x="768" y="17"/>
                    <a:pt x="769" y="31"/>
                  </a:cubicBezTo>
                  <a:cubicBezTo>
                    <a:pt x="767" y="47"/>
                    <a:pt x="758" y="55"/>
                    <a:pt x="741" y="56"/>
                  </a:cubicBezTo>
                  <a:cubicBezTo>
                    <a:pt x="724" y="55"/>
                    <a:pt x="715" y="48"/>
                    <a:pt x="714" y="33"/>
                  </a:cubicBezTo>
                  <a:close/>
                  <a:moveTo>
                    <a:pt x="725" y="30"/>
                  </a:moveTo>
                  <a:cubicBezTo>
                    <a:pt x="726" y="45"/>
                    <a:pt x="731" y="52"/>
                    <a:pt x="743" y="53"/>
                  </a:cubicBezTo>
                  <a:cubicBezTo>
                    <a:pt x="752" y="53"/>
                    <a:pt x="757" y="46"/>
                    <a:pt x="758" y="34"/>
                  </a:cubicBezTo>
                  <a:cubicBezTo>
                    <a:pt x="757" y="20"/>
                    <a:pt x="751" y="12"/>
                    <a:pt x="741" y="11"/>
                  </a:cubicBezTo>
                  <a:cubicBezTo>
                    <a:pt x="731" y="12"/>
                    <a:pt x="725" y="18"/>
                    <a:pt x="725" y="30"/>
                  </a:cubicBezTo>
                  <a:close/>
                  <a:moveTo>
                    <a:pt x="785" y="19"/>
                  </a:moveTo>
                  <a:cubicBezTo>
                    <a:pt x="785" y="46"/>
                    <a:pt x="785" y="46"/>
                    <a:pt x="785" y="46"/>
                  </a:cubicBezTo>
                  <a:cubicBezTo>
                    <a:pt x="784" y="51"/>
                    <a:pt x="787" y="53"/>
                    <a:pt x="792" y="52"/>
                  </a:cubicBezTo>
                  <a:cubicBezTo>
                    <a:pt x="792" y="55"/>
                    <a:pt x="792" y="55"/>
                    <a:pt x="792" y="55"/>
                  </a:cubicBezTo>
                  <a:cubicBezTo>
                    <a:pt x="774" y="55"/>
                    <a:pt x="774" y="55"/>
                    <a:pt x="774" y="55"/>
                  </a:cubicBezTo>
                  <a:cubicBezTo>
                    <a:pt x="774" y="52"/>
                    <a:pt x="774" y="52"/>
                    <a:pt x="774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8" y="53"/>
                    <a:pt x="780" y="51"/>
                    <a:pt x="780" y="48"/>
                  </a:cubicBezTo>
                  <a:cubicBezTo>
                    <a:pt x="780" y="14"/>
                    <a:pt x="780" y="14"/>
                    <a:pt x="780" y="14"/>
                  </a:cubicBezTo>
                  <a:cubicBezTo>
                    <a:pt x="779" y="13"/>
                    <a:pt x="777" y="13"/>
                    <a:pt x="775" y="12"/>
                  </a:cubicBezTo>
                  <a:cubicBezTo>
                    <a:pt x="775" y="9"/>
                    <a:pt x="775" y="9"/>
                    <a:pt x="775" y="9"/>
                  </a:cubicBezTo>
                  <a:cubicBezTo>
                    <a:pt x="790" y="9"/>
                    <a:pt x="790" y="9"/>
                    <a:pt x="790" y="9"/>
                  </a:cubicBezTo>
                  <a:cubicBezTo>
                    <a:pt x="820" y="41"/>
                    <a:pt x="820" y="41"/>
                    <a:pt x="820" y="41"/>
                  </a:cubicBezTo>
                  <a:cubicBezTo>
                    <a:pt x="820" y="19"/>
                    <a:pt x="820" y="19"/>
                    <a:pt x="820" y="19"/>
                  </a:cubicBezTo>
                  <a:cubicBezTo>
                    <a:pt x="820" y="14"/>
                    <a:pt x="818" y="12"/>
                    <a:pt x="813" y="12"/>
                  </a:cubicBezTo>
                  <a:cubicBezTo>
                    <a:pt x="812" y="12"/>
                    <a:pt x="812" y="12"/>
                    <a:pt x="812" y="12"/>
                  </a:cubicBezTo>
                  <a:cubicBezTo>
                    <a:pt x="812" y="9"/>
                    <a:pt x="812" y="9"/>
                    <a:pt x="812" y="9"/>
                  </a:cubicBezTo>
                  <a:cubicBezTo>
                    <a:pt x="831" y="9"/>
                    <a:pt x="831" y="9"/>
                    <a:pt x="831" y="9"/>
                  </a:cubicBezTo>
                  <a:cubicBezTo>
                    <a:pt x="831" y="12"/>
                    <a:pt x="831" y="12"/>
                    <a:pt x="831" y="12"/>
                  </a:cubicBezTo>
                  <a:cubicBezTo>
                    <a:pt x="830" y="12"/>
                    <a:pt x="830" y="12"/>
                    <a:pt x="830" y="12"/>
                  </a:cubicBezTo>
                  <a:cubicBezTo>
                    <a:pt x="826" y="12"/>
                    <a:pt x="824" y="14"/>
                    <a:pt x="824" y="16"/>
                  </a:cubicBezTo>
                  <a:cubicBezTo>
                    <a:pt x="824" y="55"/>
                    <a:pt x="824" y="55"/>
                    <a:pt x="824" y="55"/>
                  </a:cubicBezTo>
                  <a:cubicBezTo>
                    <a:pt x="820" y="55"/>
                    <a:pt x="820" y="55"/>
                    <a:pt x="820" y="55"/>
                  </a:cubicBezTo>
                  <a:cubicBezTo>
                    <a:pt x="785" y="19"/>
                    <a:pt x="785" y="19"/>
                    <a:pt x="785" y="19"/>
                  </a:cubicBezTo>
                  <a:close/>
                  <a:moveTo>
                    <a:pt x="888" y="33"/>
                  </a:moveTo>
                  <a:cubicBezTo>
                    <a:pt x="888" y="36"/>
                    <a:pt x="888" y="36"/>
                    <a:pt x="888" y="36"/>
                  </a:cubicBezTo>
                  <a:cubicBezTo>
                    <a:pt x="885" y="36"/>
                    <a:pt x="883" y="37"/>
                    <a:pt x="883" y="41"/>
                  </a:cubicBezTo>
                  <a:cubicBezTo>
                    <a:pt x="883" y="51"/>
                    <a:pt x="883" y="51"/>
                    <a:pt x="883" y="51"/>
                  </a:cubicBezTo>
                  <a:cubicBezTo>
                    <a:pt x="876" y="54"/>
                    <a:pt x="870" y="56"/>
                    <a:pt x="864" y="56"/>
                  </a:cubicBezTo>
                  <a:cubicBezTo>
                    <a:pt x="846" y="55"/>
                    <a:pt x="837" y="47"/>
                    <a:pt x="836" y="32"/>
                  </a:cubicBezTo>
                  <a:cubicBezTo>
                    <a:pt x="837" y="17"/>
                    <a:pt x="846" y="9"/>
                    <a:pt x="863" y="8"/>
                  </a:cubicBezTo>
                  <a:cubicBezTo>
                    <a:pt x="868" y="9"/>
                    <a:pt x="872" y="9"/>
                    <a:pt x="875" y="10"/>
                  </a:cubicBezTo>
                  <a:cubicBezTo>
                    <a:pt x="877" y="11"/>
                    <a:pt x="878" y="11"/>
                    <a:pt x="879" y="11"/>
                  </a:cubicBezTo>
                  <a:cubicBezTo>
                    <a:pt x="880" y="11"/>
                    <a:pt x="881" y="11"/>
                    <a:pt x="881" y="10"/>
                  </a:cubicBezTo>
                  <a:cubicBezTo>
                    <a:pt x="883" y="10"/>
                    <a:pt x="883" y="10"/>
                    <a:pt x="883" y="10"/>
                  </a:cubicBezTo>
                  <a:cubicBezTo>
                    <a:pt x="883" y="23"/>
                    <a:pt x="883" y="23"/>
                    <a:pt x="883" y="23"/>
                  </a:cubicBezTo>
                  <a:cubicBezTo>
                    <a:pt x="880" y="23"/>
                    <a:pt x="880" y="23"/>
                    <a:pt x="880" y="23"/>
                  </a:cubicBezTo>
                  <a:cubicBezTo>
                    <a:pt x="878" y="16"/>
                    <a:pt x="873" y="12"/>
                    <a:pt x="865" y="11"/>
                  </a:cubicBezTo>
                  <a:cubicBezTo>
                    <a:pt x="854" y="12"/>
                    <a:pt x="848" y="19"/>
                    <a:pt x="847" y="32"/>
                  </a:cubicBezTo>
                  <a:cubicBezTo>
                    <a:pt x="848" y="45"/>
                    <a:pt x="854" y="52"/>
                    <a:pt x="865" y="53"/>
                  </a:cubicBezTo>
                  <a:cubicBezTo>
                    <a:pt x="868" y="53"/>
                    <a:pt x="871" y="52"/>
                    <a:pt x="873" y="51"/>
                  </a:cubicBezTo>
                  <a:cubicBezTo>
                    <a:pt x="873" y="41"/>
                    <a:pt x="873" y="41"/>
                    <a:pt x="873" y="41"/>
                  </a:cubicBezTo>
                  <a:cubicBezTo>
                    <a:pt x="874" y="37"/>
                    <a:pt x="870" y="36"/>
                    <a:pt x="864" y="36"/>
                  </a:cubicBezTo>
                  <a:cubicBezTo>
                    <a:pt x="864" y="33"/>
                    <a:pt x="864" y="33"/>
                    <a:pt x="864" y="33"/>
                  </a:cubicBezTo>
                  <a:cubicBezTo>
                    <a:pt x="888" y="33"/>
                    <a:pt x="888" y="33"/>
                    <a:pt x="888" y="33"/>
                  </a:cubicBezTo>
                  <a:close/>
                  <a:moveTo>
                    <a:pt x="962" y="5"/>
                  </a:moveTo>
                  <a:cubicBezTo>
                    <a:pt x="962" y="2"/>
                    <a:pt x="962" y="2"/>
                    <a:pt x="962" y="2"/>
                  </a:cubicBezTo>
                  <a:cubicBezTo>
                    <a:pt x="984" y="2"/>
                    <a:pt x="984" y="2"/>
                    <a:pt x="984" y="2"/>
                  </a:cubicBezTo>
                  <a:cubicBezTo>
                    <a:pt x="984" y="5"/>
                    <a:pt x="984" y="5"/>
                    <a:pt x="984" y="5"/>
                  </a:cubicBezTo>
                  <a:cubicBezTo>
                    <a:pt x="983" y="5"/>
                    <a:pt x="983" y="5"/>
                    <a:pt x="983" y="5"/>
                  </a:cubicBezTo>
                  <a:cubicBezTo>
                    <a:pt x="978" y="5"/>
                    <a:pt x="975" y="8"/>
                    <a:pt x="976" y="12"/>
                  </a:cubicBezTo>
                  <a:cubicBezTo>
                    <a:pt x="976" y="34"/>
                    <a:pt x="976" y="34"/>
                    <a:pt x="976" y="34"/>
                  </a:cubicBezTo>
                  <a:cubicBezTo>
                    <a:pt x="975" y="48"/>
                    <a:pt x="967" y="55"/>
                    <a:pt x="951" y="56"/>
                  </a:cubicBezTo>
                  <a:cubicBezTo>
                    <a:pt x="935" y="56"/>
                    <a:pt x="926" y="49"/>
                    <a:pt x="926" y="36"/>
                  </a:cubicBezTo>
                  <a:cubicBezTo>
                    <a:pt x="926" y="11"/>
                    <a:pt x="926" y="11"/>
                    <a:pt x="926" y="11"/>
                  </a:cubicBezTo>
                  <a:cubicBezTo>
                    <a:pt x="926" y="7"/>
                    <a:pt x="924" y="5"/>
                    <a:pt x="920" y="5"/>
                  </a:cubicBezTo>
                  <a:cubicBezTo>
                    <a:pt x="918" y="5"/>
                    <a:pt x="918" y="5"/>
                    <a:pt x="918" y="5"/>
                  </a:cubicBezTo>
                  <a:cubicBezTo>
                    <a:pt x="918" y="2"/>
                    <a:pt x="918" y="2"/>
                    <a:pt x="918" y="2"/>
                  </a:cubicBezTo>
                  <a:cubicBezTo>
                    <a:pt x="945" y="2"/>
                    <a:pt x="945" y="2"/>
                    <a:pt x="945" y="2"/>
                  </a:cubicBezTo>
                  <a:cubicBezTo>
                    <a:pt x="945" y="5"/>
                    <a:pt x="945" y="5"/>
                    <a:pt x="945" y="5"/>
                  </a:cubicBezTo>
                  <a:cubicBezTo>
                    <a:pt x="944" y="5"/>
                    <a:pt x="944" y="5"/>
                    <a:pt x="944" y="5"/>
                  </a:cubicBezTo>
                  <a:cubicBezTo>
                    <a:pt x="940" y="5"/>
                    <a:pt x="938" y="7"/>
                    <a:pt x="938" y="11"/>
                  </a:cubicBezTo>
                  <a:cubicBezTo>
                    <a:pt x="938" y="36"/>
                    <a:pt x="938" y="36"/>
                    <a:pt x="938" y="36"/>
                  </a:cubicBezTo>
                  <a:cubicBezTo>
                    <a:pt x="938" y="46"/>
                    <a:pt x="943" y="50"/>
                    <a:pt x="953" y="50"/>
                  </a:cubicBezTo>
                  <a:cubicBezTo>
                    <a:pt x="964" y="50"/>
                    <a:pt x="970" y="45"/>
                    <a:pt x="970" y="35"/>
                  </a:cubicBezTo>
                  <a:cubicBezTo>
                    <a:pt x="970" y="14"/>
                    <a:pt x="970" y="14"/>
                    <a:pt x="970" y="14"/>
                  </a:cubicBezTo>
                  <a:cubicBezTo>
                    <a:pt x="970" y="8"/>
                    <a:pt x="968" y="5"/>
                    <a:pt x="963" y="5"/>
                  </a:cubicBezTo>
                  <a:cubicBezTo>
                    <a:pt x="962" y="5"/>
                    <a:pt x="962" y="5"/>
                    <a:pt x="962" y="5"/>
                  </a:cubicBezTo>
                  <a:close/>
                  <a:moveTo>
                    <a:pt x="997" y="19"/>
                  </a:moveTo>
                  <a:cubicBezTo>
                    <a:pt x="997" y="46"/>
                    <a:pt x="997" y="46"/>
                    <a:pt x="997" y="46"/>
                  </a:cubicBezTo>
                  <a:cubicBezTo>
                    <a:pt x="996" y="51"/>
                    <a:pt x="998" y="53"/>
                    <a:pt x="1004" y="52"/>
                  </a:cubicBezTo>
                  <a:cubicBezTo>
                    <a:pt x="1004" y="55"/>
                    <a:pt x="1004" y="55"/>
                    <a:pt x="1004" y="55"/>
                  </a:cubicBezTo>
                  <a:cubicBezTo>
                    <a:pt x="986" y="55"/>
                    <a:pt x="986" y="55"/>
                    <a:pt x="986" y="55"/>
                  </a:cubicBezTo>
                  <a:cubicBezTo>
                    <a:pt x="986" y="52"/>
                    <a:pt x="986" y="52"/>
                    <a:pt x="986" y="52"/>
                  </a:cubicBezTo>
                  <a:cubicBezTo>
                    <a:pt x="987" y="52"/>
                    <a:pt x="987" y="52"/>
                    <a:pt x="987" y="52"/>
                  </a:cubicBezTo>
                  <a:cubicBezTo>
                    <a:pt x="990" y="53"/>
                    <a:pt x="992" y="51"/>
                    <a:pt x="992" y="48"/>
                  </a:cubicBezTo>
                  <a:cubicBezTo>
                    <a:pt x="992" y="14"/>
                    <a:pt x="992" y="14"/>
                    <a:pt x="992" y="14"/>
                  </a:cubicBezTo>
                  <a:cubicBezTo>
                    <a:pt x="991" y="13"/>
                    <a:pt x="989" y="13"/>
                    <a:pt x="986" y="12"/>
                  </a:cubicBezTo>
                  <a:cubicBezTo>
                    <a:pt x="986" y="9"/>
                    <a:pt x="986" y="9"/>
                    <a:pt x="986" y="9"/>
                  </a:cubicBezTo>
                  <a:cubicBezTo>
                    <a:pt x="1001" y="9"/>
                    <a:pt x="1001" y="9"/>
                    <a:pt x="1001" y="9"/>
                  </a:cubicBezTo>
                  <a:cubicBezTo>
                    <a:pt x="1031" y="41"/>
                    <a:pt x="1031" y="41"/>
                    <a:pt x="1031" y="41"/>
                  </a:cubicBezTo>
                  <a:cubicBezTo>
                    <a:pt x="1031" y="19"/>
                    <a:pt x="1031" y="19"/>
                    <a:pt x="1031" y="19"/>
                  </a:cubicBezTo>
                  <a:cubicBezTo>
                    <a:pt x="1032" y="14"/>
                    <a:pt x="1030" y="12"/>
                    <a:pt x="1025" y="12"/>
                  </a:cubicBezTo>
                  <a:cubicBezTo>
                    <a:pt x="1024" y="12"/>
                    <a:pt x="1024" y="12"/>
                    <a:pt x="1024" y="12"/>
                  </a:cubicBezTo>
                  <a:cubicBezTo>
                    <a:pt x="1024" y="9"/>
                    <a:pt x="1024" y="9"/>
                    <a:pt x="1024" y="9"/>
                  </a:cubicBezTo>
                  <a:cubicBezTo>
                    <a:pt x="1043" y="9"/>
                    <a:pt x="1043" y="9"/>
                    <a:pt x="1043" y="9"/>
                  </a:cubicBezTo>
                  <a:cubicBezTo>
                    <a:pt x="1043" y="12"/>
                    <a:pt x="1043" y="12"/>
                    <a:pt x="1043" y="12"/>
                  </a:cubicBezTo>
                  <a:cubicBezTo>
                    <a:pt x="1042" y="12"/>
                    <a:pt x="1042" y="12"/>
                    <a:pt x="1042" y="12"/>
                  </a:cubicBezTo>
                  <a:cubicBezTo>
                    <a:pt x="1037" y="12"/>
                    <a:pt x="1035" y="14"/>
                    <a:pt x="1036" y="16"/>
                  </a:cubicBezTo>
                  <a:cubicBezTo>
                    <a:pt x="1036" y="55"/>
                    <a:pt x="1036" y="55"/>
                    <a:pt x="1036" y="55"/>
                  </a:cubicBezTo>
                  <a:cubicBezTo>
                    <a:pt x="1032" y="55"/>
                    <a:pt x="1032" y="55"/>
                    <a:pt x="1032" y="55"/>
                  </a:cubicBezTo>
                  <a:cubicBezTo>
                    <a:pt x="997" y="19"/>
                    <a:pt x="997" y="19"/>
                    <a:pt x="997" y="19"/>
                  </a:cubicBezTo>
                  <a:close/>
                  <a:moveTo>
                    <a:pt x="1046" y="12"/>
                  </a:moveTo>
                  <a:cubicBezTo>
                    <a:pt x="1046" y="9"/>
                    <a:pt x="1046" y="9"/>
                    <a:pt x="1046" y="9"/>
                  </a:cubicBezTo>
                  <a:cubicBezTo>
                    <a:pt x="1069" y="9"/>
                    <a:pt x="1069" y="9"/>
                    <a:pt x="1069" y="9"/>
                  </a:cubicBezTo>
                  <a:cubicBezTo>
                    <a:pt x="1069" y="12"/>
                    <a:pt x="1069" y="12"/>
                    <a:pt x="1069" y="12"/>
                  </a:cubicBezTo>
                  <a:cubicBezTo>
                    <a:pt x="1068" y="12"/>
                    <a:pt x="1068" y="12"/>
                    <a:pt x="1068" y="12"/>
                  </a:cubicBezTo>
                  <a:cubicBezTo>
                    <a:pt x="1064" y="12"/>
                    <a:pt x="1062" y="14"/>
                    <a:pt x="1062" y="18"/>
                  </a:cubicBezTo>
                  <a:cubicBezTo>
                    <a:pt x="1062" y="47"/>
                    <a:pt x="1062" y="47"/>
                    <a:pt x="1062" y="47"/>
                  </a:cubicBezTo>
                  <a:cubicBezTo>
                    <a:pt x="1062" y="51"/>
                    <a:pt x="1064" y="53"/>
                    <a:pt x="1068" y="52"/>
                  </a:cubicBezTo>
                  <a:cubicBezTo>
                    <a:pt x="1069" y="52"/>
                    <a:pt x="1069" y="52"/>
                    <a:pt x="1069" y="52"/>
                  </a:cubicBezTo>
                  <a:cubicBezTo>
                    <a:pt x="1069" y="55"/>
                    <a:pt x="1069" y="55"/>
                    <a:pt x="1069" y="55"/>
                  </a:cubicBezTo>
                  <a:cubicBezTo>
                    <a:pt x="1046" y="55"/>
                    <a:pt x="1046" y="55"/>
                    <a:pt x="1046" y="55"/>
                  </a:cubicBezTo>
                  <a:cubicBezTo>
                    <a:pt x="1046" y="52"/>
                    <a:pt x="1046" y="52"/>
                    <a:pt x="1046" y="52"/>
                  </a:cubicBezTo>
                  <a:cubicBezTo>
                    <a:pt x="1047" y="52"/>
                    <a:pt x="1047" y="52"/>
                    <a:pt x="1047" y="52"/>
                  </a:cubicBezTo>
                  <a:cubicBezTo>
                    <a:pt x="1050" y="53"/>
                    <a:pt x="1052" y="51"/>
                    <a:pt x="1052" y="47"/>
                  </a:cubicBezTo>
                  <a:cubicBezTo>
                    <a:pt x="1052" y="18"/>
                    <a:pt x="1052" y="18"/>
                    <a:pt x="1052" y="18"/>
                  </a:cubicBezTo>
                  <a:cubicBezTo>
                    <a:pt x="1052" y="14"/>
                    <a:pt x="1051" y="12"/>
                    <a:pt x="1047" y="12"/>
                  </a:cubicBezTo>
                  <a:cubicBezTo>
                    <a:pt x="1046" y="12"/>
                    <a:pt x="1046" y="12"/>
                    <a:pt x="1046" y="12"/>
                  </a:cubicBezTo>
                  <a:close/>
                  <a:moveTo>
                    <a:pt x="1097" y="56"/>
                  </a:moveTo>
                  <a:cubicBezTo>
                    <a:pt x="1080" y="18"/>
                    <a:pt x="1080" y="18"/>
                    <a:pt x="1080" y="18"/>
                  </a:cubicBezTo>
                  <a:cubicBezTo>
                    <a:pt x="1078" y="14"/>
                    <a:pt x="1075" y="12"/>
                    <a:pt x="1072" y="12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1071" y="9"/>
                    <a:pt x="1071" y="9"/>
                    <a:pt x="1071" y="9"/>
                  </a:cubicBezTo>
                  <a:cubicBezTo>
                    <a:pt x="1097" y="9"/>
                    <a:pt x="1097" y="9"/>
                    <a:pt x="1097" y="9"/>
                  </a:cubicBezTo>
                  <a:cubicBezTo>
                    <a:pt x="1097" y="12"/>
                    <a:pt x="1097" y="12"/>
                    <a:pt x="1097" y="12"/>
                  </a:cubicBezTo>
                  <a:cubicBezTo>
                    <a:pt x="1096" y="12"/>
                    <a:pt x="1096" y="12"/>
                    <a:pt x="1096" y="12"/>
                  </a:cubicBezTo>
                  <a:cubicBezTo>
                    <a:pt x="1093" y="12"/>
                    <a:pt x="1091" y="13"/>
                    <a:pt x="1090" y="14"/>
                  </a:cubicBezTo>
                  <a:cubicBezTo>
                    <a:pt x="1089" y="15"/>
                    <a:pt x="1089" y="16"/>
                    <a:pt x="1090" y="19"/>
                  </a:cubicBezTo>
                  <a:cubicBezTo>
                    <a:pt x="1102" y="43"/>
                    <a:pt x="1102" y="43"/>
                    <a:pt x="1102" y="43"/>
                  </a:cubicBezTo>
                  <a:cubicBezTo>
                    <a:pt x="1113" y="16"/>
                    <a:pt x="1113" y="16"/>
                    <a:pt x="1113" y="16"/>
                  </a:cubicBezTo>
                  <a:cubicBezTo>
                    <a:pt x="1114" y="14"/>
                    <a:pt x="1113" y="13"/>
                    <a:pt x="1109" y="12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07" y="9"/>
                    <a:pt x="1107" y="9"/>
                    <a:pt x="1107" y="9"/>
                  </a:cubicBezTo>
                  <a:cubicBezTo>
                    <a:pt x="1126" y="9"/>
                    <a:pt x="1126" y="9"/>
                    <a:pt x="1126" y="9"/>
                  </a:cubicBezTo>
                  <a:cubicBezTo>
                    <a:pt x="1126" y="12"/>
                    <a:pt x="1126" y="12"/>
                    <a:pt x="1126" y="12"/>
                  </a:cubicBezTo>
                  <a:cubicBezTo>
                    <a:pt x="1125" y="12"/>
                    <a:pt x="1125" y="12"/>
                    <a:pt x="1125" y="12"/>
                  </a:cubicBezTo>
                  <a:cubicBezTo>
                    <a:pt x="1122" y="12"/>
                    <a:pt x="1119" y="15"/>
                    <a:pt x="1117" y="20"/>
                  </a:cubicBezTo>
                  <a:cubicBezTo>
                    <a:pt x="1101" y="56"/>
                    <a:pt x="1101" y="56"/>
                    <a:pt x="1101" y="56"/>
                  </a:cubicBezTo>
                  <a:cubicBezTo>
                    <a:pt x="1097" y="56"/>
                    <a:pt x="1097" y="56"/>
                    <a:pt x="1097" y="56"/>
                  </a:cubicBezTo>
                  <a:close/>
                  <a:moveTo>
                    <a:pt x="1161" y="13"/>
                  </a:moveTo>
                  <a:cubicBezTo>
                    <a:pt x="1145" y="13"/>
                    <a:pt x="1145" y="13"/>
                    <a:pt x="1145" y="13"/>
                  </a:cubicBezTo>
                  <a:cubicBezTo>
                    <a:pt x="1145" y="30"/>
                    <a:pt x="1145" y="30"/>
                    <a:pt x="1145" y="30"/>
                  </a:cubicBezTo>
                  <a:cubicBezTo>
                    <a:pt x="1157" y="30"/>
                    <a:pt x="1157" y="30"/>
                    <a:pt x="1157" y="30"/>
                  </a:cubicBezTo>
                  <a:cubicBezTo>
                    <a:pt x="1161" y="30"/>
                    <a:pt x="1163" y="29"/>
                    <a:pt x="1162" y="25"/>
                  </a:cubicBezTo>
                  <a:cubicBezTo>
                    <a:pt x="1165" y="25"/>
                    <a:pt x="1165" y="25"/>
                    <a:pt x="1165" y="25"/>
                  </a:cubicBezTo>
                  <a:cubicBezTo>
                    <a:pt x="1165" y="39"/>
                    <a:pt x="1165" y="39"/>
                    <a:pt x="1165" y="39"/>
                  </a:cubicBezTo>
                  <a:cubicBezTo>
                    <a:pt x="1162" y="39"/>
                    <a:pt x="1162" y="39"/>
                    <a:pt x="1162" y="39"/>
                  </a:cubicBezTo>
                  <a:cubicBezTo>
                    <a:pt x="1163" y="36"/>
                    <a:pt x="1161" y="34"/>
                    <a:pt x="1156" y="34"/>
                  </a:cubicBezTo>
                  <a:cubicBezTo>
                    <a:pt x="1145" y="34"/>
                    <a:pt x="1145" y="34"/>
                    <a:pt x="1145" y="34"/>
                  </a:cubicBezTo>
                  <a:cubicBezTo>
                    <a:pt x="1145" y="47"/>
                    <a:pt x="1145" y="47"/>
                    <a:pt x="1145" y="47"/>
                  </a:cubicBezTo>
                  <a:cubicBezTo>
                    <a:pt x="1144" y="50"/>
                    <a:pt x="1145" y="52"/>
                    <a:pt x="1148" y="51"/>
                  </a:cubicBezTo>
                  <a:cubicBezTo>
                    <a:pt x="1160" y="51"/>
                    <a:pt x="1160" y="51"/>
                    <a:pt x="1160" y="51"/>
                  </a:cubicBezTo>
                  <a:cubicBezTo>
                    <a:pt x="1164" y="52"/>
                    <a:pt x="1167" y="49"/>
                    <a:pt x="1168" y="44"/>
                  </a:cubicBezTo>
                  <a:cubicBezTo>
                    <a:pt x="1171" y="44"/>
                    <a:pt x="1171" y="44"/>
                    <a:pt x="1171" y="44"/>
                  </a:cubicBezTo>
                  <a:cubicBezTo>
                    <a:pt x="1170" y="55"/>
                    <a:pt x="1170" y="55"/>
                    <a:pt x="1170" y="55"/>
                  </a:cubicBezTo>
                  <a:cubicBezTo>
                    <a:pt x="1126" y="55"/>
                    <a:pt x="1126" y="55"/>
                    <a:pt x="1126" y="55"/>
                  </a:cubicBezTo>
                  <a:cubicBezTo>
                    <a:pt x="1126" y="52"/>
                    <a:pt x="1126" y="52"/>
                    <a:pt x="1126" y="52"/>
                  </a:cubicBezTo>
                  <a:cubicBezTo>
                    <a:pt x="1129" y="52"/>
                    <a:pt x="1129" y="52"/>
                    <a:pt x="1129" y="52"/>
                  </a:cubicBezTo>
                  <a:cubicBezTo>
                    <a:pt x="1133" y="53"/>
                    <a:pt x="1135" y="51"/>
                    <a:pt x="1135" y="47"/>
                  </a:cubicBezTo>
                  <a:cubicBezTo>
                    <a:pt x="1135" y="18"/>
                    <a:pt x="1135" y="18"/>
                    <a:pt x="1135" y="18"/>
                  </a:cubicBezTo>
                  <a:cubicBezTo>
                    <a:pt x="1135" y="14"/>
                    <a:pt x="1133" y="12"/>
                    <a:pt x="1128" y="12"/>
                  </a:cubicBezTo>
                  <a:cubicBezTo>
                    <a:pt x="1128" y="12"/>
                    <a:pt x="1128" y="12"/>
                    <a:pt x="1128" y="12"/>
                  </a:cubicBezTo>
                  <a:cubicBezTo>
                    <a:pt x="1128" y="9"/>
                    <a:pt x="1128" y="9"/>
                    <a:pt x="1128" y="9"/>
                  </a:cubicBezTo>
                  <a:cubicBezTo>
                    <a:pt x="1168" y="9"/>
                    <a:pt x="1168" y="9"/>
                    <a:pt x="1168" y="9"/>
                  </a:cubicBezTo>
                  <a:cubicBezTo>
                    <a:pt x="1169" y="20"/>
                    <a:pt x="1169" y="20"/>
                    <a:pt x="1169" y="20"/>
                  </a:cubicBezTo>
                  <a:cubicBezTo>
                    <a:pt x="1166" y="20"/>
                    <a:pt x="1166" y="20"/>
                    <a:pt x="1166" y="20"/>
                  </a:cubicBezTo>
                  <a:cubicBezTo>
                    <a:pt x="1166" y="15"/>
                    <a:pt x="1164" y="13"/>
                    <a:pt x="1161" y="13"/>
                  </a:cubicBezTo>
                  <a:close/>
                  <a:moveTo>
                    <a:pt x="1192" y="36"/>
                  </a:moveTo>
                  <a:cubicBezTo>
                    <a:pt x="1192" y="47"/>
                    <a:pt x="1192" y="47"/>
                    <a:pt x="1192" y="47"/>
                  </a:cubicBezTo>
                  <a:cubicBezTo>
                    <a:pt x="1192" y="51"/>
                    <a:pt x="1194" y="53"/>
                    <a:pt x="1198" y="52"/>
                  </a:cubicBezTo>
                  <a:cubicBezTo>
                    <a:pt x="1200" y="52"/>
                    <a:pt x="1200" y="52"/>
                    <a:pt x="1200" y="52"/>
                  </a:cubicBezTo>
                  <a:cubicBezTo>
                    <a:pt x="1200" y="55"/>
                    <a:pt x="1200" y="55"/>
                    <a:pt x="1200" y="55"/>
                  </a:cubicBezTo>
                  <a:cubicBezTo>
                    <a:pt x="1174" y="55"/>
                    <a:pt x="1174" y="55"/>
                    <a:pt x="1174" y="55"/>
                  </a:cubicBezTo>
                  <a:cubicBezTo>
                    <a:pt x="1174" y="52"/>
                    <a:pt x="1174" y="52"/>
                    <a:pt x="1174" y="52"/>
                  </a:cubicBezTo>
                  <a:cubicBezTo>
                    <a:pt x="1176" y="52"/>
                    <a:pt x="1176" y="52"/>
                    <a:pt x="1176" y="52"/>
                  </a:cubicBezTo>
                  <a:cubicBezTo>
                    <a:pt x="1180" y="53"/>
                    <a:pt x="1182" y="51"/>
                    <a:pt x="1182" y="47"/>
                  </a:cubicBezTo>
                  <a:cubicBezTo>
                    <a:pt x="1182" y="18"/>
                    <a:pt x="1182" y="18"/>
                    <a:pt x="1182" y="18"/>
                  </a:cubicBezTo>
                  <a:cubicBezTo>
                    <a:pt x="1182" y="14"/>
                    <a:pt x="1180" y="12"/>
                    <a:pt x="1176" y="12"/>
                  </a:cubicBezTo>
                  <a:cubicBezTo>
                    <a:pt x="1174" y="12"/>
                    <a:pt x="1174" y="12"/>
                    <a:pt x="1174" y="12"/>
                  </a:cubicBezTo>
                  <a:cubicBezTo>
                    <a:pt x="1174" y="9"/>
                    <a:pt x="1174" y="9"/>
                    <a:pt x="1174" y="9"/>
                  </a:cubicBezTo>
                  <a:cubicBezTo>
                    <a:pt x="1175" y="9"/>
                    <a:pt x="1175" y="9"/>
                    <a:pt x="1176" y="9"/>
                  </a:cubicBezTo>
                  <a:cubicBezTo>
                    <a:pt x="1180" y="9"/>
                    <a:pt x="1182" y="9"/>
                    <a:pt x="1184" y="9"/>
                  </a:cubicBezTo>
                  <a:cubicBezTo>
                    <a:pt x="1189" y="9"/>
                    <a:pt x="1193" y="8"/>
                    <a:pt x="1196" y="8"/>
                  </a:cubicBezTo>
                  <a:cubicBezTo>
                    <a:pt x="1206" y="8"/>
                    <a:pt x="1213" y="10"/>
                    <a:pt x="1216" y="13"/>
                  </a:cubicBezTo>
                  <a:cubicBezTo>
                    <a:pt x="1219" y="16"/>
                    <a:pt x="1220" y="19"/>
                    <a:pt x="1220" y="22"/>
                  </a:cubicBezTo>
                  <a:cubicBezTo>
                    <a:pt x="1219" y="28"/>
                    <a:pt x="1216" y="32"/>
                    <a:pt x="1209" y="34"/>
                  </a:cubicBezTo>
                  <a:cubicBezTo>
                    <a:pt x="1211" y="35"/>
                    <a:pt x="1213" y="38"/>
                    <a:pt x="1216" y="41"/>
                  </a:cubicBezTo>
                  <a:cubicBezTo>
                    <a:pt x="1218" y="45"/>
                    <a:pt x="1220" y="47"/>
                    <a:pt x="1222" y="49"/>
                  </a:cubicBezTo>
                  <a:cubicBezTo>
                    <a:pt x="1224" y="51"/>
                    <a:pt x="1227" y="53"/>
                    <a:pt x="1231" y="53"/>
                  </a:cubicBezTo>
                  <a:cubicBezTo>
                    <a:pt x="1231" y="55"/>
                    <a:pt x="1231" y="55"/>
                    <a:pt x="1231" y="55"/>
                  </a:cubicBezTo>
                  <a:cubicBezTo>
                    <a:pt x="1230" y="55"/>
                    <a:pt x="1229" y="55"/>
                    <a:pt x="1227" y="55"/>
                  </a:cubicBezTo>
                  <a:cubicBezTo>
                    <a:pt x="1219" y="56"/>
                    <a:pt x="1213" y="54"/>
                    <a:pt x="1211" y="51"/>
                  </a:cubicBezTo>
                  <a:cubicBezTo>
                    <a:pt x="1209" y="50"/>
                    <a:pt x="1207" y="48"/>
                    <a:pt x="1206" y="45"/>
                  </a:cubicBezTo>
                  <a:cubicBezTo>
                    <a:pt x="1203" y="41"/>
                    <a:pt x="1200" y="38"/>
                    <a:pt x="1198" y="36"/>
                  </a:cubicBezTo>
                  <a:cubicBezTo>
                    <a:pt x="1192" y="36"/>
                    <a:pt x="1192" y="36"/>
                    <a:pt x="1192" y="36"/>
                  </a:cubicBezTo>
                  <a:close/>
                  <a:moveTo>
                    <a:pt x="1192" y="11"/>
                  </a:moveTo>
                  <a:cubicBezTo>
                    <a:pt x="1192" y="33"/>
                    <a:pt x="1192" y="33"/>
                    <a:pt x="1192" y="33"/>
                  </a:cubicBezTo>
                  <a:cubicBezTo>
                    <a:pt x="1195" y="33"/>
                    <a:pt x="1195" y="33"/>
                    <a:pt x="1195" y="33"/>
                  </a:cubicBezTo>
                  <a:cubicBezTo>
                    <a:pt x="1204" y="33"/>
                    <a:pt x="1209" y="29"/>
                    <a:pt x="1209" y="22"/>
                  </a:cubicBezTo>
                  <a:cubicBezTo>
                    <a:pt x="1209" y="15"/>
                    <a:pt x="1204" y="12"/>
                    <a:pt x="1196" y="11"/>
                  </a:cubicBezTo>
                  <a:cubicBezTo>
                    <a:pt x="1192" y="11"/>
                    <a:pt x="1192" y="11"/>
                    <a:pt x="1192" y="11"/>
                  </a:cubicBezTo>
                  <a:close/>
                  <a:moveTo>
                    <a:pt x="1236" y="55"/>
                  </a:moveTo>
                  <a:cubicBezTo>
                    <a:pt x="1235" y="42"/>
                    <a:pt x="1235" y="42"/>
                    <a:pt x="1235" y="42"/>
                  </a:cubicBezTo>
                  <a:cubicBezTo>
                    <a:pt x="1237" y="42"/>
                    <a:pt x="1237" y="42"/>
                    <a:pt x="1237" y="42"/>
                  </a:cubicBezTo>
                  <a:cubicBezTo>
                    <a:pt x="1240" y="49"/>
                    <a:pt x="1244" y="53"/>
                    <a:pt x="1250" y="53"/>
                  </a:cubicBezTo>
                  <a:cubicBezTo>
                    <a:pt x="1255" y="52"/>
                    <a:pt x="1258" y="50"/>
                    <a:pt x="1258" y="45"/>
                  </a:cubicBezTo>
                  <a:cubicBezTo>
                    <a:pt x="1258" y="42"/>
                    <a:pt x="1255" y="39"/>
                    <a:pt x="1248" y="35"/>
                  </a:cubicBezTo>
                  <a:cubicBezTo>
                    <a:pt x="1239" y="30"/>
                    <a:pt x="1235" y="26"/>
                    <a:pt x="1235" y="20"/>
                  </a:cubicBezTo>
                  <a:cubicBezTo>
                    <a:pt x="1235" y="13"/>
                    <a:pt x="1240" y="9"/>
                    <a:pt x="1250" y="8"/>
                  </a:cubicBezTo>
                  <a:cubicBezTo>
                    <a:pt x="1252" y="8"/>
                    <a:pt x="1255" y="9"/>
                    <a:pt x="1259" y="10"/>
                  </a:cubicBezTo>
                  <a:cubicBezTo>
                    <a:pt x="1260" y="10"/>
                    <a:pt x="1261" y="10"/>
                    <a:pt x="1261" y="10"/>
                  </a:cubicBezTo>
                  <a:cubicBezTo>
                    <a:pt x="1261" y="10"/>
                    <a:pt x="1262" y="10"/>
                    <a:pt x="1262" y="10"/>
                  </a:cubicBezTo>
                  <a:cubicBezTo>
                    <a:pt x="1262" y="10"/>
                    <a:pt x="1262" y="10"/>
                    <a:pt x="1263" y="9"/>
                  </a:cubicBezTo>
                  <a:cubicBezTo>
                    <a:pt x="1264" y="9"/>
                    <a:pt x="1264" y="9"/>
                    <a:pt x="1264" y="9"/>
                  </a:cubicBezTo>
                  <a:cubicBezTo>
                    <a:pt x="1266" y="21"/>
                    <a:pt x="1266" y="21"/>
                    <a:pt x="1266" y="21"/>
                  </a:cubicBezTo>
                  <a:cubicBezTo>
                    <a:pt x="1263" y="21"/>
                    <a:pt x="1263" y="21"/>
                    <a:pt x="1263" y="21"/>
                  </a:cubicBezTo>
                  <a:cubicBezTo>
                    <a:pt x="1260" y="15"/>
                    <a:pt x="1256" y="12"/>
                    <a:pt x="1251" y="11"/>
                  </a:cubicBezTo>
                  <a:cubicBezTo>
                    <a:pt x="1246" y="12"/>
                    <a:pt x="1244" y="14"/>
                    <a:pt x="1243" y="17"/>
                  </a:cubicBezTo>
                  <a:cubicBezTo>
                    <a:pt x="1243" y="19"/>
                    <a:pt x="1246" y="22"/>
                    <a:pt x="1252" y="25"/>
                  </a:cubicBezTo>
                  <a:cubicBezTo>
                    <a:pt x="1258" y="28"/>
                    <a:pt x="1261" y="31"/>
                    <a:pt x="1264" y="33"/>
                  </a:cubicBezTo>
                  <a:cubicBezTo>
                    <a:pt x="1267" y="36"/>
                    <a:pt x="1268" y="39"/>
                    <a:pt x="1268" y="43"/>
                  </a:cubicBezTo>
                  <a:cubicBezTo>
                    <a:pt x="1267" y="51"/>
                    <a:pt x="1262" y="55"/>
                    <a:pt x="1252" y="56"/>
                  </a:cubicBezTo>
                  <a:cubicBezTo>
                    <a:pt x="1248" y="55"/>
                    <a:pt x="1245" y="55"/>
                    <a:pt x="1242" y="55"/>
                  </a:cubicBezTo>
                  <a:cubicBezTo>
                    <a:pt x="1241" y="54"/>
                    <a:pt x="1240" y="54"/>
                    <a:pt x="1240" y="54"/>
                  </a:cubicBezTo>
                  <a:cubicBezTo>
                    <a:pt x="1239" y="54"/>
                    <a:pt x="1238" y="54"/>
                    <a:pt x="1238" y="55"/>
                  </a:cubicBezTo>
                  <a:cubicBezTo>
                    <a:pt x="1236" y="55"/>
                    <a:pt x="1236" y="55"/>
                    <a:pt x="1236" y="55"/>
                  </a:cubicBezTo>
                  <a:close/>
                  <a:moveTo>
                    <a:pt x="1273" y="12"/>
                  </a:moveTo>
                  <a:cubicBezTo>
                    <a:pt x="1273" y="9"/>
                    <a:pt x="1273" y="9"/>
                    <a:pt x="1273" y="9"/>
                  </a:cubicBezTo>
                  <a:cubicBezTo>
                    <a:pt x="1297" y="9"/>
                    <a:pt x="1297" y="9"/>
                    <a:pt x="1297" y="9"/>
                  </a:cubicBezTo>
                  <a:cubicBezTo>
                    <a:pt x="1297" y="12"/>
                    <a:pt x="1297" y="12"/>
                    <a:pt x="1297" y="12"/>
                  </a:cubicBezTo>
                  <a:cubicBezTo>
                    <a:pt x="1296" y="12"/>
                    <a:pt x="1296" y="12"/>
                    <a:pt x="1296" y="12"/>
                  </a:cubicBezTo>
                  <a:cubicBezTo>
                    <a:pt x="1291" y="12"/>
                    <a:pt x="1290" y="14"/>
                    <a:pt x="1290" y="18"/>
                  </a:cubicBezTo>
                  <a:cubicBezTo>
                    <a:pt x="1290" y="47"/>
                    <a:pt x="1290" y="47"/>
                    <a:pt x="1290" y="47"/>
                  </a:cubicBezTo>
                  <a:cubicBezTo>
                    <a:pt x="1290" y="51"/>
                    <a:pt x="1291" y="53"/>
                    <a:pt x="1296" y="52"/>
                  </a:cubicBezTo>
                  <a:cubicBezTo>
                    <a:pt x="1297" y="52"/>
                    <a:pt x="1297" y="52"/>
                    <a:pt x="1297" y="52"/>
                  </a:cubicBezTo>
                  <a:cubicBezTo>
                    <a:pt x="1297" y="55"/>
                    <a:pt x="1297" y="55"/>
                    <a:pt x="1297" y="55"/>
                  </a:cubicBezTo>
                  <a:cubicBezTo>
                    <a:pt x="1273" y="55"/>
                    <a:pt x="1273" y="55"/>
                    <a:pt x="1273" y="55"/>
                  </a:cubicBezTo>
                  <a:cubicBezTo>
                    <a:pt x="1273" y="52"/>
                    <a:pt x="1273" y="52"/>
                    <a:pt x="1273" y="52"/>
                  </a:cubicBezTo>
                  <a:cubicBezTo>
                    <a:pt x="1274" y="52"/>
                    <a:pt x="1274" y="52"/>
                    <a:pt x="1274" y="52"/>
                  </a:cubicBezTo>
                  <a:cubicBezTo>
                    <a:pt x="1278" y="53"/>
                    <a:pt x="1280" y="51"/>
                    <a:pt x="1280" y="47"/>
                  </a:cubicBezTo>
                  <a:cubicBezTo>
                    <a:pt x="1280" y="18"/>
                    <a:pt x="1280" y="18"/>
                    <a:pt x="1280" y="18"/>
                  </a:cubicBezTo>
                  <a:cubicBezTo>
                    <a:pt x="1280" y="14"/>
                    <a:pt x="1278" y="12"/>
                    <a:pt x="1274" y="12"/>
                  </a:cubicBezTo>
                  <a:cubicBezTo>
                    <a:pt x="1273" y="12"/>
                    <a:pt x="1273" y="12"/>
                    <a:pt x="1273" y="12"/>
                  </a:cubicBezTo>
                  <a:close/>
                  <a:moveTo>
                    <a:pt x="1330" y="13"/>
                  </a:moveTo>
                  <a:cubicBezTo>
                    <a:pt x="1330" y="47"/>
                    <a:pt x="1330" y="47"/>
                    <a:pt x="1330" y="47"/>
                  </a:cubicBezTo>
                  <a:cubicBezTo>
                    <a:pt x="1330" y="51"/>
                    <a:pt x="1332" y="53"/>
                    <a:pt x="1337" y="52"/>
                  </a:cubicBezTo>
                  <a:cubicBezTo>
                    <a:pt x="1338" y="52"/>
                    <a:pt x="1338" y="52"/>
                    <a:pt x="1338" y="52"/>
                  </a:cubicBezTo>
                  <a:cubicBezTo>
                    <a:pt x="1338" y="55"/>
                    <a:pt x="1338" y="55"/>
                    <a:pt x="1338" y="55"/>
                  </a:cubicBezTo>
                  <a:cubicBezTo>
                    <a:pt x="1312" y="55"/>
                    <a:pt x="1312" y="55"/>
                    <a:pt x="1312" y="55"/>
                  </a:cubicBezTo>
                  <a:cubicBezTo>
                    <a:pt x="1312" y="52"/>
                    <a:pt x="1312" y="52"/>
                    <a:pt x="1312" y="52"/>
                  </a:cubicBezTo>
                  <a:cubicBezTo>
                    <a:pt x="1315" y="52"/>
                    <a:pt x="1315" y="52"/>
                    <a:pt x="1315" y="52"/>
                  </a:cubicBezTo>
                  <a:cubicBezTo>
                    <a:pt x="1318" y="53"/>
                    <a:pt x="1320" y="51"/>
                    <a:pt x="1320" y="47"/>
                  </a:cubicBezTo>
                  <a:cubicBezTo>
                    <a:pt x="1320" y="13"/>
                    <a:pt x="1320" y="13"/>
                    <a:pt x="1320" y="13"/>
                  </a:cubicBezTo>
                  <a:cubicBezTo>
                    <a:pt x="1311" y="13"/>
                    <a:pt x="1311" y="13"/>
                    <a:pt x="1311" y="13"/>
                  </a:cubicBezTo>
                  <a:cubicBezTo>
                    <a:pt x="1307" y="12"/>
                    <a:pt x="1304" y="15"/>
                    <a:pt x="1304" y="22"/>
                  </a:cubicBezTo>
                  <a:cubicBezTo>
                    <a:pt x="1300" y="22"/>
                    <a:pt x="1300" y="22"/>
                    <a:pt x="1300" y="22"/>
                  </a:cubicBezTo>
                  <a:cubicBezTo>
                    <a:pt x="1302" y="8"/>
                    <a:pt x="1302" y="8"/>
                    <a:pt x="1302" y="8"/>
                  </a:cubicBezTo>
                  <a:cubicBezTo>
                    <a:pt x="1304" y="8"/>
                    <a:pt x="1304" y="8"/>
                    <a:pt x="1304" y="8"/>
                  </a:cubicBezTo>
                  <a:cubicBezTo>
                    <a:pt x="1305" y="9"/>
                    <a:pt x="1305" y="9"/>
                    <a:pt x="1306" y="9"/>
                  </a:cubicBezTo>
                  <a:cubicBezTo>
                    <a:pt x="1306" y="10"/>
                    <a:pt x="1307" y="10"/>
                    <a:pt x="1308" y="9"/>
                  </a:cubicBezTo>
                  <a:cubicBezTo>
                    <a:pt x="1343" y="9"/>
                    <a:pt x="1343" y="9"/>
                    <a:pt x="1343" y="9"/>
                  </a:cubicBezTo>
                  <a:cubicBezTo>
                    <a:pt x="1344" y="10"/>
                    <a:pt x="1345" y="9"/>
                    <a:pt x="1346" y="8"/>
                  </a:cubicBezTo>
                  <a:cubicBezTo>
                    <a:pt x="1349" y="8"/>
                    <a:pt x="1349" y="8"/>
                    <a:pt x="1349" y="8"/>
                  </a:cubicBezTo>
                  <a:cubicBezTo>
                    <a:pt x="1350" y="22"/>
                    <a:pt x="1350" y="22"/>
                    <a:pt x="1350" y="22"/>
                  </a:cubicBezTo>
                  <a:cubicBezTo>
                    <a:pt x="1347" y="22"/>
                    <a:pt x="1347" y="22"/>
                    <a:pt x="1347" y="22"/>
                  </a:cubicBezTo>
                  <a:cubicBezTo>
                    <a:pt x="1346" y="15"/>
                    <a:pt x="1344" y="12"/>
                    <a:pt x="1339" y="13"/>
                  </a:cubicBezTo>
                  <a:cubicBezTo>
                    <a:pt x="1330" y="13"/>
                    <a:pt x="1330" y="13"/>
                    <a:pt x="1330" y="13"/>
                  </a:cubicBezTo>
                  <a:close/>
                  <a:moveTo>
                    <a:pt x="1386" y="37"/>
                  </a:moveTo>
                  <a:cubicBezTo>
                    <a:pt x="1386" y="47"/>
                    <a:pt x="1386" y="47"/>
                    <a:pt x="1386" y="47"/>
                  </a:cubicBezTo>
                  <a:cubicBezTo>
                    <a:pt x="1385" y="51"/>
                    <a:pt x="1388" y="53"/>
                    <a:pt x="1392" y="52"/>
                  </a:cubicBezTo>
                  <a:cubicBezTo>
                    <a:pt x="1393" y="52"/>
                    <a:pt x="1393" y="52"/>
                    <a:pt x="1393" y="52"/>
                  </a:cubicBezTo>
                  <a:cubicBezTo>
                    <a:pt x="1393" y="55"/>
                    <a:pt x="1393" y="55"/>
                    <a:pt x="1393" y="55"/>
                  </a:cubicBezTo>
                  <a:cubicBezTo>
                    <a:pt x="1368" y="55"/>
                    <a:pt x="1368" y="55"/>
                    <a:pt x="1368" y="55"/>
                  </a:cubicBezTo>
                  <a:cubicBezTo>
                    <a:pt x="1368" y="52"/>
                    <a:pt x="1368" y="52"/>
                    <a:pt x="1368" y="52"/>
                  </a:cubicBezTo>
                  <a:cubicBezTo>
                    <a:pt x="1370" y="52"/>
                    <a:pt x="1370" y="52"/>
                    <a:pt x="1370" y="52"/>
                  </a:cubicBezTo>
                  <a:cubicBezTo>
                    <a:pt x="1374" y="53"/>
                    <a:pt x="1375" y="51"/>
                    <a:pt x="1375" y="47"/>
                  </a:cubicBezTo>
                  <a:cubicBezTo>
                    <a:pt x="1375" y="37"/>
                    <a:pt x="1375" y="37"/>
                    <a:pt x="1375" y="37"/>
                  </a:cubicBezTo>
                  <a:cubicBezTo>
                    <a:pt x="1360" y="16"/>
                    <a:pt x="1360" y="16"/>
                    <a:pt x="1360" y="16"/>
                  </a:cubicBezTo>
                  <a:cubicBezTo>
                    <a:pt x="1358" y="13"/>
                    <a:pt x="1356" y="12"/>
                    <a:pt x="1353" y="12"/>
                  </a:cubicBezTo>
                  <a:cubicBezTo>
                    <a:pt x="1352" y="12"/>
                    <a:pt x="1352" y="12"/>
                    <a:pt x="1352" y="12"/>
                  </a:cubicBezTo>
                  <a:cubicBezTo>
                    <a:pt x="1352" y="9"/>
                    <a:pt x="1352" y="9"/>
                    <a:pt x="1352" y="9"/>
                  </a:cubicBezTo>
                  <a:cubicBezTo>
                    <a:pt x="1377" y="9"/>
                    <a:pt x="1377" y="9"/>
                    <a:pt x="1377" y="9"/>
                  </a:cubicBezTo>
                  <a:cubicBezTo>
                    <a:pt x="1377" y="12"/>
                    <a:pt x="1377" y="12"/>
                    <a:pt x="1377" y="12"/>
                  </a:cubicBezTo>
                  <a:cubicBezTo>
                    <a:pt x="1375" y="12"/>
                    <a:pt x="1375" y="12"/>
                    <a:pt x="1375" y="12"/>
                  </a:cubicBezTo>
                  <a:cubicBezTo>
                    <a:pt x="1374" y="13"/>
                    <a:pt x="1372" y="13"/>
                    <a:pt x="1372" y="13"/>
                  </a:cubicBezTo>
                  <a:cubicBezTo>
                    <a:pt x="1371" y="14"/>
                    <a:pt x="1371" y="15"/>
                    <a:pt x="1372" y="16"/>
                  </a:cubicBezTo>
                  <a:cubicBezTo>
                    <a:pt x="1384" y="32"/>
                    <a:pt x="1384" y="32"/>
                    <a:pt x="1384" y="32"/>
                  </a:cubicBezTo>
                  <a:cubicBezTo>
                    <a:pt x="1393" y="18"/>
                    <a:pt x="1393" y="18"/>
                    <a:pt x="1393" y="18"/>
                  </a:cubicBezTo>
                  <a:cubicBezTo>
                    <a:pt x="1394" y="16"/>
                    <a:pt x="1394" y="15"/>
                    <a:pt x="1394" y="14"/>
                  </a:cubicBezTo>
                  <a:cubicBezTo>
                    <a:pt x="1393" y="13"/>
                    <a:pt x="1392" y="13"/>
                    <a:pt x="1390" y="12"/>
                  </a:cubicBezTo>
                  <a:cubicBezTo>
                    <a:pt x="1389" y="12"/>
                    <a:pt x="1389" y="12"/>
                    <a:pt x="1389" y="12"/>
                  </a:cubicBezTo>
                  <a:cubicBezTo>
                    <a:pt x="1389" y="9"/>
                    <a:pt x="1389" y="9"/>
                    <a:pt x="1389" y="9"/>
                  </a:cubicBezTo>
                  <a:cubicBezTo>
                    <a:pt x="1407" y="9"/>
                    <a:pt x="1407" y="9"/>
                    <a:pt x="1407" y="9"/>
                  </a:cubicBezTo>
                  <a:cubicBezTo>
                    <a:pt x="1407" y="12"/>
                    <a:pt x="1407" y="12"/>
                    <a:pt x="1407" y="12"/>
                  </a:cubicBezTo>
                  <a:cubicBezTo>
                    <a:pt x="1403" y="12"/>
                    <a:pt x="1400" y="14"/>
                    <a:pt x="1398" y="18"/>
                  </a:cubicBezTo>
                  <a:lnTo>
                    <a:pt x="1386" y="37"/>
                  </a:lnTo>
                  <a:close/>
                </a:path>
              </a:pathLst>
            </a:custGeom>
            <a:solidFill>
              <a:srgbClr val="B60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194" name="图片 3193">
            <a:extLst>
              <a:ext uri="{FF2B5EF4-FFF2-40B4-BE49-F238E27FC236}">
                <a16:creationId xmlns:a16="http://schemas.microsoft.com/office/drawing/2014/main" id="{AAB6DAC1-144C-575C-BD05-F16F0D8F56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114" y="574421"/>
            <a:ext cx="1545077" cy="1638256"/>
          </a:xfrm>
          <a:prstGeom prst="rect">
            <a:avLst/>
          </a:prstGeom>
        </p:spPr>
      </p:pic>
      <p:pic>
        <p:nvPicPr>
          <p:cNvPr id="3196" name="图片 3195">
            <a:extLst>
              <a:ext uri="{FF2B5EF4-FFF2-40B4-BE49-F238E27FC236}">
                <a16:creationId xmlns:a16="http://schemas.microsoft.com/office/drawing/2014/main" id="{84404F16-CE72-DE67-25F0-D68CE6FD4A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4428" y="686278"/>
            <a:ext cx="2175303" cy="2645640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1D24135-C5DA-10AF-B09A-B0D07961F51B}"/>
              </a:ext>
            </a:extLst>
          </p:cNvPr>
          <p:cNvSpPr txBox="1"/>
          <p:nvPr/>
        </p:nvSpPr>
        <p:spPr>
          <a:xfrm>
            <a:off x="2167482" y="2610892"/>
            <a:ext cx="7857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上海交通大学工作汇报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B7EF8B7-C9A4-9C2A-0186-7A659F23306C}"/>
              </a:ext>
            </a:extLst>
          </p:cNvPr>
          <p:cNvGrpSpPr/>
          <p:nvPr/>
        </p:nvGrpSpPr>
        <p:grpSpPr>
          <a:xfrm>
            <a:off x="3924314" y="3143250"/>
            <a:ext cx="1800000" cy="360000"/>
            <a:chOff x="3924314" y="3143250"/>
            <a:chExt cx="1809388" cy="4191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EF595DF-5C88-2102-3AA1-E3A3A8E289FB}"/>
                </a:ext>
              </a:extLst>
            </p:cNvPr>
            <p:cNvSpPr/>
            <p:nvPr/>
          </p:nvSpPr>
          <p:spPr>
            <a:xfrm flipH="1">
              <a:off x="3924314" y="3143250"/>
              <a:ext cx="1809388" cy="419100"/>
            </a:xfrm>
            <a:prstGeom prst="roundRect">
              <a:avLst/>
            </a:prstGeom>
            <a:gradFill>
              <a:gsLst>
                <a:gs pos="80000">
                  <a:srgbClr val="C00000"/>
                </a:gs>
                <a:gs pos="10000">
                  <a:srgbClr val="B44F45">
                    <a:alpha val="21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660C3B-2622-7F10-535F-7BCE26CD47B7}"/>
                </a:ext>
              </a:extLst>
            </p:cNvPr>
            <p:cNvSpPr txBox="1"/>
            <p:nvPr/>
          </p:nvSpPr>
          <p:spPr>
            <a:xfrm>
              <a:off x="4100703" y="3198912"/>
              <a:ext cx="1461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指导老师：某某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654FFE4-14D8-ACD3-594F-AFC9642B0873}"/>
              </a:ext>
            </a:extLst>
          </p:cNvPr>
          <p:cNvGrpSpPr/>
          <p:nvPr/>
        </p:nvGrpSpPr>
        <p:grpSpPr>
          <a:xfrm>
            <a:off x="6458300" y="3143250"/>
            <a:ext cx="1800000" cy="360000"/>
            <a:chOff x="6458300" y="3143250"/>
            <a:chExt cx="1809388" cy="41910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1D77877-1046-F09B-8AEB-39B5F9B7F4D7}"/>
                </a:ext>
              </a:extLst>
            </p:cNvPr>
            <p:cNvSpPr/>
            <p:nvPr/>
          </p:nvSpPr>
          <p:spPr>
            <a:xfrm>
              <a:off x="6458300" y="3143250"/>
              <a:ext cx="1809388" cy="419100"/>
            </a:xfrm>
            <a:prstGeom prst="roundRect">
              <a:avLst/>
            </a:prstGeom>
            <a:gradFill>
              <a:gsLst>
                <a:gs pos="80000">
                  <a:srgbClr val="C00000"/>
                </a:gs>
                <a:gs pos="10000">
                  <a:srgbClr val="B44F45">
                    <a:alpha val="21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DB5BCD0-1401-B542-B573-ACDE8298BBAF}"/>
                </a:ext>
              </a:extLst>
            </p:cNvPr>
            <p:cNvSpPr txBox="1"/>
            <p:nvPr/>
          </p:nvSpPr>
          <p:spPr>
            <a:xfrm>
              <a:off x="6632045" y="3204269"/>
              <a:ext cx="1461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答辩人：某某某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7018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829.5794839644,&quot;width&quot;:19169.44251968504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52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52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829.5794839644,&quot;width&quot;:19169.44251968504}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23114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B50529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486</Words>
  <Application>Microsoft Office PowerPoint</Application>
  <PresentationFormat>宽屏</PresentationFormat>
  <Paragraphs>65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汉仪尚巍手书W</vt:lpstr>
      <vt:lpstr>思源宋体 CN Heavy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郝 静慧</dc:creator>
  <cp:lastModifiedBy>刘 宇</cp:lastModifiedBy>
  <cp:revision>16</cp:revision>
  <dcterms:created xsi:type="dcterms:W3CDTF">2023-03-08T15:20:57Z</dcterms:created>
  <dcterms:modified xsi:type="dcterms:W3CDTF">2023-03-23T14:20:39Z</dcterms:modified>
</cp:coreProperties>
</file>