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autoCompressPictures="0">
  <p:sldMasterIdLst>
    <p:sldMasterId id="2147483648" r:id="rId1"/>
  </p:sldMasterIdLst>
  <p:sldIdLst>
    <p:sldId id="260" r:id="rId2"/>
    <p:sldId id="261" r:id="rId3"/>
    <p:sldId id="268" r:id="rId4"/>
    <p:sldId id="295" r:id="rId5"/>
    <p:sldId id="296" r:id="rId6"/>
    <p:sldId id="262" r:id="rId7"/>
    <p:sldId id="305" r:id="rId8"/>
    <p:sldId id="264" r:id="rId9"/>
    <p:sldId id="306" r:id="rId10"/>
    <p:sldId id="263" r:id="rId11"/>
    <p:sldId id="307" r:id="rId12"/>
    <p:sldId id="256" r:id="rId13"/>
    <p:sldId id="308" r:id="rId14"/>
    <p:sldId id="257" r:id="rId15"/>
    <p:sldId id="297" r:id="rId16"/>
    <p:sldId id="265" r:id="rId17"/>
    <p:sldId id="304" r:id="rId18"/>
    <p:sldId id="266" r:id="rId19"/>
    <p:sldId id="300" r:id="rId20"/>
    <p:sldId id="301" r:id="rId21"/>
    <p:sldId id="303" r:id="rId22"/>
    <p:sldId id="302" r:id="rId23"/>
    <p:sldId id="259" r:id="rId24"/>
    <p:sldId id="299" r:id="rId25"/>
    <p:sldId id="298" r:id="rId26"/>
    <p:sldId id="290" r:id="rId27"/>
    <p:sldId id="291"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与目录" id="{EBB9BEC1-E7E1-5144-B2C8-5865F60773FD}">
          <p14:sldIdLst>
            <p14:sldId id="260"/>
            <p14:sldId id="261"/>
            <p14:sldId id="268"/>
            <p14:sldId id="295"/>
            <p14:sldId id="296"/>
          </p14:sldIdLst>
        </p14:section>
        <p14:section name="内容页" id="{C0C76083-5646-864C-9B22-34FFF3CDAEA0}">
          <p14:sldIdLst>
            <p14:sldId id="262"/>
            <p14:sldId id="305"/>
            <p14:sldId id="264"/>
            <p14:sldId id="306"/>
            <p14:sldId id="263"/>
            <p14:sldId id="307"/>
            <p14:sldId id="256"/>
            <p14:sldId id="308"/>
            <p14:sldId id="257"/>
            <p14:sldId id="297"/>
            <p14:sldId id="265"/>
            <p14:sldId id="304"/>
            <p14:sldId id="266"/>
            <p14:sldId id="300"/>
            <p14:sldId id="301"/>
            <p14:sldId id="303"/>
            <p14:sldId id="302"/>
          </p14:sldIdLst>
        </p14:section>
        <p14:section name="结尾与附录" id="{09AC4301-BDD9-A24A-8AE1-573C26413ABF}">
          <p14:sldIdLst>
            <p14:sldId id="259"/>
            <p14:sldId id="299"/>
            <p14:sldId id="298"/>
          </p14:sldIdLst>
        </p14:section>
        <p14:section name="备注" id="{27D77784-950E-9941-9F3E-F5E3DAF19310}">
          <p14:sldIdLst>
            <p14:sldId id="290"/>
            <p14:sldId id="291"/>
          </p14:sldIdLst>
        </p14:section>
      </p14:section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06"/>
    <p:restoredTop sz="94675"/>
  </p:normalViewPr>
  <p:slideViewPr>
    <p:cSldViewPr snapToGrid="0" snapToObjects="1">
      <p:cViewPr>
        <p:scale>
          <a:sx n="51" d="100"/>
          <a:sy n="51" d="100"/>
        </p:scale>
        <p:origin x="2128" y="992"/>
      </p:cViewPr>
      <p:guideLst/>
    </p:cSldViewPr>
  </p:slid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tags" Target="tags/tag1.xml" /><Relationship Id="rId3" Type="http://schemas.openxmlformats.org/officeDocument/2006/relationships/slide" Target="slides/slide2.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8" name="矩形 7"/>
          <p:cNvSpPr/>
          <p:nvPr userDrawn="1"/>
        </p:nvSpPr>
        <p:spPr>
          <a:xfrm>
            <a:off x="0" y="0"/>
            <a:ext cx="12192000" cy="6858000"/>
          </a:xfrm>
          <a:prstGeom prst="rect">
            <a:avLst/>
          </a:prstGeom>
          <a:solidFill>
            <a:srgbClr val="E86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8" name="矩形 7"/>
          <p:cNvSpPr/>
          <p:nvPr userDrawn="1"/>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
        <p:nvSpPr>
          <p:cNvPr id="8" name="矩形 7"/>
          <p:cNvSpPr/>
          <p:nvPr userDrawn="1"/>
        </p:nvSpPr>
        <p:spPr>
          <a:xfrm>
            <a:off x="0" y="0"/>
            <a:ext cx="12192000" cy="6858000"/>
          </a:xfrm>
          <a:prstGeom prst="rect">
            <a:avLst/>
          </a:prstGeom>
          <a:solidFill>
            <a:srgbClr val="FFA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9D3733A-35DB-F341-BE75-0D829B2C764F}" type="datetimeFigureOut">
              <a:rPr kumimoji="1" lang="zh-CN" altLang="en-US" smtClean="0"/>
              <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FD9DA77-6383-6D40-8821-7CAAACE3105D}" type="slidenum">
              <a:rPr kumimoji="1" lang="zh-CN" altLang="en-US" smtClean="0"/>
              <a:t/>
            </a:fld>
            <a:endParaRPr kumimoji="1"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3733A-35DB-F341-BE75-0D829B2C764F}" type="datetimeFigureOut">
              <a:rPr kumimoji="1" lang="zh-CN" altLang="en-US" smtClean="0"/>
              <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9DA77-6383-6D40-8821-7CAAACE3105D}"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hyperlink" Target="http://office.msn.com.cn/" TargetMode="Ex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hyperlink" Target="http://office.msn.com.cn/" TargetMode="Ex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矩形 14"/>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859860" y="2151726"/>
            <a:ext cx="9729329" cy="2554545"/>
          </a:xfrm>
          <a:prstGeom prst="rect">
            <a:avLst/>
          </a:prstGeom>
          <a:noFill/>
        </p:spPr>
        <p:txBody>
          <a:bodyPr wrap="square" rtlCol="0">
            <a:spAutoFit/>
          </a:bodyPr>
          <a:lstStyle/>
          <a:p>
            <a:pPr algn="dist"/>
            <a:r>
              <a:rPr kumimoji="1" lang="zh-CN" altLang="en-US" sz="16000" b="1">
                <a:latin typeface="微软雅黑" panose="020b0503020204020204" pitchFamily="34" charset="-122"/>
                <a:ea typeface="微软雅黑" panose="020b0503020204020204" pitchFamily="34" charset="-122"/>
              </a:rPr>
              <a:t>大字模版</a:t>
            </a:r>
            <a:endParaRPr kumimoji="1" lang="zh-CN" altLang="en-US" sz="16000" b="1">
              <a:latin typeface="微软雅黑" panose="020b0503020204020204" pitchFamily="34" charset="-122"/>
              <a:ea typeface="微软雅黑" panose="020b0503020204020204" pitchFamily="34" charset="-122"/>
            </a:endParaRPr>
          </a:p>
        </p:txBody>
      </p:sp>
      <p:sp>
        <p:nvSpPr>
          <p:cNvPr id="5" name="文本框 4"/>
          <p:cNvSpPr txBox="1"/>
          <p:nvPr/>
        </p:nvSpPr>
        <p:spPr>
          <a:xfrm>
            <a:off x="859861" y="862252"/>
            <a:ext cx="9729328" cy="646331"/>
          </a:xfrm>
          <a:prstGeom prst="rect">
            <a:avLst/>
          </a:prstGeom>
          <a:noFill/>
        </p:spPr>
        <p:txBody>
          <a:bodyPr wrap="square" rtlCol="0">
            <a:spAutoFit/>
          </a:bodyPr>
          <a:lstStyle/>
          <a:p>
            <a:r>
              <a:rPr kumimoji="1" lang="en-US" altLang="zh-CN" sz="3600" b="1">
                <a:solidFill>
                  <a:srgbClr val="FFE7B2"/>
                </a:solidFill>
                <a:latin typeface="微软雅黑" panose="020b0503020204020204" pitchFamily="34" charset="-122"/>
                <a:ea typeface="微软雅黑" panose="020b0503020204020204" pitchFamily="34" charset="-122"/>
              </a:rPr>
              <a:t>Final</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Presentation</a:t>
            </a:r>
            <a:endParaRPr kumimoji="1" lang="en-US" altLang="zh-CN" sz="36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859860" y="5349414"/>
            <a:ext cx="6096000" cy="646331"/>
          </a:xfrm>
          <a:prstGeom prst="rect">
            <a:avLst/>
          </a:prstGeom>
        </p:spPr>
        <p:txBody>
          <a:bodyPr>
            <a:spAutoFit/>
          </a:bodyPr>
          <a:lstStyle/>
          <a:p>
            <a:r>
              <a:rPr kumimoji="1" lang="en-US" altLang="zh-CN" sz="3600" b="1">
                <a:solidFill>
                  <a:srgbClr val="FFE7B2"/>
                </a:solidFill>
                <a:latin typeface="微软雅黑" panose="020b0503020204020204" pitchFamily="34" charset="-122"/>
                <a:ea typeface="微软雅黑" panose="020b0503020204020204" pitchFamily="34" charset="-122"/>
              </a:rPr>
              <a:t>Simple</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is</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cool</a:t>
            </a:r>
            <a:r>
              <a:rPr kumimoji="1" lang="zh-CN" altLang="en-US" sz="3600" b="1">
                <a:solidFill>
                  <a:srgbClr val="FFE7B2"/>
                </a:solidFill>
                <a:latin typeface="微软雅黑" panose="020b0503020204020204" pitchFamily="34" charset="-122"/>
                <a:ea typeface="微软雅黑" panose="020b0503020204020204" pitchFamily="34" charset="-122"/>
              </a:rPr>
              <a:t>！</a:t>
            </a:r>
            <a:endParaRPr kumimoji="1" lang="en-US" altLang="zh-CN" sz="3600" b="1">
              <a:solidFill>
                <a:srgbClr val="FFE7B2"/>
              </a:solidFill>
              <a:latin typeface="微软雅黑" panose="020b0503020204020204" pitchFamily="34" charset="-122"/>
              <a:ea typeface="微软雅黑" panose="020b0503020204020204" pitchFamily="34" charset="-122"/>
            </a:endParaRPr>
          </a:p>
        </p:txBody>
      </p:sp>
      <p:sp>
        <p:nvSpPr>
          <p:cNvPr id="9" name="文本框 8"/>
          <p:cNvSpPr txBox="1"/>
          <p:nvPr/>
        </p:nvSpPr>
        <p:spPr>
          <a:xfrm rot="5400000">
            <a:off x="7691226" y="3075056"/>
            <a:ext cx="8293661" cy="707886"/>
          </a:xfrm>
          <a:prstGeom prst="rect">
            <a:avLst/>
          </a:prstGeom>
          <a:noFill/>
        </p:spPr>
        <p:txBody>
          <a:bodyPr wrap="square" rtlCol="0">
            <a:spAutoFit/>
          </a:bodyPr>
          <a:lstStyle/>
          <a:p>
            <a:pPr algn="ctr"/>
            <a:r>
              <a:rPr kumimoji="1" lang="en-US" altLang="zh-CN" sz="4000" b="1">
                <a:solidFill>
                  <a:srgbClr val="FFE7B2"/>
                </a:solidFill>
                <a:latin typeface="微软雅黑" panose="020b0503020204020204" pitchFamily="34" charset="-122"/>
                <a:ea typeface="微软雅黑" panose="020b0503020204020204" pitchFamily="34" charset="-122"/>
              </a:rPr>
              <a:t>Create</a:t>
            </a:r>
            <a:r>
              <a:rPr kumimoji="1" lang="zh-CN" altLang="en-US" sz="4000" b="1">
                <a:solidFill>
                  <a:srgbClr val="FFE7B2"/>
                </a:solidFill>
                <a:latin typeface="微软雅黑" panose="020b0503020204020204" pitchFamily="34" charset="-122"/>
                <a:ea typeface="微软雅黑" panose="020b0503020204020204" pitchFamily="34" charset="-122"/>
              </a:rPr>
              <a:t> </a:t>
            </a:r>
            <a:r>
              <a:rPr kumimoji="1" lang="en-US" altLang="zh-CN" sz="4000" b="1">
                <a:solidFill>
                  <a:srgbClr val="FFE7B2"/>
                </a:solidFill>
                <a:latin typeface="微软雅黑" panose="020b0503020204020204" pitchFamily="34" charset="-122"/>
                <a:ea typeface="微软雅黑" panose="020b0503020204020204" pitchFamily="34" charset="-122"/>
              </a:rPr>
              <a:t>your own beauty</a:t>
            </a:r>
            <a:endParaRPr kumimoji="1" lang="zh-CN" altLang="en-US" sz="4000" b="1">
              <a:solidFill>
                <a:srgbClr val="FFE7B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657975" y="5441746"/>
            <a:ext cx="3931214" cy="461665"/>
          </a:xfrm>
          <a:prstGeom prst="rect">
            <a:avLst/>
          </a:prstGeom>
          <a:noFill/>
        </p:spPr>
        <p:txBody>
          <a:bodyPr wrap="square" rtlCol="0">
            <a:spAutoFit/>
          </a:bodyPr>
          <a:lstStyle/>
          <a:p>
            <a:pPr algn="dist"/>
            <a:r>
              <a:rPr kumimoji="1" lang="zh-CN" altLang="en-US" sz="2400" b="1">
                <a:solidFill>
                  <a:schemeClr val="bg1"/>
                </a:solidFill>
                <a:latin typeface="微软雅黑" panose="020b0503020204020204" pitchFamily="34" charset="-122"/>
                <a:ea typeface="微软雅黑" panose="020b0503020204020204" pitchFamily="34" charset="-122"/>
              </a:rPr>
              <a:t>你的名字</a:t>
            </a:r>
            <a:r>
              <a:rPr kumimoji="1" lang="en-US" altLang="zh-CN" sz="2400" b="1">
                <a:solidFill>
                  <a:schemeClr val="bg1"/>
                </a:solidFill>
                <a:latin typeface="微软雅黑" panose="020b0503020204020204" pitchFamily="34" charset="-122"/>
                <a:ea typeface="微软雅黑" panose="020b0503020204020204" pitchFamily="34" charset="-122"/>
              </a:rPr>
              <a:t>·</a:t>
            </a:r>
            <a:r>
              <a:rPr kumimoji="1" lang="zh-CN" altLang="en-US" sz="2400" b="1">
                <a:solidFill>
                  <a:schemeClr val="bg1"/>
                </a:solidFill>
                <a:latin typeface="微软雅黑" panose="020b0503020204020204" pitchFamily="34" charset="-122"/>
                <a:ea typeface="微软雅黑" panose="020b0503020204020204" pitchFamily="34" charset="-122"/>
              </a:rPr>
              <a:t>你的名字</a:t>
            </a:r>
            <a:endParaRPr kumimoji="1"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657975" y="954589"/>
            <a:ext cx="3931214" cy="461665"/>
          </a:xfrm>
          <a:prstGeom prst="rect">
            <a:avLst/>
          </a:prstGeom>
          <a:noFill/>
        </p:spPr>
        <p:txBody>
          <a:bodyPr wrap="square" rtlCol="0">
            <a:spAutoFit/>
          </a:bodyPr>
          <a:lstStyle/>
          <a:p>
            <a:pPr algn="dist"/>
            <a:r>
              <a:rPr kumimoji="1" lang="zh-CN" altLang="en-US" sz="2400" b="1">
                <a:solidFill>
                  <a:schemeClr val="bg1"/>
                </a:solidFill>
                <a:latin typeface="微软雅黑" panose="020b0503020204020204" pitchFamily="34" charset="-122"/>
                <a:ea typeface="微软雅黑" panose="020b0503020204020204" pitchFamily="34" charset="-122"/>
              </a:rPr>
              <a:t>指导老师：</a:t>
            </a:r>
            <a:r>
              <a:rPr kumimoji="1" lang="en-US" altLang="zh-CN" sz="2400" b="1">
                <a:solidFill>
                  <a:schemeClr val="bg1"/>
                </a:solidFill>
                <a:latin typeface="微软雅黑" panose="020b0503020204020204" pitchFamily="34" charset="-122"/>
                <a:ea typeface="微软雅黑" panose="020b0503020204020204" pitchFamily="34" charset="-122"/>
              </a:rPr>
              <a:t>XXX</a:t>
            </a:r>
            <a:endParaRPr kumimoji="1"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1" y="-381089"/>
            <a:ext cx="12192000" cy="4708981"/>
          </a:xfrm>
          <a:prstGeom prst="rect">
            <a:avLst/>
          </a:prstGeom>
          <a:noFill/>
        </p:spPr>
        <p:txBody>
          <a:bodyPr wrap="square" rtlCol="0">
            <a:spAutoFit/>
          </a:bodyPr>
          <a:lstStyle/>
          <a:p>
            <a:pPr algn="ctr"/>
            <a:r>
              <a:rPr kumimoji="1" lang="en-US" altLang="zh-CN" sz="30000" b="1">
                <a:solidFill>
                  <a:srgbClr val="FFE7B2"/>
                </a:solidFill>
                <a:latin typeface="微软雅黑" panose="020b0503020204020204" pitchFamily="34" charset="-122"/>
                <a:ea typeface="微软雅黑" panose="020b0503020204020204" pitchFamily="34" charset="-122"/>
              </a:rPr>
              <a:t>Part</a:t>
            </a:r>
            <a:r>
              <a:rPr kumimoji="1" lang="zh-CN" altLang="en-US" sz="30000" b="1">
                <a:solidFill>
                  <a:srgbClr val="FFE7B2"/>
                </a:solidFill>
                <a:latin typeface="微软雅黑" panose="020b0503020204020204" pitchFamily="34" charset="-122"/>
                <a:ea typeface="微软雅黑" panose="020b0503020204020204" pitchFamily="34" charset="-122"/>
              </a:rPr>
              <a:t> </a:t>
            </a:r>
            <a:r>
              <a:rPr kumimoji="1" lang="en-US" altLang="zh-CN" sz="30000" b="1">
                <a:solidFill>
                  <a:srgbClr val="FFE7B2"/>
                </a:solidFill>
                <a:latin typeface="微软雅黑" panose="020b0503020204020204" pitchFamily="34" charset="-122"/>
                <a:ea typeface="微软雅黑" panose="020b0503020204020204" pitchFamily="34" charset="-122"/>
              </a:rPr>
              <a:t>3</a:t>
            </a:r>
            <a:endParaRPr kumimoji="1" lang="en-US" altLang="zh-CN" sz="300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338665" y="4777338"/>
            <a:ext cx="11514667" cy="1631216"/>
          </a:xfrm>
          <a:prstGeom prst="rect">
            <a:avLst/>
          </a:prstGeom>
        </p:spPr>
        <p:txBody>
          <a:bodyPr wrap="square">
            <a:spAutoFit/>
          </a:bodyPr>
          <a:lstStyle/>
          <a:p>
            <a:pPr algn="r"/>
            <a:r>
              <a:rPr kumimoji="1" lang="zh-CN" altLang="en-US" sz="9600" b="1">
                <a:latin typeface="微软雅黑" panose="020b0503020204020204" pitchFamily="34" charset="-122"/>
                <a:ea typeface="微软雅黑" panose="020b0503020204020204" pitchFamily="34" charset="-122"/>
              </a:rPr>
              <a:t>你的标题</a:t>
            </a:r>
            <a:endParaRPr lang="zh-CN" altLang="en-US" sz="100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9431862" y="-2772698"/>
            <a:ext cx="1989668" cy="12403395"/>
          </a:xfrm>
          <a:prstGeom prst="rect">
            <a:avLst/>
          </a:prstGeom>
          <a:noFill/>
        </p:spPr>
        <p:txBody>
          <a:bodyPr wrap="square" rtlCol="0">
            <a:spAutoFit/>
          </a:bodyPr>
          <a:lstStyle/>
          <a:p>
            <a:pPr algn="ctr"/>
            <a:r>
              <a:rPr kumimoji="1" lang="en-US" altLang="zh-CN" sz="80000" b="1">
                <a:solidFill>
                  <a:srgbClr val="FFE7B2"/>
                </a:solidFill>
                <a:latin typeface="微软雅黑" panose="020b0503020204020204" pitchFamily="34" charset="-122"/>
                <a:ea typeface="微软雅黑" panose="020b0503020204020204" pitchFamily="34" charset="-122"/>
              </a:rPr>
              <a:t>3</a:t>
            </a:r>
            <a:endParaRPr kumimoji="1" lang="en-US" altLang="zh-CN" sz="800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465670" y="4394801"/>
            <a:ext cx="6239936" cy="1631216"/>
          </a:xfrm>
          <a:prstGeom prst="rect">
            <a:avLst/>
          </a:prstGeom>
        </p:spPr>
        <p:txBody>
          <a:bodyPr wrap="square">
            <a:spAutoFit/>
          </a:bodyPr>
          <a:lstStyle/>
          <a:p>
            <a:pPr algn="ctr"/>
            <a:r>
              <a:rPr kumimoji="1" lang="zh-CN" altLang="en-US" sz="9600" b="1">
                <a:latin typeface="微软雅黑" panose="020b0503020204020204" pitchFamily="34" charset="-122"/>
                <a:ea typeface="微软雅黑" panose="020b0503020204020204" pitchFamily="34" charset="-122"/>
              </a:rPr>
              <a:t>你的标题</a:t>
            </a:r>
            <a:endParaRPr lang="zh-CN" altLang="en-US" sz="96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86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p>
        </p:txBody>
      </p:sp>
      <p:sp>
        <p:nvSpPr>
          <p:cNvPr id="7" name="文本框 6"/>
          <p:cNvSpPr txBox="1"/>
          <p:nvPr/>
        </p:nvSpPr>
        <p:spPr>
          <a:xfrm>
            <a:off x="338666" y="514504"/>
            <a:ext cx="8043333" cy="3170099"/>
          </a:xfrm>
          <a:prstGeom prst="rect">
            <a:avLst/>
          </a:prstGeom>
          <a:noFill/>
        </p:spPr>
        <p:txBody>
          <a:bodyPr wrap="square" rtlCol="0">
            <a:spAutoFit/>
          </a:bodyPr>
          <a:lstStyle/>
          <a:p>
            <a:r>
              <a:rPr kumimoji="1" lang="en-US" altLang="zh-CN" sz="20000" b="1">
                <a:solidFill>
                  <a:srgbClr val="FFE7B2"/>
                </a:solidFill>
                <a:latin typeface="微软雅黑" panose="020b0503020204020204" pitchFamily="34" charset="-122"/>
                <a:ea typeface="微软雅黑" panose="020b0503020204020204" pitchFamily="34" charset="-122"/>
              </a:rPr>
              <a:t>Part</a:t>
            </a:r>
            <a:r>
              <a:rPr kumimoji="1" lang="zh-CN" altLang="en-US" sz="20000" b="1">
                <a:solidFill>
                  <a:srgbClr val="FFE7B2"/>
                </a:solidFill>
                <a:latin typeface="微软雅黑" panose="020b0503020204020204" pitchFamily="34" charset="-122"/>
                <a:ea typeface="微软雅黑" panose="020b0503020204020204" pitchFamily="34" charset="-122"/>
              </a:rPr>
              <a:t> </a:t>
            </a:r>
            <a:r>
              <a:rPr kumimoji="1" lang="en-US" altLang="zh-CN" sz="20000" b="1">
                <a:solidFill>
                  <a:srgbClr val="FFE7B2"/>
                </a:solidFill>
                <a:latin typeface="微软雅黑" panose="020b0503020204020204" pitchFamily="34" charset="-122"/>
                <a:ea typeface="微软雅黑" panose="020b0503020204020204" pitchFamily="34" charset="-122"/>
              </a:rPr>
              <a:t>4</a:t>
            </a:r>
            <a:endParaRPr kumimoji="1" lang="en-US" altLang="zh-CN" sz="20000" b="1">
              <a:solidFill>
                <a:srgbClr val="FFE7B2"/>
              </a:solidFill>
              <a:latin typeface="微软雅黑" panose="020b0503020204020204" pitchFamily="34" charset="-122"/>
              <a:ea typeface="微软雅黑" panose="020b0503020204020204" pitchFamily="34" charset="-122"/>
            </a:endParaRPr>
          </a:p>
        </p:txBody>
      </p:sp>
      <p:sp>
        <p:nvSpPr>
          <p:cNvPr id="9" name="矩形 8"/>
          <p:cNvSpPr/>
          <p:nvPr/>
        </p:nvSpPr>
        <p:spPr>
          <a:xfrm>
            <a:off x="338666" y="4057136"/>
            <a:ext cx="11514667" cy="1569660"/>
          </a:xfrm>
          <a:prstGeom prst="rect">
            <a:avLst/>
          </a:prstGeom>
        </p:spPr>
        <p:txBody>
          <a:bodyPr wrap="square">
            <a:spAutoFit/>
          </a:bodyPr>
          <a:lstStyle/>
          <a:p>
            <a:pPr algn="r"/>
            <a:r>
              <a:rPr kumimoji="1" lang="zh-CN" altLang="en-US" sz="9600" b="1">
                <a:solidFill>
                  <a:srgbClr val="FFE7B2"/>
                </a:solidFill>
                <a:latin typeface="微软雅黑" panose="020b0503020204020204" pitchFamily="34" charset="-122"/>
                <a:ea typeface="微软雅黑" panose="020b0503020204020204" pitchFamily="34" charset="-122"/>
              </a:rPr>
              <a:t>你的标题</a:t>
            </a:r>
            <a:endParaRPr lang="zh-CN" altLang="en-US" sz="10000">
              <a:solidFill>
                <a:srgbClr val="FFE7B2"/>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1748363" y="-464374"/>
            <a:ext cx="1989668" cy="7786747"/>
          </a:xfrm>
          <a:prstGeom prst="rect">
            <a:avLst/>
          </a:prstGeom>
          <a:noFill/>
        </p:spPr>
        <p:txBody>
          <a:bodyPr wrap="square" rtlCol="0">
            <a:spAutoFit/>
          </a:bodyPr>
          <a:lstStyle/>
          <a:p>
            <a:pPr algn="ctr"/>
            <a:r>
              <a:rPr kumimoji="1" lang="en-US" altLang="zh-CN" sz="50000" b="1">
                <a:solidFill>
                  <a:srgbClr val="FFE7B2"/>
                </a:solidFill>
                <a:latin typeface="微软雅黑" panose="020b0503020204020204" pitchFamily="34" charset="-122"/>
                <a:ea typeface="微软雅黑" panose="020b0503020204020204" pitchFamily="34" charset="-122"/>
              </a:rPr>
              <a:t>4</a:t>
            </a:r>
            <a:endParaRPr kumimoji="1" lang="en-US" altLang="zh-CN" sz="50000" b="1">
              <a:solidFill>
                <a:srgbClr val="FFE7B2"/>
              </a:solidFill>
              <a:latin typeface="微软雅黑" panose="020b0503020204020204" pitchFamily="34" charset="-122"/>
              <a:ea typeface="微软雅黑" panose="020b0503020204020204" pitchFamily="34" charset="-122"/>
            </a:endParaRPr>
          </a:p>
        </p:txBody>
      </p:sp>
      <p:sp>
        <p:nvSpPr>
          <p:cNvPr id="5" name="矩形 4"/>
          <p:cNvSpPr/>
          <p:nvPr/>
        </p:nvSpPr>
        <p:spPr>
          <a:xfrm>
            <a:off x="5334003" y="1169602"/>
            <a:ext cx="6239936" cy="1631216"/>
          </a:xfrm>
          <a:prstGeom prst="rect">
            <a:avLst/>
          </a:prstGeom>
        </p:spPr>
        <p:txBody>
          <a:bodyPr wrap="square">
            <a:spAutoFit/>
          </a:bodyPr>
          <a:lstStyle/>
          <a:p>
            <a:pPr algn="ctr"/>
            <a:r>
              <a:rPr kumimoji="1" lang="zh-CN" altLang="en-US" sz="9600" b="1">
                <a:latin typeface="微软雅黑" panose="020b0503020204020204" pitchFamily="34" charset="-122"/>
                <a:ea typeface="微软雅黑" panose="020b0503020204020204" pitchFamily="34" charset="-122"/>
              </a:rPr>
              <a:t>你的标题</a:t>
            </a:r>
            <a:endParaRPr lang="zh-CN" altLang="en-US" sz="9600"/>
          </a:p>
        </p:txBody>
      </p:sp>
      <p:sp>
        <p:nvSpPr>
          <p:cNvPr id="8" name="矩形 7"/>
          <p:cNvSpPr/>
          <p:nvPr/>
        </p:nvSpPr>
        <p:spPr>
          <a:xfrm>
            <a:off x="5899154" y="3775407"/>
            <a:ext cx="5109634" cy="1938992"/>
          </a:xfrm>
          <a:prstGeom prst="rect">
            <a:avLst/>
          </a:prstGeom>
        </p:spPr>
        <p:txBody>
          <a:bodyPr wrap="square">
            <a:spAutoFit/>
          </a:bodyPr>
          <a:lstStyle/>
          <a:p>
            <a:pPr algn="ctr"/>
            <a:r>
              <a:rPr kumimoji="1" lang="zh-CN" altLang="en-US" sz="6000" b="1">
                <a:solidFill>
                  <a:srgbClr val="FFE7B2"/>
                </a:solidFill>
                <a:latin typeface="微软雅黑" panose="020b0503020204020204" pitchFamily="34" charset="-122"/>
                <a:ea typeface="微软雅黑" panose="020b0503020204020204" pitchFamily="34" charset="-122"/>
              </a:rPr>
              <a:t>加点描述加点描述加点描述</a:t>
            </a:r>
            <a:endParaRPr lang="zh-CN" altLang="en-US" sz="6000">
              <a:solidFill>
                <a:srgbClr val="FFE7B2"/>
              </a:solidFill>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482825" y="1397265"/>
            <a:ext cx="10745469" cy="3170099"/>
          </a:xfrm>
          <a:prstGeom prst="rect">
            <a:avLst/>
          </a:prstGeom>
          <a:noFill/>
        </p:spPr>
        <p:txBody>
          <a:bodyPr wrap="square" rtlCol="0">
            <a:spAutoFit/>
          </a:bodyPr>
          <a:lstStyle/>
          <a:p>
            <a:pPr algn="ctr"/>
            <a:r>
              <a:rPr kumimoji="1" lang="zh-CN" altLang="en-US" sz="20000" b="1">
                <a:latin typeface="微软雅黑" panose="020b0503020204020204" pitchFamily="34" charset="-122"/>
                <a:ea typeface="微软雅黑" panose="020b0503020204020204" pitchFamily="34" charset="-122"/>
              </a:rPr>
              <a:t>一句说明</a:t>
            </a:r>
            <a:endParaRPr kumimoji="1" lang="zh-CN" altLang="en-US" sz="20000" b="1">
              <a:latin typeface="微软雅黑" panose="020b0503020204020204" pitchFamily="34" charset="-122"/>
              <a:ea typeface="微软雅黑" panose="020b0503020204020204" pitchFamily="34" charset="-122"/>
            </a:endParaRPr>
          </a:p>
        </p:txBody>
      </p:sp>
      <p:sp>
        <p:nvSpPr>
          <p:cNvPr id="7" name="文本框 6"/>
          <p:cNvSpPr txBox="1"/>
          <p:nvPr/>
        </p:nvSpPr>
        <p:spPr>
          <a:xfrm>
            <a:off x="963706" y="4741179"/>
            <a:ext cx="10264588" cy="719556"/>
          </a:xfrm>
          <a:prstGeom prst="rect">
            <a:avLst/>
          </a:prstGeom>
          <a:noFill/>
        </p:spPr>
        <p:txBody>
          <a:bodyPr wrap="square" rtlCol="0">
            <a:spAutoFit/>
          </a:bodyPr>
          <a:lstStyle/>
          <a:p>
            <a:pPr algn="ctr">
              <a:lnSpc>
                <a:spcPct val="200000"/>
              </a:lnSpc>
            </a:pPr>
            <a:r>
              <a:rPr kumimoji="1" lang="zh-CN" altLang="en-US" sz="2400" b="1">
                <a:latin typeface="微软雅黑" panose="020b0503020204020204" pitchFamily="34" charset="-122"/>
                <a:ea typeface="微软雅黑" panose="020b0503020204020204" pitchFamily="34" charset="-122"/>
              </a:rPr>
              <a:t>说明演讲方案所针对的人群、市场、价值。</a:t>
            </a:r>
            <a:endParaRPr kumimoji="1" lang="en-US" altLang="zh-CN" sz="24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0" y="305068"/>
            <a:ext cx="6730775" cy="6247864"/>
          </a:xfrm>
          <a:prstGeom prst="rect">
            <a:avLst/>
          </a:prstGeom>
          <a:noFill/>
        </p:spPr>
        <p:txBody>
          <a:bodyPr wrap="square" rtlCol="0">
            <a:spAutoFit/>
          </a:bodyPr>
          <a:lstStyle/>
          <a:p>
            <a:pPr algn="ctr"/>
            <a:r>
              <a:rPr kumimoji="1" lang="zh-CN" altLang="en-US" sz="20000" b="1">
                <a:latin typeface="微软雅黑" panose="020b0503020204020204" pitchFamily="34" charset="-122"/>
                <a:ea typeface="微软雅黑" panose="020b0503020204020204" pitchFamily="34" charset="-122"/>
              </a:rPr>
              <a:t>一句</a:t>
            </a:r>
            <a:endParaRPr kumimoji="1" lang="en-US" altLang="zh-CN" sz="20000" b="1">
              <a:latin typeface="微软雅黑" panose="020b0503020204020204" pitchFamily="34" charset="-122"/>
              <a:ea typeface="微软雅黑" panose="020b0503020204020204" pitchFamily="34" charset="-122"/>
            </a:endParaRPr>
          </a:p>
          <a:p>
            <a:pPr algn="ctr"/>
            <a:r>
              <a:rPr kumimoji="1" lang="zh-CN" altLang="en-US" sz="20000" b="1">
                <a:latin typeface="微软雅黑" panose="020b0503020204020204" pitchFamily="34" charset="-122"/>
                <a:ea typeface="微软雅黑" panose="020b0503020204020204" pitchFamily="34" charset="-122"/>
              </a:rPr>
              <a:t>说明</a:t>
            </a:r>
            <a:endParaRPr kumimoji="1" lang="zh-CN" altLang="en-US" sz="20000" b="1">
              <a:latin typeface="微软雅黑" panose="020b0503020204020204" pitchFamily="34" charset="-122"/>
              <a:ea typeface="微软雅黑" panose="020b0503020204020204" pitchFamily="34" charset="-122"/>
            </a:endParaRPr>
          </a:p>
        </p:txBody>
      </p:sp>
      <p:sp>
        <p:nvSpPr>
          <p:cNvPr id="7" name="文本框 6"/>
          <p:cNvSpPr txBox="1"/>
          <p:nvPr/>
        </p:nvSpPr>
        <p:spPr>
          <a:xfrm>
            <a:off x="7556387" y="1222562"/>
            <a:ext cx="3810000" cy="4412875"/>
          </a:xfrm>
          <a:prstGeom prst="rect">
            <a:avLst/>
          </a:prstGeom>
          <a:noFill/>
        </p:spPr>
        <p:txBody>
          <a:bodyPr wrap="square" rtlCol="0">
            <a:spAutoFit/>
          </a:bodyPr>
          <a:lstStyle/>
          <a:p>
            <a:pPr algn="just">
              <a:lnSpc>
                <a:spcPct val="200000"/>
              </a:lnSpc>
            </a:pPr>
            <a:r>
              <a:rPr kumimoji="1" lang="zh-CN" altLang="en-US" sz="2400" b="1">
                <a:latin typeface="微软雅黑" panose="020b0503020204020204" pitchFamily="34" charset="-122"/>
                <a:ea typeface="微软雅黑" panose="020b0503020204020204" pitchFamily="34" charset="-122"/>
              </a:rPr>
              <a:t>说明演讲方案所针对的人群、市场、价值</a:t>
            </a:r>
            <a:r>
              <a:rPr kumimoji="1" lang="en-US" altLang="zh-CN" sz="2400" b="1">
                <a:latin typeface="微软雅黑" panose="020b0503020204020204" pitchFamily="34" charset="-122"/>
                <a:ea typeface="微软雅黑" panose="020b0503020204020204" pitchFamily="34" charset="-122"/>
              </a:rPr>
              <a:t>……</a:t>
            </a:r>
            <a:endParaRPr kumimoji="1" lang="en-US" altLang="zh-CN" sz="2400" b="1">
              <a:latin typeface="微软雅黑" panose="020b0503020204020204" pitchFamily="34" charset="-122"/>
              <a:ea typeface="微软雅黑" panose="020b0503020204020204" pitchFamily="34" charset="-122"/>
            </a:endParaRPr>
          </a:p>
          <a:p>
            <a:pPr algn="just">
              <a:lnSpc>
                <a:spcPct val="200000"/>
              </a:lnSpc>
            </a:pPr>
            <a:r>
              <a:rPr kumimoji="1" lang="zh-CN" altLang="en-US" sz="2400" b="1">
                <a:latin typeface="微软雅黑" panose="020b0503020204020204" pitchFamily="34" charset="-122"/>
                <a:ea typeface="微软雅黑" panose="020b0503020204020204" pitchFamily="34" charset="-122"/>
              </a:rPr>
              <a:t>说明演讲方案所针对的人群、市场、价值</a:t>
            </a:r>
            <a:r>
              <a:rPr kumimoji="1" lang="en-US" altLang="zh-CN" sz="2400" b="1">
                <a:latin typeface="微软雅黑" panose="020b0503020204020204" pitchFamily="34" charset="-122"/>
                <a:ea typeface="微软雅黑" panose="020b0503020204020204" pitchFamily="34" charset="-122"/>
              </a:rPr>
              <a:t>……</a:t>
            </a:r>
            <a:endParaRPr kumimoji="1" lang="en-US" altLang="zh-CN" sz="2400" b="1">
              <a:latin typeface="微软雅黑" panose="020b0503020204020204" pitchFamily="34" charset="-122"/>
              <a:ea typeface="微软雅黑" panose="020b0503020204020204" pitchFamily="34" charset="-122"/>
            </a:endParaRPr>
          </a:p>
          <a:p>
            <a:pPr algn="just">
              <a:lnSpc>
                <a:spcPct val="200000"/>
              </a:lnSpc>
            </a:pPr>
            <a:r>
              <a:rPr kumimoji="1" lang="zh-CN" altLang="en-US" sz="2400" b="1">
                <a:latin typeface="微软雅黑" panose="020b0503020204020204" pitchFamily="34" charset="-122"/>
                <a:ea typeface="微软雅黑" panose="020b0503020204020204" pitchFamily="34" charset="-122"/>
              </a:rPr>
              <a:t>说明演讲方案所针对的人群、市场、价值</a:t>
            </a:r>
            <a:r>
              <a:rPr kumimoji="1" lang="en-US" altLang="zh-CN" sz="2400" b="1">
                <a:latin typeface="微软雅黑" panose="020b0503020204020204" pitchFamily="34" charset="-122"/>
                <a:ea typeface="微软雅黑" panose="020b0503020204020204" pitchFamily="34" charset="-122"/>
              </a:rPr>
              <a:t>……</a:t>
            </a:r>
            <a:endParaRPr kumimoji="1" lang="en-US" altLang="zh-CN" sz="24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8098542" y="-464374"/>
            <a:ext cx="4093458" cy="7786747"/>
          </a:xfrm>
          <a:prstGeom prst="rect">
            <a:avLst/>
          </a:prstGeom>
          <a:noFill/>
        </p:spPr>
        <p:txBody>
          <a:bodyPr wrap="square" rtlCol="0">
            <a:spAutoFit/>
          </a:bodyPr>
          <a:lstStyle/>
          <a:p>
            <a:pPr algn="ctr"/>
            <a:r>
              <a:rPr kumimoji="1" lang="zh-CN" altLang="en-US" sz="25000" b="1">
                <a:solidFill>
                  <a:srgbClr val="FFEFD2"/>
                </a:solidFill>
                <a:latin typeface="微软雅黑" panose="020b0503020204020204" pitchFamily="34" charset="-122"/>
                <a:ea typeface="微软雅黑" panose="020b0503020204020204" pitchFamily="34" charset="-122"/>
              </a:rPr>
              <a:t>定义</a:t>
            </a:r>
            <a:endParaRPr kumimoji="1" lang="zh-CN" altLang="en-US" sz="25000" b="1">
              <a:solidFill>
                <a:srgbClr val="FFEF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08002" y="599963"/>
            <a:ext cx="8878818" cy="1569660"/>
          </a:xfrm>
          <a:prstGeom prst="rect">
            <a:avLst/>
          </a:prstGeom>
          <a:noFill/>
        </p:spPr>
        <p:txBody>
          <a:bodyPr wrap="square" rtlCol="0">
            <a:spAutoFit/>
          </a:bodyPr>
          <a:lstStyle/>
          <a:p>
            <a:r>
              <a:rPr kumimoji="1" lang="zh-CN" altLang="en-US" sz="9600" b="1">
                <a:latin typeface="微软雅黑" panose="020b0503020204020204" pitchFamily="34" charset="-122"/>
                <a:ea typeface="微软雅黑" panose="020b0503020204020204" pitchFamily="34" charset="-122"/>
              </a:rPr>
              <a:t>什么是 </a:t>
            </a:r>
            <a:r>
              <a:rPr kumimoji="1" lang="en-US" altLang="zh-CN" sz="9600" b="1">
                <a:latin typeface="微软雅黑" panose="020b0503020204020204" pitchFamily="34" charset="-122"/>
                <a:ea typeface="微软雅黑" panose="020b0503020204020204" pitchFamily="34" charset="-122"/>
              </a:rPr>
              <a:t>….</a:t>
            </a:r>
            <a:r>
              <a:rPr kumimoji="1" lang="zh-CN" altLang="en-US" sz="9600" b="1">
                <a:latin typeface="微软雅黑" panose="020b0503020204020204" pitchFamily="34" charset="-122"/>
                <a:ea typeface="微软雅黑" panose="020b0503020204020204" pitchFamily="34" charset="-122"/>
              </a:rPr>
              <a:t>？</a:t>
            </a:r>
            <a:endParaRPr kumimoji="1" lang="zh-CN" altLang="en-US" sz="9600" b="1">
              <a:latin typeface="微软雅黑" panose="020b0503020204020204" pitchFamily="34" charset="-122"/>
              <a:ea typeface="微软雅黑" panose="020b0503020204020204" pitchFamily="34" charset="-122"/>
            </a:endParaRPr>
          </a:p>
        </p:txBody>
      </p:sp>
      <p:sp>
        <p:nvSpPr>
          <p:cNvPr id="9" name="矩形 8"/>
          <p:cNvSpPr/>
          <p:nvPr/>
        </p:nvSpPr>
        <p:spPr>
          <a:xfrm>
            <a:off x="793773" y="2879037"/>
            <a:ext cx="6512011" cy="3269549"/>
          </a:xfrm>
          <a:prstGeom prst="rect">
            <a:avLst/>
          </a:prstGeom>
        </p:spPr>
        <p:txBody>
          <a:bodyPr wrap="square">
            <a:spAutoFit/>
          </a:bodyPr>
          <a:lstStyle/>
          <a:p>
            <a:pPr algn="dist">
              <a:lnSpc>
                <a:spcPct val="150000"/>
              </a:lnSpc>
            </a:pPr>
            <a:r>
              <a:rPr lang="zh-CN" altLang="en-US" sz="2000" b="1">
                <a:latin typeface="微软雅黑" panose="020b0503020204020204" pitchFamily="34" charset="-122"/>
                <a:ea typeface="微软雅黑" panose="020b0503020204020204" pitchFamily="34" charset="-122"/>
              </a:rPr>
              <a:t>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9386820" y="-1233815"/>
            <a:ext cx="4093458" cy="9325630"/>
          </a:xfrm>
          <a:prstGeom prst="rect">
            <a:avLst/>
          </a:prstGeom>
          <a:noFill/>
        </p:spPr>
        <p:txBody>
          <a:bodyPr wrap="square" rtlCol="0">
            <a:spAutoFit/>
          </a:bodyPr>
          <a:lstStyle/>
          <a:p>
            <a:pPr algn="ctr"/>
            <a:r>
              <a:rPr kumimoji="1" lang="zh-CN" altLang="en-US" sz="30000" b="1">
                <a:solidFill>
                  <a:srgbClr val="FFEFD2"/>
                </a:solidFill>
                <a:latin typeface="微软雅黑" panose="020b0503020204020204" pitchFamily="34" charset="-122"/>
                <a:ea typeface="微软雅黑" panose="020b0503020204020204" pitchFamily="34" charset="-122"/>
              </a:rPr>
              <a:t>定义</a:t>
            </a:r>
            <a:endParaRPr kumimoji="1" lang="zh-CN" altLang="en-US" sz="30000" b="1">
              <a:solidFill>
                <a:srgbClr val="FFEF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53699" y="599963"/>
            <a:ext cx="7590540" cy="1569660"/>
          </a:xfrm>
          <a:prstGeom prst="rect">
            <a:avLst/>
          </a:prstGeom>
          <a:noFill/>
        </p:spPr>
        <p:txBody>
          <a:bodyPr wrap="square" rtlCol="0">
            <a:spAutoFit/>
          </a:bodyPr>
          <a:lstStyle/>
          <a:p>
            <a:r>
              <a:rPr kumimoji="1" lang="zh-CN" altLang="en-US" sz="9600" b="1">
                <a:latin typeface="微软雅黑" panose="020b0503020204020204" pitchFamily="34" charset="-122"/>
                <a:ea typeface="微软雅黑" panose="020b0503020204020204" pitchFamily="34" charset="-122"/>
              </a:rPr>
              <a:t>什么是 </a:t>
            </a:r>
            <a:r>
              <a:rPr kumimoji="1" lang="en-US" altLang="zh-CN" sz="9600" b="1">
                <a:latin typeface="微软雅黑" panose="020b0503020204020204" pitchFamily="34" charset="-122"/>
                <a:ea typeface="微软雅黑" panose="020b0503020204020204" pitchFamily="34" charset="-122"/>
              </a:rPr>
              <a:t>….</a:t>
            </a:r>
            <a:r>
              <a:rPr kumimoji="1" lang="zh-CN" altLang="en-US" sz="9600" b="1">
                <a:latin typeface="微软雅黑" panose="020b0503020204020204" pitchFamily="34" charset="-122"/>
                <a:ea typeface="微软雅黑" panose="020b0503020204020204" pitchFamily="34" charset="-122"/>
              </a:rPr>
              <a:t>？</a:t>
            </a:r>
            <a:endParaRPr kumimoji="1" lang="zh-CN" altLang="en-US" sz="9600" b="1">
              <a:latin typeface="微软雅黑" panose="020b0503020204020204" pitchFamily="34" charset="-122"/>
              <a:ea typeface="微软雅黑" panose="020b0503020204020204" pitchFamily="34" charset="-122"/>
            </a:endParaRPr>
          </a:p>
        </p:txBody>
      </p:sp>
      <p:sp>
        <p:nvSpPr>
          <p:cNvPr id="9" name="矩形 8"/>
          <p:cNvSpPr/>
          <p:nvPr/>
        </p:nvSpPr>
        <p:spPr>
          <a:xfrm>
            <a:off x="653699" y="3109869"/>
            <a:ext cx="8121627" cy="2807885"/>
          </a:xfrm>
          <a:prstGeom prst="rect">
            <a:avLst/>
          </a:prstGeom>
        </p:spPr>
        <p:txBody>
          <a:bodyPr wrap="square">
            <a:spAutoFit/>
          </a:bodyPr>
          <a:lstStyle/>
          <a:p>
            <a:pPr>
              <a:lnSpc>
                <a:spcPct val="150000"/>
              </a:lnSpc>
            </a:pPr>
            <a:r>
              <a:rPr lang="zh-CN" altLang="en-US" sz="2000" b="1">
                <a:latin typeface="微软雅黑" panose="020b0503020204020204" pitchFamily="34" charset="-122"/>
                <a:ea typeface="微软雅黑" panose="020b0503020204020204" pitchFamily="34" charset="-122"/>
              </a:rPr>
              <a:t>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输入详细定义</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矩形 8"/>
          <p:cNvSpPr/>
          <p:nvPr/>
        </p:nvSpPr>
        <p:spPr>
          <a:xfrm>
            <a:off x="1015" y="0"/>
            <a:ext cx="12190985" cy="6858000"/>
          </a:xfrm>
          <a:prstGeom prst="rect">
            <a:avLst/>
          </a:prstGeom>
          <a:solidFill>
            <a:srgbClr val="F9D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2615633" y="-1233815"/>
            <a:ext cx="1163782" cy="9325630"/>
          </a:xfrm>
          <a:prstGeom prst="rect">
            <a:avLst/>
          </a:prstGeom>
          <a:noFill/>
        </p:spPr>
        <p:txBody>
          <a:bodyPr wrap="square" rtlCol="0">
            <a:spAutoFit/>
          </a:bodyPr>
          <a:lstStyle/>
          <a:p>
            <a:pPr algn="ctr"/>
            <a:r>
              <a:rPr kumimoji="1" lang="en-US" altLang="zh-CN" sz="60000" b="1">
                <a:solidFill>
                  <a:schemeClr val="bg1">
                    <a:alpha val="74000"/>
                  </a:schemeClr>
                </a:solidFill>
                <a:latin typeface="微软雅黑" panose="020b0503020204020204" pitchFamily="34" charset="-122"/>
                <a:ea typeface="微软雅黑" panose="020b0503020204020204" pitchFamily="34" charset="-122"/>
              </a:rPr>
              <a:t>5</a:t>
            </a:r>
            <a:endParaRPr kumimoji="1" lang="zh-CN" altLang="en-US" sz="60000" b="1">
              <a:solidFill>
                <a:schemeClr val="bg1">
                  <a:alpha val="74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rcRect r="11019" b="8307"/>
          <a:stretch>
            <a:fillRect/>
          </a:stretch>
        </p:blipFill>
        <p:spPr>
          <a:xfrm>
            <a:off x="6845334" y="0"/>
            <a:ext cx="5346666" cy="6858000"/>
          </a:xfrm>
          <a:prstGeom prst="rect">
            <a:avLst/>
          </a:prstGeom>
        </p:spPr>
      </p:pic>
      <p:sp>
        <p:nvSpPr>
          <p:cNvPr id="7" name="文本框 6"/>
          <p:cNvSpPr txBox="1"/>
          <p:nvPr/>
        </p:nvSpPr>
        <p:spPr>
          <a:xfrm>
            <a:off x="299049" y="305068"/>
            <a:ext cx="5796951" cy="6247864"/>
          </a:xfrm>
          <a:prstGeom prst="rect">
            <a:avLst/>
          </a:prstGeom>
          <a:noFill/>
        </p:spPr>
        <p:txBody>
          <a:bodyPr wrap="square" rtlCol="0">
            <a:spAutoFit/>
          </a:bodyPr>
          <a:lstStyle/>
          <a:p>
            <a:pPr algn="ctr"/>
            <a:r>
              <a:rPr kumimoji="1" lang="zh-CN" altLang="en-US" sz="20000" b="1">
                <a:latin typeface="微软雅黑" panose="020b0503020204020204" pitchFamily="34" charset="-122"/>
                <a:ea typeface="微软雅黑" panose="020b0503020204020204" pitchFamily="34" charset="-122"/>
              </a:rPr>
              <a:t>图片示例</a:t>
            </a:r>
            <a:endParaRPr kumimoji="1" lang="zh-CN" altLang="en-US" sz="20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E86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p>
        </p:txBody>
      </p:sp>
      <p:sp>
        <p:nvSpPr>
          <p:cNvPr id="4" name="矩形 3"/>
          <p:cNvSpPr/>
          <p:nvPr/>
        </p:nvSpPr>
        <p:spPr>
          <a:xfrm>
            <a:off x="1089285" y="2459504"/>
            <a:ext cx="10013430" cy="1938992"/>
          </a:xfrm>
          <a:prstGeom prst="rect">
            <a:avLst/>
          </a:prstGeom>
        </p:spPr>
        <p:txBody>
          <a:bodyPr wrap="square">
            <a:spAutoFit/>
          </a:bodyPr>
          <a:lstStyle/>
          <a:p>
            <a:pPr algn="dist"/>
            <a:r>
              <a:rPr kumimoji="1" lang="zh-CN" altLang="en-US" sz="12000" b="1">
                <a:solidFill>
                  <a:srgbClr val="FFEFD2"/>
                </a:solidFill>
                <a:latin typeface="微软雅黑" panose="020b0503020204020204" pitchFamily="34" charset="-122"/>
                <a:ea typeface="微软雅黑" panose="020b0503020204020204" pitchFamily="34" charset="-122"/>
              </a:rPr>
              <a:t>处处皆重点</a:t>
            </a:r>
            <a:endParaRPr kumimoji="1" lang="en-US" altLang="zh-CN" sz="12000" b="1">
              <a:solidFill>
                <a:srgbClr val="FFEFD2"/>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9" name="矩形 28"/>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1231336" y="2921168"/>
            <a:ext cx="9729328" cy="1015663"/>
          </a:xfrm>
          <a:prstGeom prst="rect">
            <a:avLst/>
          </a:prstGeom>
          <a:noFill/>
        </p:spPr>
        <p:txBody>
          <a:bodyPr wrap="square" rtlCol="0">
            <a:spAutoFit/>
          </a:bodyPr>
          <a:lstStyle/>
          <a:p>
            <a:pPr algn="ctr"/>
            <a:r>
              <a:rPr kumimoji="1" lang="en-US" altLang="zh-CN" sz="6000" b="1">
                <a:latin typeface="微软雅黑" panose="020b0503020204020204" pitchFamily="34" charset="-122"/>
                <a:ea typeface="微软雅黑" panose="020b0503020204020204" pitchFamily="34" charset="-122"/>
              </a:rPr>
              <a:t>Create</a:t>
            </a:r>
            <a:r>
              <a:rPr kumimoji="1" lang="zh-CN" altLang="en-US" sz="6000" b="1">
                <a:latin typeface="微软雅黑" panose="020b0503020204020204" pitchFamily="34" charset="-122"/>
                <a:ea typeface="微软雅黑" panose="020b0503020204020204" pitchFamily="34" charset="-122"/>
              </a:rPr>
              <a:t> </a:t>
            </a:r>
            <a:r>
              <a:rPr kumimoji="1" lang="en-US" altLang="zh-CN" sz="6000" b="1">
                <a:latin typeface="微软雅黑" panose="020b0503020204020204" pitchFamily="34" charset="-122"/>
                <a:ea typeface="微软雅黑" panose="020b0503020204020204" pitchFamily="34" charset="-122"/>
              </a:rPr>
              <a:t>your own beauty</a:t>
            </a:r>
            <a:endParaRPr kumimoji="1" lang="zh-CN" altLang="en-US" sz="6000" b="1">
              <a:latin typeface="微软雅黑" panose="020b0503020204020204" pitchFamily="34" charset="-122"/>
              <a:ea typeface="微软雅黑" panose="020b0503020204020204" pitchFamily="34" charset="-122"/>
            </a:endParaRPr>
          </a:p>
        </p:txBody>
      </p:sp>
      <p:sp>
        <p:nvSpPr>
          <p:cNvPr id="19" name="文本框 18"/>
          <p:cNvSpPr txBox="1"/>
          <p:nvPr/>
        </p:nvSpPr>
        <p:spPr>
          <a:xfrm>
            <a:off x="1231336" y="862253"/>
            <a:ext cx="9729328" cy="646331"/>
          </a:xfrm>
          <a:prstGeom prst="rect">
            <a:avLst/>
          </a:prstGeom>
          <a:noFill/>
        </p:spPr>
        <p:txBody>
          <a:bodyPr wrap="square" rtlCol="0">
            <a:spAutoFit/>
          </a:bodyPr>
          <a:lstStyle/>
          <a:p>
            <a:r>
              <a:rPr kumimoji="1" lang="en-US" altLang="zh-CN" sz="3600" b="1">
                <a:solidFill>
                  <a:srgbClr val="FFE7B2"/>
                </a:solidFill>
                <a:latin typeface="微软雅黑" panose="020b0503020204020204" pitchFamily="34" charset="-122"/>
                <a:ea typeface="微软雅黑" panose="020b0503020204020204" pitchFamily="34" charset="-122"/>
              </a:rPr>
              <a:t>Final</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Presentation</a:t>
            </a:r>
            <a:endParaRPr kumimoji="1" lang="en-US" altLang="zh-CN" sz="3600" b="1">
              <a:solidFill>
                <a:srgbClr val="FFE7B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231336" y="5349415"/>
            <a:ext cx="9729328" cy="646331"/>
          </a:xfrm>
          <a:prstGeom prst="rect">
            <a:avLst/>
          </a:prstGeom>
          <a:noFill/>
        </p:spPr>
        <p:txBody>
          <a:bodyPr wrap="square" rtlCol="0">
            <a:spAutoFit/>
          </a:bodyPr>
          <a:lstStyle/>
          <a:p>
            <a:r>
              <a:rPr kumimoji="1" lang="en-US" altLang="zh-CN" sz="3600" b="1">
                <a:solidFill>
                  <a:srgbClr val="FFE7B2"/>
                </a:solidFill>
                <a:latin typeface="微软雅黑" panose="020b0503020204020204" pitchFamily="34" charset="-122"/>
                <a:ea typeface="微软雅黑" panose="020b0503020204020204" pitchFamily="34" charset="-122"/>
              </a:rPr>
              <a:t>Slogan</a:t>
            </a:r>
            <a:endParaRPr kumimoji="1" lang="zh-CN" altLang="en-US" sz="3600" b="1">
              <a:solidFill>
                <a:srgbClr val="FFE7B2"/>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8440312" y="327415"/>
            <a:ext cx="1915064"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圆角矩形 26"/>
          <p:cNvSpPr/>
          <p:nvPr/>
        </p:nvSpPr>
        <p:spPr>
          <a:xfrm>
            <a:off x="10960663" y="340931"/>
            <a:ext cx="605288"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p:nvSpPr>
        <p:spPr>
          <a:xfrm>
            <a:off x="7561376" y="5349415"/>
            <a:ext cx="4258575" cy="646331"/>
          </a:xfrm>
          <a:prstGeom prst="rect">
            <a:avLst/>
          </a:prstGeom>
        </p:spPr>
        <p:txBody>
          <a:bodyPr wrap="square">
            <a:spAutoFit/>
          </a:bodyPr>
          <a:lstStyle/>
          <a:p>
            <a:r>
              <a:rPr kumimoji="1" lang="en-US" altLang="zh-CN" sz="3600" b="1">
                <a:solidFill>
                  <a:srgbClr val="FFE7B2"/>
                </a:solidFill>
                <a:latin typeface="微软雅黑" panose="020b0503020204020204" pitchFamily="34" charset="-122"/>
                <a:ea typeface="微软雅黑" panose="020b0503020204020204" pitchFamily="34" charset="-122"/>
              </a:rPr>
              <a:t>Simple</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is</a:t>
            </a:r>
            <a:r>
              <a:rPr kumimoji="1" lang="zh-CN" altLang="en-US" sz="3600" b="1">
                <a:solidFill>
                  <a:srgbClr val="FFE7B2"/>
                </a:solidFill>
                <a:latin typeface="微软雅黑" panose="020b0503020204020204" pitchFamily="34" charset="-122"/>
                <a:ea typeface="微软雅黑" panose="020b0503020204020204" pitchFamily="34" charset="-122"/>
              </a:rPr>
              <a:t> </a:t>
            </a:r>
            <a:r>
              <a:rPr kumimoji="1" lang="en-US" altLang="zh-CN" sz="3600" b="1">
                <a:solidFill>
                  <a:srgbClr val="FFE7B2"/>
                </a:solidFill>
                <a:latin typeface="微软雅黑" panose="020b0503020204020204" pitchFamily="34" charset="-122"/>
                <a:ea typeface="微软雅黑" panose="020b0503020204020204" pitchFamily="34" charset="-122"/>
              </a:rPr>
              <a:t>cool</a:t>
            </a:r>
            <a:r>
              <a:rPr kumimoji="1" lang="zh-CN" altLang="en-US" sz="3600" b="1">
                <a:solidFill>
                  <a:srgbClr val="FFE7B2"/>
                </a:solidFill>
                <a:latin typeface="微软雅黑" panose="020b0503020204020204" pitchFamily="34" charset="-122"/>
                <a:ea typeface="微软雅黑" panose="020b0503020204020204" pitchFamily="34" charset="-122"/>
              </a:rPr>
              <a:t>！</a:t>
            </a:r>
            <a:endParaRPr kumimoji="1" lang="en-US" altLang="zh-CN" sz="3600" b="1">
              <a:solidFill>
                <a:srgbClr val="FFE7B2"/>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914400" y="647700"/>
            <a:ext cx="4191000" cy="5562600"/>
            <a:chOff x="914400" y="647700"/>
            <a:chExt cx="4191000" cy="5562600"/>
          </a:xfrm>
        </p:grpSpPr>
        <p:sp>
          <p:nvSpPr>
            <p:cNvPr id="2" name="矩形 1"/>
            <p:cNvSpPr/>
            <p:nvPr/>
          </p:nvSpPr>
          <p:spPr>
            <a:xfrm>
              <a:off x="914400" y="647700"/>
              <a:ext cx="4191000" cy="556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308100" y="1143000"/>
              <a:ext cx="3403600" cy="3657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7" name="文本框 6"/>
          <p:cNvSpPr txBox="1"/>
          <p:nvPr/>
        </p:nvSpPr>
        <p:spPr>
          <a:xfrm>
            <a:off x="6096000" y="305068"/>
            <a:ext cx="5796951" cy="6247864"/>
          </a:xfrm>
          <a:prstGeom prst="rect">
            <a:avLst/>
          </a:prstGeom>
          <a:noFill/>
        </p:spPr>
        <p:txBody>
          <a:bodyPr wrap="square" rtlCol="0">
            <a:spAutoFit/>
          </a:bodyPr>
          <a:lstStyle/>
          <a:p>
            <a:pPr algn="ctr"/>
            <a:r>
              <a:rPr kumimoji="1" lang="zh-CN" altLang="en-US" sz="20000" b="1">
                <a:solidFill>
                  <a:srgbClr val="FFE7B2"/>
                </a:solidFill>
                <a:latin typeface="微软雅黑" panose="020b0503020204020204" pitchFamily="34" charset="-122"/>
                <a:ea typeface="微软雅黑" panose="020b0503020204020204" pitchFamily="34" charset="-122"/>
              </a:rPr>
              <a:t>放置图片</a:t>
            </a:r>
            <a:endParaRPr kumimoji="1" lang="zh-CN" altLang="en-US" sz="20000" b="1">
              <a:solidFill>
                <a:srgbClr val="FFE7B2"/>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299049" y="330468"/>
            <a:ext cx="5796951" cy="6247864"/>
          </a:xfrm>
          <a:prstGeom prst="rect">
            <a:avLst/>
          </a:prstGeom>
          <a:noFill/>
        </p:spPr>
        <p:txBody>
          <a:bodyPr wrap="square" rtlCol="0">
            <a:spAutoFit/>
          </a:bodyPr>
          <a:lstStyle/>
          <a:p>
            <a:pPr algn="ctr"/>
            <a:r>
              <a:rPr kumimoji="1" lang="zh-CN" altLang="en-US" sz="20000" b="1">
                <a:solidFill>
                  <a:srgbClr val="FFE7B2"/>
                </a:solidFill>
                <a:latin typeface="微软雅黑" panose="020b0503020204020204" pitchFamily="34" charset="-122"/>
                <a:ea typeface="微软雅黑" panose="020b0503020204020204" pitchFamily="34" charset="-122"/>
              </a:rPr>
              <a:t>播放</a:t>
            </a:r>
            <a:r>
              <a:rPr kumimoji="1" lang="zh-CN" altLang="en-US" sz="20000" b="1">
                <a:latin typeface="微软雅黑" panose="020b0503020204020204" pitchFamily="34" charset="-122"/>
                <a:ea typeface="微软雅黑" panose="020b0503020204020204" pitchFamily="34" charset="-122"/>
              </a:rPr>
              <a:t>视频</a:t>
            </a:r>
            <a:endParaRPr kumimoji="1" lang="zh-CN" altLang="en-US" sz="20000" b="1">
              <a:latin typeface="微软雅黑" panose="020b0503020204020204" pitchFamily="34" charset="-122"/>
              <a:ea typeface="微软雅黑" panose="020b0503020204020204" pitchFamily="34" charset="-122"/>
            </a:endParaRPr>
          </a:p>
        </p:txBody>
      </p:sp>
      <p:sp>
        <p:nvSpPr>
          <p:cNvPr id="4" name="三角形 3"/>
          <p:cNvSpPr/>
          <p:nvPr/>
        </p:nvSpPr>
        <p:spPr>
          <a:xfrm rot="5400000">
            <a:off x="7645400" y="1981200"/>
            <a:ext cx="3149600" cy="29464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三角形 3"/>
          <p:cNvSpPr/>
          <p:nvPr/>
        </p:nvSpPr>
        <p:spPr>
          <a:xfrm rot="5400000">
            <a:off x="533400" y="-2667000"/>
            <a:ext cx="11125200" cy="121920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852258" y="2644170"/>
            <a:ext cx="10487484" cy="1569660"/>
          </a:xfrm>
          <a:prstGeom prst="rect">
            <a:avLst/>
          </a:prstGeom>
          <a:noFill/>
        </p:spPr>
        <p:txBody>
          <a:bodyPr wrap="square" rtlCol="0">
            <a:spAutoFit/>
          </a:bodyPr>
          <a:lstStyle/>
          <a:p>
            <a:pPr algn="ctr"/>
            <a:r>
              <a:rPr kumimoji="1" lang="zh-CN" altLang="en-US" sz="9600" b="1">
                <a:solidFill>
                  <a:srgbClr val="FFE7B2"/>
                </a:solidFill>
                <a:latin typeface="微软雅黑" panose="020b0503020204020204" pitchFamily="34" charset="-122"/>
                <a:ea typeface="微软雅黑" panose="020b0503020204020204" pitchFamily="34" charset="-122"/>
              </a:rPr>
              <a:t>嵌入视频</a:t>
            </a:r>
            <a:endParaRPr kumimoji="1" lang="zh-CN" altLang="en-US" sz="9600" b="1">
              <a:solidFill>
                <a:srgbClr val="FFE7B2"/>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A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753535" y="-79655"/>
            <a:ext cx="13699068" cy="7017306"/>
          </a:xfrm>
          <a:prstGeom prst="rect">
            <a:avLst/>
          </a:prstGeom>
          <a:noFill/>
        </p:spPr>
        <p:txBody>
          <a:bodyPr wrap="square" rtlCol="0">
            <a:spAutoFit/>
          </a:bodyPr>
          <a:lstStyle/>
          <a:p>
            <a:pPr algn="ctr"/>
            <a:r>
              <a:rPr kumimoji="1" lang="zh-CN" altLang="en-US" sz="45000" b="1">
                <a:solidFill>
                  <a:srgbClr val="FFEFD2"/>
                </a:solidFill>
                <a:latin typeface="微软雅黑" panose="020b0503020204020204" pitchFamily="34" charset="-122"/>
                <a:ea typeface="微软雅黑" panose="020b0503020204020204" pitchFamily="34" charset="-122"/>
              </a:rPr>
              <a:t>附录</a:t>
            </a:r>
            <a:endParaRPr kumimoji="1" lang="en-US" altLang="zh-CN" sz="45000" b="1">
              <a:solidFill>
                <a:srgbClr val="FFEF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2257" y="1843949"/>
            <a:ext cx="10487484" cy="3170099"/>
          </a:xfrm>
          <a:prstGeom prst="rect">
            <a:avLst/>
          </a:prstGeom>
          <a:noFill/>
        </p:spPr>
        <p:txBody>
          <a:bodyPr wrap="square" rtlCol="0">
            <a:spAutoFit/>
          </a:bodyPr>
          <a:lstStyle/>
          <a:p>
            <a:pPr algn="ctr"/>
            <a:r>
              <a:rPr kumimoji="1" lang="zh-CN" altLang="en-US" sz="20000" b="1">
                <a:latin typeface="微软雅黑" panose="020b0503020204020204" pitchFamily="34" charset="-122"/>
                <a:ea typeface="微软雅黑" panose="020b0503020204020204" pitchFamily="34" charset="-122"/>
              </a:rPr>
              <a:t>数据收集</a:t>
            </a:r>
            <a:endParaRPr kumimoji="1" lang="zh-CN" altLang="en-US" sz="20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A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753535" y="-79655"/>
            <a:ext cx="13699068" cy="7017306"/>
          </a:xfrm>
          <a:prstGeom prst="rect">
            <a:avLst/>
          </a:prstGeom>
          <a:noFill/>
        </p:spPr>
        <p:txBody>
          <a:bodyPr wrap="square" rtlCol="0">
            <a:spAutoFit/>
          </a:bodyPr>
          <a:lstStyle/>
          <a:p>
            <a:pPr algn="ctr"/>
            <a:r>
              <a:rPr kumimoji="1" lang="zh-CN" altLang="en-US" sz="45000" b="1">
                <a:solidFill>
                  <a:srgbClr val="FFEFD2"/>
                </a:solidFill>
                <a:latin typeface="微软雅黑" panose="020b0503020204020204" pitchFamily="34" charset="-122"/>
                <a:ea typeface="微软雅黑" panose="020b0503020204020204" pitchFamily="34" charset="-122"/>
              </a:rPr>
              <a:t>附录</a:t>
            </a:r>
            <a:endParaRPr kumimoji="1" lang="en-US" altLang="zh-CN" sz="45000" b="1">
              <a:solidFill>
                <a:srgbClr val="FFEF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2257" y="1843949"/>
            <a:ext cx="10487484" cy="3170099"/>
          </a:xfrm>
          <a:prstGeom prst="rect">
            <a:avLst/>
          </a:prstGeom>
          <a:noFill/>
        </p:spPr>
        <p:txBody>
          <a:bodyPr wrap="square" rtlCol="0">
            <a:spAutoFit/>
          </a:bodyPr>
          <a:lstStyle/>
          <a:p>
            <a:pPr algn="ctr"/>
            <a:r>
              <a:rPr kumimoji="1" lang="zh-CN" altLang="en-US" sz="20000" b="1">
                <a:latin typeface="微软雅黑" panose="020b0503020204020204" pitchFamily="34" charset="-122"/>
                <a:ea typeface="微软雅黑" panose="020b0503020204020204" pitchFamily="34" charset="-122"/>
              </a:rPr>
              <a:t>组员感想</a:t>
            </a:r>
            <a:endParaRPr kumimoji="1" lang="zh-CN" altLang="en-US" sz="20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A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2554004" y="2228671"/>
            <a:ext cx="7083991" cy="2400657"/>
          </a:xfrm>
          <a:prstGeom prst="rect">
            <a:avLst/>
          </a:prstGeom>
        </p:spPr>
        <p:txBody>
          <a:bodyPr wrap="none">
            <a:spAutoFit/>
          </a:bodyPr>
          <a:lstStyle/>
          <a:p>
            <a:pPr algn="ctr"/>
            <a:r>
              <a:rPr kumimoji="1" lang="en-US" altLang="zh-CN" sz="15000" b="1">
                <a:latin typeface="微软雅黑" panose="020b0503020204020204" pitchFamily="34" charset="-122"/>
                <a:ea typeface="微软雅黑" panose="020b0503020204020204" pitchFamily="34" charset="-122"/>
              </a:rPr>
              <a:t>T</a:t>
            </a:r>
            <a:r>
              <a:rPr kumimoji="1" lang="en-US" altLang="zh-CN" sz="15000" b="1">
                <a:solidFill>
                  <a:srgbClr val="FFE7B2"/>
                </a:solidFill>
                <a:latin typeface="微软雅黑" panose="020b0503020204020204" pitchFamily="34" charset="-122"/>
                <a:ea typeface="微软雅黑" panose="020b0503020204020204" pitchFamily="34" charset="-122"/>
              </a:rPr>
              <a:t>h</a:t>
            </a:r>
            <a:r>
              <a:rPr kumimoji="1" lang="en-US" altLang="zh-CN" sz="15000" b="1">
                <a:latin typeface="微软雅黑" panose="020b0503020204020204" pitchFamily="34" charset="-122"/>
                <a:ea typeface="微软雅黑" panose="020b0503020204020204" pitchFamily="34" charset="-122"/>
              </a:rPr>
              <a:t>a</a:t>
            </a:r>
            <a:r>
              <a:rPr kumimoji="1" lang="en-US" altLang="zh-CN" sz="15000" b="1">
                <a:solidFill>
                  <a:srgbClr val="FFE7B2"/>
                </a:solidFill>
                <a:latin typeface="微软雅黑" panose="020b0503020204020204" pitchFamily="34" charset="-122"/>
                <a:ea typeface="微软雅黑" panose="020b0503020204020204" pitchFamily="34" charset="-122"/>
              </a:rPr>
              <a:t>n</a:t>
            </a:r>
            <a:r>
              <a:rPr kumimoji="1" lang="en-US" altLang="zh-CN" sz="15000" b="1">
                <a:latin typeface="微软雅黑" panose="020b0503020204020204" pitchFamily="34" charset="-122"/>
                <a:ea typeface="微软雅黑" panose="020b0503020204020204" pitchFamily="34" charset="-122"/>
              </a:rPr>
              <a:t>ks</a:t>
            </a:r>
            <a:endParaRPr kumimoji="1" lang="zh-CN" altLang="en-US" sz="15000" b="1">
              <a:latin typeface="微软雅黑" panose="020b0503020204020204" pitchFamily="34" charset="-122"/>
              <a:ea typeface="微软雅黑" panose="020b0503020204020204" pitchFamily="34" charset="-122"/>
            </a:endParaRPr>
          </a:p>
        </p:txBody>
      </p:sp>
      <p:sp>
        <p:nvSpPr>
          <p:cNvPr id="6" name="文本框 5"/>
          <p:cNvSpPr txBox="1"/>
          <p:nvPr/>
        </p:nvSpPr>
        <p:spPr>
          <a:xfrm>
            <a:off x="4130392" y="5281998"/>
            <a:ext cx="3931214" cy="461665"/>
          </a:xfrm>
          <a:prstGeom prst="rect">
            <a:avLst/>
          </a:prstGeom>
          <a:noFill/>
        </p:spPr>
        <p:txBody>
          <a:bodyPr wrap="square" rtlCol="0">
            <a:spAutoFit/>
          </a:bodyPr>
          <a:lstStyle/>
          <a:p>
            <a:pPr algn="dist"/>
            <a:r>
              <a:rPr kumimoji="1" lang="zh-CN" altLang="en-US" sz="2400" b="1">
                <a:solidFill>
                  <a:schemeClr val="bg1"/>
                </a:solidFill>
                <a:latin typeface="微软雅黑" panose="020b0503020204020204" pitchFamily="34" charset="-122"/>
                <a:ea typeface="微软雅黑" panose="020b0503020204020204" pitchFamily="34" charset="-122"/>
              </a:rPr>
              <a:t>你的名字</a:t>
            </a:r>
            <a:r>
              <a:rPr kumimoji="1" lang="en-US" altLang="zh-CN" sz="2400" b="1">
                <a:solidFill>
                  <a:schemeClr val="bg1"/>
                </a:solidFill>
                <a:latin typeface="微软雅黑" panose="020b0503020204020204" pitchFamily="34" charset="-122"/>
                <a:ea typeface="微软雅黑" panose="020b0503020204020204" pitchFamily="34" charset="-122"/>
              </a:rPr>
              <a:t>·</a:t>
            </a:r>
            <a:r>
              <a:rPr kumimoji="1" lang="zh-CN" altLang="en-US" sz="2400" b="1">
                <a:solidFill>
                  <a:schemeClr val="bg1"/>
                </a:solidFill>
                <a:latin typeface="微软雅黑" panose="020b0503020204020204" pitchFamily="34" charset="-122"/>
                <a:ea typeface="微软雅黑" panose="020b0503020204020204" pitchFamily="34" charset="-122"/>
              </a:rPr>
              <a:t>你的名字</a:t>
            </a:r>
            <a:endParaRPr kumimoji="1"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rPr>
              <a:t> 1</a:t>
            </a:r>
            <a:endParaRPr lang="zh-CN" altLang="en-US"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endParaRPr>
          </a:p>
        </p:txBody>
      </p:sp>
      <p:sp>
        <p:nvSpPr>
          <p:cNvPr id="5" name="文本框 4"/>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9" name="图片 8"/>
          <p:cNvPicPr>
            <a:picLocks noChangeAspect="1"/>
          </p:cNvPicPr>
          <p:nvPr/>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1" name="文本框 10"/>
          <p:cNvSpPr txBox="1"/>
          <p:nvPr/>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pic>
        <p:nvPicPr>
          <p:cNvPr id="19" name="图片 18">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22117" y="333066"/>
            <a:ext cx="1402001" cy="186933"/>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rPr>
              <a:t> 2</a:t>
            </a:r>
            <a:endParaRPr lang="zh-CN" altLang="en-US" sz="1800">
              <a:solidFill>
                <a:schemeClr val="tx1">
                  <a:lumMod val="75000"/>
                  <a:lumOff val="25000"/>
                </a:schemeClr>
              </a:solidFill>
              <a:latin typeface="Segoe UI Light" panose="020b0502040204020203"/>
              <a:ea typeface="微软雅黑" panose="020b0503020204020204" pitchFamily="34" charset="-122"/>
              <a:cs typeface="Segoe UI Light" panose="020b0502040204020203"/>
            </a:endParaRPr>
          </a:p>
        </p:txBody>
      </p:sp>
      <p:pic>
        <p:nvPicPr>
          <p:cNvPr id="5" name="图片 4"/>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7" name="图片 6"/>
          <p:cNvPicPr>
            <a:picLocks noChangeAspect="1"/>
          </p:cNvPicPr>
          <p:nvPr/>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9" name="文本框 8"/>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3" name="文本框 12"/>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pic>
        <p:nvPicPr>
          <p:cNvPr id="17" name="图片 16">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22117" y="333066"/>
            <a:ext cx="1402001" cy="186933"/>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矩形 10"/>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21951" y="612844"/>
            <a:ext cx="10948098" cy="2862322"/>
          </a:xfrm>
          <a:prstGeom prst="rect">
            <a:avLst/>
          </a:prstGeom>
          <a:noFill/>
        </p:spPr>
        <p:txBody>
          <a:bodyPr wrap="square" rtlCol="0">
            <a:spAutoFit/>
          </a:bodyPr>
          <a:lstStyle/>
          <a:p>
            <a:r>
              <a:rPr kumimoji="1" lang="zh-CN" altLang="en-US" sz="18000" b="1">
                <a:latin typeface="微软雅黑" panose="020b0503020204020204" pitchFamily="34" charset="-122"/>
                <a:ea typeface="微软雅黑" panose="020b0503020204020204" pitchFamily="34" charset="-122"/>
              </a:rPr>
              <a:t>标题</a:t>
            </a:r>
            <a:endParaRPr kumimoji="1" lang="en-US" altLang="zh-CN" sz="18000" b="1">
              <a:latin typeface="微软雅黑" panose="020b0503020204020204" pitchFamily="34" charset="-122"/>
              <a:ea typeface="微软雅黑" panose="020b0503020204020204" pitchFamily="34" charset="-122"/>
            </a:endParaRPr>
          </a:p>
        </p:txBody>
      </p:sp>
      <p:sp>
        <p:nvSpPr>
          <p:cNvPr id="5" name="圆角矩形 4"/>
          <p:cNvSpPr/>
          <p:nvPr/>
        </p:nvSpPr>
        <p:spPr>
          <a:xfrm>
            <a:off x="10006642" y="276044"/>
            <a:ext cx="1915064"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9109494" y="276045"/>
            <a:ext cx="605288"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3260035" y="-954157"/>
            <a:ext cx="184731" cy="369332"/>
          </a:xfrm>
          <a:prstGeom prst="rect">
            <a:avLst/>
          </a:prstGeom>
          <a:noFill/>
        </p:spPr>
        <p:txBody>
          <a:bodyPr wrap="none" rtlCol="0">
            <a:spAutoFit/>
          </a:bodyPr>
          <a:lstStyle/>
          <a:p>
            <a:endParaRPr kumimoji="1" lang="zh-CN" altLang="en-US"/>
          </a:p>
        </p:txBody>
      </p:sp>
      <p:sp>
        <p:nvSpPr>
          <p:cNvPr id="4" name="文本框 3"/>
          <p:cNvSpPr txBox="1"/>
          <p:nvPr/>
        </p:nvSpPr>
        <p:spPr>
          <a:xfrm>
            <a:off x="621951" y="4658751"/>
            <a:ext cx="9729328" cy="1015663"/>
          </a:xfrm>
          <a:prstGeom prst="rect">
            <a:avLst/>
          </a:prstGeom>
          <a:noFill/>
        </p:spPr>
        <p:txBody>
          <a:bodyPr wrap="square" rtlCol="0">
            <a:spAutoFit/>
          </a:bodyPr>
          <a:lstStyle/>
          <a:p>
            <a:r>
              <a:rPr kumimoji="1" lang="en-US" altLang="zh-CN" sz="6000" b="1">
                <a:latin typeface="微软雅黑" panose="020b0503020204020204" pitchFamily="34" charset="-122"/>
                <a:ea typeface="微软雅黑" panose="020b0503020204020204" pitchFamily="34" charset="-122"/>
              </a:rPr>
              <a:t>Slogan: Simple is cool!</a:t>
            </a:r>
            <a:endParaRPr kumimoji="1" lang="zh-CN" altLang="en-US" sz="60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21951" y="276044"/>
            <a:ext cx="10948098" cy="2862322"/>
          </a:xfrm>
          <a:prstGeom prst="rect">
            <a:avLst/>
          </a:prstGeom>
          <a:noFill/>
        </p:spPr>
        <p:txBody>
          <a:bodyPr wrap="square" rtlCol="0">
            <a:spAutoFit/>
          </a:bodyPr>
          <a:lstStyle/>
          <a:p>
            <a:r>
              <a:rPr kumimoji="1" lang="zh-CN" altLang="en-US" sz="18000" b="1">
                <a:latin typeface="微软雅黑" panose="020b0503020204020204" pitchFamily="34" charset="-122"/>
                <a:ea typeface="微软雅黑" panose="020b0503020204020204" pitchFamily="34" charset="-122"/>
              </a:rPr>
              <a:t>标题</a:t>
            </a:r>
            <a:endParaRPr kumimoji="1" lang="en-US" altLang="zh-CN" sz="18000" b="1">
              <a:latin typeface="微软雅黑" panose="020b0503020204020204" pitchFamily="34" charset="-122"/>
              <a:ea typeface="微软雅黑" panose="020b0503020204020204" pitchFamily="34" charset="-122"/>
            </a:endParaRPr>
          </a:p>
        </p:txBody>
      </p:sp>
      <p:sp>
        <p:nvSpPr>
          <p:cNvPr id="7" name="圆角矩形 6"/>
          <p:cNvSpPr/>
          <p:nvPr/>
        </p:nvSpPr>
        <p:spPr>
          <a:xfrm>
            <a:off x="10006642" y="276044"/>
            <a:ext cx="1915064"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p:cNvSpPr/>
          <p:nvPr/>
        </p:nvSpPr>
        <p:spPr>
          <a:xfrm>
            <a:off x="9109494" y="276045"/>
            <a:ext cx="605288"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3260035" y="-954157"/>
            <a:ext cx="184731" cy="369332"/>
          </a:xfrm>
          <a:prstGeom prst="rect">
            <a:avLst/>
          </a:prstGeom>
          <a:noFill/>
        </p:spPr>
        <p:txBody>
          <a:bodyPr wrap="none" rtlCol="0">
            <a:spAutoFit/>
          </a:bodyPr>
          <a:lstStyle/>
          <a:p>
            <a:endParaRPr kumimoji="1" lang="zh-CN" altLang="en-US"/>
          </a:p>
        </p:txBody>
      </p:sp>
      <p:sp>
        <p:nvSpPr>
          <p:cNvPr id="13" name="文本框 12"/>
          <p:cNvSpPr txBox="1"/>
          <p:nvPr/>
        </p:nvSpPr>
        <p:spPr>
          <a:xfrm>
            <a:off x="2192378" y="3936354"/>
            <a:ext cx="9729328" cy="2123658"/>
          </a:xfrm>
          <a:prstGeom prst="rect">
            <a:avLst/>
          </a:prstGeom>
          <a:noFill/>
        </p:spPr>
        <p:txBody>
          <a:bodyPr wrap="square" rtlCol="0">
            <a:spAutoFit/>
          </a:bodyPr>
          <a:lstStyle/>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en-US" altLang="zh-CN" sz="4400" b="1">
              <a:latin typeface="微软雅黑" panose="020b0503020204020204" pitchFamily="34" charset="-122"/>
              <a:ea typeface="微软雅黑" panose="020b0503020204020204" pitchFamily="34" charset="-122"/>
            </a:endParaRPr>
          </a:p>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zh-CN" altLang="en-US" sz="4400" b="1">
              <a:latin typeface="微软雅黑" panose="020b0503020204020204" pitchFamily="34" charset="-122"/>
              <a:ea typeface="微软雅黑" panose="020b0503020204020204" pitchFamily="34" charset="-122"/>
            </a:endParaRPr>
          </a:p>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780970" y="612844"/>
            <a:ext cx="2822815" cy="5632311"/>
          </a:xfrm>
          <a:prstGeom prst="rect">
            <a:avLst/>
          </a:prstGeom>
          <a:noFill/>
        </p:spPr>
        <p:txBody>
          <a:bodyPr wrap="square" rtlCol="0">
            <a:spAutoFit/>
          </a:bodyPr>
          <a:lstStyle/>
          <a:p>
            <a:r>
              <a:rPr kumimoji="1" lang="zh-CN" altLang="en-US" sz="18000" b="1">
                <a:latin typeface="微软雅黑" panose="020b0503020204020204" pitchFamily="34" charset="-122"/>
                <a:ea typeface="微软雅黑" panose="020b0503020204020204" pitchFamily="34" charset="-122"/>
              </a:rPr>
              <a:t>标</a:t>
            </a:r>
            <a:endParaRPr kumimoji="1" lang="en-US" altLang="zh-CN" sz="18000" b="1">
              <a:latin typeface="微软雅黑" panose="020b0503020204020204" pitchFamily="34" charset="-122"/>
              <a:ea typeface="微软雅黑" panose="020b0503020204020204" pitchFamily="34" charset="-122"/>
            </a:endParaRPr>
          </a:p>
          <a:p>
            <a:r>
              <a:rPr kumimoji="1" lang="zh-CN" altLang="en-US" sz="18000" b="1">
                <a:latin typeface="微软雅黑" panose="020b0503020204020204" pitchFamily="34" charset="-122"/>
                <a:ea typeface="微软雅黑" panose="020b0503020204020204" pitchFamily="34" charset="-122"/>
              </a:rPr>
              <a:t>题</a:t>
            </a:r>
            <a:endParaRPr kumimoji="1" lang="en-US" altLang="zh-CN" sz="18000" b="1">
              <a:latin typeface="微软雅黑" panose="020b0503020204020204" pitchFamily="34" charset="-122"/>
              <a:ea typeface="微软雅黑" panose="020b0503020204020204" pitchFamily="34" charset="-122"/>
            </a:endParaRPr>
          </a:p>
        </p:txBody>
      </p:sp>
      <p:sp>
        <p:nvSpPr>
          <p:cNvPr id="7" name="圆角矩形 6"/>
          <p:cNvSpPr/>
          <p:nvPr/>
        </p:nvSpPr>
        <p:spPr>
          <a:xfrm>
            <a:off x="10006642" y="276044"/>
            <a:ext cx="1915064"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p:cNvSpPr/>
          <p:nvPr/>
        </p:nvSpPr>
        <p:spPr>
          <a:xfrm>
            <a:off x="9109494" y="276045"/>
            <a:ext cx="605288" cy="534838"/>
          </a:xfrm>
          <a:prstGeom prst="roundRect">
            <a:avLst/>
          </a:prstGeom>
          <a:solidFill>
            <a:srgbClr val="FFE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3260035" y="-954157"/>
            <a:ext cx="184731" cy="369332"/>
          </a:xfrm>
          <a:prstGeom prst="rect">
            <a:avLst/>
          </a:prstGeom>
          <a:noFill/>
        </p:spPr>
        <p:txBody>
          <a:bodyPr wrap="none" rtlCol="0">
            <a:spAutoFit/>
          </a:bodyPr>
          <a:lstStyle/>
          <a:p>
            <a:endParaRPr kumimoji="1" lang="zh-CN" altLang="en-US"/>
          </a:p>
        </p:txBody>
      </p:sp>
      <p:sp>
        <p:nvSpPr>
          <p:cNvPr id="13" name="文本框 12"/>
          <p:cNvSpPr txBox="1"/>
          <p:nvPr/>
        </p:nvSpPr>
        <p:spPr>
          <a:xfrm>
            <a:off x="2192378" y="3936354"/>
            <a:ext cx="9729328" cy="2123658"/>
          </a:xfrm>
          <a:prstGeom prst="rect">
            <a:avLst/>
          </a:prstGeom>
          <a:noFill/>
        </p:spPr>
        <p:txBody>
          <a:bodyPr wrap="square" rtlCol="0">
            <a:spAutoFit/>
          </a:bodyPr>
          <a:lstStyle/>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en-US" altLang="zh-CN" sz="4400" b="1">
              <a:latin typeface="微软雅黑" panose="020b0503020204020204" pitchFamily="34" charset="-122"/>
              <a:ea typeface="微软雅黑" panose="020b0503020204020204" pitchFamily="34" charset="-122"/>
            </a:endParaRPr>
          </a:p>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zh-CN" altLang="en-US" sz="4400" b="1">
              <a:latin typeface="微软雅黑" panose="020b0503020204020204" pitchFamily="34" charset="-122"/>
              <a:ea typeface="微软雅黑" panose="020b0503020204020204" pitchFamily="34" charset="-122"/>
            </a:endParaRPr>
          </a:p>
          <a:p>
            <a:pPr algn="r"/>
            <a:r>
              <a:rPr kumimoji="1" lang="en-US" altLang="zh-CN" sz="4400" b="1">
                <a:latin typeface="微软雅黑" panose="020b0503020204020204" pitchFamily="34" charset="-122"/>
                <a:ea typeface="微软雅黑" panose="020b0503020204020204" pitchFamily="34" charset="-122"/>
              </a:rPr>
              <a:t>Slogan: Simple is cool!</a:t>
            </a:r>
            <a:endParaRPr kumimoji="1"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074332" y="443519"/>
            <a:ext cx="8043333" cy="3170099"/>
          </a:xfrm>
          <a:prstGeom prst="rect">
            <a:avLst/>
          </a:prstGeom>
          <a:noFill/>
        </p:spPr>
        <p:txBody>
          <a:bodyPr wrap="square" rtlCol="0">
            <a:spAutoFit/>
          </a:bodyPr>
          <a:lstStyle/>
          <a:p>
            <a:r>
              <a:rPr kumimoji="1" lang="en-US" altLang="zh-CN" sz="20000" b="1">
                <a:solidFill>
                  <a:srgbClr val="FFE7B2"/>
                </a:solidFill>
                <a:latin typeface="微软雅黑" panose="020b0503020204020204" pitchFamily="34" charset="-122"/>
                <a:ea typeface="微软雅黑" panose="020b0503020204020204" pitchFamily="34" charset="-122"/>
              </a:rPr>
              <a:t>Part</a:t>
            </a:r>
            <a:r>
              <a:rPr kumimoji="1" lang="zh-CN" altLang="en-US" sz="20000" b="1">
                <a:solidFill>
                  <a:srgbClr val="FFE7B2"/>
                </a:solidFill>
                <a:latin typeface="微软雅黑" panose="020b0503020204020204" pitchFamily="34" charset="-122"/>
                <a:ea typeface="微软雅黑" panose="020b0503020204020204" pitchFamily="34" charset="-122"/>
              </a:rPr>
              <a:t> </a:t>
            </a:r>
            <a:r>
              <a:rPr kumimoji="1" lang="en-US" altLang="zh-CN" sz="20000" b="1">
                <a:solidFill>
                  <a:srgbClr val="FFE7B2"/>
                </a:solidFill>
                <a:latin typeface="微软雅黑" panose="020b0503020204020204" pitchFamily="34" charset="-122"/>
                <a:ea typeface="微软雅黑" panose="020b0503020204020204" pitchFamily="34" charset="-122"/>
              </a:rPr>
              <a:t>1</a:t>
            </a:r>
            <a:endParaRPr kumimoji="1" lang="en-US" altLang="zh-CN" sz="200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338664" y="4420201"/>
            <a:ext cx="11514667" cy="1631216"/>
          </a:xfrm>
          <a:prstGeom prst="rect">
            <a:avLst/>
          </a:prstGeom>
        </p:spPr>
        <p:txBody>
          <a:bodyPr wrap="square">
            <a:spAutoFit/>
          </a:bodyPr>
          <a:lstStyle/>
          <a:p>
            <a:pPr algn="ctr"/>
            <a:r>
              <a:rPr kumimoji="1" lang="zh-CN" altLang="en-US" sz="9600" b="1">
                <a:latin typeface="微软雅黑" panose="020b0503020204020204" pitchFamily="34" charset="-122"/>
                <a:ea typeface="微软雅黑" panose="020b0503020204020204" pitchFamily="34" charset="-122"/>
              </a:rPr>
              <a:t>你的标题</a:t>
            </a:r>
            <a:endParaRPr lang="zh-CN" altLang="en-US" sz="96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5101163" y="800366"/>
            <a:ext cx="1989668" cy="3170099"/>
          </a:xfrm>
          <a:prstGeom prst="rect">
            <a:avLst/>
          </a:prstGeom>
          <a:noFill/>
        </p:spPr>
        <p:txBody>
          <a:bodyPr wrap="square" rtlCol="0">
            <a:spAutoFit/>
          </a:bodyPr>
          <a:lstStyle/>
          <a:p>
            <a:pPr algn="ctr"/>
            <a:r>
              <a:rPr kumimoji="1" lang="en-US" altLang="zh-CN" sz="20000" b="1">
                <a:solidFill>
                  <a:srgbClr val="FFE7B2"/>
                </a:solidFill>
                <a:latin typeface="微软雅黑" panose="020b0503020204020204" pitchFamily="34" charset="-122"/>
                <a:ea typeface="微软雅黑" panose="020b0503020204020204" pitchFamily="34" charset="-122"/>
              </a:rPr>
              <a:t>1</a:t>
            </a:r>
            <a:endParaRPr kumimoji="1" lang="en-US" altLang="zh-CN" sz="200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338664" y="4420201"/>
            <a:ext cx="11514667" cy="1631216"/>
          </a:xfrm>
          <a:prstGeom prst="rect">
            <a:avLst/>
          </a:prstGeom>
        </p:spPr>
        <p:txBody>
          <a:bodyPr wrap="square">
            <a:spAutoFit/>
          </a:bodyPr>
          <a:lstStyle/>
          <a:p>
            <a:pPr algn="ctr"/>
            <a:r>
              <a:rPr kumimoji="1" lang="zh-CN" altLang="en-US" sz="9600" b="1">
                <a:latin typeface="微软雅黑" panose="020b0503020204020204" pitchFamily="34" charset="-122"/>
                <a:ea typeface="微软雅黑" panose="020b0503020204020204" pitchFamily="34" charset="-122"/>
              </a:rPr>
              <a:t>你的标题</a:t>
            </a:r>
            <a:endParaRPr lang="zh-CN" altLang="en-US" sz="9600"/>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rot="16200000">
            <a:off x="-1559806" y="2228671"/>
            <a:ext cx="6858001" cy="2400657"/>
          </a:xfrm>
          <a:prstGeom prst="rect">
            <a:avLst/>
          </a:prstGeom>
          <a:noFill/>
        </p:spPr>
        <p:txBody>
          <a:bodyPr wrap="square" rtlCol="0">
            <a:spAutoFit/>
          </a:bodyPr>
          <a:lstStyle/>
          <a:p>
            <a:pPr algn="ctr"/>
            <a:r>
              <a:rPr kumimoji="1" lang="en-US" altLang="zh-CN" sz="15000" b="1">
                <a:solidFill>
                  <a:srgbClr val="FFE7B2"/>
                </a:solidFill>
                <a:latin typeface="微软雅黑" panose="020b0503020204020204" pitchFamily="34" charset="-122"/>
                <a:ea typeface="微软雅黑" panose="020b0503020204020204" pitchFamily="34" charset="-122"/>
              </a:rPr>
              <a:t>Part</a:t>
            </a:r>
            <a:r>
              <a:rPr kumimoji="1" lang="zh-CN" altLang="en-US" sz="15000" b="1">
                <a:solidFill>
                  <a:srgbClr val="FFE7B2"/>
                </a:solidFill>
                <a:latin typeface="微软雅黑" panose="020b0503020204020204" pitchFamily="34" charset="-122"/>
                <a:ea typeface="微软雅黑" panose="020b0503020204020204" pitchFamily="34" charset="-122"/>
              </a:rPr>
              <a:t> </a:t>
            </a:r>
            <a:r>
              <a:rPr kumimoji="1" lang="en-US" altLang="zh-CN" sz="15000" b="1">
                <a:solidFill>
                  <a:srgbClr val="FFE7B2"/>
                </a:solidFill>
                <a:latin typeface="微软雅黑" panose="020b0503020204020204" pitchFamily="34" charset="-122"/>
                <a:ea typeface="微软雅黑" panose="020b0503020204020204" pitchFamily="34" charset="-122"/>
              </a:rPr>
              <a:t>2</a:t>
            </a:r>
            <a:endParaRPr kumimoji="1" lang="en-US" altLang="zh-CN" sz="15000" b="1">
              <a:solidFill>
                <a:srgbClr val="FFE7B2"/>
              </a:solidFill>
              <a:latin typeface="微软雅黑" panose="020b0503020204020204" pitchFamily="34" charset="-122"/>
              <a:ea typeface="微软雅黑" panose="020b0503020204020204" pitchFamily="34" charset="-122"/>
            </a:endParaRPr>
          </a:p>
        </p:txBody>
      </p:sp>
      <p:sp>
        <p:nvSpPr>
          <p:cNvPr id="6" name="矩形 5"/>
          <p:cNvSpPr/>
          <p:nvPr/>
        </p:nvSpPr>
        <p:spPr>
          <a:xfrm>
            <a:off x="6096000" y="305067"/>
            <a:ext cx="5757333" cy="6247864"/>
          </a:xfrm>
          <a:prstGeom prst="rect">
            <a:avLst/>
          </a:prstGeom>
        </p:spPr>
        <p:txBody>
          <a:bodyPr wrap="square">
            <a:spAutoFit/>
          </a:bodyPr>
          <a:lstStyle/>
          <a:p>
            <a:pPr algn="ctr"/>
            <a:r>
              <a:rPr kumimoji="1" lang="zh-CN" altLang="en-US" sz="20000" b="1">
                <a:latin typeface="微软雅黑" panose="020b0503020204020204" pitchFamily="34" charset="-122"/>
                <a:ea typeface="微软雅黑" panose="020b0503020204020204" pitchFamily="34" charset="-122"/>
              </a:rPr>
              <a:t>你的</a:t>
            </a:r>
            <a:endParaRPr kumimoji="1" lang="en-US" altLang="zh-CN" sz="20000" b="1">
              <a:latin typeface="微软雅黑" panose="020b0503020204020204" pitchFamily="34" charset="-122"/>
              <a:ea typeface="微软雅黑" panose="020b0503020204020204" pitchFamily="34" charset="-122"/>
            </a:endParaRPr>
          </a:p>
          <a:p>
            <a:pPr algn="ctr"/>
            <a:r>
              <a:rPr kumimoji="1" lang="zh-CN" altLang="en-US" sz="20000" b="1">
                <a:latin typeface="微软雅黑" panose="020b0503020204020204" pitchFamily="34" charset="-122"/>
                <a:ea typeface="微软雅黑" panose="020b0503020204020204" pitchFamily="34" charset="-122"/>
              </a:rPr>
              <a:t>标题</a:t>
            </a:r>
            <a:endParaRPr lang="zh-CN" altLang="en-US" sz="200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0" y="0"/>
            <a:ext cx="12192000" cy="6858000"/>
          </a:xfrm>
          <a:prstGeom prst="rect">
            <a:avLst/>
          </a:prstGeom>
          <a:solidFill>
            <a:srgbClr val="FFB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1748363" y="-464374"/>
            <a:ext cx="1989668" cy="7786747"/>
          </a:xfrm>
          <a:prstGeom prst="rect">
            <a:avLst/>
          </a:prstGeom>
          <a:noFill/>
        </p:spPr>
        <p:txBody>
          <a:bodyPr wrap="square" rtlCol="0">
            <a:spAutoFit/>
          </a:bodyPr>
          <a:lstStyle/>
          <a:p>
            <a:pPr algn="ctr"/>
            <a:r>
              <a:rPr kumimoji="1" lang="en-US" altLang="zh-CN" sz="50000" b="1">
                <a:solidFill>
                  <a:srgbClr val="FFE7B2"/>
                </a:solidFill>
                <a:latin typeface="微软雅黑" panose="020b0503020204020204" pitchFamily="34" charset="-122"/>
                <a:ea typeface="微软雅黑" panose="020b0503020204020204" pitchFamily="34" charset="-122"/>
              </a:rPr>
              <a:t>2</a:t>
            </a:r>
            <a:endParaRPr kumimoji="1" lang="en-US" altLang="zh-CN" sz="50000" b="1">
              <a:solidFill>
                <a:srgbClr val="FFE7B2"/>
              </a:solidFill>
              <a:latin typeface="微软雅黑" panose="020b0503020204020204" pitchFamily="34" charset="-122"/>
              <a:ea typeface="微软雅黑" panose="020b0503020204020204" pitchFamily="34" charset="-122"/>
            </a:endParaRPr>
          </a:p>
        </p:txBody>
      </p:sp>
      <p:sp>
        <p:nvSpPr>
          <p:cNvPr id="7" name="矩形 6"/>
          <p:cNvSpPr/>
          <p:nvPr/>
        </p:nvSpPr>
        <p:spPr>
          <a:xfrm>
            <a:off x="5486394" y="4318601"/>
            <a:ext cx="6239936" cy="1631216"/>
          </a:xfrm>
          <a:prstGeom prst="rect">
            <a:avLst/>
          </a:prstGeom>
        </p:spPr>
        <p:txBody>
          <a:bodyPr wrap="square">
            <a:spAutoFit/>
          </a:bodyPr>
          <a:lstStyle/>
          <a:p>
            <a:pPr algn="ctr"/>
            <a:r>
              <a:rPr kumimoji="1" lang="zh-CN" altLang="en-US" sz="9600" b="1">
                <a:latin typeface="微软雅黑" panose="020b0503020204020204" pitchFamily="34" charset="-122"/>
                <a:ea typeface="微软雅黑" panose="020b0503020204020204" pitchFamily="34" charset="-122"/>
              </a:rPr>
              <a:t>你的标题</a:t>
            </a:r>
            <a:endParaRPr lang="zh-CN" altLang="en-US" sz="9600"/>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72</Paragraphs>
  <Slides>27</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27</vt:i4>
      </vt:variant>
    </vt:vector>
  </HeadingPairs>
  <TitlesOfParts>
    <vt:vector baseType="lpstr" size="33">
      <vt:lpstr>Arial</vt:lpstr>
      <vt:lpstr>等线 Light</vt:lpstr>
      <vt:lpstr>等线</vt:lpstr>
      <vt:lpstr>微软雅黑</vt:lpstr>
      <vt:lpstr>Segoe UI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geniferzhao@foxmail.com</dc:creator>
  <cp:lastModifiedBy>明天 </cp:lastModifiedBy>
  <cp:revision>12</cp:revision>
  <dcterms:created xsi:type="dcterms:W3CDTF">2021-01-14T13:24:00Z</dcterms:created>
  <dcterms:modified xsi:type="dcterms:W3CDTF">2023-10-16T15:59:20Z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68D9B6ED67534863BDABCA17116DAC43_12</vt:lpwstr>
  </property>
  <property fmtid="{D5CDD505-2E9C-101B-9397-08002B2CF9AE}" pid="3" name="KSOProductBuildVer">
    <vt:lpwstr>2052-12.1.0.15712</vt:lpwstr>
  </property>
</Properties>
</file>