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2"/>
  </p:notesMasterIdLst>
  <p:handoutMasterIdLst>
    <p:handoutMasterId r:id="rId23"/>
  </p:handoutMasterIdLst>
  <p:sldIdLst>
    <p:sldId id="362" r:id="rId2"/>
    <p:sldId id="363" r:id="rId3"/>
    <p:sldId id="369" r:id="rId4"/>
    <p:sldId id="387" r:id="rId5"/>
    <p:sldId id="391" r:id="rId6"/>
    <p:sldId id="392" r:id="rId7"/>
    <p:sldId id="393" r:id="rId8"/>
    <p:sldId id="388" r:id="rId9"/>
    <p:sldId id="394" r:id="rId10"/>
    <p:sldId id="395" r:id="rId11"/>
    <p:sldId id="396" r:id="rId12"/>
    <p:sldId id="389" r:id="rId13"/>
    <p:sldId id="397" r:id="rId14"/>
    <p:sldId id="399" r:id="rId15"/>
    <p:sldId id="398" r:id="rId16"/>
    <p:sldId id="390" r:id="rId17"/>
    <p:sldId id="400" r:id="rId18"/>
    <p:sldId id="401" r:id="rId19"/>
    <p:sldId id="402" r:id="rId20"/>
    <p:sldId id="366" r:id="rId21"/>
  </p:sldIdLst>
  <p:sldSz cx="12192000" cy="6858000"/>
  <p:notesSz cx="6858000" cy="9144000"/>
  <p:custDataLst>
    <p:tags r:id="rId2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BF56"/>
    <a:srgbClr val="B07A24"/>
    <a:srgbClr val="F6F8FC"/>
    <a:srgbClr val="216F58"/>
    <a:srgbClr val="01527F"/>
    <a:srgbClr val="011C27"/>
    <a:srgbClr val="FCF7DA"/>
    <a:srgbClr val="DF2123"/>
    <a:srgbClr val="F49E00"/>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655"/>
    <p:restoredTop sz="96271"/>
  </p:normalViewPr>
  <p:slideViewPr>
    <p:cSldViewPr snapToGrid="0" snapToObjects="1">
      <p:cViewPr varScale="1">
        <p:scale>
          <a:sx n="107" d="100"/>
          <a:sy n="107" d="100"/>
        </p:scale>
        <p:origin x="78"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t>2022/8/26</a:t>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t>‹#›</a:t>
            </a:fld>
            <a:endParaRPr kumimoji="1" lang="zh-CN" altLang="en-US"/>
          </a:p>
        </p:txBody>
      </p:sp>
    </p:spTree>
    <p:extLst>
      <p:ext uri="{BB962C8B-B14F-4D97-AF65-F5344CB8AC3E}">
        <p14:creationId xmlns:p14="http://schemas.microsoft.com/office/powerpoint/2010/main" val="3970302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t>2022/8/26</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t>‹#›</a:t>
            </a:fld>
            <a:endParaRPr kumimoji="1" lang="zh-CN" altLang="en-US"/>
          </a:p>
        </p:txBody>
      </p:sp>
    </p:spTree>
    <p:extLst>
      <p:ext uri="{BB962C8B-B14F-4D97-AF65-F5344CB8AC3E}">
        <p14:creationId xmlns:p14="http://schemas.microsoft.com/office/powerpoint/2010/main" val="47636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E2E3AE05-7DD1-4AF0-924E-BEEA496F3737}" type="slidenum">
              <a:rPr lang="zh-CN" altLang="en-US" smtClean="0"/>
              <a:t>1</a:t>
            </a:fld>
            <a:endParaRPr lang="zh-CN" altLang="en-US"/>
          </a:p>
        </p:txBody>
      </p:sp>
    </p:spTree>
    <p:extLst>
      <p:ext uri="{BB962C8B-B14F-4D97-AF65-F5344CB8AC3E}">
        <p14:creationId xmlns:p14="http://schemas.microsoft.com/office/powerpoint/2010/main" val="2918143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https://v.youku.com/v_show/id_XNTg4OTcwMDM3Ng==.html</a:t>
            </a:r>
            <a:endParaRPr lang="zh-CN" altLang="en-US" dirty="0"/>
          </a:p>
        </p:txBody>
      </p:sp>
      <p:sp>
        <p:nvSpPr>
          <p:cNvPr id="4" name="灯片编号占位符 3"/>
          <p:cNvSpPr>
            <a:spLocks noGrp="1"/>
          </p:cNvSpPr>
          <p:nvPr>
            <p:ph type="sldNum" sz="quarter" idx="10"/>
          </p:nvPr>
        </p:nvSpPr>
        <p:spPr/>
        <p:txBody>
          <a:bodyPr/>
          <a:lstStyle/>
          <a:p>
            <a:fld id="{E2E3AE05-7DD1-4AF0-924E-BEEA496F3737}" type="slidenum">
              <a:rPr lang="zh-CN" altLang="en-US" smtClean="0"/>
              <a:t>10</a:t>
            </a:fld>
            <a:endParaRPr lang="zh-CN" altLang="en-US"/>
          </a:p>
        </p:txBody>
      </p:sp>
    </p:spTree>
    <p:extLst>
      <p:ext uri="{BB962C8B-B14F-4D97-AF65-F5344CB8AC3E}">
        <p14:creationId xmlns:p14="http://schemas.microsoft.com/office/powerpoint/2010/main" val="13036717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11</a:t>
            </a:fld>
            <a:endParaRPr lang="zh-CN" altLang="en-US"/>
          </a:p>
        </p:txBody>
      </p:sp>
    </p:spTree>
    <p:extLst>
      <p:ext uri="{BB962C8B-B14F-4D97-AF65-F5344CB8AC3E}">
        <p14:creationId xmlns:p14="http://schemas.microsoft.com/office/powerpoint/2010/main" val="32182793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12</a:t>
            </a:fld>
            <a:endParaRPr lang="zh-CN" altLang="en-US"/>
          </a:p>
        </p:txBody>
      </p:sp>
    </p:spTree>
    <p:extLst>
      <p:ext uri="{BB962C8B-B14F-4D97-AF65-F5344CB8AC3E}">
        <p14:creationId xmlns:p14="http://schemas.microsoft.com/office/powerpoint/2010/main" val="28953438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13</a:t>
            </a:fld>
            <a:endParaRPr lang="zh-CN" altLang="en-US"/>
          </a:p>
        </p:txBody>
      </p:sp>
    </p:spTree>
    <p:extLst>
      <p:ext uri="{BB962C8B-B14F-4D97-AF65-F5344CB8AC3E}">
        <p14:creationId xmlns:p14="http://schemas.microsoft.com/office/powerpoint/2010/main" val="36306008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14</a:t>
            </a:fld>
            <a:endParaRPr lang="zh-CN" altLang="en-US"/>
          </a:p>
        </p:txBody>
      </p:sp>
    </p:spTree>
    <p:extLst>
      <p:ext uri="{BB962C8B-B14F-4D97-AF65-F5344CB8AC3E}">
        <p14:creationId xmlns:p14="http://schemas.microsoft.com/office/powerpoint/2010/main" val="2222955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15</a:t>
            </a:fld>
            <a:endParaRPr lang="zh-CN" altLang="en-US"/>
          </a:p>
        </p:txBody>
      </p:sp>
    </p:spTree>
    <p:extLst>
      <p:ext uri="{BB962C8B-B14F-4D97-AF65-F5344CB8AC3E}">
        <p14:creationId xmlns:p14="http://schemas.microsoft.com/office/powerpoint/2010/main" val="35651185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16</a:t>
            </a:fld>
            <a:endParaRPr lang="zh-CN" altLang="en-US"/>
          </a:p>
        </p:txBody>
      </p:sp>
    </p:spTree>
    <p:extLst>
      <p:ext uri="{BB962C8B-B14F-4D97-AF65-F5344CB8AC3E}">
        <p14:creationId xmlns:p14="http://schemas.microsoft.com/office/powerpoint/2010/main" val="28145619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17</a:t>
            </a:fld>
            <a:endParaRPr lang="zh-CN" altLang="en-US"/>
          </a:p>
        </p:txBody>
      </p:sp>
    </p:spTree>
    <p:extLst>
      <p:ext uri="{BB962C8B-B14F-4D97-AF65-F5344CB8AC3E}">
        <p14:creationId xmlns:p14="http://schemas.microsoft.com/office/powerpoint/2010/main" val="25146650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18</a:t>
            </a:fld>
            <a:endParaRPr lang="zh-CN" altLang="en-US"/>
          </a:p>
        </p:txBody>
      </p:sp>
    </p:spTree>
    <p:extLst>
      <p:ext uri="{BB962C8B-B14F-4D97-AF65-F5344CB8AC3E}">
        <p14:creationId xmlns:p14="http://schemas.microsoft.com/office/powerpoint/2010/main" val="14018417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19</a:t>
            </a:fld>
            <a:endParaRPr lang="zh-CN" altLang="en-US"/>
          </a:p>
        </p:txBody>
      </p:sp>
    </p:spTree>
    <p:extLst>
      <p:ext uri="{BB962C8B-B14F-4D97-AF65-F5344CB8AC3E}">
        <p14:creationId xmlns:p14="http://schemas.microsoft.com/office/powerpoint/2010/main" val="3779510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a:t>
            </a:fld>
            <a:endParaRPr lang="zh-CN" altLang="en-US"/>
          </a:p>
        </p:txBody>
      </p:sp>
    </p:spTree>
    <p:extLst>
      <p:ext uri="{BB962C8B-B14F-4D97-AF65-F5344CB8AC3E}">
        <p14:creationId xmlns:p14="http://schemas.microsoft.com/office/powerpoint/2010/main" val="24579859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a:t>https://v.youku.com/v_show/id_XNTg4OTcwMDM3Ng==.html</a:t>
            </a:r>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20</a:t>
            </a:fld>
            <a:endParaRPr lang="zh-CN" altLang="en-US"/>
          </a:p>
        </p:txBody>
      </p:sp>
    </p:spTree>
    <p:extLst>
      <p:ext uri="{BB962C8B-B14F-4D97-AF65-F5344CB8AC3E}">
        <p14:creationId xmlns:p14="http://schemas.microsoft.com/office/powerpoint/2010/main" val="1041139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3</a:t>
            </a:fld>
            <a:endParaRPr lang="zh-CN" altLang="en-US"/>
          </a:p>
        </p:txBody>
      </p:sp>
    </p:spTree>
    <p:extLst>
      <p:ext uri="{BB962C8B-B14F-4D97-AF65-F5344CB8AC3E}">
        <p14:creationId xmlns:p14="http://schemas.microsoft.com/office/powerpoint/2010/main" val="37019645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4</a:t>
            </a:fld>
            <a:endParaRPr lang="zh-CN" altLang="en-US"/>
          </a:p>
        </p:txBody>
      </p:sp>
    </p:spTree>
    <p:extLst>
      <p:ext uri="{BB962C8B-B14F-4D97-AF65-F5344CB8AC3E}">
        <p14:creationId xmlns:p14="http://schemas.microsoft.com/office/powerpoint/2010/main" val="3276289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5</a:t>
            </a:fld>
            <a:endParaRPr lang="zh-CN" altLang="en-US"/>
          </a:p>
        </p:txBody>
      </p:sp>
    </p:spTree>
    <p:extLst>
      <p:ext uri="{BB962C8B-B14F-4D97-AF65-F5344CB8AC3E}">
        <p14:creationId xmlns:p14="http://schemas.microsoft.com/office/powerpoint/2010/main" val="898751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6</a:t>
            </a:fld>
            <a:endParaRPr lang="zh-CN" altLang="en-US"/>
          </a:p>
        </p:txBody>
      </p:sp>
    </p:spTree>
    <p:extLst>
      <p:ext uri="{BB962C8B-B14F-4D97-AF65-F5344CB8AC3E}">
        <p14:creationId xmlns:p14="http://schemas.microsoft.com/office/powerpoint/2010/main" val="993915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7</a:t>
            </a:fld>
            <a:endParaRPr lang="zh-CN" altLang="en-US"/>
          </a:p>
        </p:txBody>
      </p:sp>
    </p:spTree>
    <p:extLst>
      <p:ext uri="{BB962C8B-B14F-4D97-AF65-F5344CB8AC3E}">
        <p14:creationId xmlns:p14="http://schemas.microsoft.com/office/powerpoint/2010/main" val="17073627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8</a:t>
            </a:fld>
            <a:endParaRPr lang="zh-CN" altLang="en-US"/>
          </a:p>
        </p:txBody>
      </p:sp>
    </p:spTree>
    <p:extLst>
      <p:ext uri="{BB962C8B-B14F-4D97-AF65-F5344CB8AC3E}">
        <p14:creationId xmlns:p14="http://schemas.microsoft.com/office/powerpoint/2010/main" val="2450114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9</a:t>
            </a:fld>
            <a:endParaRPr lang="zh-CN" altLang="en-US"/>
          </a:p>
        </p:txBody>
      </p:sp>
    </p:spTree>
    <p:extLst>
      <p:ext uri="{BB962C8B-B14F-4D97-AF65-F5344CB8AC3E}">
        <p14:creationId xmlns:p14="http://schemas.microsoft.com/office/powerpoint/2010/main" val="3259777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2F8588FE-9758-2540-BF9B-37433EF5FFD0}"/>
              </a:ext>
            </a:extLst>
          </p:cNvPr>
          <p:cNvSpPr/>
          <p:nvPr userDrawn="1"/>
        </p:nvSpPr>
        <p:spPr>
          <a:xfrm>
            <a:off x="212606" y="715617"/>
            <a:ext cx="11793864" cy="591378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5" name="组合 4">
            <a:extLst>
              <a:ext uri="{FF2B5EF4-FFF2-40B4-BE49-F238E27FC236}">
                <a16:creationId xmlns:a16="http://schemas.microsoft.com/office/drawing/2014/main" id="{6BDE8100-3BC8-D64D-81E9-66453C34812E}"/>
              </a:ext>
            </a:extLst>
          </p:cNvPr>
          <p:cNvGrpSpPr/>
          <p:nvPr userDrawn="1"/>
        </p:nvGrpSpPr>
        <p:grpSpPr>
          <a:xfrm flipH="1">
            <a:off x="-620201" y="-521855"/>
            <a:ext cx="1141012" cy="1520788"/>
            <a:chOff x="7132320" y="-3669792"/>
            <a:chExt cx="7898759" cy="10527792"/>
          </a:xfrm>
        </p:grpSpPr>
        <p:grpSp>
          <p:nvGrpSpPr>
            <p:cNvPr id="6" name="组合 5">
              <a:extLst>
                <a:ext uri="{FF2B5EF4-FFF2-40B4-BE49-F238E27FC236}">
                  <a16:creationId xmlns:a16="http://schemas.microsoft.com/office/drawing/2014/main" id="{85D849EA-72EB-9B4E-A3ED-4D5CA336083C}"/>
                </a:ext>
              </a:extLst>
            </p:cNvPr>
            <p:cNvGrpSpPr/>
            <p:nvPr/>
          </p:nvGrpSpPr>
          <p:grpSpPr>
            <a:xfrm>
              <a:off x="7132320" y="-3669792"/>
              <a:ext cx="7898759" cy="10527792"/>
              <a:chOff x="7914640" y="0"/>
              <a:chExt cx="5145399" cy="6858000"/>
            </a:xfrm>
          </p:grpSpPr>
          <p:sp>
            <p:nvSpPr>
              <p:cNvPr id="10" name="斜纹 9">
                <a:extLst>
                  <a:ext uri="{FF2B5EF4-FFF2-40B4-BE49-F238E27FC236}">
                    <a16:creationId xmlns:a16="http://schemas.microsoft.com/office/drawing/2014/main" id="{F8DE5352-68E1-8B47-8D7C-D9C3CB30D68C}"/>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1" name="斜纹 10">
                <a:extLst>
                  <a:ext uri="{FF2B5EF4-FFF2-40B4-BE49-F238E27FC236}">
                    <a16:creationId xmlns:a16="http://schemas.microsoft.com/office/drawing/2014/main" id="{CFCAF96E-DC8A-C146-A81F-72780D3A78C7}"/>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7" name="组合 6">
              <a:extLst>
                <a:ext uri="{FF2B5EF4-FFF2-40B4-BE49-F238E27FC236}">
                  <a16:creationId xmlns:a16="http://schemas.microsoft.com/office/drawing/2014/main" id="{D9A12419-94D4-574C-A4C5-D87507D90C88}"/>
                </a:ext>
              </a:extLst>
            </p:cNvPr>
            <p:cNvGrpSpPr/>
            <p:nvPr/>
          </p:nvGrpSpPr>
          <p:grpSpPr>
            <a:xfrm>
              <a:off x="7914640" y="0"/>
              <a:ext cx="5145399" cy="6858000"/>
              <a:chOff x="7914640" y="0"/>
              <a:chExt cx="5145399" cy="6858000"/>
            </a:xfrm>
          </p:grpSpPr>
          <p:sp>
            <p:nvSpPr>
              <p:cNvPr id="8" name="斜纹 7">
                <a:extLst>
                  <a:ext uri="{FF2B5EF4-FFF2-40B4-BE49-F238E27FC236}">
                    <a16:creationId xmlns:a16="http://schemas.microsoft.com/office/drawing/2014/main" id="{62209322-52F3-1140-A522-3F99E1D0B0E7}"/>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斜纹 8">
                <a:extLst>
                  <a:ext uri="{FF2B5EF4-FFF2-40B4-BE49-F238E27FC236}">
                    <a16:creationId xmlns:a16="http://schemas.microsoft.com/office/drawing/2014/main" id="{57B46678-68E8-394F-989E-FBD23052AE3B}"/>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
        <p:nvSpPr>
          <p:cNvPr id="2" name="文本框 1">
            <a:extLst>
              <a:ext uri="{FF2B5EF4-FFF2-40B4-BE49-F238E27FC236}">
                <a16:creationId xmlns:a16="http://schemas.microsoft.com/office/drawing/2014/main" id="{DD098B56-366D-344B-B14D-E0EE05074B0A}"/>
              </a:ext>
            </a:extLst>
          </p:cNvPr>
          <p:cNvSpPr txBox="1"/>
          <p:nvPr userDrawn="1"/>
        </p:nvSpPr>
        <p:spPr>
          <a:xfrm>
            <a:off x="652920" y="62382"/>
            <a:ext cx="2550426" cy="461665"/>
          </a:xfrm>
          <a:prstGeom prst="rect">
            <a:avLst/>
          </a:prstGeom>
          <a:noFill/>
        </p:spPr>
        <p:txBody>
          <a:bodyPr wrap="square" rtlCol="0">
            <a:spAutoFit/>
          </a:bodyPr>
          <a:lstStyle/>
          <a:p>
            <a:pPr algn="dist"/>
            <a:r>
              <a:rPr kumimoji="1" lang="zh-CN" altLang="en-US" sz="2400" dirty="0">
                <a:solidFill>
                  <a:schemeClr val="bg1">
                    <a:lumMod val="95000"/>
                  </a:schemeClr>
                </a:solidFill>
                <a:latin typeface="+mj-ea"/>
                <a:ea typeface="+mj-ea"/>
              </a:rPr>
              <a:t>请输入标题文字</a:t>
            </a:r>
          </a:p>
        </p:txBody>
      </p:sp>
      <p:sp>
        <p:nvSpPr>
          <p:cNvPr id="3" name="文本框 2">
            <a:extLst>
              <a:ext uri="{FF2B5EF4-FFF2-40B4-BE49-F238E27FC236}">
                <a16:creationId xmlns:a16="http://schemas.microsoft.com/office/drawing/2014/main" id="{2CA9E43C-B4BD-9143-A586-7689737BE31E}"/>
              </a:ext>
            </a:extLst>
          </p:cNvPr>
          <p:cNvSpPr txBox="1"/>
          <p:nvPr userDrawn="1"/>
        </p:nvSpPr>
        <p:spPr>
          <a:xfrm>
            <a:off x="662740" y="469183"/>
            <a:ext cx="2531462" cy="215444"/>
          </a:xfrm>
          <a:prstGeom prst="rect">
            <a:avLst/>
          </a:prstGeom>
          <a:noFill/>
        </p:spPr>
        <p:txBody>
          <a:bodyPr wrap="none" rtlCol="0">
            <a:spAutoFit/>
          </a:bodyPr>
          <a:lstStyle/>
          <a:p>
            <a:r>
              <a:rPr lang="en" altLang="zh-CN" sz="800" dirty="0">
                <a:solidFill>
                  <a:schemeClr val="bg1">
                    <a:lumMod val="95000"/>
                  </a:schemeClr>
                </a:solidFill>
                <a:latin typeface="+mn-ea"/>
              </a:rPr>
              <a:t>FILL IN THE TEXT OF THE DOCUMENT TITLE HERE</a:t>
            </a:r>
          </a:p>
        </p:txBody>
      </p:sp>
    </p:spTree>
    <p:extLst>
      <p:ext uri="{BB962C8B-B14F-4D97-AF65-F5344CB8AC3E}">
        <p14:creationId xmlns:p14="http://schemas.microsoft.com/office/powerpoint/2010/main" val="8124363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47152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项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4221198"/>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80256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tx1">
                <a:lumMod val="85000"/>
                <a:lumOff val="15000"/>
              </a:schemeClr>
            </a:gs>
            <a:gs pos="100000">
              <a:schemeClr val="tx1">
                <a:lumMod val="95000"/>
                <a:lumOff val="5000"/>
              </a:schemeClr>
            </a:gs>
          </a:gsLst>
          <a:lin ang="5400000" scaled="1"/>
          <a:tileRect/>
        </a:gra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3457156"/>
      </p:ext>
    </p:extLst>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5" r:id="rId4"/>
  </p:sldLayoutIdLst>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7.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6.png"/><Relationship Id="rId10" Type="http://schemas.openxmlformats.org/officeDocument/2006/relationships/image" Target="../media/image11.svg"/><Relationship Id="rId4" Type="http://schemas.openxmlformats.org/officeDocument/2006/relationships/image" Target="../media/image5.sv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tx1">
                <a:lumMod val="85000"/>
                <a:lumOff val="15000"/>
              </a:schemeClr>
            </a:gs>
            <a:gs pos="90000">
              <a:schemeClr val="tx1">
                <a:lumMod val="95000"/>
                <a:lumOff val="5000"/>
              </a:schemeClr>
            </a:gs>
          </a:gsLst>
          <a:lin ang="5400000" scaled="1"/>
          <a:tileRect/>
        </a:gradFill>
        <a:effectLst/>
      </p:bgPr>
    </p:bg>
    <p:spTree>
      <p:nvGrpSpPr>
        <p:cNvPr id="1" name=""/>
        <p:cNvGrpSpPr/>
        <p:nvPr/>
      </p:nvGrpSpPr>
      <p:grpSpPr>
        <a:xfrm>
          <a:off x="0" y="0"/>
          <a:ext cx="0" cy="0"/>
          <a:chOff x="0" y="0"/>
          <a:chExt cx="0" cy="0"/>
        </a:xfrm>
      </p:grpSpPr>
      <p:grpSp>
        <p:nvGrpSpPr>
          <p:cNvPr id="10" name="组合 9">
            <a:extLst>
              <a:ext uri="{FF2B5EF4-FFF2-40B4-BE49-F238E27FC236}">
                <a16:creationId xmlns:a16="http://schemas.microsoft.com/office/drawing/2014/main" id="{79DDE2A2-2638-794F-BD44-CD22A74E2159}"/>
              </a:ext>
            </a:extLst>
          </p:cNvPr>
          <p:cNvGrpSpPr/>
          <p:nvPr/>
        </p:nvGrpSpPr>
        <p:grpSpPr>
          <a:xfrm>
            <a:off x="7132320" y="-3669792"/>
            <a:ext cx="7898759" cy="10527792"/>
            <a:chOff x="7914640" y="0"/>
            <a:chExt cx="5145399" cy="6858000"/>
          </a:xfrm>
        </p:grpSpPr>
        <p:sp>
          <p:nvSpPr>
            <p:cNvPr id="11" name="斜纹 10">
              <a:extLst>
                <a:ext uri="{FF2B5EF4-FFF2-40B4-BE49-F238E27FC236}">
                  <a16:creationId xmlns:a16="http://schemas.microsoft.com/office/drawing/2014/main" id="{C39DAE6B-1A2E-0744-ABD8-62169BEF004D}"/>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斜纹 11">
              <a:extLst>
                <a:ext uri="{FF2B5EF4-FFF2-40B4-BE49-F238E27FC236}">
                  <a16:creationId xmlns:a16="http://schemas.microsoft.com/office/drawing/2014/main" id="{11F08FDE-83C9-4942-8A73-C42696FAE474}"/>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sp>
        <p:nvSpPr>
          <p:cNvPr id="2" name="文本框 1">
            <a:extLst>
              <a:ext uri="{FF2B5EF4-FFF2-40B4-BE49-F238E27FC236}">
                <a16:creationId xmlns:a16="http://schemas.microsoft.com/office/drawing/2014/main" id="{EAD63BC3-7280-F442-BD82-148EC9BBD1BB}"/>
              </a:ext>
            </a:extLst>
          </p:cNvPr>
          <p:cNvSpPr txBox="1"/>
          <p:nvPr/>
        </p:nvSpPr>
        <p:spPr>
          <a:xfrm>
            <a:off x="736961" y="2799573"/>
            <a:ext cx="6232796" cy="1015663"/>
          </a:xfrm>
          <a:prstGeom prst="rect">
            <a:avLst/>
          </a:prstGeom>
          <a:noFill/>
        </p:spPr>
        <p:txBody>
          <a:bodyPr wrap="none" rtlCol="0">
            <a:spAutoFit/>
          </a:bodyPr>
          <a:lstStyle/>
          <a:p>
            <a:r>
              <a:rPr kumimoji="1" lang="en-US" altLang="zh-CN" sz="6000" dirty="0">
                <a:gradFill>
                  <a:gsLst>
                    <a:gs pos="0">
                      <a:srgbClr val="EABF56"/>
                    </a:gs>
                    <a:gs pos="100000">
                      <a:srgbClr val="B07A24"/>
                    </a:gs>
                  </a:gsLst>
                  <a:lin ang="5400000" scaled="1"/>
                </a:gradFill>
                <a:latin typeface="+mj-ea"/>
                <a:ea typeface="+mj-ea"/>
              </a:rPr>
              <a:t>BUSINESS</a:t>
            </a:r>
            <a:r>
              <a:rPr kumimoji="1" lang="zh-CN" altLang="en-US" sz="6000" dirty="0">
                <a:gradFill>
                  <a:gsLst>
                    <a:gs pos="0">
                      <a:srgbClr val="EABF56"/>
                    </a:gs>
                    <a:gs pos="100000">
                      <a:srgbClr val="B07A24"/>
                    </a:gs>
                  </a:gsLst>
                  <a:lin ang="5400000" scaled="1"/>
                </a:gradFill>
                <a:latin typeface="+mj-ea"/>
                <a:ea typeface="+mj-ea"/>
              </a:rPr>
              <a:t> </a:t>
            </a:r>
            <a:r>
              <a:rPr kumimoji="1" lang="en-US" altLang="zh-CN" sz="6000" dirty="0">
                <a:gradFill>
                  <a:gsLst>
                    <a:gs pos="0">
                      <a:srgbClr val="EABF56"/>
                    </a:gs>
                    <a:gs pos="100000">
                      <a:srgbClr val="B07A24"/>
                    </a:gs>
                  </a:gsLst>
                  <a:lin ang="5400000" scaled="1"/>
                </a:gradFill>
                <a:latin typeface="+mj-ea"/>
                <a:ea typeface="+mj-ea"/>
              </a:rPr>
              <a:t>PLAN</a:t>
            </a:r>
            <a:endParaRPr kumimoji="1" lang="zh-CN" altLang="en-US" sz="6000" dirty="0">
              <a:gradFill>
                <a:gsLst>
                  <a:gs pos="0">
                    <a:srgbClr val="EABF56"/>
                  </a:gs>
                  <a:gs pos="100000">
                    <a:srgbClr val="B07A24"/>
                  </a:gs>
                </a:gsLst>
                <a:lin ang="5400000" scaled="1"/>
              </a:gradFill>
              <a:latin typeface="+mj-ea"/>
              <a:ea typeface="+mj-ea"/>
            </a:endParaRPr>
          </a:p>
        </p:txBody>
      </p:sp>
      <p:sp>
        <p:nvSpPr>
          <p:cNvPr id="3" name="文本框 2">
            <a:extLst>
              <a:ext uri="{FF2B5EF4-FFF2-40B4-BE49-F238E27FC236}">
                <a16:creationId xmlns:a16="http://schemas.microsoft.com/office/drawing/2014/main" id="{BA469EFE-6AD3-8642-B38E-9B89C8340B9F}"/>
              </a:ext>
            </a:extLst>
          </p:cNvPr>
          <p:cNvSpPr txBox="1"/>
          <p:nvPr/>
        </p:nvSpPr>
        <p:spPr>
          <a:xfrm>
            <a:off x="796595" y="2543181"/>
            <a:ext cx="4699740" cy="338554"/>
          </a:xfrm>
          <a:prstGeom prst="rect">
            <a:avLst/>
          </a:prstGeom>
          <a:noFill/>
        </p:spPr>
        <p:txBody>
          <a:bodyPr wrap="square" rtlCol="0">
            <a:spAutoFit/>
          </a:bodyPr>
          <a:lstStyle/>
          <a:p>
            <a:pPr algn="dist"/>
            <a:r>
              <a:rPr kumimoji="1" lang="en-US" altLang="zh-CN" sz="1600" dirty="0">
                <a:solidFill>
                  <a:schemeClr val="bg1">
                    <a:lumMod val="85000"/>
                  </a:schemeClr>
                </a:solidFill>
                <a:latin typeface="+mn-ea"/>
              </a:rPr>
              <a:t>MINIMAL</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STYLE</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WORK</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REPORT</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TEMPLATE</a:t>
            </a:r>
            <a:endParaRPr kumimoji="1" lang="zh-CN" altLang="en-US" sz="1600" dirty="0">
              <a:solidFill>
                <a:schemeClr val="bg1">
                  <a:lumMod val="85000"/>
                </a:schemeClr>
              </a:solidFill>
              <a:latin typeface="+mn-ea"/>
            </a:endParaRPr>
          </a:p>
        </p:txBody>
      </p:sp>
      <p:sp>
        <p:nvSpPr>
          <p:cNvPr id="4" name="文本框 3">
            <a:extLst>
              <a:ext uri="{FF2B5EF4-FFF2-40B4-BE49-F238E27FC236}">
                <a16:creationId xmlns:a16="http://schemas.microsoft.com/office/drawing/2014/main" id="{B5C4D7F4-BE28-6541-9306-8A639DD444CD}"/>
              </a:ext>
            </a:extLst>
          </p:cNvPr>
          <p:cNvSpPr txBox="1"/>
          <p:nvPr/>
        </p:nvSpPr>
        <p:spPr>
          <a:xfrm>
            <a:off x="786656" y="3701929"/>
            <a:ext cx="6232797" cy="514756"/>
          </a:xfrm>
          <a:prstGeom prst="rect">
            <a:avLst/>
          </a:prstGeom>
          <a:noFill/>
        </p:spPr>
        <p:txBody>
          <a:bodyPr wrap="square" rtlCol="0">
            <a:spAutoFit/>
          </a:bodyPr>
          <a:lstStyle/>
          <a:p>
            <a:pPr>
              <a:lnSpc>
                <a:spcPct val="150000"/>
              </a:lnSpc>
            </a:pPr>
            <a:r>
              <a:rPr kumimoji="1" lang="en" altLang="zh-CN" sz="1000" dirty="0">
                <a:solidFill>
                  <a:schemeClr val="bg1">
                    <a:lumMod val="85000"/>
                  </a:schemeClr>
                </a:solidFill>
                <a:latin typeface="+mn-ea"/>
              </a:rPr>
              <a:t>your content is entered here, or by copying your text, select paste in this box and choose to retain only text. your content is typed here, or by copying your text, select paste in this box.</a:t>
            </a:r>
          </a:p>
        </p:txBody>
      </p:sp>
      <p:grpSp>
        <p:nvGrpSpPr>
          <p:cNvPr id="9" name="组合 8">
            <a:extLst>
              <a:ext uri="{FF2B5EF4-FFF2-40B4-BE49-F238E27FC236}">
                <a16:creationId xmlns:a16="http://schemas.microsoft.com/office/drawing/2014/main" id="{DAC3DB97-B513-C14D-9513-E3C0C59F910D}"/>
              </a:ext>
            </a:extLst>
          </p:cNvPr>
          <p:cNvGrpSpPr/>
          <p:nvPr/>
        </p:nvGrpSpPr>
        <p:grpSpPr>
          <a:xfrm>
            <a:off x="7914640" y="0"/>
            <a:ext cx="5145399" cy="6858000"/>
            <a:chOff x="7914640" y="0"/>
            <a:chExt cx="5145399" cy="6858000"/>
          </a:xfrm>
        </p:grpSpPr>
        <p:sp>
          <p:nvSpPr>
            <p:cNvPr id="6" name="斜纹 5">
              <a:extLst>
                <a:ext uri="{FF2B5EF4-FFF2-40B4-BE49-F238E27FC236}">
                  <a16:creationId xmlns:a16="http://schemas.microsoft.com/office/drawing/2014/main" id="{84AD9F9D-5068-0F46-9236-09FA199BB2D8}"/>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斜纹 6">
              <a:extLst>
                <a:ext uri="{FF2B5EF4-FFF2-40B4-BE49-F238E27FC236}">
                  <a16:creationId xmlns:a16="http://schemas.microsoft.com/office/drawing/2014/main" id="{F2175912-1A98-5C43-87E7-129B8B3E2E81}"/>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
        <p:nvSpPr>
          <p:cNvPr id="13" name="文本框 12">
            <a:extLst>
              <a:ext uri="{FF2B5EF4-FFF2-40B4-BE49-F238E27FC236}">
                <a16:creationId xmlns:a16="http://schemas.microsoft.com/office/drawing/2014/main" id="{8E4EC0C2-3744-F349-A58D-85E85D55B5A7}"/>
              </a:ext>
            </a:extLst>
          </p:cNvPr>
          <p:cNvSpPr txBox="1"/>
          <p:nvPr/>
        </p:nvSpPr>
        <p:spPr>
          <a:xfrm>
            <a:off x="776717" y="4287299"/>
            <a:ext cx="3725709" cy="523220"/>
          </a:xfrm>
          <a:prstGeom prst="rect">
            <a:avLst/>
          </a:prstGeom>
          <a:noFill/>
        </p:spPr>
        <p:txBody>
          <a:bodyPr wrap="square" rtlCol="0">
            <a:spAutoFit/>
          </a:bodyPr>
          <a:lstStyle/>
          <a:p>
            <a:pPr algn="dist"/>
            <a:r>
              <a:rPr kumimoji="1" lang="zh-CN" altLang="en-US" sz="2800" dirty="0">
                <a:solidFill>
                  <a:schemeClr val="bg1">
                    <a:lumMod val="85000"/>
                  </a:schemeClr>
                </a:solidFill>
                <a:latin typeface="+mj-ea"/>
                <a:ea typeface="+mj-ea"/>
              </a:rPr>
              <a:t>商业项目投资计划书</a:t>
            </a:r>
          </a:p>
        </p:txBody>
      </p:sp>
    </p:spTree>
    <p:extLst>
      <p:ext uri="{BB962C8B-B14F-4D97-AF65-F5344CB8AC3E}">
        <p14:creationId xmlns:p14="http://schemas.microsoft.com/office/powerpoint/2010/main" val="2547509456"/>
      </p:ext>
    </p:extLst>
  </p:cSld>
  <p:clrMapOvr>
    <a:masterClrMapping/>
  </p:clrMapOvr>
  <mc:AlternateContent xmlns:mc="http://schemas.openxmlformats.org/markup-compatibility/2006" xmlns:p14="http://schemas.microsoft.com/office/powerpoint/2010/main">
    <mc:Choice Requires="p14">
      <p:transition spd="slow" p14:dur="1500" advTm="3000">
        <p:split orient="vert"/>
      </p:transition>
    </mc:Choice>
    <mc:Fallback xmlns="">
      <p:transition spd="slow" advTm="3000">
        <p:split orient="vert"/>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FC41BEDE-F5D2-B949-8576-942CF7172781}"/>
              </a:ext>
            </a:extLst>
          </p:cNvPr>
          <p:cNvSpPr txBox="1"/>
          <p:nvPr/>
        </p:nvSpPr>
        <p:spPr>
          <a:xfrm>
            <a:off x="1206958" y="2228627"/>
            <a:ext cx="8099382" cy="557012"/>
          </a:xfrm>
          <a:prstGeom prst="rect">
            <a:avLst/>
          </a:prstGeom>
          <a:noFill/>
        </p:spPr>
        <p:txBody>
          <a:bodyPr wrap="square" rtlCol="0">
            <a:spAutoFit/>
          </a:bodyPr>
          <a:lstStyle/>
          <a:p>
            <a:pPr>
              <a:lnSpc>
                <a:spcPct val="15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
        <p:nvSpPr>
          <p:cNvPr id="4" name="矩形 3">
            <a:extLst>
              <a:ext uri="{FF2B5EF4-FFF2-40B4-BE49-F238E27FC236}">
                <a16:creationId xmlns:a16="http://schemas.microsoft.com/office/drawing/2014/main" id="{8E7110D6-A800-604C-9E70-CDBEDB89906A}"/>
              </a:ext>
            </a:extLst>
          </p:cNvPr>
          <p:cNvSpPr/>
          <p:nvPr/>
        </p:nvSpPr>
        <p:spPr bwMode="auto">
          <a:xfrm>
            <a:off x="1222777" y="1467858"/>
            <a:ext cx="6625824" cy="707245"/>
          </a:xfrm>
          <a:prstGeom prst="rect">
            <a:avLst/>
          </a:prstGeom>
          <a:noFill/>
        </p:spPr>
        <p:txBody>
          <a:bodyPr wrap="square">
            <a:spAutoFit/>
            <a:scene3d>
              <a:camera prst="orthographicFront"/>
              <a:lightRig rig="threePt" dir="t"/>
            </a:scene3d>
            <a:sp3d contourW="12700"/>
          </a:bodyPr>
          <a:lstStyle/>
          <a:p>
            <a:pPr>
              <a:lnSpc>
                <a:spcPct val="120000"/>
              </a:lnSpc>
            </a:pPr>
            <a:r>
              <a:rPr lang="zh-CN" altLang="en-US" dirty="0">
                <a:solidFill>
                  <a:schemeClr val="tx1">
                    <a:lumMod val="75000"/>
                    <a:lumOff val="25000"/>
                  </a:schemeClr>
                </a:solidFill>
                <a:latin typeface="+mj-ea"/>
                <a:ea typeface="+mj-ea"/>
                <a:sym typeface="华文细黑"/>
              </a:rPr>
              <a:t>点击在此输入说明文本点击在此输入说明文本点击在此输入说明文本点击在此输入说明文本</a:t>
            </a:r>
            <a:endParaRPr lang="en-US" altLang="zh-CN" dirty="0">
              <a:solidFill>
                <a:schemeClr val="tx1">
                  <a:lumMod val="75000"/>
                  <a:lumOff val="25000"/>
                </a:schemeClr>
              </a:solidFill>
              <a:latin typeface="+mj-ea"/>
              <a:ea typeface="+mj-ea"/>
              <a:sym typeface="华文细黑"/>
            </a:endParaRPr>
          </a:p>
        </p:txBody>
      </p:sp>
      <p:sp>
        <p:nvSpPr>
          <p:cNvPr id="5" name="矩形 4">
            <a:extLst>
              <a:ext uri="{FF2B5EF4-FFF2-40B4-BE49-F238E27FC236}">
                <a16:creationId xmlns:a16="http://schemas.microsoft.com/office/drawing/2014/main" id="{8D8C9163-FBC9-E340-A606-0B5480408EF8}"/>
              </a:ext>
            </a:extLst>
          </p:cNvPr>
          <p:cNvSpPr/>
          <p:nvPr/>
        </p:nvSpPr>
        <p:spPr bwMode="auto">
          <a:xfrm>
            <a:off x="7485970" y="3604276"/>
            <a:ext cx="3603891" cy="599267"/>
          </a:xfrm>
          <a:prstGeom prst="rect">
            <a:avLst/>
          </a:prstGeom>
          <a:noFill/>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华文细黑"/>
              </a:rPr>
              <a:t>点击在此输入说明文本点击在此输入说明文本点击在此输入说明文本点击在此输入说明文本</a:t>
            </a:r>
            <a:endParaRPr lang="en-US" altLang="zh-CN" sz="12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华文细黑"/>
            </a:endParaRPr>
          </a:p>
        </p:txBody>
      </p:sp>
      <p:sp>
        <p:nvSpPr>
          <p:cNvPr id="6" name="文本框 5">
            <a:extLst>
              <a:ext uri="{FF2B5EF4-FFF2-40B4-BE49-F238E27FC236}">
                <a16:creationId xmlns:a16="http://schemas.microsoft.com/office/drawing/2014/main" id="{E10714C2-D63F-FD4E-8369-223A6A42EF07}"/>
              </a:ext>
            </a:extLst>
          </p:cNvPr>
          <p:cNvSpPr txBox="1"/>
          <p:nvPr/>
        </p:nvSpPr>
        <p:spPr>
          <a:xfrm>
            <a:off x="7485970" y="3234944"/>
            <a:ext cx="1620957" cy="307777"/>
          </a:xfrm>
          <a:prstGeom prst="rect">
            <a:avLst/>
          </a:prstGeom>
          <a:noFill/>
        </p:spPr>
        <p:txBody>
          <a:bodyPr wrap="none" rtlCol="0">
            <a:spAutoFit/>
          </a:bodyPr>
          <a:lstStyle/>
          <a:p>
            <a:r>
              <a:rPr lang="zh-CN" altLang="en-US" sz="1400" dirty="0">
                <a:solidFill>
                  <a:schemeClr val="tx1">
                    <a:lumMod val="75000"/>
                    <a:lumOff val="25000"/>
                  </a:schemeClr>
                </a:solidFill>
                <a:latin typeface="+mj-ea"/>
                <a:ea typeface="+mj-ea"/>
                <a:sym typeface="华文细黑"/>
              </a:rPr>
              <a:t>请在此处添加标题</a:t>
            </a:r>
          </a:p>
        </p:txBody>
      </p:sp>
      <p:sp>
        <p:nvSpPr>
          <p:cNvPr id="7" name="矩形 6">
            <a:extLst>
              <a:ext uri="{FF2B5EF4-FFF2-40B4-BE49-F238E27FC236}">
                <a16:creationId xmlns:a16="http://schemas.microsoft.com/office/drawing/2014/main" id="{EAF407A5-A4FC-8543-A57C-8D3392F42B89}"/>
              </a:ext>
            </a:extLst>
          </p:cNvPr>
          <p:cNvSpPr/>
          <p:nvPr/>
        </p:nvSpPr>
        <p:spPr bwMode="auto">
          <a:xfrm>
            <a:off x="7485970" y="4959350"/>
            <a:ext cx="3603891" cy="599267"/>
          </a:xfrm>
          <a:prstGeom prst="rect">
            <a:avLst/>
          </a:prstGeom>
          <a:noFill/>
        </p:spPr>
        <p:txBody>
          <a:bodyPr wrap="square">
            <a:spAutoFit/>
            <a:scene3d>
              <a:camera prst="orthographicFront"/>
              <a:lightRig rig="threePt" dir="t"/>
            </a:scene3d>
            <a:sp3d contourW="12700"/>
          </a:bodyPr>
          <a:lstStyle/>
          <a:p>
            <a:pPr>
              <a:lnSpc>
                <a:spcPct val="150000"/>
              </a:lnSpc>
            </a:pPr>
            <a:r>
              <a:rPr lang="zh-CN" altLang="en-US" sz="12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华文细黑"/>
              </a:rPr>
              <a:t>点击在此输入说明文本点击在此输入说明文本点击在此输入说明文本点击在此输入说明文本</a:t>
            </a:r>
            <a:endParaRPr lang="en-US" altLang="zh-CN" sz="1200" dirty="0">
              <a:solidFill>
                <a:schemeClr val="tx1">
                  <a:lumMod val="75000"/>
                  <a:lumOff val="25000"/>
                </a:schemeClr>
              </a:solidFill>
              <a:latin typeface="思源黑体 CN Normal" panose="020B0400000000000000" pitchFamily="34" charset="-122"/>
              <a:ea typeface="思源黑体 CN Normal" panose="020B0400000000000000" pitchFamily="34" charset="-122"/>
              <a:sym typeface="华文细黑"/>
            </a:endParaRPr>
          </a:p>
        </p:txBody>
      </p:sp>
      <p:sp>
        <p:nvSpPr>
          <p:cNvPr id="8" name="文本框 7">
            <a:extLst>
              <a:ext uri="{FF2B5EF4-FFF2-40B4-BE49-F238E27FC236}">
                <a16:creationId xmlns:a16="http://schemas.microsoft.com/office/drawing/2014/main" id="{33D1DA68-6882-7749-BF64-7DBEE0012E74}"/>
              </a:ext>
            </a:extLst>
          </p:cNvPr>
          <p:cNvSpPr txBox="1"/>
          <p:nvPr/>
        </p:nvSpPr>
        <p:spPr>
          <a:xfrm>
            <a:off x="7485970" y="4590018"/>
            <a:ext cx="1620957" cy="307777"/>
          </a:xfrm>
          <a:prstGeom prst="rect">
            <a:avLst/>
          </a:prstGeom>
          <a:noFill/>
        </p:spPr>
        <p:txBody>
          <a:bodyPr wrap="none" rtlCol="0">
            <a:spAutoFit/>
          </a:bodyPr>
          <a:lstStyle/>
          <a:p>
            <a:r>
              <a:rPr lang="zh-CN" altLang="en-US" sz="1400" dirty="0">
                <a:solidFill>
                  <a:schemeClr val="tx1">
                    <a:lumMod val="75000"/>
                    <a:lumOff val="25000"/>
                  </a:schemeClr>
                </a:solidFill>
                <a:latin typeface="+mj-ea"/>
                <a:ea typeface="+mj-ea"/>
                <a:sym typeface="华文细黑"/>
              </a:rPr>
              <a:t>请在此处添加标题</a:t>
            </a:r>
          </a:p>
        </p:txBody>
      </p:sp>
      <p:sp>
        <p:nvSpPr>
          <p:cNvPr id="12" name="矩形 11">
            <a:extLst>
              <a:ext uri="{FF2B5EF4-FFF2-40B4-BE49-F238E27FC236}">
                <a16:creationId xmlns:a16="http://schemas.microsoft.com/office/drawing/2014/main" id="{7BAD68A9-E2C3-144A-87BF-4556AD5ACE49}"/>
              </a:ext>
            </a:extLst>
          </p:cNvPr>
          <p:cNvSpPr/>
          <p:nvPr/>
        </p:nvSpPr>
        <p:spPr>
          <a:xfrm>
            <a:off x="1306349" y="3337149"/>
            <a:ext cx="2711450" cy="2120900"/>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矩形 12">
            <a:extLst>
              <a:ext uri="{FF2B5EF4-FFF2-40B4-BE49-F238E27FC236}">
                <a16:creationId xmlns:a16="http://schemas.microsoft.com/office/drawing/2014/main" id="{2215758F-6551-A34D-9B5A-D3ED6E816C43}"/>
              </a:ext>
            </a:extLst>
          </p:cNvPr>
          <p:cNvSpPr/>
          <p:nvPr/>
        </p:nvSpPr>
        <p:spPr>
          <a:xfrm>
            <a:off x="4227349" y="3337149"/>
            <a:ext cx="2711450" cy="2120900"/>
          </a:xfrm>
          <a:prstGeom prst="rect">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65181077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checkerboard(across)">
                                      <p:cBhvr>
                                        <p:cTn id="25" dur="500"/>
                                        <p:tgtEl>
                                          <p:spTgt spid="12"/>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checkerboard(across)">
                                      <p:cBhvr>
                                        <p:cTn id="2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a:extLst>
              <a:ext uri="{FF2B5EF4-FFF2-40B4-BE49-F238E27FC236}">
                <a16:creationId xmlns:a16="http://schemas.microsoft.com/office/drawing/2014/main" id="{9A254DDE-C84B-BB42-8158-B310C1F48B04}"/>
              </a:ext>
            </a:extLst>
          </p:cNvPr>
          <p:cNvSpPr/>
          <p:nvPr/>
        </p:nvSpPr>
        <p:spPr>
          <a:xfrm rot="5400000">
            <a:off x="5596478" y="3825546"/>
            <a:ext cx="2696671" cy="949125"/>
          </a:xfrm>
          <a:prstGeom prst="trapezoid">
            <a:avLst>
              <a:gd name="adj" fmla="val 9939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五边形 2">
            <a:extLst>
              <a:ext uri="{FF2B5EF4-FFF2-40B4-BE49-F238E27FC236}">
                <a16:creationId xmlns:a16="http://schemas.microsoft.com/office/drawing/2014/main" id="{33830E06-0F0E-9843-8141-02CB2A56BBB3}"/>
              </a:ext>
            </a:extLst>
          </p:cNvPr>
          <p:cNvSpPr/>
          <p:nvPr/>
        </p:nvSpPr>
        <p:spPr>
          <a:xfrm>
            <a:off x="5544278" y="1632033"/>
            <a:ext cx="3020992" cy="995422"/>
          </a:xfrm>
          <a:prstGeom prst="homePlat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 name="梯形 3">
            <a:extLst>
              <a:ext uri="{FF2B5EF4-FFF2-40B4-BE49-F238E27FC236}">
                <a16:creationId xmlns:a16="http://schemas.microsoft.com/office/drawing/2014/main" id="{CE676AFB-3C74-3D41-AE6F-EFF4BE106B6B}"/>
              </a:ext>
            </a:extLst>
          </p:cNvPr>
          <p:cNvSpPr/>
          <p:nvPr/>
        </p:nvSpPr>
        <p:spPr>
          <a:xfrm rot="16200000">
            <a:off x="3061509" y="3165675"/>
            <a:ext cx="4016413" cy="949125"/>
          </a:xfrm>
          <a:prstGeom prst="trapezoid">
            <a:avLst>
              <a:gd name="adj" fmla="val 9939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五边形 4">
            <a:extLst>
              <a:ext uri="{FF2B5EF4-FFF2-40B4-BE49-F238E27FC236}">
                <a16:creationId xmlns:a16="http://schemas.microsoft.com/office/drawing/2014/main" id="{700AA633-6658-644D-ADFB-E1DC0E9E22C2}"/>
              </a:ext>
            </a:extLst>
          </p:cNvPr>
          <p:cNvSpPr/>
          <p:nvPr/>
        </p:nvSpPr>
        <p:spPr>
          <a:xfrm>
            <a:off x="5544278" y="4653023"/>
            <a:ext cx="3020992" cy="995422"/>
          </a:xfrm>
          <a:prstGeom prst="homePlat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五边形 5">
            <a:extLst>
              <a:ext uri="{FF2B5EF4-FFF2-40B4-BE49-F238E27FC236}">
                <a16:creationId xmlns:a16="http://schemas.microsoft.com/office/drawing/2014/main" id="{43AE0B36-C908-2B46-8C5C-D01FF89BC030}"/>
              </a:ext>
            </a:extLst>
          </p:cNvPr>
          <p:cNvSpPr/>
          <p:nvPr/>
        </p:nvSpPr>
        <p:spPr>
          <a:xfrm flipH="1">
            <a:off x="3456977" y="2951773"/>
            <a:ext cx="3020992" cy="995422"/>
          </a:xfrm>
          <a:prstGeom prst="homePlat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文本框 6">
            <a:extLst>
              <a:ext uri="{FF2B5EF4-FFF2-40B4-BE49-F238E27FC236}">
                <a16:creationId xmlns:a16="http://schemas.microsoft.com/office/drawing/2014/main" id="{8C36D3A2-DF34-9349-BE5E-7D469B22FE38}"/>
              </a:ext>
            </a:extLst>
          </p:cNvPr>
          <p:cNvSpPr txBox="1"/>
          <p:nvPr/>
        </p:nvSpPr>
        <p:spPr>
          <a:xfrm>
            <a:off x="5832357" y="1995699"/>
            <a:ext cx="2224911" cy="307777"/>
          </a:xfrm>
          <a:prstGeom prst="rect">
            <a:avLst/>
          </a:prstGeom>
          <a:noFill/>
        </p:spPr>
        <p:txBody>
          <a:bodyPr wrap="square" rtlCol="0">
            <a:spAutoFit/>
          </a:bodyPr>
          <a:lstStyle/>
          <a:p>
            <a:pPr algn="dist"/>
            <a:r>
              <a:rPr kumimoji="1" lang="en-US" altLang="zh-CN" sz="1400" dirty="0">
                <a:solidFill>
                  <a:schemeClr val="bg1"/>
                </a:solidFill>
                <a:latin typeface="+mn-ea"/>
              </a:rPr>
              <a:t>TITLE</a:t>
            </a:r>
            <a:r>
              <a:rPr kumimoji="1" lang="zh-CN" altLang="en-US" sz="1400" dirty="0">
                <a:solidFill>
                  <a:schemeClr val="bg1"/>
                </a:solidFill>
                <a:latin typeface="+mn-ea"/>
              </a:rPr>
              <a:t> </a:t>
            </a:r>
            <a:r>
              <a:rPr kumimoji="1" lang="en-US" altLang="zh-CN" sz="1400" dirty="0">
                <a:solidFill>
                  <a:schemeClr val="bg1"/>
                </a:solidFill>
                <a:latin typeface="+mn-ea"/>
              </a:rPr>
              <a:t>HERE</a:t>
            </a:r>
            <a:r>
              <a:rPr kumimoji="1" lang="zh-CN" altLang="en-US" sz="1400" dirty="0">
                <a:solidFill>
                  <a:schemeClr val="bg1"/>
                </a:solidFill>
                <a:latin typeface="+mn-ea"/>
              </a:rPr>
              <a:t>    </a:t>
            </a:r>
            <a:r>
              <a:rPr kumimoji="1" lang="en-US" altLang="zh-CN" sz="1400" dirty="0">
                <a:solidFill>
                  <a:schemeClr val="bg1"/>
                </a:solidFill>
                <a:latin typeface="+mn-ea"/>
              </a:rPr>
              <a:t>67%</a:t>
            </a:r>
            <a:endParaRPr kumimoji="1" lang="zh-CN" altLang="en-US" sz="1400" dirty="0">
              <a:solidFill>
                <a:schemeClr val="bg1"/>
              </a:solidFill>
              <a:latin typeface="+mn-ea"/>
            </a:endParaRPr>
          </a:p>
        </p:txBody>
      </p:sp>
      <p:sp>
        <p:nvSpPr>
          <p:cNvPr id="8" name="文本框 7">
            <a:extLst>
              <a:ext uri="{FF2B5EF4-FFF2-40B4-BE49-F238E27FC236}">
                <a16:creationId xmlns:a16="http://schemas.microsoft.com/office/drawing/2014/main" id="{78679544-1F2B-804F-8342-138350E63781}"/>
              </a:ext>
            </a:extLst>
          </p:cNvPr>
          <p:cNvSpPr txBox="1"/>
          <p:nvPr/>
        </p:nvSpPr>
        <p:spPr>
          <a:xfrm>
            <a:off x="5832356" y="4996845"/>
            <a:ext cx="2224911" cy="307777"/>
          </a:xfrm>
          <a:prstGeom prst="rect">
            <a:avLst/>
          </a:prstGeom>
          <a:noFill/>
        </p:spPr>
        <p:txBody>
          <a:bodyPr wrap="square" rtlCol="0">
            <a:spAutoFit/>
          </a:bodyPr>
          <a:lstStyle/>
          <a:p>
            <a:pPr algn="dist"/>
            <a:r>
              <a:rPr kumimoji="1" lang="en-US" altLang="zh-CN" sz="1400" dirty="0">
                <a:solidFill>
                  <a:schemeClr val="bg1"/>
                </a:solidFill>
                <a:latin typeface="+mn-ea"/>
              </a:rPr>
              <a:t>TITLE</a:t>
            </a:r>
            <a:r>
              <a:rPr kumimoji="1" lang="zh-CN" altLang="en-US" sz="1400" dirty="0">
                <a:solidFill>
                  <a:schemeClr val="bg1"/>
                </a:solidFill>
                <a:latin typeface="+mn-ea"/>
              </a:rPr>
              <a:t> </a:t>
            </a:r>
            <a:r>
              <a:rPr kumimoji="1" lang="en-US" altLang="zh-CN" sz="1400" dirty="0">
                <a:solidFill>
                  <a:schemeClr val="bg1"/>
                </a:solidFill>
                <a:latin typeface="+mn-ea"/>
              </a:rPr>
              <a:t>HERE</a:t>
            </a:r>
            <a:r>
              <a:rPr kumimoji="1" lang="zh-CN" altLang="en-US" sz="1400" dirty="0">
                <a:solidFill>
                  <a:schemeClr val="bg1"/>
                </a:solidFill>
                <a:latin typeface="+mn-ea"/>
              </a:rPr>
              <a:t>    </a:t>
            </a:r>
            <a:r>
              <a:rPr kumimoji="1" lang="en-US" altLang="zh-CN" sz="1400" dirty="0">
                <a:solidFill>
                  <a:schemeClr val="bg1"/>
                </a:solidFill>
                <a:latin typeface="+mn-ea"/>
              </a:rPr>
              <a:t>46%</a:t>
            </a:r>
            <a:endParaRPr kumimoji="1" lang="zh-CN" altLang="en-US" sz="1400" dirty="0">
              <a:solidFill>
                <a:schemeClr val="bg1"/>
              </a:solidFill>
              <a:latin typeface="+mn-ea"/>
            </a:endParaRPr>
          </a:p>
        </p:txBody>
      </p:sp>
      <p:sp>
        <p:nvSpPr>
          <p:cNvPr id="9" name="文本框 8">
            <a:extLst>
              <a:ext uri="{FF2B5EF4-FFF2-40B4-BE49-F238E27FC236}">
                <a16:creationId xmlns:a16="http://schemas.microsoft.com/office/drawing/2014/main" id="{19B36B98-D66F-F841-9367-E57059EA1E8D}"/>
              </a:ext>
            </a:extLst>
          </p:cNvPr>
          <p:cNvSpPr txBox="1"/>
          <p:nvPr/>
        </p:nvSpPr>
        <p:spPr>
          <a:xfrm>
            <a:off x="3855017" y="3295595"/>
            <a:ext cx="2224911" cy="307777"/>
          </a:xfrm>
          <a:prstGeom prst="rect">
            <a:avLst/>
          </a:prstGeom>
          <a:noFill/>
        </p:spPr>
        <p:txBody>
          <a:bodyPr wrap="square" rtlCol="0">
            <a:spAutoFit/>
          </a:bodyPr>
          <a:lstStyle/>
          <a:p>
            <a:pPr algn="dist"/>
            <a:r>
              <a:rPr kumimoji="1" lang="en-US" altLang="zh-CN" sz="1400" dirty="0">
                <a:solidFill>
                  <a:schemeClr val="bg1"/>
                </a:solidFill>
                <a:latin typeface="+mn-ea"/>
              </a:rPr>
              <a:t>TITLE</a:t>
            </a:r>
            <a:r>
              <a:rPr kumimoji="1" lang="zh-CN" altLang="en-US" sz="1400" dirty="0">
                <a:solidFill>
                  <a:schemeClr val="bg1"/>
                </a:solidFill>
                <a:latin typeface="+mn-ea"/>
              </a:rPr>
              <a:t> </a:t>
            </a:r>
            <a:r>
              <a:rPr kumimoji="1" lang="en-US" altLang="zh-CN" sz="1400" dirty="0">
                <a:solidFill>
                  <a:schemeClr val="bg1"/>
                </a:solidFill>
                <a:latin typeface="+mn-ea"/>
              </a:rPr>
              <a:t>HERE</a:t>
            </a:r>
            <a:r>
              <a:rPr kumimoji="1" lang="zh-CN" altLang="en-US" sz="1400" dirty="0">
                <a:solidFill>
                  <a:schemeClr val="bg1"/>
                </a:solidFill>
                <a:latin typeface="+mn-ea"/>
              </a:rPr>
              <a:t>    </a:t>
            </a:r>
            <a:r>
              <a:rPr kumimoji="1" lang="en-US" altLang="zh-CN" sz="1400" dirty="0">
                <a:solidFill>
                  <a:schemeClr val="bg1"/>
                </a:solidFill>
                <a:latin typeface="+mn-ea"/>
              </a:rPr>
              <a:t>32%</a:t>
            </a:r>
            <a:endParaRPr kumimoji="1" lang="zh-CN" altLang="en-US" sz="1400" dirty="0">
              <a:solidFill>
                <a:schemeClr val="bg1"/>
              </a:solidFill>
              <a:latin typeface="+mn-ea"/>
            </a:endParaRPr>
          </a:p>
        </p:txBody>
      </p:sp>
      <p:sp>
        <p:nvSpPr>
          <p:cNvPr id="10" name="文本框 9">
            <a:extLst>
              <a:ext uri="{FF2B5EF4-FFF2-40B4-BE49-F238E27FC236}">
                <a16:creationId xmlns:a16="http://schemas.microsoft.com/office/drawing/2014/main" id="{87B62AD5-A172-6B4E-9070-160017962C24}"/>
              </a:ext>
            </a:extLst>
          </p:cNvPr>
          <p:cNvSpPr txBox="1"/>
          <p:nvPr/>
        </p:nvSpPr>
        <p:spPr>
          <a:xfrm>
            <a:off x="8679723" y="1632030"/>
            <a:ext cx="2730400"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11" name="文本框 10">
            <a:extLst>
              <a:ext uri="{FF2B5EF4-FFF2-40B4-BE49-F238E27FC236}">
                <a16:creationId xmlns:a16="http://schemas.microsoft.com/office/drawing/2014/main" id="{905F3651-E6B4-E44C-A79B-4437D10CF6AD}"/>
              </a:ext>
            </a:extLst>
          </p:cNvPr>
          <p:cNvSpPr txBox="1"/>
          <p:nvPr/>
        </p:nvSpPr>
        <p:spPr>
          <a:xfrm>
            <a:off x="8679721" y="4712600"/>
            <a:ext cx="2640949"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12" name="文本框 11">
            <a:extLst>
              <a:ext uri="{FF2B5EF4-FFF2-40B4-BE49-F238E27FC236}">
                <a16:creationId xmlns:a16="http://schemas.microsoft.com/office/drawing/2014/main" id="{7958ADC8-DA89-E241-BA39-2954765DADFE}"/>
              </a:ext>
            </a:extLst>
          </p:cNvPr>
          <p:cNvSpPr txBox="1"/>
          <p:nvPr/>
        </p:nvSpPr>
        <p:spPr>
          <a:xfrm>
            <a:off x="719573" y="3011350"/>
            <a:ext cx="2588217" cy="876266"/>
          </a:xfrm>
          <a:prstGeom prst="rect">
            <a:avLst/>
          </a:prstGeom>
          <a:noFill/>
        </p:spPr>
        <p:txBody>
          <a:bodyPr wrap="square" rtlCol="0">
            <a:spAutoFit/>
          </a:bodyPr>
          <a:lstStyle/>
          <a:p>
            <a:pPr algn="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Tree>
    <p:extLst>
      <p:ext uri="{BB962C8B-B14F-4D97-AF65-F5344CB8AC3E}">
        <p14:creationId xmlns:p14="http://schemas.microsoft.com/office/powerpoint/2010/main" val="42702898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13B18C3-BB1C-6541-B6F3-6BC79D372B97}"/>
              </a:ext>
            </a:extLst>
          </p:cNvPr>
          <p:cNvSpPr/>
          <p:nvPr/>
        </p:nvSpPr>
        <p:spPr>
          <a:xfrm>
            <a:off x="0" y="1"/>
            <a:ext cx="90545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a:extLst>
              <a:ext uri="{FF2B5EF4-FFF2-40B4-BE49-F238E27FC236}">
                <a16:creationId xmlns:a16="http://schemas.microsoft.com/office/drawing/2014/main" id="{50154057-21CB-994D-9780-39797D3D617A}"/>
              </a:ext>
            </a:extLst>
          </p:cNvPr>
          <p:cNvGrpSpPr/>
          <p:nvPr/>
        </p:nvGrpSpPr>
        <p:grpSpPr>
          <a:xfrm>
            <a:off x="8089930" y="-3669792"/>
            <a:ext cx="7898759" cy="10527792"/>
            <a:chOff x="7132320" y="-3669792"/>
            <a:chExt cx="7898759" cy="10527792"/>
          </a:xfrm>
        </p:grpSpPr>
        <p:grpSp>
          <p:nvGrpSpPr>
            <p:cNvPr id="7" name="组合 6">
              <a:extLst>
                <a:ext uri="{FF2B5EF4-FFF2-40B4-BE49-F238E27FC236}">
                  <a16:creationId xmlns:a16="http://schemas.microsoft.com/office/drawing/2014/main" id="{ECA9271C-F2D4-D048-A562-C8AC003D7255}"/>
                </a:ext>
              </a:extLst>
            </p:cNvPr>
            <p:cNvGrpSpPr/>
            <p:nvPr/>
          </p:nvGrpSpPr>
          <p:grpSpPr>
            <a:xfrm>
              <a:off x="7132320" y="-3669792"/>
              <a:ext cx="7898759" cy="10527792"/>
              <a:chOff x="7914640" y="0"/>
              <a:chExt cx="5145399" cy="6858000"/>
            </a:xfrm>
          </p:grpSpPr>
          <p:sp>
            <p:nvSpPr>
              <p:cNvPr id="11" name="斜纹 10">
                <a:extLst>
                  <a:ext uri="{FF2B5EF4-FFF2-40B4-BE49-F238E27FC236}">
                    <a16:creationId xmlns:a16="http://schemas.microsoft.com/office/drawing/2014/main" id="{F80782C8-54E5-D644-A914-8CF916F284D2}"/>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斜纹 11">
                <a:extLst>
                  <a:ext uri="{FF2B5EF4-FFF2-40B4-BE49-F238E27FC236}">
                    <a16:creationId xmlns:a16="http://schemas.microsoft.com/office/drawing/2014/main" id="{73261EBD-892F-1445-A6E9-4DF3F3B5CD76}"/>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8" name="组合 7">
              <a:extLst>
                <a:ext uri="{FF2B5EF4-FFF2-40B4-BE49-F238E27FC236}">
                  <a16:creationId xmlns:a16="http://schemas.microsoft.com/office/drawing/2014/main" id="{7F911211-668F-D440-A442-3E76FAF263A9}"/>
                </a:ext>
              </a:extLst>
            </p:cNvPr>
            <p:cNvGrpSpPr/>
            <p:nvPr/>
          </p:nvGrpSpPr>
          <p:grpSpPr>
            <a:xfrm>
              <a:off x="7914640" y="0"/>
              <a:ext cx="5145399" cy="6858000"/>
              <a:chOff x="7914640" y="0"/>
              <a:chExt cx="5145399" cy="6858000"/>
            </a:xfrm>
          </p:grpSpPr>
          <p:sp>
            <p:nvSpPr>
              <p:cNvPr id="9" name="斜纹 8">
                <a:extLst>
                  <a:ext uri="{FF2B5EF4-FFF2-40B4-BE49-F238E27FC236}">
                    <a16:creationId xmlns:a16="http://schemas.microsoft.com/office/drawing/2014/main" id="{AE5AA154-49A8-AF43-A0F3-0011F871CC54}"/>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a:extLst>
                  <a:ext uri="{FF2B5EF4-FFF2-40B4-BE49-F238E27FC236}">
                    <a16:creationId xmlns:a16="http://schemas.microsoft.com/office/drawing/2014/main" id="{A541F14E-3BC8-EE4F-BAF0-53DD74B6D6C4}"/>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
        <p:nvSpPr>
          <p:cNvPr id="2" name="文本框 1">
            <a:extLst>
              <a:ext uri="{FF2B5EF4-FFF2-40B4-BE49-F238E27FC236}">
                <a16:creationId xmlns:a16="http://schemas.microsoft.com/office/drawing/2014/main" id="{3EBE0331-A95A-1B47-9146-69401457EC6F}"/>
              </a:ext>
            </a:extLst>
          </p:cNvPr>
          <p:cNvSpPr txBox="1"/>
          <p:nvPr/>
        </p:nvSpPr>
        <p:spPr>
          <a:xfrm>
            <a:off x="1167614" y="2828234"/>
            <a:ext cx="6500961" cy="1107996"/>
          </a:xfrm>
          <a:prstGeom prst="rect">
            <a:avLst/>
          </a:prstGeom>
          <a:noFill/>
        </p:spPr>
        <p:txBody>
          <a:bodyPr wrap="square" rtlCol="0">
            <a:spAutoFit/>
          </a:bodyPr>
          <a:lstStyle/>
          <a:p>
            <a:pPr algn="dist"/>
            <a:r>
              <a:rPr kumimoji="1" lang="zh-CN" altLang="en-US" sz="6600" dirty="0">
                <a:solidFill>
                  <a:schemeClr val="tx1">
                    <a:lumMod val="75000"/>
                    <a:lumOff val="25000"/>
                  </a:schemeClr>
                </a:solidFill>
                <a:latin typeface="+mj-ea"/>
                <a:ea typeface="+mj-ea"/>
              </a:rPr>
              <a:t>请输入标题文字</a:t>
            </a:r>
          </a:p>
        </p:txBody>
      </p:sp>
      <p:sp>
        <p:nvSpPr>
          <p:cNvPr id="3" name="文本框 2">
            <a:extLst>
              <a:ext uri="{FF2B5EF4-FFF2-40B4-BE49-F238E27FC236}">
                <a16:creationId xmlns:a16="http://schemas.microsoft.com/office/drawing/2014/main" id="{70530273-A753-1B47-AF11-E509F0EDA5B7}"/>
              </a:ext>
            </a:extLst>
          </p:cNvPr>
          <p:cNvSpPr txBox="1"/>
          <p:nvPr/>
        </p:nvSpPr>
        <p:spPr>
          <a:xfrm>
            <a:off x="1207370" y="2251079"/>
            <a:ext cx="1628972"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PART</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03</a:t>
            </a:r>
            <a:endParaRPr kumimoji="1" lang="zh-CN" altLang="en-US" sz="2800" dirty="0">
              <a:solidFill>
                <a:schemeClr val="tx1">
                  <a:lumMod val="75000"/>
                  <a:lumOff val="25000"/>
                </a:schemeClr>
              </a:solidFill>
              <a:latin typeface="+mj-ea"/>
              <a:ea typeface="+mj-ea"/>
            </a:endParaRPr>
          </a:p>
        </p:txBody>
      </p:sp>
      <p:sp>
        <p:nvSpPr>
          <p:cNvPr id="4" name="文本框 3">
            <a:extLst>
              <a:ext uri="{FF2B5EF4-FFF2-40B4-BE49-F238E27FC236}">
                <a16:creationId xmlns:a16="http://schemas.microsoft.com/office/drawing/2014/main" id="{A5B3D8E8-A62A-FF47-B9E9-1635B8401AB2}"/>
              </a:ext>
            </a:extLst>
          </p:cNvPr>
          <p:cNvSpPr txBox="1"/>
          <p:nvPr/>
        </p:nvSpPr>
        <p:spPr>
          <a:xfrm>
            <a:off x="1187492" y="3936230"/>
            <a:ext cx="6604786" cy="535852"/>
          </a:xfrm>
          <a:prstGeom prst="rect">
            <a:avLst/>
          </a:prstGeom>
          <a:noFill/>
        </p:spPr>
        <p:txBody>
          <a:bodyPr wrap="square" rtlCol="0">
            <a:spAutoFit/>
          </a:bodyPr>
          <a:lstStyle/>
          <a:p>
            <a:pPr>
              <a:lnSpc>
                <a:spcPct val="150000"/>
              </a:lnSpc>
            </a:pPr>
            <a:r>
              <a:rPr lang="en" altLang="zh-CN" sz="105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spTree>
    <p:extLst>
      <p:ext uri="{BB962C8B-B14F-4D97-AF65-F5344CB8AC3E}">
        <p14:creationId xmlns:p14="http://schemas.microsoft.com/office/powerpoint/2010/main" val="8919187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a:extLst>
              <a:ext uri="{FF2B5EF4-FFF2-40B4-BE49-F238E27FC236}">
                <a16:creationId xmlns:a16="http://schemas.microsoft.com/office/drawing/2014/main" id="{B8AFE7F6-46CE-A941-9D16-A086A76E81DB}"/>
              </a:ext>
            </a:extLst>
          </p:cNvPr>
          <p:cNvSpPr/>
          <p:nvPr/>
        </p:nvSpPr>
        <p:spPr>
          <a:xfrm>
            <a:off x="1104900" y="1733550"/>
            <a:ext cx="1257300" cy="1257300"/>
          </a:xfrm>
          <a:prstGeom prst="blockArc">
            <a:avLst>
              <a:gd name="adj1" fmla="val 2629852"/>
              <a:gd name="adj2" fmla="val 0"/>
              <a:gd name="adj3" fmla="val 25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椭圆 2">
            <a:extLst>
              <a:ext uri="{FF2B5EF4-FFF2-40B4-BE49-F238E27FC236}">
                <a16:creationId xmlns:a16="http://schemas.microsoft.com/office/drawing/2014/main" id="{4B86B933-B351-8F4E-8E99-4351D10063E5}"/>
              </a:ext>
            </a:extLst>
          </p:cNvPr>
          <p:cNvSpPr/>
          <p:nvPr/>
        </p:nvSpPr>
        <p:spPr>
          <a:xfrm>
            <a:off x="1276350" y="1905000"/>
            <a:ext cx="914400" cy="914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CE9072E4-F019-0144-9BA6-2E496873A175}"/>
              </a:ext>
            </a:extLst>
          </p:cNvPr>
          <p:cNvSpPr txBox="1"/>
          <p:nvPr/>
        </p:nvSpPr>
        <p:spPr>
          <a:xfrm>
            <a:off x="1410384" y="2177534"/>
            <a:ext cx="654346" cy="369332"/>
          </a:xfrm>
          <a:prstGeom prst="rect">
            <a:avLst/>
          </a:prstGeom>
          <a:noFill/>
        </p:spPr>
        <p:txBody>
          <a:bodyPr wrap="none" rtlCol="0">
            <a:spAutoFit/>
          </a:bodyPr>
          <a:lstStyle/>
          <a:p>
            <a:r>
              <a:rPr kumimoji="1" lang="en-US" altLang="zh-CN">
                <a:solidFill>
                  <a:schemeClr val="tx1">
                    <a:lumMod val="65000"/>
                    <a:lumOff val="35000"/>
                  </a:schemeClr>
                </a:solidFill>
                <a:latin typeface="+mn-ea"/>
              </a:rPr>
              <a:t>76%</a:t>
            </a:r>
            <a:endParaRPr kumimoji="1" lang="zh-CN" altLang="en-US">
              <a:solidFill>
                <a:schemeClr val="tx1">
                  <a:lumMod val="65000"/>
                  <a:lumOff val="35000"/>
                </a:schemeClr>
              </a:solidFill>
              <a:latin typeface="+mn-ea"/>
            </a:endParaRPr>
          </a:p>
        </p:txBody>
      </p:sp>
      <p:sp>
        <p:nvSpPr>
          <p:cNvPr id="5" name="空心弧 4">
            <a:extLst>
              <a:ext uri="{FF2B5EF4-FFF2-40B4-BE49-F238E27FC236}">
                <a16:creationId xmlns:a16="http://schemas.microsoft.com/office/drawing/2014/main" id="{F90B61FA-3DEB-1248-A9BA-EA580B41032B}"/>
              </a:ext>
            </a:extLst>
          </p:cNvPr>
          <p:cNvSpPr/>
          <p:nvPr/>
        </p:nvSpPr>
        <p:spPr>
          <a:xfrm rot="16200000">
            <a:off x="3352800" y="1733550"/>
            <a:ext cx="1257300" cy="1257300"/>
          </a:xfrm>
          <a:prstGeom prst="blockArc">
            <a:avLst>
              <a:gd name="adj1" fmla="val 10780839"/>
              <a:gd name="adj2" fmla="val 0"/>
              <a:gd name="adj3" fmla="val 25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椭圆 5">
            <a:extLst>
              <a:ext uri="{FF2B5EF4-FFF2-40B4-BE49-F238E27FC236}">
                <a16:creationId xmlns:a16="http://schemas.microsoft.com/office/drawing/2014/main" id="{17DD894A-4778-434D-ADAB-6BD2BB296AD1}"/>
              </a:ext>
            </a:extLst>
          </p:cNvPr>
          <p:cNvSpPr/>
          <p:nvPr/>
        </p:nvSpPr>
        <p:spPr>
          <a:xfrm>
            <a:off x="3524250" y="1905000"/>
            <a:ext cx="914400" cy="914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28396A1F-F56F-A043-802F-339DC2B0A11C}"/>
              </a:ext>
            </a:extLst>
          </p:cNvPr>
          <p:cNvSpPr txBox="1"/>
          <p:nvPr/>
        </p:nvSpPr>
        <p:spPr>
          <a:xfrm>
            <a:off x="3658284" y="2177534"/>
            <a:ext cx="654346" cy="369332"/>
          </a:xfrm>
          <a:prstGeom prst="rect">
            <a:avLst/>
          </a:prstGeom>
          <a:noFill/>
        </p:spPr>
        <p:txBody>
          <a:bodyPr wrap="none" rtlCol="0">
            <a:spAutoFit/>
          </a:bodyPr>
          <a:lstStyle/>
          <a:p>
            <a:r>
              <a:rPr kumimoji="1" lang="en-US" altLang="zh-CN">
                <a:solidFill>
                  <a:schemeClr val="tx1">
                    <a:lumMod val="65000"/>
                    <a:lumOff val="35000"/>
                  </a:schemeClr>
                </a:solidFill>
                <a:latin typeface="+mn-ea"/>
              </a:rPr>
              <a:t>50%</a:t>
            </a:r>
            <a:endParaRPr kumimoji="1" lang="zh-CN" altLang="en-US">
              <a:solidFill>
                <a:schemeClr val="tx1">
                  <a:lumMod val="65000"/>
                  <a:lumOff val="35000"/>
                </a:schemeClr>
              </a:solidFill>
              <a:latin typeface="+mn-ea"/>
            </a:endParaRPr>
          </a:p>
        </p:txBody>
      </p:sp>
      <p:sp>
        <p:nvSpPr>
          <p:cNvPr id="8" name="空心弧 7">
            <a:extLst>
              <a:ext uri="{FF2B5EF4-FFF2-40B4-BE49-F238E27FC236}">
                <a16:creationId xmlns:a16="http://schemas.microsoft.com/office/drawing/2014/main" id="{0F1A5DF0-DC8A-324B-AA2D-DCDCA2C757C7}"/>
              </a:ext>
            </a:extLst>
          </p:cNvPr>
          <p:cNvSpPr/>
          <p:nvPr/>
        </p:nvSpPr>
        <p:spPr>
          <a:xfrm rot="20700000">
            <a:off x="5600700" y="1733550"/>
            <a:ext cx="1257300" cy="1257300"/>
          </a:xfrm>
          <a:prstGeom prst="blockArc">
            <a:avLst>
              <a:gd name="adj1" fmla="val 6899286"/>
              <a:gd name="adj2" fmla="val 0"/>
              <a:gd name="adj3" fmla="val 25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9" name="椭圆 8">
            <a:extLst>
              <a:ext uri="{FF2B5EF4-FFF2-40B4-BE49-F238E27FC236}">
                <a16:creationId xmlns:a16="http://schemas.microsoft.com/office/drawing/2014/main" id="{6C1321A1-A899-8E47-ACE8-46BBAD476A73}"/>
              </a:ext>
            </a:extLst>
          </p:cNvPr>
          <p:cNvSpPr/>
          <p:nvPr/>
        </p:nvSpPr>
        <p:spPr>
          <a:xfrm>
            <a:off x="5772150" y="1905000"/>
            <a:ext cx="914400" cy="91440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文本框 9">
            <a:extLst>
              <a:ext uri="{FF2B5EF4-FFF2-40B4-BE49-F238E27FC236}">
                <a16:creationId xmlns:a16="http://schemas.microsoft.com/office/drawing/2014/main" id="{EB9508A3-DEA9-4A48-ADC5-630774A14C59}"/>
              </a:ext>
            </a:extLst>
          </p:cNvPr>
          <p:cNvSpPr txBox="1"/>
          <p:nvPr/>
        </p:nvSpPr>
        <p:spPr>
          <a:xfrm>
            <a:off x="5906184" y="2177534"/>
            <a:ext cx="654346" cy="369332"/>
          </a:xfrm>
          <a:prstGeom prst="rect">
            <a:avLst/>
          </a:prstGeom>
          <a:noFill/>
        </p:spPr>
        <p:txBody>
          <a:bodyPr wrap="none" rtlCol="0">
            <a:spAutoFit/>
          </a:bodyPr>
          <a:lstStyle/>
          <a:p>
            <a:r>
              <a:rPr kumimoji="1" lang="en-US" altLang="zh-CN">
                <a:solidFill>
                  <a:schemeClr val="tx1">
                    <a:lumMod val="65000"/>
                    <a:lumOff val="35000"/>
                  </a:schemeClr>
                </a:solidFill>
                <a:latin typeface="+mn-ea"/>
              </a:rPr>
              <a:t>66%</a:t>
            </a:r>
            <a:endParaRPr kumimoji="1" lang="zh-CN" altLang="en-US">
              <a:solidFill>
                <a:schemeClr val="tx1">
                  <a:lumMod val="65000"/>
                  <a:lumOff val="35000"/>
                </a:schemeClr>
              </a:solidFill>
              <a:latin typeface="+mn-ea"/>
            </a:endParaRPr>
          </a:p>
        </p:txBody>
      </p:sp>
      <p:sp>
        <p:nvSpPr>
          <p:cNvPr id="11" name="文本框 10">
            <a:extLst>
              <a:ext uri="{FF2B5EF4-FFF2-40B4-BE49-F238E27FC236}">
                <a16:creationId xmlns:a16="http://schemas.microsoft.com/office/drawing/2014/main" id="{5CB92A7E-6F2D-0240-87A8-B9166BCD02A4}"/>
              </a:ext>
            </a:extLst>
          </p:cNvPr>
          <p:cNvSpPr txBox="1"/>
          <p:nvPr/>
        </p:nvSpPr>
        <p:spPr>
          <a:xfrm>
            <a:off x="1230848" y="3365500"/>
            <a:ext cx="1005403" cy="338554"/>
          </a:xfrm>
          <a:prstGeom prst="rect">
            <a:avLst/>
          </a:prstGeom>
          <a:noFill/>
        </p:spPr>
        <p:txBody>
          <a:bodyPr wrap="none" rtlCol="0">
            <a:spAutoFit/>
          </a:bodyPr>
          <a:lstStyle/>
          <a:p>
            <a:r>
              <a:rPr kumimoji="1" lang="zh-CN" altLang="en-US" sz="1600">
                <a:solidFill>
                  <a:schemeClr val="tx1">
                    <a:lumMod val="65000"/>
                    <a:lumOff val="35000"/>
                  </a:schemeClr>
                </a:solidFill>
              </a:rPr>
              <a:t>数据内容</a:t>
            </a:r>
          </a:p>
        </p:txBody>
      </p:sp>
      <p:sp>
        <p:nvSpPr>
          <p:cNvPr id="12" name="文本框 11">
            <a:extLst>
              <a:ext uri="{FF2B5EF4-FFF2-40B4-BE49-F238E27FC236}">
                <a16:creationId xmlns:a16="http://schemas.microsoft.com/office/drawing/2014/main" id="{E1DD8D2D-F641-B044-8AD1-2408DBE5EF59}"/>
              </a:ext>
            </a:extLst>
          </p:cNvPr>
          <p:cNvSpPr txBox="1"/>
          <p:nvPr/>
        </p:nvSpPr>
        <p:spPr>
          <a:xfrm>
            <a:off x="3441700" y="3365500"/>
            <a:ext cx="1005403" cy="338554"/>
          </a:xfrm>
          <a:prstGeom prst="rect">
            <a:avLst/>
          </a:prstGeom>
          <a:noFill/>
        </p:spPr>
        <p:txBody>
          <a:bodyPr wrap="none" rtlCol="0">
            <a:spAutoFit/>
          </a:bodyPr>
          <a:lstStyle/>
          <a:p>
            <a:r>
              <a:rPr kumimoji="1" lang="zh-CN" altLang="en-US" sz="1600">
                <a:solidFill>
                  <a:schemeClr val="tx1">
                    <a:lumMod val="65000"/>
                    <a:lumOff val="35000"/>
                  </a:schemeClr>
                </a:solidFill>
              </a:rPr>
              <a:t>数据内容</a:t>
            </a:r>
          </a:p>
        </p:txBody>
      </p:sp>
      <p:sp>
        <p:nvSpPr>
          <p:cNvPr id="13" name="文本框 12">
            <a:extLst>
              <a:ext uri="{FF2B5EF4-FFF2-40B4-BE49-F238E27FC236}">
                <a16:creationId xmlns:a16="http://schemas.microsoft.com/office/drawing/2014/main" id="{D02D1BEE-C317-ED4F-A11D-035CC65633C8}"/>
              </a:ext>
            </a:extLst>
          </p:cNvPr>
          <p:cNvSpPr txBox="1"/>
          <p:nvPr/>
        </p:nvSpPr>
        <p:spPr>
          <a:xfrm>
            <a:off x="5759450" y="3365500"/>
            <a:ext cx="1005403" cy="338554"/>
          </a:xfrm>
          <a:prstGeom prst="rect">
            <a:avLst/>
          </a:prstGeom>
          <a:noFill/>
        </p:spPr>
        <p:txBody>
          <a:bodyPr wrap="none" rtlCol="0">
            <a:spAutoFit/>
          </a:bodyPr>
          <a:lstStyle/>
          <a:p>
            <a:r>
              <a:rPr kumimoji="1" lang="zh-CN" altLang="en-US" sz="1600">
                <a:solidFill>
                  <a:schemeClr val="tx1">
                    <a:lumMod val="65000"/>
                    <a:lumOff val="35000"/>
                  </a:schemeClr>
                </a:solidFill>
              </a:rPr>
              <a:t>数据内容</a:t>
            </a:r>
          </a:p>
        </p:txBody>
      </p:sp>
      <p:sp>
        <p:nvSpPr>
          <p:cNvPr id="14" name="文本框 13">
            <a:extLst>
              <a:ext uri="{FF2B5EF4-FFF2-40B4-BE49-F238E27FC236}">
                <a16:creationId xmlns:a16="http://schemas.microsoft.com/office/drawing/2014/main" id="{62D676DD-14C9-BD4B-A9D7-C1B74DCB2526}"/>
              </a:ext>
            </a:extLst>
          </p:cNvPr>
          <p:cNvSpPr txBox="1"/>
          <p:nvPr/>
        </p:nvSpPr>
        <p:spPr>
          <a:xfrm>
            <a:off x="1104900" y="4078703"/>
            <a:ext cx="5894386" cy="1318759"/>
          </a:xfrm>
          <a:prstGeom prst="rect">
            <a:avLst/>
          </a:prstGeom>
          <a:noFill/>
        </p:spPr>
        <p:txBody>
          <a:bodyPr wrap="square" rtlCol="0">
            <a:spAutoFit/>
          </a:bodyPr>
          <a:lstStyle/>
          <a:p>
            <a:pPr>
              <a:lnSpc>
                <a:spcPct val="15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a:t>
            </a:r>
            <a:endParaRPr kumimoji="1" lang="en-US" altLang="zh-CN" sz="1100" dirty="0">
              <a:solidFill>
                <a:schemeClr val="tx1">
                  <a:lumMod val="50000"/>
                  <a:lumOff val="50000"/>
                </a:schemeClr>
              </a:solidFill>
              <a:latin typeface="+mn-ea"/>
              <a:cs typeface="+mn-ea"/>
              <a:sym typeface="+mn-lt"/>
            </a:endParaRPr>
          </a:p>
          <a:p>
            <a:pPr>
              <a:lnSpc>
                <a:spcPct val="150000"/>
              </a:lnSpc>
            </a:pPr>
            <a:endParaRPr kumimoji="1" lang="en-US" altLang="zh-CN" sz="1100" dirty="0">
              <a:solidFill>
                <a:schemeClr val="tx1">
                  <a:lumMod val="50000"/>
                  <a:lumOff val="50000"/>
                </a:schemeClr>
              </a:solidFill>
              <a:latin typeface="+mn-ea"/>
              <a:cs typeface="+mn-ea"/>
              <a:sym typeface="+mn-lt"/>
            </a:endParaRPr>
          </a:p>
          <a:p>
            <a:pPr>
              <a:lnSpc>
                <a:spcPct val="150000"/>
              </a:lnSpc>
            </a:pPr>
            <a:r>
              <a:rPr kumimoji="1" lang="zh-CN" altLang="en-US" sz="1100" dirty="0">
                <a:solidFill>
                  <a:schemeClr val="tx1">
                    <a:lumMod val="75000"/>
                    <a:lumOff val="25000"/>
                  </a:schemeClr>
                </a:solidFill>
                <a:latin typeface="+mn-ea"/>
                <a:cs typeface="+mn-ea"/>
                <a:sym typeface="+mn-lt"/>
              </a:rPr>
              <a:t>感谢您使用我们的</a:t>
            </a:r>
            <a:r>
              <a:rPr kumimoji="1" lang="en-US" altLang="zh-CN" sz="1100" dirty="0">
                <a:solidFill>
                  <a:schemeClr val="tx1">
                    <a:lumMod val="75000"/>
                    <a:lumOff val="25000"/>
                  </a:schemeClr>
                </a:solidFill>
                <a:latin typeface="+mn-ea"/>
                <a:cs typeface="+mn-ea"/>
                <a:sym typeface="+mn-lt"/>
              </a:rPr>
              <a:t>PPT</a:t>
            </a:r>
            <a:r>
              <a:rPr kumimoji="1" lang="zh-CN" altLang="en-US" sz="1100" dirty="0">
                <a:solidFill>
                  <a:schemeClr val="tx1">
                    <a:lumMod val="75000"/>
                    <a:lumOff val="25000"/>
                  </a:schemeClr>
                </a:solidFill>
                <a:latin typeface="+mn-ea"/>
                <a:cs typeface="+mn-ea"/>
                <a:sym typeface="+mn-lt"/>
              </a:rPr>
              <a:t>模板。请在此输入您需要的文字内容，感谢您使用我们的</a:t>
            </a:r>
            <a:r>
              <a:rPr kumimoji="1" lang="en-US" altLang="zh-CN" sz="1100" dirty="0">
                <a:solidFill>
                  <a:schemeClr val="tx1">
                    <a:lumMod val="75000"/>
                    <a:lumOff val="25000"/>
                  </a:schemeClr>
                </a:solidFill>
                <a:latin typeface="+mn-ea"/>
                <a:cs typeface="+mn-ea"/>
                <a:sym typeface="+mn-lt"/>
              </a:rPr>
              <a:t>PPT</a:t>
            </a:r>
            <a:r>
              <a:rPr kumimoji="1" lang="zh-CN" altLang="en-US" sz="1100" dirty="0">
                <a:solidFill>
                  <a:schemeClr val="tx1">
                    <a:lumMod val="75000"/>
                    <a:lumOff val="25000"/>
                  </a:schemeClr>
                </a:solidFill>
                <a:latin typeface="+mn-ea"/>
                <a:cs typeface="+mn-ea"/>
                <a:sym typeface="+mn-lt"/>
              </a:rPr>
              <a:t>模板。</a:t>
            </a:r>
          </a:p>
        </p:txBody>
      </p:sp>
      <p:sp>
        <p:nvSpPr>
          <p:cNvPr id="15" name="矩形 14">
            <a:extLst>
              <a:ext uri="{FF2B5EF4-FFF2-40B4-BE49-F238E27FC236}">
                <a16:creationId xmlns:a16="http://schemas.microsoft.com/office/drawing/2014/main" id="{9D09D730-20E8-7845-A8F8-E36289E4434B}"/>
              </a:ext>
            </a:extLst>
          </p:cNvPr>
          <p:cNvSpPr/>
          <p:nvPr/>
        </p:nvSpPr>
        <p:spPr>
          <a:xfrm>
            <a:off x="8083550" y="1384262"/>
            <a:ext cx="2857500" cy="40767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7858174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500"/>
                                        <p:tgtEl>
                                          <p:spTgt spid="1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animBg="1"/>
      <p:bldP spid="6" grpId="0" animBg="1"/>
      <p:bldP spid="7" grpId="0"/>
      <p:bldP spid="8" grpId="0" animBg="1"/>
      <p:bldP spid="9" grpId="0" animBg="1"/>
      <p:bldP spid="10" grpId="0"/>
      <p:bldP spid="11" grpId="0"/>
      <p:bldP spid="12" grpId="0"/>
      <p:bldP spid="13" grpId="0"/>
      <p:bldP spid="14" grpId="0"/>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a:extLst>
              <a:ext uri="{FF2B5EF4-FFF2-40B4-BE49-F238E27FC236}">
                <a16:creationId xmlns:a16="http://schemas.microsoft.com/office/drawing/2014/main" id="{627B5529-5815-4C46-B556-0220FA7CB03D}"/>
              </a:ext>
            </a:extLst>
          </p:cNvPr>
          <p:cNvSpPr/>
          <p:nvPr/>
        </p:nvSpPr>
        <p:spPr>
          <a:xfrm>
            <a:off x="1425473" y="4173890"/>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空心弧 2">
            <a:extLst>
              <a:ext uri="{FF2B5EF4-FFF2-40B4-BE49-F238E27FC236}">
                <a16:creationId xmlns:a16="http://schemas.microsoft.com/office/drawing/2014/main" id="{E4F8AD16-7BA0-B341-8315-3499A666091E}"/>
              </a:ext>
            </a:extLst>
          </p:cNvPr>
          <p:cNvSpPr/>
          <p:nvPr/>
        </p:nvSpPr>
        <p:spPr>
          <a:xfrm>
            <a:off x="1425473" y="4173890"/>
            <a:ext cx="977900" cy="977900"/>
          </a:xfrm>
          <a:prstGeom prst="blockArc">
            <a:avLst>
              <a:gd name="adj1" fmla="val 17709558"/>
              <a:gd name="adj2" fmla="val 126099"/>
              <a:gd name="adj3" fmla="val 1458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空心弧 3">
            <a:extLst>
              <a:ext uri="{FF2B5EF4-FFF2-40B4-BE49-F238E27FC236}">
                <a16:creationId xmlns:a16="http://schemas.microsoft.com/office/drawing/2014/main" id="{DBFE149D-FE5C-5D4F-9DA8-31A20FDF5A17}"/>
              </a:ext>
            </a:extLst>
          </p:cNvPr>
          <p:cNvSpPr/>
          <p:nvPr/>
        </p:nvSpPr>
        <p:spPr>
          <a:xfrm>
            <a:off x="3114573" y="4173890"/>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空心弧 4">
            <a:extLst>
              <a:ext uri="{FF2B5EF4-FFF2-40B4-BE49-F238E27FC236}">
                <a16:creationId xmlns:a16="http://schemas.microsoft.com/office/drawing/2014/main" id="{751FEE81-C06E-7B40-AC4C-BF8F06EA784A}"/>
              </a:ext>
            </a:extLst>
          </p:cNvPr>
          <p:cNvSpPr/>
          <p:nvPr/>
        </p:nvSpPr>
        <p:spPr>
          <a:xfrm rot="2700000">
            <a:off x="3114573" y="4173890"/>
            <a:ext cx="977900" cy="977900"/>
          </a:xfrm>
          <a:prstGeom prst="blockArc">
            <a:avLst>
              <a:gd name="adj1" fmla="val 14712623"/>
              <a:gd name="adj2" fmla="val 126099"/>
              <a:gd name="adj3" fmla="val 1458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空心弧 5">
            <a:extLst>
              <a:ext uri="{FF2B5EF4-FFF2-40B4-BE49-F238E27FC236}">
                <a16:creationId xmlns:a16="http://schemas.microsoft.com/office/drawing/2014/main" id="{332328FD-24F9-D347-A6AA-B2C19A54C14F}"/>
              </a:ext>
            </a:extLst>
          </p:cNvPr>
          <p:cNvSpPr/>
          <p:nvPr/>
        </p:nvSpPr>
        <p:spPr>
          <a:xfrm>
            <a:off x="4898923" y="4173890"/>
            <a:ext cx="977900" cy="977900"/>
          </a:xfrm>
          <a:prstGeom prst="blockArc">
            <a:avLst>
              <a:gd name="adj1" fmla="val 182890"/>
              <a:gd name="adj2" fmla="val 126099"/>
              <a:gd name="adj3" fmla="val 14587"/>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空心弧 6">
            <a:extLst>
              <a:ext uri="{FF2B5EF4-FFF2-40B4-BE49-F238E27FC236}">
                <a16:creationId xmlns:a16="http://schemas.microsoft.com/office/drawing/2014/main" id="{BF03B227-22A2-FC45-A5D3-1A9F5369599A}"/>
              </a:ext>
            </a:extLst>
          </p:cNvPr>
          <p:cNvSpPr/>
          <p:nvPr/>
        </p:nvSpPr>
        <p:spPr>
          <a:xfrm rot="9900000">
            <a:off x="4898923" y="4173890"/>
            <a:ext cx="977900" cy="977900"/>
          </a:xfrm>
          <a:prstGeom prst="blockArc">
            <a:avLst>
              <a:gd name="adj1" fmla="val 4883833"/>
              <a:gd name="adj2" fmla="val 126099"/>
              <a:gd name="adj3" fmla="val 1458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文本框 7">
            <a:extLst>
              <a:ext uri="{FF2B5EF4-FFF2-40B4-BE49-F238E27FC236}">
                <a16:creationId xmlns:a16="http://schemas.microsoft.com/office/drawing/2014/main" id="{A85030B3-77A5-E548-B60C-607D76FC2B36}"/>
              </a:ext>
            </a:extLst>
          </p:cNvPr>
          <p:cNvSpPr txBox="1"/>
          <p:nvPr/>
        </p:nvSpPr>
        <p:spPr>
          <a:xfrm>
            <a:off x="2416495" y="4355063"/>
            <a:ext cx="569387" cy="307777"/>
          </a:xfrm>
          <a:prstGeom prst="rect">
            <a:avLst/>
          </a:prstGeom>
          <a:noFill/>
        </p:spPr>
        <p:txBody>
          <a:bodyPr wrap="none" rtlCol="0">
            <a:spAutoFit/>
          </a:bodyPr>
          <a:lstStyle/>
          <a:p>
            <a:r>
              <a:rPr kumimoji="1" lang="en-US" altLang="zh-CN" sz="1400">
                <a:solidFill>
                  <a:schemeClr val="tx1">
                    <a:lumMod val="75000"/>
                    <a:lumOff val="25000"/>
                  </a:schemeClr>
                </a:solidFill>
                <a:latin typeface="+mj-ea"/>
                <a:ea typeface="+mj-ea"/>
              </a:rPr>
              <a:t>12%</a:t>
            </a:r>
            <a:endParaRPr kumimoji="1" lang="zh-CN" altLang="en-US" sz="1400">
              <a:solidFill>
                <a:schemeClr val="tx1">
                  <a:lumMod val="75000"/>
                  <a:lumOff val="25000"/>
                </a:schemeClr>
              </a:solidFill>
              <a:latin typeface="+mj-ea"/>
              <a:ea typeface="+mj-ea"/>
            </a:endParaRPr>
          </a:p>
        </p:txBody>
      </p:sp>
      <p:sp>
        <p:nvSpPr>
          <p:cNvPr id="9" name="文本框 8">
            <a:extLst>
              <a:ext uri="{FF2B5EF4-FFF2-40B4-BE49-F238E27FC236}">
                <a16:creationId xmlns:a16="http://schemas.microsoft.com/office/drawing/2014/main" id="{33243E34-E0F3-564B-8ACD-D39DA56030CC}"/>
              </a:ext>
            </a:extLst>
          </p:cNvPr>
          <p:cNvSpPr txBox="1"/>
          <p:nvPr/>
        </p:nvSpPr>
        <p:spPr>
          <a:xfrm>
            <a:off x="4120199" y="4355062"/>
            <a:ext cx="569387" cy="307777"/>
          </a:xfrm>
          <a:prstGeom prst="rect">
            <a:avLst/>
          </a:prstGeom>
          <a:noFill/>
        </p:spPr>
        <p:txBody>
          <a:bodyPr wrap="none" rtlCol="0">
            <a:spAutoFit/>
          </a:bodyPr>
          <a:lstStyle/>
          <a:p>
            <a:r>
              <a:rPr kumimoji="1" lang="en-US" altLang="zh-CN" sz="1400">
                <a:solidFill>
                  <a:schemeClr val="tx1">
                    <a:lumMod val="75000"/>
                    <a:lumOff val="25000"/>
                  </a:schemeClr>
                </a:solidFill>
                <a:latin typeface="+mj-ea"/>
                <a:ea typeface="+mj-ea"/>
              </a:rPr>
              <a:t>38%</a:t>
            </a:r>
            <a:endParaRPr kumimoji="1" lang="zh-CN" altLang="en-US" sz="1400">
              <a:solidFill>
                <a:schemeClr val="tx1">
                  <a:lumMod val="75000"/>
                  <a:lumOff val="25000"/>
                </a:schemeClr>
              </a:solidFill>
              <a:latin typeface="+mj-ea"/>
              <a:ea typeface="+mj-ea"/>
            </a:endParaRPr>
          </a:p>
        </p:txBody>
      </p:sp>
      <p:sp>
        <p:nvSpPr>
          <p:cNvPr id="10" name="文本框 9">
            <a:extLst>
              <a:ext uri="{FF2B5EF4-FFF2-40B4-BE49-F238E27FC236}">
                <a16:creationId xmlns:a16="http://schemas.microsoft.com/office/drawing/2014/main" id="{CD01AA5F-D671-DF42-AE62-B850291B0574}"/>
              </a:ext>
            </a:extLst>
          </p:cNvPr>
          <p:cNvSpPr txBox="1"/>
          <p:nvPr/>
        </p:nvSpPr>
        <p:spPr>
          <a:xfrm>
            <a:off x="5924269" y="4355061"/>
            <a:ext cx="569387" cy="307777"/>
          </a:xfrm>
          <a:prstGeom prst="rect">
            <a:avLst/>
          </a:prstGeom>
          <a:noFill/>
        </p:spPr>
        <p:txBody>
          <a:bodyPr wrap="none" rtlCol="0">
            <a:spAutoFit/>
          </a:bodyPr>
          <a:lstStyle/>
          <a:p>
            <a:r>
              <a:rPr kumimoji="1" lang="en-US" altLang="zh-CN" sz="1400">
                <a:solidFill>
                  <a:schemeClr val="tx1">
                    <a:lumMod val="75000"/>
                    <a:lumOff val="25000"/>
                  </a:schemeClr>
                </a:solidFill>
                <a:latin typeface="+mj-ea"/>
                <a:ea typeface="+mj-ea"/>
              </a:rPr>
              <a:t>79%</a:t>
            </a:r>
            <a:endParaRPr kumimoji="1" lang="zh-CN" altLang="en-US" sz="1400">
              <a:solidFill>
                <a:schemeClr val="tx1">
                  <a:lumMod val="75000"/>
                  <a:lumOff val="25000"/>
                </a:schemeClr>
              </a:solidFill>
              <a:latin typeface="+mj-ea"/>
              <a:ea typeface="+mj-ea"/>
            </a:endParaRPr>
          </a:p>
        </p:txBody>
      </p:sp>
      <p:sp>
        <p:nvSpPr>
          <p:cNvPr id="11" name="文本框 10">
            <a:extLst>
              <a:ext uri="{FF2B5EF4-FFF2-40B4-BE49-F238E27FC236}">
                <a16:creationId xmlns:a16="http://schemas.microsoft.com/office/drawing/2014/main" id="{DBC8AC3E-E489-0146-ABA5-FA7FB8573EC3}"/>
              </a:ext>
            </a:extLst>
          </p:cNvPr>
          <p:cNvSpPr txBox="1"/>
          <p:nvPr/>
        </p:nvSpPr>
        <p:spPr>
          <a:xfrm>
            <a:off x="1427036" y="1865814"/>
            <a:ext cx="2813591"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WORK</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REPORT</a:t>
            </a:r>
            <a:endParaRPr kumimoji="1" lang="zh-CN" altLang="en-US" sz="2800" dirty="0">
              <a:solidFill>
                <a:schemeClr val="tx1">
                  <a:lumMod val="75000"/>
                  <a:lumOff val="25000"/>
                </a:schemeClr>
              </a:solidFill>
              <a:latin typeface="+mj-ea"/>
              <a:ea typeface="+mj-ea"/>
            </a:endParaRPr>
          </a:p>
        </p:txBody>
      </p:sp>
      <p:sp>
        <p:nvSpPr>
          <p:cNvPr id="12" name="文本框 11">
            <a:extLst>
              <a:ext uri="{FF2B5EF4-FFF2-40B4-BE49-F238E27FC236}">
                <a16:creationId xmlns:a16="http://schemas.microsoft.com/office/drawing/2014/main" id="{9D207345-0FB4-E448-BE9D-8E0D542C5099}"/>
              </a:ext>
            </a:extLst>
          </p:cNvPr>
          <p:cNvSpPr txBox="1"/>
          <p:nvPr/>
        </p:nvSpPr>
        <p:spPr>
          <a:xfrm>
            <a:off x="1427036" y="2805450"/>
            <a:ext cx="5040577"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13" name="燕尾形 12">
            <a:extLst>
              <a:ext uri="{FF2B5EF4-FFF2-40B4-BE49-F238E27FC236}">
                <a16:creationId xmlns:a16="http://schemas.microsoft.com/office/drawing/2014/main" id="{A667F3CF-B160-104A-94A5-48C9B98CB0BF}"/>
              </a:ext>
            </a:extLst>
          </p:cNvPr>
          <p:cNvSpPr/>
          <p:nvPr/>
        </p:nvSpPr>
        <p:spPr>
          <a:xfrm rot="10800000">
            <a:off x="7471035" y="2042982"/>
            <a:ext cx="2286000" cy="712697"/>
          </a:xfrm>
          <a:prstGeom prst="chevron">
            <a:avLst>
              <a:gd name="adj" fmla="val 3218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4" name="椭圆 13">
            <a:extLst>
              <a:ext uri="{FF2B5EF4-FFF2-40B4-BE49-F238E27FC236}">
                <a16:creationId xmlns:a16="http://schemas.microsoft.com/office/drawing/2014/main" id="{7528C170-D6DD-B541-B4BC-907E1B945C34}"/>
              </a:ext>
            </a:extLst>
          </p:cNvPr>
          <p:cNvSpPr/>
          <p:nvPr/>
        </p:nvSpPr>
        <p:spPr>
          <a:xfrm>
            <a:off x="10124012" y="2021131"/>
            <a:ext cx="756399" cy="756399"/>
          </a:xfrm>
          <a:prstGeom prst="ellips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15" name="그룹 259">
            <a:extLst>
              <a:ext uri="{FF2B5EF4-FFF2-40B4-BE49-F238E27FC236}">
                <a16:creationId xmlns:a16="http://schemas.microsoft.com/office/drawing/2014/main" id="{FEC9DAA3-759A-084F-8029-EE510B5F8209}"/>
              </a:ext>
            </a:extLst>
          </p:cNvPr>
          <p:cNvGrpSpPr/>
          <p:nvPr/>
        </p:nvGrpSpPr>
        <p:grpSpPr>
          <a:xfrm>
            <a:off x="10306091" y="2206011"/>
            <a:ext cx="392240" cy="386638"/>
            <a:chOff x="5451265" y="5564677"/>
            <a:chExt cx="392240" cy="386638"/>
          </a:xfrm>
          <a:solidFill>
            <a:schemeClr val="bg1"/>
          </a:solidFill>
        </p:grpSpPr>
        <p:sp>
          <p:nvSpPr>
            <p:cNvPr id="16" name="자유형: 도형 260">
              <a:extLst>
                <a:ext uri="{FF2B5EF4-FFF2-40B4-BE49-F238E27FC236}">
                  <a16:creationId xmlns:a16="http://schemas.microsoft.com/office/drawing/2014/main" id="{8F6737BE-C83A-1649-86A4-3AB1B937134C}"/>
                </a:ext>
              </a:extLst>
            </p:cNvPr>
            <p:cNvSpPr/>
            <p:nvPr/>
          </p:nvSpPr>
          <p:spPr>
            <a:xfrm>
              <a:off x="5563503" y="5855779"/>
              <a:ext cx="161925" cy="57150"/>
            </a:xfrm>
            <a:custGeom>
              <a:avLst/>
              <a:gdLst>
                <a:gd name="connsiteX0" fmla="*/ 162537 w 161925"/>
                <a:gd name="connsiteY0" fmla="*/ 44100 h 57150"/>
                <a:gd name="connsiteX1" fmla="*/ 151964 w 161925"/>
                <a:gd name="connsiteY1" fmla="*/ 29432 h 57150"/>
                <a:gd name="connsiteX2" fmla="*/ 140820 w 161925"/>
                <a:gd name="connsiteY2" fmla="*/ 29432 h 57150"/>
                <a:gd name="connsiteX3" fmla="*/ 140820 w 161925"/>
                <a:gd name="connsiteY3" fmla="*/ 7144 h 57150"/>
                <a:gd name="connsiteX4" fmla="*/ 29377 w 161925"/>
                <a:gd name="connsiteY4" fmla="*/ 7144 h 57150"/>
                <a:gd name="connsiteX5" fmla="*/ 29377 w 161925"/>
                <a:gd name="connsiteY5" fmla="*/ 29432 h 57150"/>
                <a:gd name="connsiteX6" fmla="*/ 18233 w 161925"/>
                <a:gd name="connsiteY6" fmla="*/ 29432 h 57150"/>
                <a:gd name="connsiteX7" fmla="*/ 7660 w 161925"/>
                <a:gd name="connsiteY7" fmla="*/ 37052 h 57150"/>
                <a:gd name="connsiteX8" fmla="*/ 18233 w 161925"/>
                <a:gd name="connsiteY8" fmla="*/ 51721 h 57150"/>
                <a:gd name="connsiteX9" fmla="*/ 151964 w 161925"/>
                <a:gd name="connsiteY9" fmla="*/ 51721 h 57150"/>
                <a:gd name="connsiteX10" fmla="*/ 162537 w 161925"/>
                <a:gd name="connsiteY10" fmla="*/ 44100 h 57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925" h="57150">
                  <a:moveTo>
                    <a:pt x="162537" y="44100"/>
                  </a:moveTo>
                  <a:cubicBezTo>
                    <a:pt x="164823" y="36480"/>
                    <a:pt x="159203" y="29432"/>
                    <a:pt x="151964" y="29432"/>
                  </a:cubicBezTo>
                  <a:lnTo>
                    <a:pt x="140820" y="29432"/>
                  </a:lnTo>
                  <a:lnTo>
                    <a:pt x="140820" y="7144"/>
                  </a:lnTo>
                  <a:lnTo>
                    <a:pt x="29377" y="7144"/>
                  </a:lnTo>
                  <a:lnTo>
                    <a:pt x="29377" y="29432"/>
                  </a:lnTo>
                  <a:lnTo>
                    <a:pt x="18233" y="29432"/>
                  </a:lnTo>
                  <a:cubicBezTo>
                    <a:pt x="13471" y="29432"/>
                    <a:pt x="9089" y="32480"/>
                    <a:pt x="7660" y="37052"/>
                  </a:cubicBezTo>
                  <a:cubicBezTo>
                    <a:pt x="5374" y="44672"/>
                    <a:pt x="10994" y="51721"/>
                    <a:pt x="18233" y="51721"/>
                  </a:cubicBezTo>
                  <a:lnTo>
                    <a:pt x="151964" y="51721"/>
                  </a:lnTo>
                  <a:cubicBezTo>
                    <a:pt x="156822" y="51815"/>
                    <a:pt x="161204" y="48768"/>
                    <a:pt x="162537" y="44100"/>
                  </a:cubicBezTo>
                  <a:close/>
                </a:path>
              </a:pathLst>
            </a:custGeom>
            <a:grpFill/>
            <a:ln w="9525" cap="flat">
              <a:noFill/>
              <a:prstDash val="solid"/>
              <a:miter/>
            </a:ln>
          </p:spPr>
          <p:txBody>
            <a:bodyPr rtlCol="0" anchor="ctr"/>
            <a:lstStyle/>
            <a:p>
              <a:endParaRPr lang="ko-KR" altLang="en-US"/>
            </a:p>
          </p:txBody>
        </p:sp>
        <p:sp>
          <p:nvSpPr>
            <p:cNvPr id="17" name="자유형: 도형 261">
              <a:extLst>
                <a:ext uri="{FF2B5EF4-FFF2-40B4-BE49-F238E27FC236}">
                  <a16:creationId xmlns:a16="http://schemas.microsoft.com/office/drawing/2014/main" id="{B4E1EA56-9A22-8149-B9F9-DB463278124F}"/>
                </a:ext>
              </a:extLst>
            </p:cNvPr>
            <p:cNvSpPr/>
            <p:nvPr/>
          </p:nvSpPr>
          <p:spPr>
            <a:xfrm>
              <a:off x="5780987" y="5608307"/>
              <a:ext cx="57150" cy="38100"/>
            </a:xfrm>
            <a:custGeom>
              <a:avLst/>
              <a:gdLst>
                <a:gd name="connsiteX0" fmla="*/ 7537 w 57150"/>
                <a:gd name="connsiteY0" fmla="*/ 26968 h 38100"/>
                <a:gd name="connsiteX1" fmla="*/ 21158 w 57150"/>
                <a:gd name="connsiteY1" fmla="*/ 34874 h 38100"/>
                <a:gd name="connsiteX2" fmla="*/ 43447 w 57150"/>
                <a:gd name="connsiteY2" fmla="*/ 29064 h 38100"/>
                <a:gd name="connsiteX3" fmla="*/ 51352 w 57150"/>
                <a:gd name="connsiteY3" fmla="*/ 15443 h 38100"/>
                <a:gd name="connsiteX4" fmla="*/ 37732 w 57150"/>
                <a:gd name="connsiteY4" fmla="*/ 7537 h 38100"/>
                <a:gd name="connsiteX5" fmla="*/ 15443 w 57150"/>
                <a:gd name="connsiteY5" fmla="*/ 13348 h 38100"/>
                <a:gd name="connsiteX6" fmla="*/ 7537 w 57150"/>
                <a:gd name="connsiteY6" fmla="*/ 26968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7537" y="26968"/>
                  </a:moveTo>
                  <a:cubicBezTo>
                    <a:pt x="9157" y="32969"/>
                    <a:pt x="15252" y="36398"/>
                    <a:pt x="21158" y="34874"/>
                  </a:cubicBezTo>
                  <a:lnTo>
                    <a:pt x="43447" y="29064"/>
                  </a:lnTo>
                  <a:cubicBezTo>
                    <a:pt x="49352" y="27444"/>
                    <a:pt x="52876" y="21348"/>
                    <a:pt x="51352" y="15443"/>
                  </a:cubicBezTo>
                  <a:cubicBezTo>
                    <a:pt x="49733" y="9442"/>
                    <a:pt x="43637" y="5918"/>
                    <a:pt x="37732" y="7537"/>
                  </a:cubicBezTo>
                  <a:lnTo>
                    <a:pt x="15443" y="13348"/>
                  </a:lnTo>
                  <a:cubicBezTo>
                    <a:pt x="9442" y="14967"/>
                    <a:pt x="5918" y="21063"/>
                    <a:pt x="7537" y="26968"/>
                  </a:cubicBezTo>
                  <a:close/>
                </a:path>
              </a:pathLst>
            </a:custGeom>
            <a:grpFill/>
            <a:ln w="9525" cap="flat">
              <a:noFill/>
              <a:prstDash val="solid"/>
              <a:miter/>
            </a:ln>
          </p:spPr>
          <p:txBody>
            <a:bodyPr rtlCol="0" anchor="ctr"/>
            <a:lstStyle/>
            <a:p>
              <a:endParaRPr lang="ko-KR" altLang="en-US"/>
            </a:p>
          </p:txBody>
        </p:sp>
        <p:sp>
          <p:nvSpPr>
            <p:cNvPr id="18" name="자유형: 도형 262">
              <a:extLst>
                <a:ext uri="{FF2B5EF4-FFF2-40B4-BE49-F238E27FC236}">
                  <a16:creationId xmlns:a16="http://schemas.microsoft.com/office/drawing/2014/main" id="{4796D800-E04F-7D4C-832D-2C9B94897F3F}"/>
                </a:ext>
              </a:extLst>
            </p:cNvPr>
            <p:cNvSpPr/>
            <p:nvPr/>
          </p:nvSpPr>
          <p:spPr>
            <a:xfrm>
              <a:off x="5457271" y="5739466"/>
              <a:ext cx="57150" cy="38100"/>
            </a:xfrm>
            <a:custGeom>
              <a:avLst/>
              <a:gdLst>
                <a:gd name="connsiteX0" fmla="*/ 37693 w 57150"/>
                <a:gd name="connsiteY0" fmla="*/ 7537 h 38100"/>
                <a:gd name="connsiteX1" fmla="*/ 15404 w 57150"/>
                <a:gd name="connsiteY1" fmla="*/ 13348 h 38100"/>
                <a:gd name="connsiteX2" fmla="*/ 7498 w 57150"/>
                <a:gd name="connsiteY2" fmla="*/ 26968 h 38100"/>
                <a:gd name="connsiteX3" fmla="*/ 21119 w 57150"/>
                <a:gd name="connsiteY3" fmla="*/ 34874 h 38100"/>
                <a:gd name="connsiteX4" fmla="*/ 43408 w 57150"/>
                <a:gd name="connsiteY4" fmla="*/ 29064 h 38100"/>
                <a:gd name="connsiteX5" fmla="*/ 51314 w 57150"/>
                <a:gd name="connsiteY5" fmla="*/ 15443 h 38100"/>
                <a:gd name="connsiteX6" fmla="*/ 37693 w 57150"/>
                <a:gd name="connsiteY6" fmla="*/ 7537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37693" y="7537"/>
                  </a:moveTo>
                  <a:lnTo>
                    <a:pt x="15404" y="13348"/>
                  </a:lnTo>
                  <a:cubicBezTo>
                    <a:pt x="9499" y="14967"/>
                    <a:pt x="5975" y="21063"/>
                    <a:pt x="7498" y="26968"/>
                  </a:cubicBezTo>
                  <a:cubicBezTo>
                    <a:pt x="9118" y="32969"/>
                    <a:pt x="15214" y="36398"/>
                    <a:pt x="21119" y="34874"/>
                  </a:cubicBezTo>
                  <a:lnTo>
                    <a:pt x="43408" y="29064"/>
                  </a:lnTo>
                  <a:cubicBezTo>
                    <a:pt x="49313" y="27445"/>
                    <a:pt x="52838" y="21348"/>
                    <a:pt x="51314" y="15443"/>
                  </a:cubicBezTo>
                  <a:cubicBezTo>
                    <a:pt x="49790" y="9442"/>
                    <a:pt x="43694" y="5918"/>
                    <a:pt x="37693" y="7537"/>
                  </a:cubicBezTo>
                  <a:close/>
                </a:path>
              </a:pathLst>
            </a:custGeom>
            <a:grpFill/>
            <a:ln w="9525" cap="flat">
              <a:noFill/>
              <a:prstDash val="solid"/>
              <a:miter/>
            </a:ln>
          </p:spPr>
          <p:txBody>
            <a:bodyPr rtlCol="0" anchor="ctr"/>
            <a:lstStyle/>
            <a:p>
              <a:endParaRPr lang="ko-KR" altLang="en-US"/>
            </a:p>
          </p:txBody>
        </p:sp>
        <p:sp>
          <p:nvSpPr>
            <p:cNvPr id="19" name="자유형: 도형 263">
              <a:extLst>
                <a:ext uri="{FF2B5EF4-FFF2-40B4-BE49-F238E27FC236}">
                  <a16:creationId xmlns:a16="http://schemas.microsoft.com/office/drawing/2014/main" id="{0D14E08D-D038-EA40-9FE8-DFC1D1D31BA1}"/>
                </a:ext>
              </a:extLst>
            </p:cNvPr>
            <p:cNvSpPr/>
            <p:nvPr/>
          </p:nvSpPr>
          <p:spPr>
            <a:xfrm>
              <a:off x="5780987" y="5739466"/>
              <a:ext cx="57150" cy="38100"/>
            </a:xfrm>
            <a:custGeom>
              <a:avLst/>
              <a:gdLst>
                <a:gd name="connsiteX0" fmla="*/ 15443 w 57150"/>
                <a:gd name="connsiteY0" fmla="*/ 29064 h 38100"/>
                <a:gd name="connsiteX1" fmla="*/ 37732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2" y="34874"/>
                  </a:lnTo>
                  <a:cubicBezTo>
                    <a:pt x="43637" y="36493"/>
                    <a:pt x="49828" y="32969"/>
                    <a:pt x="51352" y="26968"/>
                  </a:cubicBezTo>
                  <a:cubicBezTo>
                    <a:pt x="52972" y="21063"/>
                    <a:pt x="49447" y="14872"/>
                    <a:pt x="43447" y="13348"/>
                  </a:cubicBezTo>
                  <a:lnTo>
                    <a:pt x="21158" y="7537"/>
                  </a:lnTo>
                  <a:cubicBezTo>
                    <a:pt x="15252" y="5918"/>
                    <a:pt x="9061" y="9442"/>
                    <a:pt x="7537" y="15443"/>
                  </a:cubicBezTo>
                  <a:cubicBezTo>
                    <a:pt x="5918" y="21348"/>
                    <a:pt x="9442" y="27445"/>
                    <a:pt x="15443" y="29064"/>
                  </a:cubicBezTo>
                  <a:close/>
                </a:path>
              </a:pathLst>
            </a:custGeom>
            <a:grpFill/>
            <a:ln w="9525" cap="flat">
              <a:noFill/>
              <a:prstDash val="solid"/>
              <a:miter/>
            </a:ln>
          </p:spPr>
          <p:txBody>
            <a:bodyPr rtlCol="0" anchor="ctr"/>
            <a:lstStyle/>
            <a:p>
              <a:endParaRPr lang="ko-KR" altLang="en-US"/>
            </a:p>
          </p:txBody>
        </p:sp>
        <p:sp>
          <p:nvSpPr>
            <p:cNvPr id="20" name="자유형: 도형 264">
              <a:extLst>
                <a:ext uri="{FF2B5EF4-FFF2-40B4-BE49-F238E27FC236}">
                  <a16:creationId xmlns:a16="http://schemas.microsoft.com/office/drawing/2014/main" id="{23CFEB6C-B759-8C4B-A87B-4B66A4345F9D}"/>
                </a:ext>
              </a:extLst>
            </p:cNvPr>
            <p:cNvSpPr/>
            <p:nvPr/>
          </p:nvSpPr>
          <p:spPr>
            <a:xfrm>
              <a:off x="5457327" y="5608307"/>
              <a:ext cx="57150" cy="38100"/>
            </a:xfrm>
            <a:custGeom>
              <a:avLst/>
              <a:gdLst>
                <a:gd name="connsiteX0" fmla="*/ 15443 w 57150"/>
                <a:gd name="connsiteY0" fmla="*/ 29064 h 38100"/>
                <a:gd name="connsiteX1" fmla="*/ 37731 w 57150"/>
                <a:gd name="connsiteY1" fmla="*/ 34874 h 38100"/>
                <a:gd name="connsiteX2" fmla="*/ 51352 w 57150"/>
                <a:gd name="connsiteY2" fmla="*/ 26968 h 38100"/>
                <a:gd name="connsiteX3" fmla="*/ 43447 w 57150"/>
                <a:gd name="connsiteY3" fmla="*/ 13348 h 38100"/>
                <a:gd name="connsiteX4" fmla="*/ 21158 w 57150"/>
                <a:gd name="connsiteY4" fmla="*/ 7537 h 38100"/>
                <a:gd name="connsiteX5" fmla="*/ 7537 w 57150"/>
                <a:gd name="connsiteY5" fmla="*/ 15443 h 38100"/>
                <a:gd name="connsiteX6" fmla="*/ 15443 w 57150"/>
                <a:gd name="connsiteY6" fmla="*/ 29064 h 38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38100">
                  <a:moveTo>
                    <a:pt x="15443" y="29064"/>
                  </a:moveTo>
                  <a:lnTo>
                    <a:pt x="37731" y="34874"/>
                  </a:lnTo>
                  <a:cubicBezTo>
                    <a:pt x="43637" y="36493"/>
                    <a:pt x="49828" y="32969"/>
                    <a:pt x="51352" y="26968"/>
                  </a:cubicBezTo>
                  <a:cubicBezTo>
                    <a:pt x="52972" y="21063"/>
                    <a:pt x="49447" y="14871"/>
                    <a:pt x="43447" y="13348"/>
                  </a:cubicBezTo>
                  <a:lnTo>
                    <a:pt x="21158" y="7537"/>
                  </a:lnTo>
                  <a:cubicBezTo>
                    <a:pt x="15252" y="5918"/>
                    <a:pt x="9061" y="9442"/>
                    <a:pt x="7537" y="15443"/>
                  </a:cubicBezTo>
                  <a:cubicBezTo>
                    <a:pt x="5918" y="21348"/>
                    <a:pt x="9442" y="27540"/>
                    <a:pt x="15443" y="29064"/>
                  </a:cubicBezTo>
                  <a:close/>
                </a:path>
              </a:pathLst>
            </a:custGeom>
            <a:grpFill/>
            <a:ln w="9525" cap="flat">
              <a:noFill/>
              <a:prstDash val="solid"/>
              <a:miter/>
            </a:ln>
          </p:spPr>
          <p:txBody>
            <a:bodyPr rtlCol="0" anchor="ctr"/>
            <a:lstStyle/>
            <a:p>
              <a:endParaRPr lang="ko-KR" altLang="en-US"/>
            </a:p>
          </p:txBody>
        </p:sp>
        <p:sp>
          <p:nvSpPr>
            <p:cNvPr id="21" name="자유형: 도형 265">
              <a:extLst>
                <a:ext uri="{FF2B5EF4-FFF2-40B4-BE49-F238E27FC236}">
                  <a16:creationId xmlns:a16="http://schemas.microsoft.com/office/drawing/2014/main" id="{F3A967D1-2D66-5348-AD46-06A7DD21E8C3}"/>
                </a:ext>
              </a:extLst>
            </p:cNvPr>
            <p:cNvSpPr/>
            <p:nvPr/>
          </p:nvSpPr>
          <p:spPr>
            <a:xfrm>
              <a:off x="5786355" y="5676804"/>
              <a:ext cx="57150" cy="28575"/>
            </a:xfrm>
            <a:custGeom>
              <a:avLst/>
              <a:gdLst>
                <a:gd name="connsiteX0" fmla="*/ 41317 w 57150"/>
                <a:gd name="connsiteY0" fmla="*/ 7144 h 28575"/>
                <a:gd name="connsiteX1" fmla="*/ 18552 w 57150"/>
                <a:gd name="connsiteY1" fmla="*/ 7144 h 28575"/>
                <a:gd name="connsiteX2" fmla="*/ 7218 w 57150"/>
                <a:gd name="connsiteY2" fmla="*/ 17050 h 28575"/>
                <a:gd name="connsiteX3" fmla="*/ 18266 w 57150"/>
                <a:gd name="connsiteY3" fmla="*/ 29432 h 28575"/>
                <a:gd name="connsiteX4" fmla="*/ 41031 w 57150"/>
                <a:gd name="connsiteY4" fmla="*/ 29432 h 28575"/>
                <a:gd name="connsiteX5" fmla="*/ 52366 w 57150"/>
                <a:gd name="connsiteY5" fmla="*/ 19526 h 28575"/>
                <a:gd name="connsiteX6" fmla="*/ 41317 w 571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41317" y="7144"/>
                  </a:moveTo>
                  <a:lnTo>
                    <a:pt x="18552" y="7144"/>
                  </a:lnTo>
                  <a:cubicBezTo>
                    <a:pt x="12837" y="7144"/>
                    <a:pt x="7789" y="11335"/>
                    <a:pt x="7218" y="17050"/>
                  </a:cubicBezTo>
                  <a:cubicBezTo>
                    <a:pt x="6455" y="23813"/>
                    <a:pt x="11694" y="29432"/>
                    <a:pt x="18266" y="29432"/>
                  </a:cubicBezTo>
                  <a:lnTo>
                    <a:pt x="41031" y="29432"/>
                  </a:lnTo>
                  <a:cubicBezTo>
                    <a:pt x="46747" y="29432"/>
                    <a:pt x="51795" y="25241"/>
                    <a:pt x="52366" y="19526"/>
                  </a:cubicBezTo>
                  <a:cubicBezTo>
                    <a:pt x="53128" y="12763"/>
                    <a:pt x="47890" y="7144"/>
                    <a:pt x="41317" y="7144"/>
                  </a:cubicBezTo>
                  <a:close/>
                </a:path>
              </a:pathLst>
            </a:custGeom>
            <a:grpFill/>
            <a:ln w="9525" cap="flat">
              <a:noFill/>
              <a:prstDash val="solid"/>
              <a:miter/>
            </a:ln>
          </p:spPr>
          <p:txBody>
            <a:bodyPr rtlCol="0" anchor="ctr"/>
            <a:lstStyle/>
            <a:p>
              <a:endParaRPr lang="ko-KR" altLang="en-US"/>
            </a:p>
          </p:txBody>
        </p:sp>
        <p:sp>
          <p:nvSpPr>
            <p:cNvPr id="22" name="자유형: 도형 266">
              <a:extLst>
                <a:ext uri="{FF2B5EF4-FFF2-40B4-BE49-F238E27FC236}">
                  <a16:creationId xmlns:a16="http://schemas.microsoft.com/office/drawing/2014/main" id="{BA2822F8-9329-5E41-B6EA-074D08668236}"/>
                </a:ext>
              </a:extLst>
            </p:cNvPr>
            <p:cNvSpPr/>
            <p:nvPr/>
          </p:nvSpPr>
          <p:spPr>
            <a:xfrm>
              <a:off x="5451265" y="5676804"/>
              <a:ext cx="57150" cy="28575"/>
            </a:xfrm>
            <a:custGeom>
              <a:avLst/>
              <a:gdLst>
                <a:gd name="connsiteX0" fmla="*/ 18266 w 57150"/>
                <a:gd name="connsiteY0" fmla="*/ 29432 h 28575"/>
                <a:gd name="connsiteX1" fmla="*/ 41031 w 57150"/>
                <a:gd name="connsiteY1" fmla="*/ 29432 h 28575"/>
                <a:gd name="connsiteX2" fmla="*/ 52366 w 57150"/>
                <a:gd name="connsiteY2" fmla="*/ 19526 h 28575"/>
                <a:gd name="connsiteX3" fmla="*/ 41317 w 57150"/>
                <a:gd name="connsiteY3" fmla="*/ 7144 h 28575"/>
                <a:gd name="connsiteX4" fmla="*/ 18552 w 57150"/>
                <a:gd name="connsiteY4" fmla="*/ 7144 h 28575"/>
                <a:gd name="connsiteX5" fmla="*/ 7218 w 57150"/>
                <a:gd name="connsiteY5" fmla="*/ 17050 h 28575"/>
                <a:gd name="connsiteX6" fmla="*/ 18266 w 57150"/>
                <a:gd name="connsiteY6" fmla="*/ 29432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28575">
                  <a:moveTo>
                    <a:pt x="18266" y="29432"/>
                  </a:moveTo>
                  <a:lnTo>
                    <a:pt x="41031" y="29432"/>
                  </a:lnTo>
                  <a:cubicBezTo>
                    <a:pt x="46746" y="29432"/>
                    <a:pt x="51795" y="25241"/>
                    <a:pt x="52366" y="19526"/>
                  </a:cubicBezTo>
                  <a:cubicBezTo>
                    <a:pt x="53128" y="12763"/>
                    <a:pt x="47889" y="7144"/>
                    <a:pt x="41317" y="7144"/>
                  </a:cubicBezTo>
                  <a:lnTo>
                    <a:pt x="18552" y="7144"/>
                  </a:lnTo>
                  <a:cubicBezTo>
                    <a:pt x="12837" y="7144"/>
                    <a:pt x="7789" y="11335"/>
                    <a:pt x="7218" y="17050"/>
                  </a:cubicBezTo>
                  <a:cubicBezTo>
                    <a:pt x="6455" y="23717"/>
                    <a:pt x="11694" y="29432"/>
                    <a:pt x="18266" y="29432"/>
                  </a:cubicBezTo>
                  <a:close/>
                </a:path>
              </a:pathLst>
            </a:custGeom>
            <a:grpFill/>
            <a:ln w="9525" cap="flat">
              <a:noFill/>
              <a:prstDash val="solid"/>
              <a:miter/>
            </a:ln>
          </p:spPr>
          <p:txBody>
            <a:bodyPr rtlCol="0" anchor="ctr"/>
            <a:lstStyle/>
            <a:p>
              <a:endParaRPr lang="ko-KR" altLang="en-US"/>
            </a:p>
          </p:txBody>
        </p:sp>
        <p:sp>
          <p:nvSpPr>
            <p:cNvPr id="23" name="자유형: 도형 267">
              <a:extLst>
                <a:ext uri="{FF2B5EF4-FFF2-40B4-BE49-F238E27FC236}">
                  <a16:creationId xmlns:a16="http://schemas.microsoft.com/office/drawing/2014/main" id="{0B3B3305-DBE8-6844-960B-09053BC1C516}"/>
                </a:ext>
              </a:extLst>
            </p:cNvPr>
            <p:cNvSpPr/>
            <p:nvPr/>
          </p:nvSpPr>
          <p:spPr>
            <a:xfrm>
              <a:off x="5631647" y="5712809"/>
              <a:ext cx="28575" cy="47625"/>
            </a:xfrm>
            <a:custGeom>
              <a:avLst/>
              <a:gdLst>
                <a:gd name="connsiteX0" fmla="*/ 16954 w 28575"/>
                <a:gd name="connsiteY0" fmla="*/ 7144 h 47625"/>
                <a:gd name="connsiteX1" fmla="*/ 7144 w 28575"/>
                <a:gd name="connsiteY1" fmla="*/ 26861 h 47625"/>
                <a:gd name="connsiteX2" fmla="*/ 16954 w 28575"/>
                <a:gd name="connsiteY2" fmla="*/ 46482 h 47625"/>
                <a:gd name="connsiteX3" fmla="*/ 26765 w 28575"/>
                <a:gd name="connsiteY3" fmla="*/ 26861 h 47625"/>
              </a:gdLst>
              <a:ahLst/>
              <a:cxnLst>
                <a:cxn ang="0">
                  <a:pos x="connsiteX0" y="connsiteY0"/>
                </a:cxn>
                <a:cxn ang="0">
                  <a:pos x="connsiteX1" y="connsiteY1"/>
                </a:cxn>
                <a:cxn ang="0">
                  <a:pos x="connsiteX2" y="connsiteY2"/>
                </a:cxn>
                <a:cxn ang="0">
                  <a:pos x="connsiteX3" y="connsiteY3"/>
                </a:cxn>
              </a:cxnLst>
              <a:rect l="l" t="t" r="r" b="b"/>
              <a:pathLst>
                <a:path w="28575" h="47625">
                  <a:moveTo>
                    <a:pt x="16954" y="7144"/>
                  </a:moveTo>
                  <a:lnTo>
                    <a:pt x="7144" y="26861"/>
                  </a:lnTo>
                  <a:lnTo>
                    <a:pt x="16954" y="46482"/>
                  </a:lnTo>
                  <a:lnTo>
                    <a:pt x="26765" y="26861"/>
                  </a:lnTo>
                  <a:close/>
                </a:path>
              </a:pathLst>
            </a:custGeom>
            <a:grpFill/>
            <a:ln w="9525" cap="flat">
              <a:noFill/>
              <a:prstDash val="solid"/>
              <a:miter/>
            </a:ln>
          </p:spPr>
          <p:txBody>
            <a:bodyPr rtlCol="0" anchor="ctr"/>
            <a:lstStyle/>
            <a:p>
              <a:endParaRPr lang="ko-KR" altLang="en-US"/>
            </a:p>
          </p:txBody>
        </p:sp>
        <p:sp>
          <p:nvSpPr>
            <p:cNvPr id="24" name="자유형: 도형 268">
              <a:extLst>
                <a:ext uri="{FF2B5EF4-FFF2-40B4-BE49-F238E27FC236}">
                  <a16:creationId xmlns:a16="http://schemas.microsoft.com/office/drawing/2014/main" id="{AF711C59-6DD8-8743-9D75-1FC2CE9A659B}"/>
                </a:ext>
              </a:extLst>
            </p:cNvPr>
            <p:cNvSpPr/>
            <p:nvPr/>
          </p:nvSpPr>
          <p:spPr>
            <a:xfrm>
              <a:off x="5518790" y="5564677"/>
              <a:ext cx="257175" cy="276225"/>
            </a:xfrm>
            <a:custGeom>
              <a:avLst/>
              <a:gdLst>
                <a:gd name="connsiteX0" fmla="*/ 229157 w 257175"/>
                <a:gd name="connsiteY0" fmla="*/ 201662 h 276225"/>
                <a:gd name="connsiteX1" fmla="*/ 252303 w 257175"/>
                <a:gd name="connsiteY1" fmla="*/ 130415 h 276225"/>
                <a:gd name="connsiteX2" fmla="*/ 103618 w 257175"/>
                <a:gd name="connsiteY2" fmla="*/ 9829 h 276225"/>
                <a:gd name="connsiteX3" fmla="*/ 9225 w 257175"/>
                <a:gd name="connsiteY3" fmla="*/ 107650 h 276225"/>
                <a:gd name="connsiteX4" fmla="*/ 31132 w 257175"/>
                <a:gd name="connsiteY4" fmla="*/ 202805 h 276225"/>
                <a:gd name="connsiteX5" fmla="*/ 51706 w 257175"/>
                <a:gd name="connsiteY5" fmla="*/ 253002 h 276225"/>
                <a:gd name="connsiteX6" fmla="*/ 73995 w 257175"/>
                <a:gd name="connsiteY6" fmla="*/ 276053 h 276225"/>
                <a:gd name="connsiteX7" fmla="*/ 118572 w 257175"/>
                <a:gd name="connsiteY7" fmla="*/ 276053 h 276225"/>
                <a:gd name="connsiteX8" fmla="*/ 118572 w 257175"/>
                <a:gd name="connsiteY8" fmla="*/ 222236 h 276225"/>
                <a:gd name="connsiteX9" fmla="*/ 75138 w 257175"/>
                <a:gd name="connsiteY9" fmla="*/ 135464 h 276225"/>
                <a:gd name="connsiteX10" fmla="*/ 80091 w 257175"/>
                <a:gd name="connsiteY10" fmla="*/ 120509 h 276225"/>
                <a:gd name="connsiteX11" fmla="*/ 95045 w 257175"/>
                <a:gd name="connsiteY11" fmla="*/ 125462 h 276225"/>
                <a:gd name="connsiteX12" fmla="*/ 107332 w 257175"/>
                <a:gd name="connsiteY12" fmla="*/ 150132 h 276225"/>
                <a:gd name="connsiteX13" fmla="*/ 119620 w 257175"/>
                <a:gd name="connsiteY13" fmla="*/ 125462 h 276225"/>
                <a:gd name="connsiteX14" fmla="*/ 139527 w 257175"/>
                <a:gd name="connsiteY14" fmla="*/ 125462 h 276225"/>
                <a:gd name="connsiteX15" fmla="*/ 151814 w 257175"/>
                <a:gd name="connsiteY15" fmla="*/ 150132 h 276225"/>
                <a:gd name="connsiteX16" fmla="*/ 164101 w 257175"/>
                <a:gd name="connsiteY16" fmla="*/ 125462 h 276225"/>
                <a:gd name="connsiteX17" fmla="*/ 179056 w 257175"/>
                <a:gd name="connsiteY17" fmla="*/ 120509 h 276225"/>
                <a:gd name="connsiteX18" fmla="*/ 184008 w 257175"/>
                <a:gd name="connsiteY18" fmla="*/ 135464 h 276225"/>
                <a:gd name="connsiteX19" fmla="*/ 140574 w 257175"/>
                <a:gd name="connsiteY19" fmla="*/ 222236 h 276225"/>
                <a:gd name="connsiteX20" fmla="*/ 140574 w 257175"/>
                <a:gd name="connsiteY20" fmla="*/ 276053 h 276225"/>
                <a:gd name="connsiteX21" fmla="*/ 185151 w 257175"/>
                <a:gd name="connsiteY21" fmla="*/ 276053 h 276225"/>
                <a:gd name="connsiteX22" fmla="*/ 207440 w 257175"/>
                <a:gd name="connsiteY22" fmla="*/ 253002 h 276225"/>
                <a:gd name="connsiteX23" fmla="*/ 229157 w 257175"/>
                <a:gd name="connsiteY23" fmla="*/ 201662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7175" h="276225">
                  <a:moveTo>
                    <a:pt x="229157" y="201662"/>
                  </a:moveTo>
                  <a:cubicBezTo>
                    <a:pt x="244302" y="180803"/>
                    <a:pt x="252303" y="156133"/>
                    <a:pt x="252303" y="130415"/>
                  </a:cubicBezTo>
                  <a:cubicBezTo>
                    <a:pt x="252303" y="53549"/>
                    <a:pt x="182009" y="-6459"/>
                    <a:pt x="103618" y="9829"/>
                  </a:cubicBezTo>
                  <a:cubicBezTo>
                    <a:pt x="55993" y="19735"/>
                    <a:pt x="18083" y="59454"/>
                    <a:pt x="9225" y="107650"/>
                  </a:cubicBezTo>
                  <a:cubicBezTo>
                    <a:pt x="3034" y="141655"/>
                    <a:pt x="10749" y="175469"/>
                    <a:pt x="31132" y="202805"/>
                  </a:cubicBezTo>
                  <a:cubicBezTo>
                    <a:pt x="50087" y="228237"/>
                    <a:pt x="50563" y="248811"/>
                    <a:pt x="51706" y="253002"/>
                  </a:cubicBezTo>
                  <a:cubicBezTo>
                    <a:pt x="51706" y="265289"/>
                    <a:pt x="61708" y="276053"/>
                    <a:pt x="73995" y="276053"/>
                  </a:cubicBezTo>
                  <a:lnTo>
                    <a:pt x="118572" y="276053"/>
                  </a:lnTo>
                  <a:lnTo>
                    <a:pt x="118572" y="222236"/>
                  </a:lnTo>
                  <a:cubicBezTo>
                    <a:pt x="117333" y="219760"/>
                    <a:pt x="72566" y="130320"/>
                    <a:pt x="75138" y="135464"/>
                  </a:cubicBezTo>
                  <a:cubicBezTo>
                    <a:pt x="72376" y="129939"/>
                    <a:pt x="74662" y="123272"/>
                    <a:pt x="80091" y="120509"/>
                  </a:cubicBezTo>
                  <a:cubicBezTo>
                    <a:pt x="85615" y="117747"/>
                    <a:pt x="92283" y="120033"/>
                    <a:pt x="95045" y="125462"/>
                  </a:cubicBezTo>
                  <a:lnTo>
                    <a:pt x="107332" y="150132"/>
                  </a:lnTo>
                  <a:lnTo>
                    <a:pt x="119620" y="125462"/>
                  </a:lnTo>
                  <a:cubicBezTo>
                    <a:pt x="123430" y="117938"/>
                    <a:pt x="135812" y="117938"/>
                    <a:pt x="139527" y="125462"/>
                  </a:cubicBezTo>
                  <a:lnTo>
                    <a:pt x="151814" y="150132"/>
                  </a:lnTo>
                  <a:lnTo>
                    <a:pt x="164101" y="125462"/>
                  </a:lnTo>
                  <a:cubicBezTo>
                    <a:pt x="166864" y="119938"/>
                    <a:pt x="173531" y="117747"/>
                    <a:pt x="179056" y="120509"/>
                  </a:cubicBezTo>
                  <a:cubicBezTo>
                    <a:pt x="184580" y="123272"/>
                    <a:pt x="186771" y="129939"/>
                    <a:pt x="184008" y="135464"/>
                  </a:cubicBezTo>
                  <a:cubicBezTo>
                    <a:pt x="182580" y="138321"/>
                    <a:pt x="138289" y="226809"/>
                    <a:pt x="140574" y="222236"/>
                  </a:cubicBezTo>
                  <a:lnTo>
                    <a:pt x="140574" y="276053"/>
                  </a:lnTo>
                  <a:lnTo>
                    <a:pt x="185151" y="276053"/>
                  </a:lnTo>
                  <a:cubicBezTo>
                    <a:pt x="197439" y="276053"/>
                    <a:pt x="207440" y="265289"/>
                    <a:pt x="207440" y="253002"/>
                  </a:cubicBezTo>
                  <a:cubicBezTo>
                    <a:pt x="209345" y="247954"/>
                    <a:pt x="210393" y="227570"/>
                    <a:pt x="229157" y="201662"/>
                  </a:cubicBezTo>
                  <a:close/>
                </a:path>
              </a:pathLst>
            </a:custGeom>
            <a:grpFill/>
            <a:ln w="9525" cap="flat">
              <a:noFill/>
              <a:prstDash val="solid"/>
              <a:miter/>
            </a:ln>
          </p:spPr>
          <p:txBody>
            <a:bodyPr rtlCol="0" anchor="ctr"/>
            <a:lstStyle/>
            <a:p>
              <a:endParaRPr lang="ko-KR" altLang="en-US"/>
            </a:p>
          </p:txBody>
        </p:sp>
        <p:sp>
          <p:nvSpPr>
            <p:cNvPr id="25" name="자유형: 도형 269">
              <a:extLst>
                <a:ext uri="{FF2B5EF4-FFF2-40B4-BE49-F238E27FC236}">
                  <a16:creationId xmlns:a16="http://schemas.microsoft.com/office/drawing/2014/main" id="{E298C398-00C2-2446-B7F7-7E4EBA694EF4}"/>
                </a:ext>
              </a:extLst>
            </p:cNvPr>
            <p:cNvSpPr/>
            <p:nvPr/>
          </p:nvSpPr>
          <p:spPr>
            <a:xfrm>
              <a:off x="5597167" y="5922740"/>
              <a:ext cx="95250" cy="28575"/>
            </a:xfrm>
            <a:custGeom>
              <a:avLst/>
              <a:gdLst>
                <a:gd name="connsiteX0" fmla="*/ 51435 w 95250"/>
                <a:gd name="connsiteY0" fmla="*/ 29433 h 28575"/>
                <a:gd name="connsiteX1" fmla="*/ 95726 w 95250"/>
                <a:gd name="connsiteY1" fmla="*/ 7144 h 28575"/>
                <a:gd name="connsiteX2" fmla="*/ 7144 w 95250"/>
                <a:gd name="connsiteY2" fmla="*/ 7144 h 28575"/>
                <a:gd name="connsiteX3" fmla="*/ 51435 w 95250"/>
                <a:gd name="connsiteY3" fmla="*/ 29433 h 28575"/>
              </a:gdLst>
              <a:ahLst/>
              <a:cxnLst>
                <a:cxn ang="0">
                  <a:pos x="connsiteX0" y="connsiteY0"/>
                </a:cxn>
                <a:cxn ang="0">
                  <a:pos x="connsiteX1" y="connsiteY1"/>
                </a:cxn>
                <a:cxn ang="0">
                  <a:pos x="connsiteX2" y="connsiteY2"/>
                </a:cxn>
                <a:cxn ang="0">
                  <a:pos x="connsiteX3" y="connsiteY3"/>
                </a:cxn>
              </a:cxnLst>
              <a:rect l="l" t="t" r="r" b="b"/>
              <a:pathLst>
                <a:path w="95250" h="28575">
                  <a:moveTo>
                    <a:pt x="51435" y="29433"/>
                  </a:moveTo>
                  <a:cubicBezTo>
                    <a:pt x="69532" y="29433"/>
                    <a:pt x="85534" y="20574"/>
                    <a:pt x="95726" y="7144"/>
                  </a:cubicBezTo>
                  <a:lnTo>
                    <a:pt x="7144" y="7144"/>
                  </a:lnTo>
                  <a:cubicBezTo>
                    <a:pt x="17335" y="20574"/>
                    <a:pt x="33242" y="29433"/>
                    <a:pt x="51435" y="29433"/>
                  </a:cubicBezTo>
                  <a:close/>
                </a:path>
              </a:pathLst>
            </a:custGeom>
            <a:grpFill/>
            <a:ln w="9525" cap="flat">
              <a:noFill/>
              <a:prstDash val="solid"/>
              <a:miter/>
            </a:ln>
          </p:spPr>
          <p:txBody>
            <a:bodyPr rtlCol="0" anchor="ctr"/>
            <a:lstStyle/>
            <a:p>
              <a:endParaRPr lang="ko-KR" altLang="en-US"/>
            </a:p>
          </p:txBody>
        </p:sp>
      </p:grpSp>
      <p:sp>
        <p:nvSpPr>
          <p:cNvPr id="26" name="矩形 25">
            <a:extLst>
              <a:ext uri="{FF2B5EF4-FFF2-40B4-BE49-F238E27FC236}">
                <a16:creationId xmlns:a16="http://schemas.microsoft.com/office/drawing/2014/main" id="{29E92416-5DC9-9545-9B5F-2AD20447359E}"/>
              </a:ext>
            </a:extLst>
          </p:cNvPr>
          <p:cNvSpPr/>
          <p:nvPr/>
        </p:nvSpPr>
        <p:spPr>
          <a:xfrm>
            <a:off x="7632244" y="2245442"/>
            <a:ext cx="1800493" cy="307777"/>
          </a:xfrm>
          <a:prstGeom prst="rect">
            <a:avLst/>
          </a:prstGeom>
        </p:spPr>
        <p:txBody>
          <a:bodyPr wrap="none">
            <a:spAutoFit/>
          </a:bodyPr>
          <a:lstStyle/>
          <a:p>
            <a:r>
              <a:rPr kumimoji="1" lang="zh-CN" altLang="en-US" sz="1400" dirty="0">
                <a:solidFill>
                  <a:schemeClr val="bg1"/>
                </a:solidFill>
                <a:latin typeface="+mn-ea"/>
                <a:cs typeface="+mn-ea"/>
                <a:sym typeface="+mn-lt"/>
              </a:rPr>
              <a:t>输入对应的文字内容</a:t>
            </a:r>
            <a:endParaRPr lang="zh-CN" altLang="en-US" sz="1400">
              <a:solidFill>
                <a:schemeClr val="bg1"/>
              </a:solidFill>
            </a:endParaRPr>
          </a:p>
        </p:txBody>
      </p:sp>
      <p:sp>
        <p:nvSpPr>
          <p:cNvPr id="27" name="燕尾形 26">
            <a:extLst>
              <a:ext uri="{FF2B5EF4-FFF2-40B4-BE49-F238E27FC236}">
                <a16:creationId xmlns:a16="http://schemas.microsoft.com/office/drawing/2014/main" id="{45E4A735-6D0D-214A-B9E9-7374E8A455C1}"/>
              </a:ext>
            </a:extLst>
          </p:cNvPr>
          <p:cNvSpPr/>
          <p:nvPr/>
        </p:nvSpPr>
        <p:spPr>
          <a:xfrm rot="10800000">
            <a:off x="7471035" y="3218183"/>
            <a:ext cx="2286000" cy="712697"/>
          </a:xfrm>
          <a:prstGeom prst="chevron">
            <a:avLst>
              <a:gd name="adj" fmla="val 3218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8" name="椭圆 27">
            <a:extLst>
              <a:ext uri="{FF2B5EF4-FFF2-40B4-BE49-F238E27FC236}">
                <a16:creationId xmlns:a16="http://schemas.microsoft.com/office/drawing/2014/main" id="{C7FE8A25-11E4-5947-8FF6-1F027795E268}"/>
              </a:ext>
            </a:extLst>
          </p:cNvPr>
          <p:cNvSpPr/>
          <p:nvPr/>
        </p:nvSpPr>
        <p:spPr>
          <a:xfrm>
            <a:off x="10124012" y="3196332"/>
            <a:ext cx="756399" cy="756399"/>
          </a:xfrm>
          <a:prstGeom prst="ellips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9" name="矩形 28">
            <a:extLst>
              <a:ext uri="{FF2B5EF4-FFF2-40B4-BE49-F238E27FC236}">
                <a16:creationId xmlns:a16="http://schemas.microsoft.com/office/drawing/2014/main" id="{21B3D590-281E-E947-9F9E-4850BE5CD7C8}"/>
              </a:ext>
            </a:extLst>
          </p:cNvPr>
          <p:cNvSpPr/>
          <p:nvPr/>
        </p:nvSpPr>
        <p:spPr>
          <a:xfrm>
            <a:off x="7632244" y="3420643"/>
            <a:ext cx="1800493" cy="307777"/>
          </a:xfrm>
          <a:prstGeom prst="rect">
            <a:avLst/>
          </a:prstGeom>
        </p:spPr>
        <p:txBody>
          <a:bodyPr wrap="none">
            <a:spAutoFit/>
          </a:bodyPr>
          <a:lstStyle/>
          <a:p>
            <a:r>
              <a:rPr kumimoji="1" lang="zh-CN" altLang="en-US" sz="1400" dirty="0">
                <a:solidFill>
                  <a:schemeClr val="bg1"/>
                </a:solidFill>
                <a:latin typeface="+mn-ea"/>
                <a:cs typeface="+mn-ea"/>
                <a:sym typeface="+mn-lt"/>
              </a:rPr>
              <a:t>输入对应的文字内容</a:t>
            </a:r>
            <a:endParaRPr lang="zh-CN" altLang="en-US" sz="1400">
              <a:solidFill>
                <a:schemeClr val="bg1"/>
              </a:solidFill>
            </a:endParaRPr>
          </a:p>
        </p:txBody>
      </p:sp>
      <p:sp>
        <p:nvSpPr>
          <p:cNvPr id="30" name="燕尾形 29">
            <a:extLst>
              <a:ext uri="{FF2B5EF4-FFF2-40B4-BE49-F238E27FC236}">
                <a16:creationId xmlns:a16="http://schemas.microsoft.com/office/drawing/2014/main" id="{7B0C1856-E596-E24E-9A6B-8E6B6D6122EE}"/>
              </a:ext>
            </a:extLst>
          </p:cNvPr>
          <p:cNvSpPr/>
          <p:nvPr/>
        </p:nvSpPr>
        <p:spPr>
          <a:xfrm rot="10800000">
            <a:off x="7471035" y="4374920"/>
            <a:ext cx="2286000" cy="712697"/>
          </a:xfrm>
          <a:prstGeom prst="chevron">
            <a:avLst>
              <a:gd name="adj" fmla="val 3218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1" name="椭圆 30">
            <a:extLst>
              <a:ext uri="{FF2B5EF4-FFF2-40B4-BE49-F238E27FC236}">
                <a16:creationId xmlns:a16="http://schemas.microsoft.com/office/drawing/2014/main" id="{95AA8393-D371-7443-A714-A195B53B376D}"/>
              </a:ext>
            </a:extLst>
          </p:cNvPr>
          <p:cNvSpPr/>
          <p:nvPr/>
        </p:nvSpPr>
        <p:spPr>
          <a:xfrm>
            <a:off x="10124012" y="4353069"/>
            <a:ext cx="756399" cy="756399"/>
          </a:xfrm>
          <a:prstGeom prst="ellipse">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矩形 31">
            <a:extLst>
              <a:ext uri="{FF2B5EF4-FFF2-40B4-BE49-F238E27FC236}">
                <a16:creationId xmlns:a16="http://schemas.microsoft.com/office/drawing/2014/main" id="{EAE6EF40-968E-6643-AC7F-E683AC97D20A}"/>
              </a:ext>
            </a:extLst>
          </p:cNvPr>
          <p:cNvSpPr/>
          <p:nvPr/>
        </p:nvSpPr>
        <p:spPr>
          <a:xfrm>
            <a:off x="7632244" y="4577380"/>
            <a:ext cx="1800493" cy="307777"/>
          </a:xfrm>
          <a:prstGeom prst="rect">
            <a:avLst/>
          </a:prstGeom>
        </p:spPr>
        <p:txBody>
          <a:bodyPr wrap="none">
            <a:spAutoFit/>
          </a:bodyPr>
          <a:lstStyle/>
          <a:p>
            <a:r>
              <a:rPr kumimoji="1" lang="zh-CN" altLang="en-US" sz="1400" dirty="0">
                <a:solidFill>
                  <a:schemeClr val="bg1"/>
                </a:solidFill>
                <a:latin typeface="+mn-ea"/>
                <a:cs typeface="+mn-ea"/>
                <a:sym typeface="+mn-lt"/>
              </a:rPr>
              <a:t>输入对应的文字内容</a:t>
            </a:r>
            <a:endParaRPr lang="zh-CN" altLang="en-US" sz="1400">
              <a:solidFill>
                <a:schemeClr val="bg1"/>
              </a:solidFill>
            </a:endParaRPr>
          </a:p>
        </p:txBody>
      </p:sp>
      <p:grpSp>
        <p:nvGrpSpPr>
          <p:cNvPr id="33" name="그룹 427">
            <a:extLst>
              <a:ext uri="{FF2B5EF4-FFF2-40B4-BE49-F238E27FC236}">
                <a16:creationId xmlns:a16="http://schemas.microsoft.com/office/drawing/2014/main" id="{22DD569A-3A28-4D41-93E4-BC27A3D7F0DA}"/>
              </a:ext>
            </a:extLst>
          </p:cNvPr>
          <p:cNvGrpSpPr/>
          <p:nvPr/>
        </p:nvGrpSpPr>
        <p:grpSpPr>
          <a:xfrm>
            <a:off x="10291210" y="3391054"/>
            <a:ext cx="390525" cy="343947"/>
            <a:chOff x="6798957" y="5589841"/>
            <a:chExt cx="390525" cy="343947"/>
          </a:xfrm>
          <a:solidFill>
            <a:schemeClr val="bg1"/>
          </a:solidFill>
        </p:grpSpPr>
        <p:sp>
          <p:nvSpPr>
            <p:cNvPr id="34" name="자유형: 도형 428">
              <a:extLst>
                <a:ext uri="{FF2B5EF4-FFF2-40B4-BE49-F238E27FC236}">
                  <a16:creationId xmlns:a16="http://schemas.microsoft.com/office/drawing/2014/main" id="{24809FB5-460C-6C40-9D5E-9591C9D264DF}"/>
                </a:ext>
              </a:extLst>
            </p:cNvPr>
            <p:cNvSpPr/>
            <p:nvPr/>
          </p:nvSpPr>
          <p:spPr>
            <a:xfrm>
              <a:off x="6798957" y="5589841"/>
              <a:ext cx="390525" cy="276225"/>
            </a:xfrm>
            <a:custGeom>
              <a:avLst/>
              <a:gdLst>
                <a:gd name="connsiteX0" fmla="*/ 130471 w 390525"/>
                <a:gd name="connsiteY0" fmla="*/ 230124 h 276225"/>
                <a:gd name="connsiteX1" fmla="*/ 331830 w 390525"/>
                <a:gd name="connsiteY1" fmla="*/ 230124 h 276225"/>
                <a:gd name="connsiteX2" fmla="*/ 342498 w 390525"/>
                <a:gd name="connsiteY2" fmla="*/ 222028 h 276225"/>
                <a:gd name="connsiteX3" fmla="*/ 387075 w 390525"/>
                <a:gd name="connsiteY3" fmla="*/ 66008 h 276225"/>
                <a:gd name="connsiteX4" fmla="*/ 385265 w 390525"/>
                <a:gd name="connsiteY4" fmla="*/ 56198 h 276225"/>
                <a:gd name="connsiteX5" fmla="*/ 376407 w 390525"/>
                <a:gd name="connsiteY5" fmla="*/ 51721 h 276225"/>
                <a:gd name="connsiteX6" fmla="*/ 104754 w 390525"/>
                <a:gd name="connsiteY6" fmla="*/ 51721 h 276225"/>
                <a:gd name="connsiteX7" fmla="*/ 96753 w 390525"/>
                <a:gd name="connsiteY7" fmla="*/ 15907 h 276225"/>
                <a:gd name="connsiteX8" fmla="*/ 85894 w 390525"/>
                <a:gd name="connsiteY8" fmla="*/ 7144 h 276225"/>
                <a:gd name="connsiteX9" fmla="*/ 18552 w 390525"/>
                <a:gd name="connsiteY9" fmla="*/ 7144 h 276225"/>
                <a:gd name="connsiteX10" fmla="*/ 7218 w 390525"/>
                <a:gd name="connsiteY10" fmla="*/ 17050 h 276225"/>
                <a:gd name="connsiteX11" fmla="*/ 18266 w 390525"/>
                <a:gd name="connsiteY11" fmla="*/ 29433 h 276225"/>
                <a:gd name="connsiteX12" fmla="*/ 76941 w 390525"/>
                <a:gd name="connsiteY12" fmla="*/ 29433 h 276225"/>
                <a:gd name="connsiteX13" fmla="*/ 117231 w 390525"/>
                <a:gd name="connsiteY13" fmla="*/ 210503 h 276225"/>
                <a:gd name="connsiteX14" fmla="*/ 97134 w 390525"/>
                <a:gd name="connsiteY14" fmla="*/ 243269 h 276225"/>
                <a:gd name="connsiteX15" fmla="*/ 131043 w 390525"/>
                <a:gd name="connsiteY15" fmla="*/ 274606 h 276225"/>
                <a:gd name="connsiteX16" fmla="*/ 331544 w 390525"/>
                <a:gd name="connsiteY16" fmla="*/ 274606 h 276225"/>
                <a:gd name="connsiteX17" fmla="*/ 342879 w 390525"/>
                <a:gd name="connsiteY17" fmla="*/ 264700 h 276225"/>
                <a:gd name="connsiteX18" fmla="*/ 331830 w 390525"/>
                <a:gd name="connsiteY18" fmla="*/ 252317 h 276225"/>
                <a:gd name="connsiteX19" fmla="*/ 130471 w 390525"/>
                <a:gd name="connsiteY19" fmla="*/ 252317 h 276225"/>
                <a:gd name="connsiteX20" fmla="*/ 119327 w 390525"/>
                <a:gd name="connsiteY20" fmla="*/ 241173 h 276225"/>
                <a:gd name="connsiteX21" fmla="*/ 130471 w 390525"/>
                <a:gd name="connsiteY21" fmla="*/ 230124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90525" h="276225">
                  <a:moveTo>
                    <a:pt x="130471" y="230124"/>
                  </a:moveTo>
                  <a:lnTo>
                    <a:pt x="331830" y="230124"/>
                  </a:lnTo>
                  <a:cubicBezTo>
                    <a:pt x="336782" y="230124"/>
                    <a:pt x="341164" y="226790"/>
                    <a:pt x="342498" y="222028"/>
                  </a:cubicBezTo>
                  <a:lnTo>
                    <a:pt x="387075" y="66008"/>
                  </a:lnTo>
                  <a:cubicBezTo>
                    <a:pt x="388027" y="62675"/>
                    <a:pt x="387360" y="59055"/>
                    <a:pt x="385265" y="56198"/>
                  </a:cubicBezTo>
                  <a:cubicBezTo>
                    <a:pt x="383169" y="53435"/>
                    <a:pt x="379836" y="51721"/>
                    <a:pt x="376407" y="51721"/>
                  </a:cubicBezTo>
                  <a:lnTo>
                    <a:pt x="104754" y="51721"/>
                  </a:lnTo>
                  <a:lnTo>
                    <a:pt x="96753" y="15907"/>
                  </a:lnTo>
                  <a:cubicBezTo>
                    <a:pt x="95609" y="10763"/>
                    <a:pt x="91133" y="7144"/>
                    <a:pt x="85894" y="7144"/>
                  </a:cubicBezTo>
                  <a:lnTo>
                    <a:pt x="18552" y="7144"/>
                  </a:lnTo>
                  <a:cubicBezTo>
                    <a:pt x="12838" y="7144"/>
                    <a:pt x="7789" y="11335"/>
                    <a:pt x="7218" y="17050"/>
                  </a:cubicBezTo>
                  <a:cubicBezTo>
                    <a:pt x="6455" y="23813"/>
                    <a:pt x="11694" y="29433"/>
                    <a:pt x="18266" y="29433"/>
                  </a:cubicBezTo>
                  <a:lnTo>
                    <a:pt x="76941" y="29433"/>
                  </a:lnTo>
                  <a:lnTo>
                    <a:pt x="117231" y="210503"/>
                  </a:lnTo>
                  <a:cubicBezTo>
                    <a:pt x="104754" y="215932"/>
                    <a:pt x="96276" y="228600"/>
                    <a:pt x="97134" y="243269"/>
                  </a:cubicBezTo>
                  <a:cubicBezTo>
                    <a:pt x="98181" y="260985"/>
                    <a:pt x="113326" y="274606"/>
                    <a:pt x="131043" y="274606"/>
                  </a:cubicBezTo>
                  <a:lnTo>
                    <a:pt x="331544" y="274606"/>
                  </a:lnTo>
                  <a:cubicBezTo>
                    <a:pt x="337259" y="274606"/>
                    <a:pt x="342307" y="270415"/>
                    <a:pt x="342879" y="264700"/>
                  </a:cubicBezTo>
                  <a:cubicBezTo>
                    <a:pt x="343641" y="257937"/>
                    <a:pt x="338402" y="252317"/>
                    <a:pt x="331830" y="252317"/>
                  </a:cubicBezTo>
                  <a:lnTo>
                    <a:pt x="130471" y="252317"/>
                  </a:lnTo>
                  <a:cubicBezTo>
                    <a:pt x="124375" y="252317"/>
                    <a:pt x="119327" y="247365"/>
                    <a:pt x="119327" y="241173"/>
                  </a:cubicBezTo>
                  <a:cubicBezTo>
                    <a:pt x="119327" y="234982"/>
                    <a:pt x="124375" y="230124"/>
                    <a:pt x="130471" y="230124"/>
                  </a:cubicBezTo>
                  <a:close/>
                </a:path>
              </a:pathLst>
            </a:custGeom>
            <a:grpFill/>
            <a:ln w="9525" cap="flat">
              <a:noFill/>
              <a:prstDash val="solid"/>
              <a:miter/>
            </a:ln>
          </p:spPr>
          <p:txBody>
            <a:bodyPr rtlCol="0" anchor="ctr"/>
            <a:lstStyle/>
            <a:p>
              <a:endParaRPr lang="ko-KR" altLang="en-US"/>
            </a:p>
          </p:txBody>
        </p:sp>
        <p:sp>
          <p:nvSpPr>
            <p:cNvPr id="35" name="자유형: 도형 429">
              <a:extLst>
                <a:ext uri="{FF2B5EF4-FFF2-40B4-BE49-F238E27FC236}">
                  <a16:creationId xmlns:a16="http://schemas.microsoft.com/office/drawing/2014/main" id="{D8817EC6-D1F8-AB4B-A213-195346B33FF5}"/>
                </a:ext>
              </a:extLst>
            </p:cNvPr>
            <p:cNvSpPr/>
            <p:nvPr/>
          </p:nvSpPr>
          <p:spPr>
            <a:xfrm>
              <a:off x="6911141" y="5857588"/>
              <a:ext cx="76200" cy="76200"/>
            </a:xfrm>
            <a:custGeom>
              <a:avLst/>
              <a:gdLst>
                <a:gd name="connsiteX0" fmla="*/ 7144 w 76200"/>
                <a:gd name="connsiteY0" fmla="*/ 40577 h 76200"/>
                <a:gd name="connsiteX1" fmla="*/ 40576 w 76200"/>
                <a:gd name="connsiteY1" fmla="*/ 74009 h 76200"/>
                <a:gd name="connsiteX2" fmla="*/ 74009 w 76200"/>
                <a:gd name="connsiteY2" fmla="*/ 40577 h 76200"/>
                <a:gd name="connsiteX3" fmla="*/ 40576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6" y="74009"/>
                  </a:cubicBezTo>
                  <a:cubicBezTo>
                    <a:pt x="59055" y="74009"/>
                    <a:pt x="74009" y="59055"/>
                    <a:pt x="74009" y="40577"/>
                  </a:cubicBezTo>
                  <a:cubicBezTo>
                    <a:pt x="74009" y="22098"/>
                    <a:pt x="59055" y="7144"/>
                    <a:pt x="40576" y="7144"/>
                  </a:cubicBezTo>
                  <a:cubicBezTo>
                    <a:pt x="22193" y="7144"/>
                    <a:pt x="7144" y="22098"/>
                    <a:pt x="7144" y="40577"/>
                  </a:cubicBezTo>
                  <a:close/>
                </a:path>
              </a:pathLst>
            </a:custGeom>
            <a:grpFill/>
            <a:ln w="9525" cap="flat">
              <a:noFill/>
              <a:prstDash val="solid"/>
              <a:miter/>
            </a:ln>
          </p:spPr>
          <p:txBody>
            <a:bodyPr rtlCol="0" anchor="ctr"/>
            <a:lstStyle/>
            <a:p>
              <a:endParaRPr lang="ko-KR" altLang="en-US"/>
            </a:p>
          </p:txBody>
        </p:sp>
        <p:sp>
          <p:nvSpPr>
            <p:cNvPr id="36" name="자유형: 도형 430">
              <a:extLst>
                <a:ext uri="{FF2B5EF4-FFF2-40B4-BE49-F238E27FC236}">
                  <a16:creationId xmlns:a16="http://schemas.microsoft.com/office/drawing/2014/main" id="{B47AE804-616E-8642-B8FB-39A6EE2E1CF6}"/>
                </a:ext>
              </a:extLst>
            </p:cNvPr>
            <p:cNvSpPr/>
            <p:nvPr/>
          </p:nvSpPr>
          <p:spPr>
            <a:xfrm>
              <a:off x="7067922" y="5857588"/>
              <a:ext cx="76200" cy="76200"/>
            </a:xfrm>
            <a:custGeom>
              <a:avLst/>
              <a:gdLst>
                <a:gd name="connsiteX0" fmla="*/ 7144 w 76200"/>
                <a:gd name="connsiteY0" fmla="*/ 40577 h 76200"/>
                <a:gd name="connsiteX1" fmla="*/ 40577 w 76200"/>
                <a:gd name="connsiteY1" fmla="*/ 74009 h 76200"/>
                <a:gd name="connsiteX2" fmla="*/ 74009 w 76200"/>
                <a:gd name="connsiteY2" fmla="*/ 40577 h 76200"/>
                <a:gd name="connsiteX3" fmla="*/ 40577 w 76200"/>
                <a:gd name="connsiteY3" fmla="*/ 7144 h 76200"/>
                <a:gd name="connsiteX4" fmla="*/ 7144 w 76200"/>
                <a:gd name="connsiteY4" fmla="*/ 40577 h 76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200" h="76200">
                  <a:moveTo>
                    <a:pt x="7144" y="40577"/>
                  </a:moveTo>
                  <a:cubicBezTo>
                    <a:pt x="7144" y="59055"/>
                    <a:pt x="22098" y="74009"/>
                    <a:pt x="40577" y="74009"/>
                  </a:cubicBezTo>
                  <a:cubicBezTo>
                    <a:pt x="59055" y="74009"/>
                    <a:pt x="74009" y="59055"/>
                    <a:pt x="74009" y="40577"/>
                  </a:cubicBezTo>
                  <a:cubicBezTo>
                    <a:pt x="74009" y="22098"/>
                    <a:pt x="59055" y="7144"/>
                    <a:pt x="40577" y="7144"/>
                  </a:cubicBezTo>
                  <a:cubicBezTo>
                    <a:pt x="22193" y="7144"/>
                    <a:pt x="7144" y="22098"/>
                    <a:pt x="7144" y="40577"/>
                  </a:cubicBezTo>
                  <a:close/>
                </a:path>
              </a:pathLst>
            </a:custGeom>
            <a:grpFill/>
            <a:ln w="9525" cap="flat">
              <a:noFill/>
              <a:prstDash val="solid"/>
              <a:miter/>
            </a:ln>
          </p:spPr>
          <p:txBody>
            <a:bodyPr rtlCol="0" anchor="ctr"/>
            <a:lstStyle/>
            <a:p>
              <a:endParaRPr lang="ko-KR" altLang="en-US"/>
            </a:p>
          </p:txBody>
        </p:sp>
      </p:grpSp>
      <p:grpSp>
        <p:nvGrpSpPr>
          <p:cNvPr id="37" name="그룹 16">
            <a:extLst>
              <a:ext uri="{FF2B5EF4-FFF2-40B4-BE49-F238E27FC236}">
                <a16:creationId xmlns:a16="http://schemas.microsoft.com/office/drawing/2014/main" id="{F6A94A7D-BB47-894C-8D09-A8696C9845BB}"/>
              </a:ext>
            </a:extLst>
          </p:cNvPr>
          <p:cNvGrpSpPr/>
          <p:nvPr/>
        </p:nvGrpSpPr>
        <p:grpSpPr>
          <a:xfrm>
            <a:off x="10307077" y="4605757"/>
            <a:ext cx="385886" cy="266700"/>
            <a:chOff x="8144247" y="4296431"/>
            <a:chExt cx="385886" cy="266700"/>
          </a:xfrm>
          <a:solidFill>
            <a:schemeClr val="bg1"/>
          </a:solidFill>
        </p:grpSpPr>
        <p:sp>
          <p:nvSpPr>
            <p:cNvPr id="38" name="자유형: 도형 17">
              <a:extLst>
                <a:ext uri="{FF2B5EF4-FFF2-40B4-BE49-F238E27FC236}">
                  <a16:creationId xmlns:a16="http://schemas.microsoft.com/office/drawing/2014/main" id="{B06AFF2C-7CEC-8340-A664-E7C31D030F11}"/>
                </a:ext>
              </a:extLst>
            </p:cNvPr>
            <p:cNvSpPr/>
            <p:nvPr/>
          </p:nvSpPr>
          <p:spPr>
            <a:xfrm>
              <a:off x="8253908" y="4296431"/>
              <a:ext cx="276225" cy="266700"/>
            </a:xfrm>
            <a:custGeom>
              <a:avLst/>
              <a:gdLst>
                <a:gd name="connsiteX0" fmla="*/ 275530 w 276225"/>
                <a:gd name="connsiteY0" fmla="*/ 128884 h 266700"/>
                <a:gd name="connsiteX1" fmla="*/ 247908 w 276225"/>
                <a:gd name="connsiteY1" fmla="*/ 111263 h 266700"/>
                <a:gd name="connsiteX2" fmla="*/ 194663 w 276225"/>
                <a:gd name="connsiteY2" fmla="*/ 107834 h 266700"/>
                <a:gd name="connsiteX3" fmla="*/ 188853 w 276225"/>
                <a:gd name="connsiteY3" fmla="*/ 107548 h 266700"/>
                <a:gd name="connsiteX4" fmla="*/ 184281 w 276225"/>
                <a:gd name="connsiteY4" fmla="*/ 102881 h 266700"/>
                <a:gd name="connsiteX5" fmla="*/ 113796 w 276225"/>
                <a:gd name="connsiteY5" fmla="*/ 15727 h 266700"/>
                <a:gd name="connsiteX6" fmla="*/ 107224 w 276225"/>
                <a:gd name="connsiteY6" fmla="*/ 8964 h 266700"/>
                <a:gd name="connsiteX7" fmla="*/ 94175 w 276225"/>
                <a:gd name="connsiteY7" fmla="*/ 7249 h 266700"/>
                <a:gd name="connsiteX8" fmla="*/ 92269 w 276225"/>
                <a:gd name="connsiteY8" fmla="*/ 7345 h 266700"/>
                <a:gd name="connsiteX9" fmla="*/ 82649 w 276225"/>
                <a:gd name="connsiteY9" fmla="*/ 9345 h 266700"/>
                <a:gd name="connsiteX10" fmla="*/ 81030 w 276225"/>
                <a:gd name="connsiteY10" fmla="*/ 24014 h 266700"/>
                <a:gd name="connsiteX11" fmla="*/ 107986 w 276225"/>
                <a:gd name="connsiteY11" fmla="*/ 107262 h 266700"/>
                <a:gd name="connsiteX12" fmla="*/ 69314 w 276225"/>
                <a:gd name="connsiteY12" fmla="*/ 107262 h 266700"/>
                <a:gd name="connsiteX13" fmla="*/ 63409 w 276225"/>
                <a:gd name="connsiteY13" fmla="*/ 106976 h 266700"/>
                <a:gd name="connsiteX14" fmla="*/ 58646 w 276225"/>
                <a:gd name="connsiteY14" fmla="*/ 102404 h 266700"/>
                <a:gd name="connsiteX15" fmla="*/ 33786 w 276225"/>
                <a:gd name="connsiteY15" fmla="*/ 73163 h 266700"/>
                <a:gd name="connsiteX16" fmla="*/ 26833 w 276225"/>
                <a:gd name="connsiteY16" fmla="*/ 66495 h 266700"/>
                <a:gd name="connsiteX17" fmla="*/ 16546 w 276225"/>
                <a:gd name="connsiteY17" fmla="*/ 65447 h 266700"/>
                <a:gd name="connsiteX18" fmla="*/ 10164 w 276225"/>
                <a:gd name="connsiteY18" fmla="*/ 67924 h 266700"/>
                <a:gd name="connsiteX19" fmla="*/ 8640 w 276225"/>
                <a:gd name="connsiteY19" fmla="*/ 82402 h 266700"/>
                <a:gd name="connsiteX20" fmla="*/ 22832 w 276225"/>
                <a:gd name="connsiteY20" fmla="*/ 136694 h 266700"/>
                <a:gd name="connsiteX21" fmla="*/ 8640 w 276225"/>
                <a:gd name="connsiteY21" fmla="*/ 190987 h 266700"/>
                <a:gd name="connsiteX22" fmla="*/ 7211 w 276225"/>
                <a:gd name="connsiteY22" fmla="*/ 200607 h 266700"/>
                <a:gd name="connsiteX23" fmla="*/ 16546 w 276225"/>
                <a:gd name="connsiteY23" fmla="*/ 207941 h 266700"/>
                <a:gd name="connsiteX24" fmla="*/ 23023 w 276225"/>
                <a:gd name="connsiteY24" fmla="*/ 208227 h 266700"/>
                <a:gd name="connsiteX25" fmla="*/ 33786 w 276225"/>
                <a:gd name="connsiteY25" fmla="*/ 200226 h 266700"/>
                <a:gd name="connsiteX26" fmla="*/ 58646 w 276225"/>
                <a:gd name="connsiteY26" fmla="*/ 170984 h 266700"/>
                <a:gd name="connsiteX27" fmla="*/ 62647 w 276225"/>
                <a:gd name="connsiteY27" fmla="*/ 166698 h 266700"/>
                <a:gd name="connsiteX28" fmla="*/ 69219 w 276225"/>
                <a:gd name="connsiteY28" fmla="*/ 166127 h 266700"/>
                <a:gd name="connsiteX29" fmla="*/ 107891 w 276225"/>
                <a:gd name="connsiteY29" fmla="*/ 166127 h 266700"/>
                <a:gd name="connsiteX30" fmla="*/ 80935 w 276225"/>
                <a:gd name="connsiteY30" fmla="*/ 249470 h 266700"/>
                <a:gd name="connsiteX31" fmla="*/ 79220 w 276225"/>
                <a:gd name="connsiteY31" fmla="*/ 259091 h 266700"/>
                <a:gd name="connsiteX32" fmla="*/ 92174 w 276225"/>
                <a:gd name="connsiteY32" fmla="*/ 266234 h 266700"/>
                <a:gd name="connsiteX33" fmla="*/ 94079 w 276225"/>
                <a:gd name="connsiteY33" fmla="*/ 266330 h 266700"/>
                <a:gd name="connsiteX34" fmla="*/ 98842 w 276225"/>
                <a:gd name="connsiteY34" fmla="*/ 266520 h 266700"/>
                <a:gd name="connsiteX35" fmla="*/ 103509 w 276225"/>
                <a:gd name="connsiteY35" fmla="*/ 266139 h 266700"/>
                <a:gd name="connsiteX36" fmla="*/ 113701 w 276225"/>
                <a:gd name="connsiteY36" fmla="*/ 257853 h 266700"/>
                <a:gd name="connsiteX37" fmla="*/ 184186 w 276225"/>
                <a:gd name="connsiteY37" fmla="*/ 170699 h 266700"/>
                <a:gd name="connsiteX38" fmla="*/ 188091 w 276225"/>
                <a:gd name="connsiteY38" fmla="*/ 166317 h 266700"/>
                <a:gd name="connsiteX39" fmla="*/ 194568 w 276225"/>
                <a:gd name="connsiteY39" fmla="*/ 165650 h 266700"/>
                <a:gd name="connsiteX40" fmla="*/ 247813 w 276225"/>
                <a:gd name="connsiteY40" fmla="*/ 162221 h 266700"/>
                <a:gd name="connsiteX41" fmla="*/ 275435 w 276225"/>
                <a:gd name="connsiteY41" fmla="*/ 144600 h 266700"/>
                <a:gd name="connsiteX42" fmla="*/ 275530 w 276225"/>
                <a:gd name="connsiteY42" fmla="*/ 128884 h 2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76225" h="266700">
                  <a:moveTo>
                    <a:pt x="275530" y="128884"/>
                  </a:moveTo>
                  <a:cubicBezTo>
                    <a:pt x="275150" y="128312"/>
                    <a:pt x="265339" y="114787"/>
                    <a:pt x="247908" y="111263"/>
                  </a:cubicBezTo>
                  <a:cubicBezTo>
                    <a:pt x="232192" y="108024"/>
                    <a:pt x="196188" y="107834"/>
                    <a:pt x="194663" y="107834"/>
                  </a:cubicBezTo>
                  <a:cubicBezTo>
                    <a:pt x="192187" y="107834"/>
                    <a:pt x="189901" y="107643"/>
                    <a:pt x="188853" y="107548"/>
                  </a:cubicBezTo>
                  <a:cubicBezTo>
                    <a:pt x="187805" y="106691"/>
                    <a:pt x="185710" y="104595"/>
                    <a:pt x="184281" y="102881"/>
                  </a:cubicBezTo>
                  <a:lnTo>
                    <a:pt x="113796" y="15727"/>
                  </a:lnTo>
                  <a:cubicBezTo>
                    <a:pt x="112272" y="13822"/>
                    <a:pt x="109129" y="10298"/>
                    <a:pt x="107224" y="8964"/>
                  </a:cubicBezTo>
                  <a:cubicBezTo>
                    <a:pt x="103890" y="6678"/>
                    <a:pt x="95222" y="7154"/>
                    <a:pt x="94175" y="7249"/>
                  </a:cubicBezTo>
                  <a:lnTo>
                    <a:pt x="92269" y="7345"/>
                  </a:lnTo>
                  <a:cubicBezTo>
                    <a:pt x="89698" y="7535"/>
                    <a:pt x="84935" y="8107"/>
                    <a:pt x="82649" y="9345"/>
                  </a:cubicBezTo>
                  <a:cubicBezTo>
                    <a:pt x="81315" y="10107"/>
                    <a:pt x="77220" y="12488"/>
                    <a:pt x="81030" y="24014"/>
                  </a:cubicBezTo>
                  <a:cubicBezTo>
                    <a:pt x="81030" y="24014"/>
                    <a:pt x="107891" y="106881"/>
                    <a:pt x="107986" y="107262"/>
                  </a:cubicBezTo>
                  <a:cubicBezTo>
                    <a:pt x="107605" y="107262"/>
                    <a:pt x="69314" y="107262"/>
                    <a:pt x="69314" y="107262"/>
                  </a:cubicBezTo>
                  <a:cubicBezTo>
                    <a:pt x="66743" y="107262"/>
                    <a:pt x="64457" y="107072"/>
                    <a:pt x="63409" y="106976"/>
                  </a:cubicBezTo>
                  <a:cubicBezTo>
                    <a:pt x="62361" y="106119"/>
                    <a:pt x="60170" y="104119"/>
                    <a:pt x="58646" y="102404"/>
                  </a:cubicBezTo>
                  <a:lnTo>
                    <a:pt x="33786" y="73163"/>
                  </a:lnTo>
                  <a:cubicBezTo>
                    <a:pt x="33596" y="72972"/>
                    <a:pt x="29500" y="68114"/>
                    <a:pt x="26833" y="66495"/>
                  </a:cubicBezTo>
                  <a:cubicBezTo>
                    <a:pt x="23309" y="64399"/>
                    <a:pt x="16546" y="65447"/>
                    <a:pt x="16546" y="65447"/>
                  </a:cubicBezTo>
                  <a:cubicBezTo>
                    <a:pt x="14640" y="65828"/>
                    <a:pt x="11878" y="66686"/>
                    <a:pt x="10164" y="67924"/>
                  </a:cubicBezTo>
                  <a:cubicBezTo>
                    <a:pt x="7116" y="70115"/>
                    <a:pt x="6544" y="74972"/>
                    <a:pt x="8640" y="82402"/>
                  </a:cubicBezTo>
                  <a:cubicBezTo>
                    <a:pt x="14260" y="102404"/>
                    <a:pt x="22166" y="132122"/>
                    <a:pt x="22832" y="136694"/>
                  </a:cubicBezTo>
                  <a:cubicBezTo>
                    <a:pt x="22261" y="141266"/>
                    <a:pt x="14260" y="170889"/>
                    <a:pt x="8640" y="190987"/>
                  </a:cubicBezTo>
                  <a:cubicBezTo>
                    <a:pt x="8164" y="192511"/>
                    <a:pt x="6830" y="197845"/>
                    <a:pt x="7211" y="200607"/>
                  </a:cubicBezTo>
                  <a:cubicBezTo>
                    <a:pt x="8069" y="206322"/>
                    <a:pt x="16165" y="207846"/>
                    <a:pt x="16546" y="207941"/>
                  </a:cubicBezTo>
                  <a:cubicBezTo>
                    <a:pt x="18546" y="208322"/>
                    <a:pt x="21308" y="208418"/>
                    <a:pt x="23023" y="208227"/>
                  </a:cubicBezTo>
                  <a:cubicBezTo>
                    <a:pt x="27214" y="207751"/>
                    <a:pt x="32738" y="201464"/>
                    <a:pt x="33786" y="200226"/>
                  </a:cubicBezTo>
                  <a:lnTo>
                    <a:pt x="58646" y="170984"/>
                  </a:lnTo>
                  <a:cubicBezTo>
                    <a:pt x="60266" y="169079"/>
                    <a:pt x="61885" y="167460"/>
                    <a:pt x="62647" y="166698"/>
                  </a:cubicBezTo>
                  <a:cubicBezTo>
                    <a:pt x="63980" y="166412"/>
                    <a:pt x="67028" y="166127"/>
                    <a:pt x="69219" y="166127"/>
                  </a:cubicBezTo>
                  <a:cubicBezTo>
                    <a:pt x="69219" y="166127"/>
                    <a:pt x="107509" y="166127"/>
                    <a:pt x="107891" y="166127"/>
                  </a:cubicBezTo>
                  <a:cubicBezTo>
                    <a:pt x="107795" y="166508"/>
                    <a:pt x="80935" y="249470"/>
                    <a:pt x="80935" y="249470"/>
                  </a:cubicBezTo>
                  <a:cubicBezTo>
                    <a:pt x="80173" y="251947"/>
                    <a:pt x="78839" y="256519"/>
                    <a:pt x="79220" y="259091"/>
                  </a:cubicBezTo>
                  <a:cubicBezTo>
                    <a:pt x="79792" y="263186"/>
                    <a:pt x="84173" y="265663"/>
                    <a:pt x="92174" y="266234"/>
                  </a:cubicBezTo>
                  <a:lnTo>
                    <a:pt x="94079" y="266330"/>
                  </a:lnTo>
                  <a:cubicBezTo>
                    <a:pt x="95318" y="266425"/>
                    <a:pt x="97127" y="266520"/>
                    <a:pt x="98842" y="266520"/>
                  </a:cubicBezTo>
                  <a:cubicBezTo>
                    <a:pt x="100556" y="266520"/>
                    <a:pt x="102366" y="266425"/>
                    <a:pt x="103509" y="266139"/>
                  </a:cubicBezTo>
                  <a:cubicBezTo>
                    <a:pt x="107509" y="265282"/>
                    <a:pt x="113034" y="258614"/>
                    <a:pt x="113701" y="257853"/>
                  </a:cubicBezTo>
                  <a:lnTo>
                    <a:pt x="184186" y="170699"/>
                  </a:lnTo>
                  <a:cubicBezTo>
                    <a:pt x="185710" y="168794"/>
                    <a:pt x="187329" y="167079"/>
                    <a:pt x="188091" y="166317"/>
                  </a:cubicBezTo>
                  <a:cubicBezTo>
                    <a:pt x="189425" y="166031"/>
                    <a:pt x="192377" y="165650"/>
                    <a:pt x="194568" y="165650"/>
                  </a:cubicBezTo>
                  <a:cubicBezTo>
                    <a:pt x="196092" y="165650"/>
                    <a:pt x="232001" y="165460"/>
                    <a:pt x="247813" y="162221"/>
                  </a:cubicBezTo>
                  <a:cubicBezTo>
                    <a:pt x="265244" y="158697"/>
                    <a:pt x="275054" y="145172"/>
                    <a:pt x="275435" y="144600"/>
                  </a:cubicBezTo>
                  <a:cubicBezTo>
                    <a:pt x="278769" y="140314"/>
                    <a:pt x="278769" y="133456"/>
                    <a:pt x="275530" y="128884"/>
                  </a:cubicBezTo>
                  <a:close/>
                </a:path>
              </a:pathLst>
            </a:custGeom>
            <a:grpFill/>
            <a:ln w="9525" cap="flat">
              <a:noFill/>
              <a:prstDash val="solid"/>
              <a:miter/>
            </a:ln>
          </p:spPr>
          <p:txBody>
            <a:bodyPr rtlCol="0" anchor="ctr"/>
            <a:lstStyle/>
            <a:p>
              <a:endParaRPr lang="ko-KR" altLang="en-US"/>
            </a:p>
          </p:txBody>
        </p:sp>
        <p:sp>
          <p:nvSpPr>
            <p:cNvPr id="39" name="자유형: 도형 18">
              <a:extLst>
                <a:ext uri="{FF2B5EF4-FFF2-40B4-BE49-F238E27FC236}">
                  <a16:creationId xmlns:a16="http://schemas.microsoft.com/office/drawing/2014/main" id="{A023B2E1-48F7-AE46-8028-4A01A041786E}"/>
                </a:ext>
              </a:extLst>
            </p:cNvPr>
            <p:cNvSpPr/>
            <p:nvPr/>
          </p:nvSpPr>
          <p:spPr>
            <a:xfrm>
              <a:off x="8179204" y="4370832"/>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endParaRPr lang="ko-KR" altLang="en-US"/>
            </a:p>
          </p:txBody>
        </p:sp>
        <p:sp>
          <p:nvSpPr>
            <p:cNvPr id="40" name="자유형: 도형 19">
              <a:extLst>
                <a:ext uri="{FF2B5EF4-FFF2-40B4-BE49-F238E27FC236}">
                  <a16:creationId xmlns:a16="http://schemas.microsoft.com/office/drawing/2014/main" id="{381E92C5-B385-E648-9719-625EE94380C4}"/>
                </a:ext>
              </a:extLst>
            </p:cNvPr>
            <p:cNvSpPr/>
            <p:nvPr/>
          </p:nvSpPr>
          <p:spPr>
            <a:xfrm>
              <a:off x="8179204" y="4460748"/>
              <a:ext cx="66675" cy="28575"/>
            </a:xfrm>
            <a:custGeom>
              <a:avLst/>
              <a:gdLst>
                <a:gd name="connsiteX0" fmla="*/ 48101 w 66675"/>
                <a:gd name="connsiteY0" fmla="*/ 7144 h 28575"/>
                <a:gd name="connsiteX1" fmla="*/ 18573 w 66675"/>
                <a:gd name="connsiteY1" fmla="*/ 7144 h 28575"/>
                <a:gd name="connsiteX2" fmla="*/ 7144 w 66675"/>
                <a:gd name="connsiteY2" fmla="*/ 18669 h 28575"/>
                <a:gd name="connsiteX3" fmla="*/ 18573 w 66675"/>
                <a:gd name="connsiteY3" fmla="*/ 30194 h 28575"/>
                <a:gd name="connsiteX4" fmla="*/ 48101 w 66675"/>
                <a:gd name="connsiteY4" fmla="*/ 30194 h 28575"/>
                <a:gd name="connsiteX5" fmla="*/ 59531 w 66675"/>
                <a:gd name="connsiteY5" fmla="*/ 18669 h 28575"/>
                <a:gd name="connsiteX6" fmla="*/ 48101 w 66675"/>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675" h="28575">
                  <a:moveTo>
                    <a:pt x="48101" y="7144"/>
                  </a:moveTo>
                  <a:lnTo>
                    <a:pt x="18573" y="7144"/>
                  </a:lnTo>
                  <a:cubicBezTo>
                    <a:pt x="12287" y="7144"/>
                    <a:pt x="7144" y="12287"/>
                    <a:pt x="7144" y="18669"/>
                  </a:cubicBezTo>
                  <a:cubicBezTo>
                    <a:pt x="7144" y="25051"/>
                    <a:pt x="12287" y="30194"/>
                    <a:pt x="18573" y="30194"/>
                  </a:cubicBezTo>
                  <a:lnTo>
                    <a:pt x="48101" y="30194"/>
                  </a:lnTo>
                  <a:cubicBezTo>
                    <a:pt x="54387" y="30194"/>
                    <a:pt x="59531" y="25051"/>
                    <a:pt x="59531" y="18669"/>
                  </a:cubicBezTo>
                  <a:cubicBezTo>
                    <a:pt x="59436" y="12287"/>
                    <a:pt x="54387" y="7144"/>
                    <a:pt x="48101" y="7144"/>
                  </a:cubicBezTo>
                  <a:close/>
                </a:path>
              </a:pathLst>
            </a:custGeom>
            <a:grpFill/>
            <a:ln w="9525" cap="flat">
              <a:noFill/>
              <a:prstDash val="solid"/>
              <a:miter/>
            </a:ln>
          </p:spPr>
          <p:txBody>
            <a:bodyPr rtlCol="0" anchor="ctr"/>
            <a:lstStyle/>
            <a:p>
              <a:endParaRPr lang="ko-KR" altLang="en-US"/>
            </a:p>
          </p:txBody>
        </p:sp>
        <p:sp>
          <p:nvSpPr>
            <p:cNvPr id="41" name="자유형: 도형 20">
              <a:extLst>
                <a:ext uri="{FF2B5EF4-FFF2-40B4-BE49-F238E27FC236}">
                  <a16:creationId xmlns:a16="http://schemas.microsoft.com/office/drawing/2014/main" id="{06A53FE3-54D2-6848-862E-A999C4F506CE}"/>
                </a:ext>
              </a:extLst>
            </p:cNvPr>
            <p:cNvSpPr/>
            <p:nvPr/>
          </p:nvSpPr>
          <p:spPr>
            <a:xfrm>
              <a:off x="8144247" y="4416171"/>
              <a:ext cx="95250" cy="28575"/>
            </a:xfrm>
            <a:custGeom>
              <a:avLst/>
              <a:gdLst>
                <a:gd name="connsiteX0" fmla="*/ 82963 w 95250"/>
                <a:gd name="connsiteY0" fmla="*/ 7144 h 28575"/>
                <a:gd name="connsiteX1" fmla="*/ 18574 w 95250"/>
                <a:gd name="connsiteY1" fmla="*/ 7144 h 28575"/>
                <a:gd name="connsiteX2" fmla="*/ 7144 w 95250"/>
                <a:gd name="connsiteY2" fmla="*/ 18669 h 28575"/>
                <a:gd name="connsiteX3" fmla="*/ 18574 w 95250"/>
                <a:gd name="connsiteY3" fmla="*/ 30194 h 28575"/>
                <a:gd name="connsiteX4" fmla="*/ 82963 w 95250"/>
                <a:gd name="connsiteY4" fmla="*/ 30194 h 28575"/>
                <a:gd name="connsiteX5" fmla="*/ 94393 w 95250"/>
                <a:gd name="connsiteY5" fmla="*/ 18669 h 28575"/>
                <a:gd name="connsiteX6" fmla="*/ 82963 w 95250"/>
                <a:gd name="connsiteY6" fmla="*/ 7144 h 2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50" h="28575">
                  <a:moveTo>
                    <a:pt x="82963" y="7144"/>
                  </a:moveTo>
                  <a:lnTo>
                    <a:pt x="18574" y="7144"/>
                  </a:lnTo>
                  <a:cubicBezTo>
                    <a:pt x="12288" y="7144"/>
                    <a:pt x="7144" y="12287"/>
                    <a:pt x="7144" y="18669"/>
                  </a:cubicBezTo>
                  <a:cubicBezTo>
                    <a:pt x="7144" y="25051"/>
                    <a:pt x="12288" y="30194"/>
                    <a:pt x="18574" y="30194"/>
                  </a:cubicBezTo>
                  <a:lnTo>
                    <a:pt x="82963" y="30194"/>
                  </a:lnTo>
                  <a:cubicBezTo>
                    <a:pt x="89249" y="30194"/>
                    <a:pt x="94393" y="25051"/>
                    <a:pt x="94393" y="18669"/>
                  </a:cubicBezTo>
                  <a:cubicBezTo>
                    <a:pt x="94393" y="12287"/>
                    <a:pt x="89249" y="7144"/>
                    <a:pt x="82963" y="7144"/>
                  </a:cubicBezTo>
                  <a:close/>
                </a:path>
              </a:pathLst>
            </a:custGeom>
            <a:grpFill/>
            <a:ln w="9525" cap="flat">
              <a:noFill/>
              <a:prstDash val="solid"/>
              <a:miter/>
            </a:ln>
          </p:spPr>
          <p:txBody>
            <a:bodyPr rtlCol="0" anchor="ctr"/>
            <a:lstStyle/>
            <a:p>
              <a:endParaRPr lang="ko-KR" altLang="en-US"/>
            </a:p>
          </p:txBody>
        </p:sp>
      </p:grpSp>
    </p:spTree>
    <p:extLst>
      <p:ext uri="{BB962C8B-B14F-4D97-AF65-F5344CB8AC3E}">
        <p14:creationId xmlns:p14="http://schemas.microsoft.com/office/powerpoint/2010/main" val="367557935"/>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500"/>
                                        <p:tgtEl>
                                          <p:spTgt spid="1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dissolve">
                                      <p:cBhvr>
                                        <p:cTn id="49" dur="500"/>
                                        <p:tgtEl>
                                          <p:spTgt spid="26"/>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dissolve">
                                      <p:cBhvr>
                                        <p:cTn id="52" dur="500"/>
                                        <p:tgtEl>
                                          <p:spTgt spid="27"/>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dissolve">
                                      <p:cBhvr>
                                        <p:cTn id="55" dur="500"/>
                                        <p:tgtEl>
                                          <p:spTgt spid="2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dissolve">
                                      <p:cBhvr>
                                        <p:cTn id="58" dur="500"/>
                                        <p:tgtEl>
                                          <p:spTgt spid="2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dissolve">
                                      <p:cBhvr>
                                        <p:cTn id="61" dur="500"/>
                                        <p:tgtEl>
                                          <p:spTgt spid="30"/>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dissolve">
                                      <p:cBhvr>
                                        <p:cTn id="64" dur="500"/>
                                        <p:tgtEl>
                                          <p:spTgt spid="31"/>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dissolve">
                                      <p:cBhvr>
                                        <p:cTn id="67" dur="500"/>
                                        <p:tgtEl>
                                          <p:spTgt spid="32"/>
                                        </p:tgtEl>
                                      </p:cBhvr>
                                    </p:animEffect>
                                  </p:childTnLst>
                                </p:cTn>
                              </p:par>
                              <p:par>
                                <p:cTn id="68" presetID="9" presetClass="entr" presetSubtype="0" fill="hold"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dissolve">
                                      <p:cBhvr>
                                        <p:cTn id="70" dur="500"/>
                                        <p:tgtEl>
                                          <p:spTgt spid="33"/>
                                        </p:tgtEl>
                                      </p:cBhvr>
                                    </p:animEffect>
                                  </p:childTnLst>
                                </p:cTn>
                              </p:par>
                              <p:par>
                                <p:cTn id="71" presetID="9"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dissolve">
                                      <p:cBhvr>
                                        <p:cTn id="7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12" grpId="0"/>
      <p:bldP spid="13" grpId="0" animBg="1"/>
      <p:bldP spid="14" grpId="0" animBg="1"/>
      <p:bldP spid="26" grpId="0"/>
      <p:bldP spid="27" grpId="0" animBg="1"/>
      <p:bldP spid="28" grpId="0" animBg="1"/>
      <p:bldP spid="29" grpId="0"/>
      <p:bldP spid="30" grpId="0" animBg="1"/>
      <p:bldP spid="31" grpId="0" animBg="1"/>
      <p:bldP spid="3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0799B83-0C48-CF42-A2A2-63007E9D016D}"/>
              </a:ext>
            </a:extLst>
          </p:cNvPr>
          <p:cNvSpPr txBox="1"/>
          <p:nvPr/>
        </p:nvSpPr>
        <p:spPr>
          <a:xfrm>
            <a:off x="6336315" y="1893298"/>
            <a:ext cx="4134465" cy="523220"/>
          </a:xfrm>
          <a:prstGeom prst="rect">
            <a:avLst/>
          </a:prstGeom>
          <a:noFill/>
        </p:spPr>
        <p:txBody>
          <a:bodyPr wrap="none" rtlCol="0">
            <a:spAutoFit/>
          </a:bodyPr>
          <a:lstStyle/>
          <a:p>
            <a:r>
              <a:rPr kumimoji="1" lang="zh-CN" altLang="en-US" sz="2800" dirty="0">
                <a:solidFill>
                  <a:schemeClr val="tx1">
                    <a:lumMod val="75000"/>
                    <a:lumOff val="25000"/>
                  </a:schemeClr>
                </a:solidFill>
                <a:latin typeface="+mj-lt"/>
                <a:ea typeface="+mj-ea"/>
              </a:rPr>
              <a:t>请再此输入标题文字内容</a:t>
            </a:r>
          </a:p>
        </p:txBody>
      </p:sp>
      <p:sp>
        <p:nvSpPr>
          <p:cNvPr id="3" name="文本框 2">
            <a:extLst>
              <a:ext uri="{FF2B5EF4-FFF2-40B4-BE49-F238E27FC236}">
                <a16:creationId xmlns:a16="http://schemas.microsoft.com/office/drawing/2014/main" id="{F7CC447A-BF59-6344-8C83-19BFC14C7141}"/>
              </a:ext>
            </a:extLst>
          </p:cNvPr>
          <p:cNvSpPr txBox="1"/>
          <p:nvPr/>
        </p:nvSpPr>
        <p:spPr>
          <a:xfrm>
            <a:off x="6349567" y="1537218"/>
            <a:ext cx="1426994" cy="369332"/>
          </a:xfrm>
          <a:prstGeom prst="rect">
            <a:avLst/>
          </a:prstGeom>
          <a:noFill/>
        </p:spPr>
        <p:txBody>
          <a:bodyPr wrap="none" rtlCol="0">
            <a:spAutoFit/>
          </a:bodyPr>
          <a:lstStyle/>
          <a:p>
            <a:r>
              <a:rPr kumimoji="1" lang="en-US" altLang="zh-CN" dirty="0">
                <a:solidFill>
                  <a:schemeClr val="bg1">
                    <a:lumMod val="75000"/>
                  </a:schemeClr>
                </a:solidFill>
                <a:latin typeface="+mn-ea"/>
              </a:rPr>
              <a:t>TITLE</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HERE</a:t>
            </a:r>
            <a:endParaRPr kumimoji="1" lang="zh-CN" altLang="en-US" dirty="0">
              <a:solidFill>
                <a:schemeClr val="bg1">
                  <a:lumMod val="75000"/>
                </a:schemeClr>
              </a:solidFill>
              <a:latin typeface="+mn-ea"/>
            </a:endParaRPr>
          </a:p>
        </p:txBody>
      </p:sp>
      <p:sp>
        <p:nvSpPr>
          <p:cNvPr id="4" name="文本框 3">
            <a:extLst>
              <a:ext uri="{FF2B5EF4-FFF2-40B4-BE49-F238E27FC236}">
                <a16:creationId xmlns:a16="http://schemas.microsoft.com/office/drawing/2014/main" id="{8C6CA3F7-0246-0E47-947D-5E1FA807C030}"/>
              </a:ext>
            </a:extLst>
          </p:cNvPr>
          <p:cNvSpPr txBox="1"/>
          <p:nvPr/>
        </p:nvSpPr>
        <p:spPr>
          <a:xfrm>
            <a:off x="6336314" y="2754470"/>
            <a:ext cx="5145773"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5" name="矩形 4">
            <a:extLst>
              <a:ext uri="{FF2B5EF4-FFF2-40B4-BE49-F238E27FC236}">
                <a16:creationId xmlns:a16="http://schemas.microsoft.com/office/drawing/2014/main" id="{232FFD4B-3575-024D-BB67-1018A93B17C2}"/>
              </a:ext>
            </a:extLst>
          </p:cNvPr>
          <p:cNvSpPr/>
          <p:nvPr/>
        </p:nvSpPr>
        <p:spPr>
          <a:xfrm>
            <a:off x="6458674" y="4548853"/>
            <a:ext cx="4132162" cy="150471"/>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a:extLst>
              <a:ext uri="{FF2B5EF4-FFF2-40B4-BE49-F238E27FC236}">
                <a16:creationId xmlns:a16="http://schemas.microsoft.com/office/drawing/2014/main" id="{DF01D644-E959-6A44-AF0E-BE63707A59F2}"/>
              </a:ext>
            </a:extLst>
          </p:cNvPr>
          <p:cNvSpPr/>
          <p:nvPr/>
        </p:nvSpPr>
        <p:spPr>
          <a:xfrm>
            <a:off x="6458673" y="5316495"/>
            <a:ext cx="3229337" cy="150471"/>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文本框 6">
            <a:extLst>
              <a:ext uri="{FF2B5EF4-FFF2-40B4-BE49-F238E27FC236}">
                <a16:creationId xmlns:a16="http://schemas.microsoft.com/office/drawing/2014/main" id="{3DAF7517-8BD4-8943-8134-64DF514F7277}"/>
              </a:ext>
            </a:extLst>
          </p:cNvPr>
          <p:cNvSpPr txBox="1"/>
          <p:nvPr/>
        </p:nvSpPr>
        <p:spPr>
          <a:xfrm>
            <a:off x="10741307" y="4477190"/>
            <a:ext cx="495649" cy="276999"/>
          </a:xfrm>
          <a:prstGeom prst="rect">
            <a:avLst/>
          </a:prstGeom>
          <a:noFill/>
        </p:spPr>
        <p:txBody>
          <a:bodyPr wrap="none" rtlCol="0">
            <a:spAutoFit/>
          </a:bodyPr>
          <a:lstStyle/>
          <a:p>
            <a:r>
              <a:rPr kumimoji="1" lang="en-US" altLang="zh-CN" sz="1200" dirty="0">
                <a:solidFill>
                  <a:schemeClr val="tx1">
                    <a:lumMod val="75000"/>
                    <a:lumOff val="25000"/>
                  </a:schemeClr>
                </a:solidFill>
                <a:latin typeface="+mn-ea"/>
              </a:rPr>
              <a:t>90%</a:t>
            </a:r>
            <a:endParaRPr kumimoji="1" lang="zh-CN" altLang="en-US" sz="1200" dirty="0">
              <a:solidFill>
                <a:schemeClr val="tx1">
                  <a:lumMod val="75000"/>
                  <a:lumOff val="25000"/>
                </a:schemeClr>
              </a:solidFill>
              <a:latin typeface="+mn-ea"/>
            </a:endParaRPr>
          </a:p>
        </p:txBody>
      </p:sp>
      <p:sp>
        <p:nvSpPr>
          <p:cNvPr id="8" name="文本框 7">
            <a:extLst>
              <a:ext uri="{FF2B5EF4-FFF2-40B4-BE49-F238E27FC236}">
                <a16:creationId xmlns:a16="http://schemas.microsoft.com/office/drawing/2014/main" id="{0889CF13-68D3-B440-8214-9010E8F66479}"/>
              </a:ext>
            </a:extLst>
          </p:cNvPr>
          <p:cNvSpPr txBox="1"/>
          <p:nvPr/>
        </p:nvSpPr>
        <p:spPr>
          <a:xfrm>
            <a:off x="9805687" y="5253230"/>
            <a:ext cx="495649" cy="276999"/>
          </a:xfrm>
          <a:prstGeom prst="rect">
            <a:avLst/>
          </a:prstGeom>
          <a:noFill/>
        </p:spPr>
        <p:txBody>
          <a:bodyPr wrap="none" rtlCol="0">
            <a:spAutoFit/>
          </a:bodyPr>
          <a:lstStyle/>
          <a:p>
            <a:r>
              <a:rPr kumimoji="1" lang="en-US" altLang="zh-CN" sz="1200" dirty="0">
                <a:solidFill>
                  <a:schemeClr val="tx1">
                    <a:lumMod val="75000"/>
                    <a:lumOff val="25000"/>
                  </a:schemeClr>
                </a:solidFill>
                <a:latin typeface="+mn-ea"/>
              </a:rPr>
              <a:t>61%</a:t>
            </a:r>
            <a:endParaRPr kumimoji="1" lang="zh-CN" altLang="en-US" sz="1200" dirty="0">
              <a:solidFill>
                <a:schemeClr val="tx1">
                  <a:lumMod val="75000"/>
                  <a:lumOff val="25000"/>
                </a:schemeClr>
              </a:solidFill>
              <a:latin typeface="+mn-ea"/>
            </a:endParaRPr>
          </a:p>
        </p:txBody>
      </p:sp>
      <p:sp>
        <p:nvSpPr>
          <p:cNvPr id="9" name="文本框 8">
            <a:extLst>
              <a:ext uri="{FF2B5EF4-FFF2-40B4-BE49-F238E27FC236}">
                <a16:creationId xmlns:a16="http://schemas.microsoft.com/office/drawing/2014/main" id="{4143FB7E-C7B9-5E49-97EC-FAE60B9E8532}"/>
              </a:ext>
            </a:extLst>
          </p:cNvPr>
          <p:cNvSpPr txBox="1"/>
          <p:nvPr/>
        </p:nvSpPr>
        <p:spPr>
          <a:xfrm>
            <a:off x="6374147" y="4178979"/>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p>
        </p:txBody>
      </p:sp>
      <p:sp>
        <p:nvSpPr>
          <p:cNvPr id="10" name="文本框 9">
            <a:extLst>
              <a:ext uri="{FF2B5EF4-FFF2-40B4-BE49-F238E27FC236}">
                <a16:creationId xmlns:a16="http://schemas.microsoft.com/office/drawing/2014/main" id="{B090E995-36D2-0141-ADDC-B1EB7B1B43ED}"/>
              </a:ext>
            </a:extLst>
          </p:cNvPr>
          <p:cNvSpPr txBox="1"/>
          <p:nvPr/>
        </p:nvSpPr>
        <p:spPr>
          <a:xfrm>
            <a:off x="6374147" y="4950850"/>
            <a:ext cx="1469204" cy="307777"/>
          </a:xfrm>
          <a:prstGeom prst="rect">
            <a:avLst/>
          </a:prstGeom>
          <a:noFill/>
        </p:spPr>
        <p:txBody>
          <a:bodyPr wrap="square" rtlCol="0">
            <a:spAutoFit/>
          </a:bodyPr>
          <a:lstStyle/>
          <a:p>
            <a:pPr algn="dist"/>
            <a:r>
              <a:rPr kumimoji="1" lang="zh-CN" altLang="en-US" sz="1400" dirty="0">
                <a:solidFill>
                  <a:schemeClr val="tx1">
                    <a:lumMod val="75000"/>
                    <a:lumOff val="25000"/>
                  </a:schemeClr>
                </a:solidFill>
                <a:latin typeface="+mn-ea"/>
                <a:cs typeface="+mn-ea"/>
                <a:sym typeface="+mn-lt"/>
              </a:rPr>
              <a:t>请在此输入标题</a:t>
            </a:r>
          </a:p>
        </p:txBody>
      </p:sp>
      <p:sp>
        <p:nvSpPr>
          <p:cNvPr id="11" name="矩形 10">
            <a:extLst>
              <a:ext uri="{FF2B5EF4-FFF2-40B4-BE49-F238E27FC236}">
                <a16:creationId xmlns:a16="http://schemas.microsoft.com/office/drawing/2014/main" id="{5AB00BCE-709F-EC44-9A92-194A2AC76A81}"/>
              </a:ext>
            </a:extLst>
          </p:cNvPr>
          <p:cNvSpPr/>
          <p:nvPr/>
        </p:nvSpPr>
        <p:spPr>
          <a:xfrm>
            <a:off x="1030770" y="2122404"/>
            <a:ext cx="4591878" cy="3130826"/>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1034926040"/>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animBg="1"/>
      <p:bldP spid="6" grpId="0" animBg="1"/>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13B18C3-BB1C-6541-B6F3-6BC79D372B97}"/>
              </a:ext>
            </a:extLst>
          </p:cNvPr>
          <p:cNvSpPr/>
          <p:nvPr/>
        </p:nvSpPr>
        <p:spPr>
          <a:xfrm>
            <a:off x="0" y="1"/>
            <a:ext cx="90545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a:extLst>
              <a:ext uri="{FF2B5EF4-FFF2-40B4-BE49-F238E27FC236}">
                <a16:creationId xmlns:a16="http://schemas.microsoft.com/office/drawing/2014/main" id="{50154057-21CB-994D-9780-39797D3D617A}"/>
              </a:ext>
            </a:extLst>
          </p:cNvPr>
          <p:cNvGrpSpPr/>
          <p:nvPr/>
        </p:nvGrpSpPr>
        <p:grpSpPr>
          <a:xfrm>
            <a:off x="8089930" y="-3669792"/>
            <a:ext cx="7898759" cy="10527792"/>
            <a:chOff x="7132320" y="-3669792"/>
            <a:chExt cx="7898759" cy="10527792"/>
          </a:xfrm>
        </p:grpSpPr>
        <p:grpSp>
          <p:nvGrpSpPr>
            <p:cNvPr id="7" name="组合 6">
              <a:extLst>
                <a:ext uri="{FF2B5EF4-FFF2-40B4-BE49-F238E27FC236}">
                  <a16:creationId xmlns:a16="http://schemas.microsoft.com/office/drawing/2014/main" id="{ECA9271C-F2D4-D048-A562-C8AC003D7255}"/>
                </a:ext>
              </a:extLst>
            </p:cNvPr>
            <p:cNvGrpSpPr/>
            <p:nvPr/>
          </p:nvGrpSpPr>
          <p:grpSpPr>
            <a:xfrm>
              <a:off x="7132320" y="-3669792"/>
              <a:ext cx="7898759" cy="10527792"/>
              <a:chOff x="7914640" y="0"/>
              <a:chExt cx="5145399" cy="6858000"/>
            </a:xfrm>
          </p:grpSpPr>
          <p:sp>
            <p:nvSpPr>
              <p:cNvPr id="11" name="斜纹 10">
                <a:extLst>
                  <a:ext uri="{FF2B5EF4-FFF2-40B4-BE49-F238E27FC236}">
                    <a16:creationId xmlns:a16="http://schemas.microsoft.com/office/drawing/2014/main" id="{F80782C8-54E5-D644-A914-8CF916F284D2}"/>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斜纹 11">
                <a:extLst>
                  <a:ext uri="{FF2B5EF4-FFF2-40B4-BE49-F238E27FC236}">
                    <a16:creationId xmlns:a16="http://schemas.microsoft.com/office/drawing/2014/main" id="{73261EBD-892F-1445-A6E9-4DF3F3B5CD76}"/>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8" name="组合 7">
              <a:extLst>
                <a:ext uri="{FF2B5EF4-FFF2-40B4-BE49-F238E27FC236}">
                  <a16:creationId xmlns:a16="http://schemas.microsoft.com/office/drawing/2014/main" id="{7F911211-668F-D440-A442-3E76FAF263A9}"/>
                </a:ext>
              </a:extLst>
            </p:cNvPr>
            <p:cNvGrpSpPr/>
            <p:nvPr/>
          </p:nvGrpSpPr>
          <p:grpSpPr>
            <a:xfrm>
              <a:off x="7914640" y="0"/>
              <a:ext cx="5145399" cy="6858000"/>
              <a:chOff x="7914640" y="0"/>
              <a:chExt cx="5145399" cy="6858000"/>
            </a:xfrm>
          </p:grpSpPr>
          <p:sp>
            <p:nvSpPr>
              <p:cNvPr id="9" name="斜纹 8">
                <a:extLst>
                  <a:ext uri="{FF2B5EF4-FFF2-40B4-BE49-F238E27FC236}">
                    <a16:creationId xmlns:a16="http://schemas.microsoft.com/office/drawing/2014/main" id="{AE5AA154-49A8-AF43-A0F3-0011F871CC54}"/>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a:extLst>
                  <a:ext uri="{FF2B5EF4-FFF2-40B4-BE49-F238E27FC236}">
                    <a16:creationId xmlns:a16="http://schemas.microsoft.com/office/drawing/2014/main" id="{A541F14E-3BC8-EE4F-BAF0-53DD74B6D6C4}"/>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
        <p:nvSpPr>
          <p:cNvPr id="2" name="文本框 1">
            <a:extLst>
              <a:ext uri="{FF2B5EF4-FFF2-40B4-BE49-F238E27FC236}">
                <a16:creationId xmlns:a16="http://schemas.microsoft.com/office/drawing/2014/main" id="{3EBE0331-A95A-1B47-9146-69401457EC6F}"/>
              </a:ext>
            </a:extLst>
          </p:cNvPr>
          <p:cNvSpPr txBox="1"/>
          <p:nvPr/>
        </p:nvSpPr>
        <p:spPr>
          <a:xfrm>
            <a:off x="1167614" y="2828234"/>
            <a:ext cx="6500961" cy="1107996"/>
          </a:xfrm>
          <a:prstGeom prst="rect">
            <a:avLst/>
          </a:prstGeom>
          <a:noFill/>
        </p:spPr>
        <p:txBody>
          <a:bodyPr wrap="square" rtlCol="0">
            <a:spAutoFit/>
          </a:bodyPr>
          <a:lstStyle/>
          <a:p>
            <a:pPr algn="dist"/>
            <a:r>
              <a:rPr kumimoji="1" lang="zh-CN" altLang="en-US" sz="6600" dirty="0">
                <a:solidFill>
                  <a:schemeClr val="tx1">
                    <a:lumMod val="75000"/>
                    <a:lumOff val="25000"/>
                  </a:schemeClr>
                </a:solidFill>
                <a:latin typeface="+mj-ea"/>
                <a:ea typeface="+mj-ea"/>
              </a:rPr>
              <a:t>请输入标题文字</a:t>
            </a:r>
          </a:p>
        </p:txBody>
      </p:sp>
      <p:sp>
        <p:nvSpPr>
          <p:cNvPr id="3" name="文本框 2">
            <a:extLst>
              <a:ext uri="{FF2B5EF4-FFF2-40B4-BE49-F238E27FC236}">
                <a16:creationId xmlns:a16="http://schemas.microsoft.com/office/drawing/2014/main" id="{70530273-A753-1B47-AF11-E509F0EDA5B7}"/>
              </a:ext>
            </a:extLst>
          </p:cNvPr>
          <p:cNvSpPr txBox="1"/>
          <p:nvPr/>
        </p:nvSpPr>
        <p:spPr>
          <a:xfrm>
            <a:off x="1207370" y="2251079"/>
            <a:ext cx="1628972"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PART</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04</a:t>
            </a:r>
            <a:endParaRPr kumimoji="1" lang="zh-CN" altLang="en-US" sz="2800" dirty="0">
              <a:solidFill>
                <a:schemeClr val="tx1">
                  <a:lumMod val="75000"/>
                  <a:lumOff val="25000"/>
                </a:schemeClr>
              </a:solidFill>
              <a:latin typeface="+mj-ea"/>
              <a:ea typeface="+mj-ea"/>
            </a:endParaRPr>
          </a:p>
        </p:txBody>
      </p:sp>
      <p:sp>
        <p:nvSpPr>
          <p:cNvPr id="4" name="文本框 3">
            <a:extLst>
              <a:ext uri="{FF2B5EF4-FFF2-40B4-BE49-F238E27FC236}">
                <a16:creationId xmlns:a16="http://schemas.microsoft.com/office/drawing/2014/main" id="{A5B3D8E8-A62A-FF47-B9E9-1635B8401AB2}"/>
              </a:ext>
            </a:extLst>
          </p:cNvPr>
          <p:cNvSpPr txBox="1"/>
          <p:nvPr/>
        </p:nvSpPr>
        <p:spPr>
          <a:xfrm>
            <a:off x="1187492" y="3936230"/>
            <a:ext cx="6604786" cy="535852"/>
          </a:xfrm>
          <a:prstGeom prst="rect">
            <a:avLst/>
          </a:prstGeom>
          <a:noFill/>
        </p:spPr>
        <p:txBody>
          <a:bodyPr wrap="square" rtlCol="0">
            <a:spAutoFit/>
          </a:bodyPr>
          <a:lstStyle/>
          <a:p>
            <a:pPr>
              <a:lnSpc>
                <a:spcPct val="150000"/>
              </a:lnSpc>
            </a:pPr>
            <a:r>
              <a:rPr lang="en" altLang="zh-CN" sz="105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spTree>
    <p:extLst>
      <p:ext uri="{BB962C8B-B14F-4D97-AF65-F5344CB8AC3E}">
        <p14:creationId xmlns:p14="http://schemas.microsoft.com/office/powerpoint/2010/main" val="3901941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F3DDDB9-DEDD-9846-A88F-CD69A9FEC83F}"/>
              </a:ext>
            </a:extLst>
          </p:cNvPr>
          <p:cNvSpPr/>
          <p:nvPr/>
        </p:nvSpPr>
        <p:spPr>
          <a:xfrm>
            <a:off x="1168400" y="1333500"/>
            <a:ext cx="9855200" cy="1663700"/>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TextBox 13">
            <a:extLst>
              <a:ext uri="{FF2B5EF4-FFF2-40B4-BE49-F238E27FC236}">
                <a16:creationId xmlns:a16="http://schemas.microsoft.com/office/drawing/2014/main" id="{B08932FB-0AE6-1F47-A938-BA9B0E4B0A73}"/>
              </a:ext>
            </a:extLst>
          </p:cNvPr>
          <p:cNvSpPr txBox="1"/>
          <p:nvPr/>
        </p:nvSpPr>
        <p:spPr>
          <a:xfrm>
            <a:off x="1206500" y="5156285"/>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1</a:t>
            </a:r>
            <a:endParaRPr lang="zh-CN" altLang="en-US" sz="1102" dirty="0">
              <a:solidFill>
                <a:schemeClr val="tx1">
                  <a:lumMod val="75000"/>
                  <a:lumOff val="25000"/>
                </a:schemeClr>
              </a:solidFill>
              <a:latin typeface="+mn-ea"/>
              <a:cs typeface="+mn-ea"/>
              <a:sym typeface="Arial" panose="020B0604020202020204" pitchFamily="34" charset="0"/>
            </a:endParaRPr>
          </a:p>
        </p:txBody>
      </p:sp>
      <p:sp>
        <p:nvSpPr>
          <p:cNvPr id="4" name="TextBox 17">
            <a:extLst>
              <a:ext uri="{FF2B5EF4-FFF2-40B4-BE49-F238E27FC236}">
                <a16:creationId xmlns:a16="http://schemas.microsoft.com/office/drawing/2014/main" id="{F96B2A36-22E1-4C41-97E4-5C9CF11024B6}"/>
              </a:ext>
            </a:extLst>
          </p:cNvPr>
          <p:cNvSpPr txBox="1"/>
          <p:nvPr/>
        </p:nvSpPr>
        <p:spPr>
          <a:xfrm>
            <a:off x="1206500" y="4814673"/>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2</a:t>
            </a:r>
            <a:endParaRPr lang="zh-CN" altLang="en-US" sz="1102" dirty="0">
              <a:solidFill>
                <a:schemeClr val="tx1">
                  <a:lumMod val="75000"/>
                  <a:lumOff val="25000"/>
                </a:schemeClr>
              </a:solidFill>
              <a:latin typeface="+mn-ea"/>
              <a:cs typeface="+mn-ea"/>
              <a:sym typeface="Arial" panose="020B0604020202020204" pitchFamily="34" charset="0"/>
            </a:endParaRPr>
          </a:p>
        </p:txBody>
      </p:sp>
      <p:sp>
        <p:nvSpPr>
          <p:cNvPr id="5" name="TextBox 18">
            <a:extLst>
              <a:ext uri="{FF2B5EF4-FFF2-40B4-BE49-F238E27FC236}">
                <a16:creationId xmlns:a16="http://schemas.microsoft.com/office/drawing/2014/main" id="{4F413482-2CBD-574E-B4F1-26E1E1A5FFC8}"/>
              </a:ext>
            </a:extLst>
          </p:cNvPr>
          <p:cNvSpPr txBox="1"/>
          <p:nvPr/>
        </p:nvSpPr>
        <p:spPr>
          <a:xfrm>
            <a:off x="1206500" y="4473061"/>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3</a:t>
            </a:r>
            <a:endParaRPr lang="zh-CN" altLang="en-US" sz="1102" dirty="0">
              <a:solidFill>
                <a:schemeClr val="tx1">
                  <a:lumMod val="75000"/>
                  <a:lumOff val="25000"/>
                </a:schemeClr>
              </a:solidFill>
              <a:latin typeface="+mn-ea"/>
              <a:cs typeface="+mn-ea"/>
              <a:sym typeface="Arial" panose="020B0604020202020204" pitchFamily="34" charset="0"/>
            </a:endParaRPr>
          </a:p>
        </p:txBody>
      </p:sp>
      <p:sp>
        <p:nvSpPr>
          <p:cNvPr id="6" name="TextBox 19">
            <a:extLst>
              <a:ext uri="{FF2B5EF4-FFF2-40B4-BE49-F238E27FC236}">
                <a16:creationId xmlns:a16="http://schemas.microsoft.com/office/drawing/2014/main" id="{5E61580A-222E-E24E-BF4B-5C7B9F75C58E}"/>
              </a:ext>
            </a:extLst>
          </p:cNvPr>
          <p:cNvSpPr txBox="1"/>
          <p:nvPr/>
        </p:nvSpPr>
        <p:spPr>
          <a:xfrm>
            <a:off x="1206500" y="4131448"/>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4</a:t>
            </a:r>
            <a:endParaRPr lang="zh-CN" altLang="en-US" sz="1102" dirty="0">
              <a:solidFill>
                <a:schemeClr val="tx1">
                  <a:lumMod val="75000"/>
                  <a:lumOff val="25000"/>
                </a:schemeClr>
              </a:solidFill>
              <a:latin typeface="+mn-ea"/>
              <a:cs typeface="+mn-ea"/>
              <a:sym typeface="Arial" panose="020B0604020202020204" pitchFamily="34" charset="0"/>
            </a:endParaRPr>
          </a:p>
        </p:txBody>
      </p:sp>
      <p:sp>
        <p:nvSpPr>
          <p:cNvPr id="7" name="TextBox 20">
            <a:extLst>
              <a:ext uri="{FF2B5EF4-FFF2-40B4-BE49-F238E27FC236}">
                <a16:creationId xmlns:a16="http://schemas.microsoft.com/office/drawing/2014/main" id="{4B4A83F5-49A4-1849-A382-2C635C0E357D}"/>
              </a:ext>
            </a:extLst>
          </p:cNvPr>
          <p:cNvSpPr txBox="1"/>
          <p:nvPr/>
        </p:nvSpPr>
        <p:spPr>
          <a:xfrm>
            <a:off x="1206500" y="3789837"/>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5</a:t>
            </a:r>
            <a:endParaRPr lang="zh-CN" altLang="en-US" sz="1102" dirty="0">
              <a:solidFill>
                <a:schemeClr val="tx1">
                  <a:lumMod val="75000"/>
                  <a:lumOff val="25000"/>
                </a:schemeClr>
              </a:solidFill>
              <a:latin typeface="+mn-ea"/>
              <a:cs typeface="+mn-ea"/>
              <a:sym typeface="Arial" panose="020B0604020202020204" pitchFamily="34" charset="0"/>
            </a:endParaRPr>
          </a:p>
        </p:txBody>
      </p:sp>
      <p:grpSp>
        <p:nvGrpSpPr>
          <p:cNvPr id="8" name="组合 7">
            <a:extLst>
              <a:ext uri="{FF2B5EF4-FFF2-40B4-BE49-F238E27FC236}">
                <a16:creationId xmlns:a16="http://schemas.microsoft.com/office/drawing/2014/main" id="{9EBE809C-9C33-624A-B6E4-B52056C2288D}"/>
              </a:ext>
            </a:extLst>
          </p:cNvPr>
          <p:cNvGrpSpPr/>
          <p:nvPr/>
        </p:nvGrpSpPr>
        <p:grpSpPr>
          <a:xfrm>
            <a:off x="1473126" y="3853944"/>
            <a:ext cx="9588573" cy="1708061"/>
            <a:chOff x="1126939" y="2457495"/>
            <a:chExt cx="4464496" cy="1845205"/>
          </a:xfrm>
        </p:grpSpPr>
        <p:cxnSp>
          <p:nvCxnSpPr>
            <p:cNvPr id="9" name="直接连接符 3">
              <a:extLst>
                <a:ext uri="{FF2B5EF4-FFF2-40B4-BE49-F238E27FC236}">
                  <a16:creationId xmlns:a16="http://schemas.microsoft.com/office/drawing/2014/main" id="{AFF62329-E7E8-2A4B-BB3C-42A288E96D57}"/>
                </a:ext>
              </a:extLst>
            </p:cNvPr>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5">
              <a:extLst>
                <a:ext uri="{FF2B5EF4-FFF2-40B4-BE49-F238E27FC236}">
                  <a16:creationId xmlns:a16="http://schemas.microsoft.com/office/drawing/2014/main" id="{8884DA3A-B668-8E4C-8BA3-17D644447167}"/>
                </a:ext>
              </a:extLst>
            </p:cNvPr>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6">
              <a:extLst>
                <a:ext uri="{FF2B5EF4-FFF2-40B4-BE49-F238E27FC236}">
                  <a16:creationId xmlns:a16="http://schemas.microsoft.com/office/drawing/2014/main" id="{DD20833C-FEAF-C546-84A7-A40E36E18328}"/>
                </a:ext>
              </a:extLst>
            </p:cNvPr>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7">
              <a:extLst>
                <a:ext uri="{FF2B5EF4-FFF2-40B4-BE49-F238E27FC236}">
                  <a16:creationId xmlns:a16="http://schemas.microsoft.com/office/drawing/2014/main" id="{B2669613-3717-B84B-BC42-50703DE040D0}"/>
                </a:ext>
              </a:extLst>
            </p:cNvPr>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8">
              <a:extLst>
                <a:ext uri="{FF2B5EF4-FFF2-40B4-BE49-F238E27FC236}">
                  <a16:creationId xmlns:a16="http://schemas.microsoft.com/office/drawing/2014/main" id="{BBEAF7C2-CD33-5849-ADA0-7B8B03CA51AB}"/>
                </a:ext>
              </a:extLst>
            </p:cNvPr>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9">
              <a:extLst>
                <a:ext uri="{FF2B5EF4-FFF2-40B4-BE49-F238E27FC236}">
                  <a16:creationId xmlns:a16="http://schemas.microsoft.com/office/drawing/2014/main" id="{7975E47A-8FB4-8948-B791-8B203533AEED}"/>
                </a:ext>
              </a:extLst>
            </p:cNvPr>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15" name="TextBox 25">
            <a:extLst>
              <a:ext uri="{FF2B5EF4-FFF2-40B4-BE49-F238E27FC236}">
                <a16:creationId xmlns:a16="http://schemas.microsoft.com/office/drawing/2014/main" id="{F1D0ED5C-2E10-554E-A7AE-D09F959CDA0D}"/>
              </a:ext>
            </a:extLst>
          </p:cNvPr>
          <p:cNvSpPr txBox="1"/>
          <p:nvPr/>
        </p:nvSpPr>
        <p:spPr>
          <a:xfrm>
            <a:off x="1206500" y="5497898"/>
            <a:ext cx="199968" cy="128175"/>
          </a:xfrm>
          <a:prstGeom prst="rect">
            <a:avLst/>
          </a:prstGeom>
          <a:noFill/>
        </p:spPr>
        <p:txBody>
          <a:bodyPr wrap="square" lIns="0" tIns="0" rIns="0" bIns="0" rtlCol="0">
            <a:spAutoFit/>
          </a:bodyPr>
          <a:lstStyle/>
          <a:p>
            <a:pPr algn="just"/>
            <a:r>
              <a:rPr lang="en-US" altLang="zh-CN" sz="1102" dirty="0">
                <a:solidFill>
                  <a:schemeClr val="tx1">
                    <a:lumMod val="75000"/>
                    <a:lumOff val="25000"/>
                  </a:schemeClr>
                </a:solidFill>
                <a:latin typeface="+mn-ea"/>
                <a:cs typeface="+mn-ea"/>
                <a:sym typeface="Arial" panose="020B0604020202020204" pitchFamily="34" charset="0"/>
              </a:rPr>
              <a:t>0</a:t>
            </a:r>
            <a:endParaRPr lang="zh-CN" altLang="en-US" sz="1102" dirty="0">
              <a:solidFill>
                <a:schemeClr val="tx1">
                  <a:lumMod val="75000"/>
                  <a:lumOff val="25000"/>
                </a:schemeClr>
              </a:solidFill>
              <a:latin typeface="+mn-ea"/>
              <a:cs typeface="+mn-ea"/>
              <a:sym typeface="Arial" panose="020B0604020202020204" pitchFamily="34" charset="0"/>
            </a:endParaRPr>
          </a:p>
        </p:txBody>
      </p:sp>
      <p:sp>
        <p:nvSpPr>
          <p:cNvPr id="16" name="矩形 15">
            <a:extLst>
              <a:ext uri="{FF2B5EF4-FFF2-40B4-BE49-F238E27FC236}">
                <a16:creationId xmlns:a16="http://schemas.microsoft.com/office/drawing/2014/main" id="{0AA1A16C-98B8-C043-92BB-46C0CBB84720}"/>
              </a:ext>
            </a:extLst>
          </p:cNvPr>
          <p:cNvSpPr/>
          <p:nvPr/>
        </p:nvSpPr>
        <p:spPr>
          <a:xfrm>
            <a:off x="1656982" y="4195556"/>
            <a:ext cx="460798" cy="1366450"/>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17" name="矩形 16">
            <a:extLst>
              <a:ext uri="{FF2B5EF4-FFF2-40B4-BE49-F238E27FC236}">
                <a16:creationId xmlns:a16="http://schemas.microsoft.com/office/drawing/2014/main" id="{61BC1F3A-13C3-9143-B8DB-3F359C6E57B1}"/>
              </a:ext>
            </a:extLst>
          </p:cNvPr>
          <p:cNvSpPr/>
          <p:nvPr/>
        </p:nvSpPr>
        <p:spPr>
          <a:xfrm>
            <a:off x="2288178" y="4601269"/>
            <a:ext cx="460798" cy="960736"/>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18" name="矩形 17">
            <a:extLst>
              <a:ext uri="{FF2B5EF4-FFF2-40B4-BE49-F238E27FC236}">
                <a16:creationId xmlns:a16="http://schemas.microsoft.com/office/drawing/2014/main" id="{FCF395A4-4E7B-6B41-9DDA-A1C24C13D404}"/>
              </a:ext>
            </a:extLst>
          </p:cNvPr>
          <p:cNvSpPr/>
          <p:nvPr/>
        </p:nvSpPr>
        <p:spPr>
          <a:xfrm>
            <a:off x="2919374" y="4426300"/>
            <a:ext cx="460798" cy="1135707"/>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19" name="矩形 18">
            <a:extLst>
              <a:ext uri="{FF2B5EF4-FFF2-40B4-BE49-F238E27FC236}">
                <a16:creationId xmlns:a16="http://schemas.microsoft.com/office/drawing/2014/main" id="{B078D68A-2251-814B-BB9A-8B93AF1E95BC}"/>
              </a:ext>
            </a:extLst>
          </p:cNvPr>
          <p:cNvSpPr/>
          <p:nvPr/>
        </p:nvSpPr>
        <p:spPr>
          <a:xfrm>
            <a:off x="5145804" y="4648036"/>
            <a:ext cx="460798" cy="913969"/>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0" name="矩形 19">
            <a:extLst>
              <a:ext uri="{FF2B5EF4-FFF2-40B4-BE49-F238E27FC236}">
                <a16:creationId xmlns:a16="http://schemas.microsoft.com/office/drawing/2014/main" id="{7707916E-314F-8A44-9F1B-6C75BB0AC93A}"/>
              </a:ext>
            </a:extLst>
          </p:cNvPr>
          <p:cNvSpPr/>
          <p:nvPr/>
        </p:nvSpPr>
        <p:spPr>
          <a:xfrm>
            <a:off x="5777000" y="3853944"/>
            <a:ext cx="460798" cy="1708061"/>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1" name="矩形 20">
            <a:extLst>
              <a:ext uri="{FF2B5EF4-FFF2-40B4-BE49-F238E27FC236}">
                <a16:creationId xmlns:a16="http://schemas.microsoft.com/office/drawing/2014/main" id="{B78AF915-A667-ED46-B4F9-37183B4AB56A}"/>
              </a:ext>
            </a:extLst>
          </p:cNvPr>
          <p:cNvSpPr/>
          <p:nvPr/>
        </p:nvSpPr>
        <p:spPr>
          <a:xfrm>
            <a:off x="6408196" y="4426300"/>
            <a:ext cx="460798" cy="1135707"/>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2" name="矩形 21">
            <a:extLst>
              <a:ext uri="{FF2B5EF4-FFF2-40B4-BE49-F238E27FC236}">
                <a16:creationId xmlns:a16="http://schemas.microsoft.com/office/drawing/2014/main" id="{B26FDFD3-3B47-8548-A475-514B219666A5}"/>
              </a:ext>
            </a:extLst>
          </p:cNvPr>
          <p:cNvSpPr/>
          <p:nvPr/>
        </p:nvSpPr>
        <p:spPr>
          <a:xfrm>
            <a:off x="8594313" y="4942848"/>
            <a:ext cx="460798" cy="617952"/>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3" name="矩形 22">
            <a:extLst>
              <a:ext uri="{FF2B5EF4-FFF2-40B4-BE49-F238E27FC236}">
                <a16:creationId xmlns:a16="http://schemas.microsoft.com/office/drawing/2014/main" id="{B5E2A814-A8DA-0944-97D6-F33AD03AD3FC}"/>
              </a:ext>
            </a:extLst>
          </p:cNvPr>
          <p:cNvSpPr/>
          <p:nvPr/>
        </p:nvSpPr>
        <p:spPr>
          <a:xfrm>
            <a:off x="9225509" y="4600064"/>
            <a:ext cx="460798" cy="960736"/>
          </a:xfrm>
          <a:prstGeom prst="rect">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4" name="矩形 23">
            <a:extLst>
              <a:ext uri="{FF2B5EF4-FFF2-40B4-BE49-F238E27FC236}">
                <a16:creationId xmlns:a16="http://schemas.microsoft.com/office/drawing/2014/main" id="{5BA61898-90B5-5644-AF08-CE5DDBDE7550}"/>
              </a:ext>
            </a:extLst>
          </p:cNvPr>
          <p:cNvSpPr/>
          <p:nvPr/>
        </p:nvSpPr>
        <p:spPr>
          <a:xfrm>
            <a:off x="9856705" y="4038605"/>
            <a:ext cx="460798" cy="1522198"/>
          </a:xfrm>
          <a:prstGeom prst="rect">
            <a:avLst/>
          </a:prstGeom>
          <a:gradFill>
            <a:gsLst>
              <a:gs pos="0">
                <a:schemeClr val="tx1">
                  <a:lumMod val="85000"/>
                  <a:lumOff val="15000"/>
                </a:schemeClr>
              </a:gs>
              <a:gs pos="100000">
                <a:schemeClr val="tx1">
                  <a:lumMod val="95000"/>
                  <a:lumOff val="500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940">
              <a:latin typeface="+mn-ea"/>
              <a:cs typeface="+mn-ea"/>
              <a:sym typeface="Arial" panose="020B0604020202020204" pitchFamily="34" charset="0"/>
            </a:endParaRPr>
          </a:p>
        </p:txBody>
      </p:sp>
      <p:sp>
        <p:nvSpPr>
          <p:cNvPr id="25" name="文本框 24">
            <a:extLst>
              <a:ext uri="{FF2B5EF4-FFF2-40B4-BE49-F238E27FC236}">
                <a16:creationId xmlns:a16="http://schemas.microsoft.com/office/drawing/2014/main" id="{B7641591-AD57-6140-B371-0405B91669CF}"/>
              </a:ext>
            </a:extLst>
          </p:cNvPr>
          <p:cNvSpPr txBox="1"/>
          <p:nvPr/>
        </p:nvSpPr>
        <p:spPr>
          <a:xfrm>
            <a:off x="1656982" y="5680857"/>
            <a:ext cx="1441420" cy="307777"/>
          </a:xfrm>
          <a:prstGeom prst="rect">
            <a:avLst/>
          </a:prstGeom>
          <a:noFill/>
        </p:spPr>
        <p:txBody>
          <a:bodyPr wrap="none" rtlCol="0">
            <a:spAutoFit/>
          </a:bodyPr>
          <a:lstStyle/>
          <a:p>
            <a:r>
              <a:rPr kumimoji="1" lang="zh-CN" altLang="en-US" sz="1400" dirty="0">
                <a:solidFill>
                  <a:schemeClr val="tx1">
                    <a:lumMod val="65000"/>
                    <a:lumOff val="35000"/>
                  </a:schemeClr>
                </a:solidFill>
                <a:latin typeface="+mn-ea"/>
              </a:rPr>
              <a:t>请输入标题文字</a:t>
            </a:r>
          </a:p>
        </p:txBody>
      </p:sp>
      <p:sp>
        <p:nvSpPr>
          <p:cNvPr id="26" name="文本框 25">
            <a:extLst>
              <a:ext uri="{FF2B5EF4-FFF2-40B4-BE49-F238E27FC236}">
                <a16:creationId xmlns:a16="http://schemas.microsoft.com/office/drawing/2014/main" id="{E0FBA7BD-5FE8-6B45-8787-BE2F9BD454F1}"/>
              </a:ext>
            </a:extLst>
          </p:cNvPr>
          <p:cNvSpPr txBox="1"/>
          <p:nvPr/>
        </p:nvSpPr>
        <p:spPr>
          <a:xfrm>
            <a:off x="5312703" y="5680857"/>
            <a:ext cx="1441420" cy="307777"/>
          </a:xfrm>
          <a:prstGeom prst="rect">
            <a:avLst/>
          </a:prstGeom>
          <a:noFill/>
        </p:spPr>
        <p:txBody>
          <a:bodyPr wrap="none" rtlCol="0">
            <a:spAutoFit/>
          </a:bodyPr>
          <a:lstStyle/>
          <a:p>
            <a:r>
              <a:rPr kumimoji="1" lang="zh-CN" altLang="en-US" sz="1400" dirty="0">
                <a:solidFill>
                  <a:schemeClr val="tx1">
                    <a:lumMod val="65000"/>
                    <a:lumOff val="35000"/>
                  </a:schemeClr>
                </a:solidFill>
                <a:latin typeface="+mn-ea"/>
              </a:rPr>
              <a:t>请输入标题文字</a:t>
            </a:r>
          </a:p>
        </p:txBody>
      </p:sp>
      <p:sp>
        <p:nvSpPr>
          <p:cNvPr id="27" name="文本框 26">
            <a:extLst>
              <a:ext uri="{FF2B5EF4-FFF2-40B4-BE49-F238E27FC236}">
                <a16:creationId xmlns:a16="http://schemas.microsoft.com/office/drawing/2014/main" id="{101FFDA3-29F8-EB46-A1C2-8A70AD540168}"/>
              </a:ext>
            </a:extLst>
          </p:cNvPr>
          <p:cNvSpPr txBox="1"/>
          <p:nvPr/>
        </p:nvSpPr>
        <p:spPr>
          <a:xfrm>
            <a:off x="8645684" y="5680857"/>
            <a:ext cx="1441420" cy="307777"/>
          </a:xfrm>
          <a:prstGeom prst="rect">
            <a:avLst/>
          </a:prstGeom>
          <a:noFill/>
        </p:spPr>
        <p:txBody>
          <a:bodyPr wrap="none" rtlCol="0">
            <a:spAutoFit/>
          </a:bodyPr>
          <a:lstStyle/>
          <a:p>
            <a:r>
              <a:rPr kumimoji="1" lang="zh-CN" altLang="en-US" sz="1400" dirty="0">
                <a:solidFill>
                  <a:schemeClr val="tx1">
                    <a:lumMod val="65000"/>
                    <a:lumOff val="35000"/>
                  </a:schemeClr>
                </a:solidFill>
                <a:latin typeface="+mn-ea"/>
              </a:rPr>
              <a:t>请输入标题文字</a:t>
            </a:r>
          </a:p>
        </p:txBody>
      </p:sp>
      <p:sp>
        <p:nvSpPr>
          <p:cNvPr id="28" name="文本框 27">
            <a:extLst>
              <a:ext uri="{FF2B5EF4-FFF2-40B4-BE49-F238E27FC236}">
                <a16:creationId xmlns:a16="http://schemas.microsoft.com/office/drawing/2014/main" id="{2CD2C140-4737-3D48-B34B-98FAF65CD510}"/>
              </a:ext>
            </a:extLst>
          </p:cNvPr>
          <p:cNvSpPr txBox="1"/>
          <p:nvPr/>
        </p:nvSpPr>
        <p:spPr>
          <a:xfrm>
            <a:off x="2009097" y="1898845"/>
            <a:ext cx="2235806" cy="599267"/>
          </a:xfrm>
          <a:prstGeom prst="rect">
            <a:avLst/>
          </a:prstGeom>
          <a:noFill/>
        </p:spPr>
        <p:txBody>
          <a:bodyPr wrap="square" rtlCol="0">
            <a:spAutoFit/>
          </a:bodyPr>
          <a:lstStyle/>
          <a:p>
            <a:pPr>
              <a:lnSpc>
                <a:spcPct val="150000"/>
              </a:lnSpc>
            </a:pPr>
            <a:r>
              <a:rPr kumimoji="1" lang="zh-CN" altLang="en-US" sz="1200" dirty="0">
                <a:solidFill>
                  <a:schemeClr val="bg1"/>
                </a:solidFill>
                <a:latin typeface="+mn-ea"/>
                <a:cs typeface="+mn-ea"/>
                <a:sym typeface="+mn-lt"/>
              </a:rPr>
              <a:t>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模板，请输入您需要的文字内容。</a:t>
            </a:r>
          </a:p>
        </p:txBody>
      </p:sp>
      <p:sp>
        <p:nvSpPr>
          <p:cNvPr id="29" name="文本框 28">
            <a:extLst>
              <a:ext uri="{FF2B5EF4-FFF2-40B4-BE49-F238E27FC236}">
                <a16:creationId xmlns:a16="http://schemas.microsoft.com/office/drawing/2014/main" id="{79FB4E87-468C-E746-8F01-7B56F362E030}"/>
              </a:ext>
            </a:extLst>
          </p:cNvPr>
          <p:cNvSpPr txBox="1"/>
          <p:nvPr/>
        </p:nvSpPr>
        <p:spPr>
          <a:xfrm>
            <a:off x="1481179" y="1921817"/>
            <a:ext cx="546945" cy="461665"/>
          </a:xfrm>
          <a:prstGeom prst="rect">
            <a:avLst/>
          </a:prstGeom>
          <a:noFill/>
        </p:spPr>
        <p:txBody>
          <a:bodyPr wrap="none" rtlCol="0">
            <a:spAutoFit/>
          </a:bodyPr>
          <a:lstStyle/>
          <a:p>
            <a:r>
              <a:rPr kumimoji="1" lang="en-US" altLang="zh-CN" sz="2400" dirty="0">
                <a:solidFill>
                  <a:schemeClr val="bg1"/>
                </a:solidFill>
                <a:latin typeface="+mj-ea"/>
                <a:ea typeface="+mj-ea"/>
              </a:rPr>
              <a:t>01</a:t>
            </a:r>
            <a:endParaRPr kumimoji="1" lang="zh-CN" altLang="en-US" sz="2400" dirty="0">
              <a:solidFill>
                <a:schemeClr val="bg1"/>
              </a:solidFill>
              <a:latin typeface="+mj-ea"/>
              <a:ea typeface="+mj-ea"/>
            </a:endParaRPr>
          </a:p>
        </p:txBody>
      </p:sp>
      <p:sp>
        <p:nvSpPr>
          <p:cNvPr id="30" name="文本框 29">
            <a:extLst>
              <a:ext uri="{FF2B5EF4-FFF2-40B4-BE49-F238E27FC236}">
                <a16:creationId xmlns:a16="http://schemas.microsoft.com/office/drawing/2014/main" id="{8F9B18B0-E21A-8243-A8BC-100C7C9B7EC4}"/>
              </a:ext>
            </a:extLst>
          </p:cNvPr>
          <p:cNvSpPr txBox="1"/>
          <p:nvPr/>
        </p:nvSpPr>
        <p:spPr>
          <a:xfrm>
            <a:off x="5237569" y="1898845"/>
            <a:ext cx="2235806" cy="599267"/>
          </a:xfrm>
          <a:prstGeom prst="rect">
            <a:avLst/>
          </a:prstGeom>
          <a:noFill/>
        </p:spPr>
        <p:txBody>
          <a:bodyPr wrap="square" rtlCol="0">
            <a:spAutoFit/>
          </a:bodyPr>
          <a:lstStyle/>
          <a:p>
            <a:pPr>
              <a:lnSpc>
                <a:spcPct val="150000"/>
              </a:lnSpc>
            </a:pPr>
            <a:r>
              <a:rPr kumimoji="1" lang="zh-CN" altLang="en-US" sz="1200" dirty="0">
                <a:solidFill>
                  <a:schemeClr val="bg1"/>
                </a:solidFill>
                <a:latin typeface="+mn-ea"/>
                <a:cs typeface="+mn-ea"/>
                <a:sym typeface="+mn-lt"/>
              </a:rPr>
              <a:t>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模板，请输入您需要的文字内容。</a:t>
            </a:r>
          </a:p>
        </p:txBody>
      </p:sp>
      <p:sp>
        <p:nvSpPr>
          <p:cNvPr id="31" name="文本框 30">
            <a:extLst>
              <a:ext uri="{FF2B5EF4-FFF2-40B4-BE49-F238E27FC236}">
                <a16:creationId xmlns:a16="http://schemas.microsoft.com/office/drawing/2014/main" id="{D4AA0111-C4A6-D940-9AEF-DFAA735FAD90}"/>
              </a:ext>
            </a:extLst>
          </p:cNvPr>
          <p:cNvSpPr txBox="1"/>
          <p:nvPr/>
        </p:nvSpPr>
        <p:spPr>
          <a:xfrm>
            <a:off x="4709651" y="1921817"/>
            <a:ext cx="546945" cy="461665"/>
          </a:xfrm>
          <a:prstGeom prst="rect">
            <a:avLst/>
          </a:prstGeom>
          <a:noFill/>
        </p:spPr>
        <p:txBody>
          <a:bodyPr wrap="none" rtlCol="0">
            <a:spAutoFit/>
          </a:bodyPr>
          <a:lstStyle/>
          <a:p>
            <a:r>
              <a:rPr kumimoji="1" lang="en-US" altLang="zh-CN" sz="2400" dirty="0">
                <a:solidFill>
                  <a:schemeClr val="bg1"/>
                </a:solidFill>
                <a:latin typeface="+mj-ea"/>
                <a:ea typeface="+mj-ea"/>
              </a:rPr>
              <a:t>02</a:t>
            </a:r>
            <a:endParaRPr kumimoji="1" lang="zh-CN" altLang="en-US" sz="2400" dirty="0">
              <a:solidFill>
                <a:schemeClr val="bg1"/>
              </a:solidFill>
              <a:latin typeface="+mj-ea"/>
              <a:ea typeface="+mj-ea"/>
            </a:endParaRPr>
          </a:p>
        </p:txBody>
      </p:sp>
      <p:sp>
        <p:nvSpPr>
          <p:cNvPr id="32" name="文本框 31">
            <a:extLst>
              <a:ext uri="{FF2B5EF4-FFF2-40B4-BE49-F238E27FC236}">
                <a16:creationId xmlns:a16="http://schemas.microsoft.com/office/drawing/2014/main" id="{9C1148A3-C290-AF44-8B60-F75322E61433}"/>
              </a:ext>
            </a:extLst>
          </p:cNvPr>
          <p:cNvSpPr txBox="1"/>
          <p:nvPr/>
        </p:nvSpPr>
        <p:spPr>
          <a:xfrm>
            <a:off x="8381395" y="1898845"/>
            <a:ext cx="2235806" cy="599267"/>
          </a:xfrm>
          <a:prstGeom prst="rect">
            <a:avLst/>
          </a:prstGeom>
          <a:noFill/>
        </p:spPr>
        <p:txBody>
          <a:bodyPr wrap="square" rtlCol="0">
            <a:spAutoFit/>
          </a:bodyPr>
          <a:lstStyle/>
          <a:p>
            <a:pPr>
              <a:lnSpc>
                <a:spcPct val="150000"/>
              </a:lnSpc>
            </a:pPr>
            <a:r>
              <a:rPr kumimoji="1" lang="zh-CN" altLang="en-US" sz="1200" dirty="0">
                <a:solidFill>
                  <a:schemeClr val="bg1"/>
                </a:solidFill>
                <a:latin typeface="+mn-ea"/>
                <a:cs typeface="+mn-ea"/>
                <a:sym typeface="+mn-lt"/>
              </a:rPr>
              <a:t>感谢您使用我们的</a:t>
            </a:r>
            <a:r>
              <a:rPr kumimoji="1" lang="en-US" altLang="zh-CN" sz="1200" dirty="0">
                <a:solidFill>
                  <a:schemeClr val="bg1"/>
                </a:solidFill>
                <a:latin typeface="+mn-ea"/>
                <a:cs typeface="+mn-ea"/>
                <a:sym typeface="+mn-lt"/>
              </a:rPr>
              <a:t>PPT</a:t>
            </a:r>
            <a:r>
              <a:rPr kumimoji="1" lang="zh-CN" altLang="en-US" sz="1200" dirty="0">
                <a:solidFill>
                  <a:schemeClr val="bg1"/>
                </a:solidFill>
                <a:latin typeface="+mn-ea"/>
                <a:cs typeface="+mn-ea"/>
                <a:sym typeface="+mn-lt"/>
              </a:rPr>
              <a:t>模板，请输入您需要的文字内容。</a:t>
            </a:r>
          </a:p>
        </p:txBody>
      </p:sp>
      <p:sp>
        <p:nvSpPr>
          <p:cNvPr id="33" name="文本框 32">
            <a:extLst>
              <a:ext uri="{FF2B5EF4-FFF2-40B4-BE49-F238E27FC236}">
                <a16:creationId xmlns:a16="http://schemas.microsoft.com/office/drawing/2014/main" id="{7A00E346-62AD-B649-BB85-5B2B9426C533}"/>
              </a:ext>
            </a:extLst>
          </p:cNvPr>
          <p:cNvSpPr txBox="1"/>
          <p:nvPr/>
        </p:nvSpPr>
        <p:spPr>
          <a:xfrm>
            <a:off x="7853477" y="1921817"/>
            <a:ext cx="546945" cy="461665"/>
          </a:xfrm>
          <a:prstGeom prst="rect">
            <a:avLst/>
          </a:prstGeom>
          <a:noFill/>
        </p:spPr>
        <p:txBody>
          <a:bodyPr wrap="none" rtlCol="0">
            <a:spAutoFit/>
          </a:bodyPr>
          <a:lstStyle/>
          <a:p>
            <a:r>
              <a:rPr kumimoji="1" lang="en-US" altLang="zh-CN" sz="2400" dirty="0">
                <a:solidFill>
                  <a:schemeClr val="bg1"/>
                </a:solidFill>
                <a:latin typeface="+mj-ea"/>
                <a:ea typeface="+mj-ea"/>
              </a:rPr>
              <a:t>03</a:t>
            </a:r>
            <a:endParaRPr kumimoji="1" lang="zh-CN" altLang="en-US" sz="2400" dirty="0">
              <a:solidFill>
                <a:schemeClr val="bg1"/>
              </a:solidFill>
              <a:latin typeface="+mj-ea"/>
              <a:ea typeface="+mj-ea"/>
            </a:endParaRPr>
          </a:p>
        </p:txBody>
      </p:sp>
    </p:spTree>
    <p:extLst>
      <p:ext uri="{BB962C8B-B14F-4D97-AF65-F5344CB8AC3E}">
        <p14:creationId xmlns:p14="http://schemas.microsoft.com/office/powerpoint/2010/main" val="1150408897"/>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ssolve">
                                      <p:cBhvr>
                                        <p:cTn id="31" dur="500"/>
                                        <p:tgtEl>
                                          <p:spTgt spid="1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500"/>
                                        <p:tgtEl>
                                          <p:spTgt spid="1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dissolve">
                                      <p:cBhvr>
                                        <p:cTn id="37" dur="500"/>
                                        <p:tgtEl>
                                          <p:spTgt spid="18"/>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dissolve">
                                      <p:cBhvr>
                                        <p:cTn id="40" dur="500"/>
                                        <p:tgtEl>
                                          <p:spTgt spid="19"/>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dissolve">
                                      <p:cBhvr>
                                        <p:cTn id="43" dur="500"/>
                                        <p:tgtEl>
                                          <p:spTgt spid="20"/>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dissolve">
                                      <p:cBhvr>
                                        <p:cTn id="46" dur="500"/>
                                        <p:tgtEl>
                                          <p:spTgt spid="21"/>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dissolve">
                                      <p:cBhvr>
                                        <p:cTn id="49" dur="500"/>
                                        <p:tgtEl>
                                          <p:spTgt spid="22"/>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dissolve">
                                      <p:cBhvr>
                                        <p:cTn id="52" dur="500"/>
                                        <p:tgtEl>
                                          <p:spTgt spid="23"/>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dissolve">
                                      <p:cBhvr>
                                        <p:cTn id="55" dur="500"/>
                                        <p:tgtEl>
                                          <p:spTgt spid="24"/>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dissolve">
                                      <p:cBhvr>
                                        <p:cTn id="58" dur="500"/>
                                        <p:tgtEl>
                                          <p:spTgt spid="25"/>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dissolve">
                                      <p:cBhvr>
                                        <p:cTn id="61" dur="500"/>
                                        <p:tgtEl>
                                          <p:spTgt spid="26"/>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dissolve">
                                      <p:cBhvr>
                                        <p:cTn id="64" dur="500"/>
                                        <p:tgtEl>
                                          <p:spTgt spid="27"/>
                                        </p:tgtEl>
                                      </p:cBhvr>
                                    </p:animEffect>
                                  </p:childTnLst>
                                </p:cTn>
                              </p:par>
                              <p:par>
                                <p:cTn id="65" presetID="9" presetClass="entr" presetSubtype="0"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Effect transition="in" filter="dissolve">
                                      <p:cBhvr>
                                        <p:cTn id="67" dur="500"/>
                                        <p:tgtEl>
                                          <p:spTgt spid="28"/>
                                        </p:tgtEl>
                                      </p:cBhvr>
                                    </p:animEffect>
                                  </p:childTnLst>
                                </p:cTn>
                              </p:par>
                              <p:par>
                                <p:cTn id="68" presetID="9" presetClass="entr" presetSubtype="0" fill="hold" grpId="0" nodeType="withEffect">
                                  <p:stCondLst>
                                    <p:cond delay="0"/>
                                  </p:stCondLst>
                                  <p:childTnLst>
                                    <p:set>
                                      <p:cBhvr>
                                        <p:cTn id="69" dur="1" fill="hold">
                                          <p:stCondLst>
                                            <p:cond delay="0"/>
                                          </p:stCondLst>
                                        </p:cTn>
                                        <p:tgtEl>
                                          <p:spTgt spid="29"/>
                                        </p:tgtEl>
                                        <p:attrNameLst>
                                          <p:attrName>style.visibility</p:attrName>
                                        </p:attrNameLst>
                                      </p:cBhvr>
                                      <p:to>
                                        <p:strVal val="visible"/>
                                      </p:to>
                                    </p:set>
                                    <p:animEffect transition="in" filter="dissolve">
                                      <p:cBhvr>
                                        <p:cTn id="70" dur="500"/>
                                        <p:tgtEl>
                                          <p:spTgt spid="29"/>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30"/>
                                        </p:tgtEl>
                                        <p:attrNameLst>
                                          <p:attrName>style.visibility</p:attrName>
                                        </p:attrNameLst>
                                      </p:cBhvr>
                                      <p:to>
                                        <p:strVal val="visible"/>
                                      </p:to>
                                    </p:set>
                                    <p:animEffect transition="in" filter="dissolve">
                                      <p:cBhvr>
                                        <p:cTn id="73" dur="500"/>
                                        <p:tgtEl>
                                          <p:spTgt spid="30"/>
                                        </p:tgtEl>
                                      </p:cBhvr>
                                    </p:animEffect>
                                  </p:childTnLst>
                                </p:cTn>
                              </p:par>
                              <p:par>
                                <p:cTn id="74" presetID="9"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dissolve">
                                      <p:cBhvr>
                                        <p:cTn id="76" dur="500"/>
                                        <p:tgtEl>
                                          <p:spTgt spid="31"/>
                                        </p:tgtEl>
                                      </p:cBhvr>
                                    </p:animEffect>
                                  </p:childTnLst>
                                </p:cTn>
                              </p:par>
                              <p:par>
                                <p:cTn id="77" presetID="9" presetClass="entr" presetSubtype="0" fill="hold" grpId="0" nodeType="with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dissolve">
                                      <p:cBhvr>
                                        <p:cTn id="79" dur="500"/>
                                        <p:tgtEl>
                                          <p:spTgt spid="32"/>
                                        </p:tgtEl>
                                      </p:cBhvr>
                                    </p:animEffect>
                                  </p:childTnLst>
                                </p:cTn>
                              </p:par>
                              <p:par>
                                <p:cTn id="80" presetID="9" presetClass="entr" presetSubtype="0" fill="hold" grpId="0" nodeType="withEffect">
                                  <p:stCondLst>
                                    <p:cond delay="0"/>
                                  </p:stCondLst>
                                  <p:childTnLst>
                                    <p:set>
                                      <p:cBhvr>
                                        <p:cTn id="81" dur="1" fill="hold">
                                          <p:stCondLst>
                                            <p:cond delay="0"/>
                                          </p:stCondLst>
                                        </p:cTn>
                                        <p:tgtEl>
                                          <p:spTgt spid="33"/>
                                        </p:tgtEl>
                                        <p:attrNameLst>
                                          <p:attrName>style.visibility</p:attrName>
                                        </p:attrNameLst>
                                      </p:cBhvr>
                                      <p:to>
                                        <p:strVal val="visible"/>
                                      </p:to>
                                    </p:set>
                                    <p:animEffect transition="in" filter="dissolve">
                                      <p:cBhvr>
                                        <p:cTn id="8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P spid="5" grpId="0"/>
      <p:bldP spid="6" grpId="0"/>
      <p:bldP spid="7" grpId="0"/>
      <p:bldP spid="15" grpId="0"/>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BC35B37-C1C0-C349-AE93-E745F3A8659E}"/>
              </a:ext>
            </a:extLst>
          </p:cNvPr>
          <p:cNvSpPr/>
          <p:nvPr/>
        </p:nvSpPr>
        <p:spPr>
          <a:xfrm>
            <a:off x="6568131" y="2092247"/>
            <a:ext cx="734096" cy="734096"/>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矩形 2">
            <a:extLst>
              <a:ext uri="{FF2B5EF4-FFF2-40B4-BE49-F238E27FC236}">
                <a16:creationId xmlns:a16="http://schemas.microsoft.com/office/drawing/2014/main" id="{11D130CF-9695-5E44-823E-A13EDDB3E7D5}"/>
              </a:ext>
            </a:extLst>
          </p:cNvPr>
          <p:cNvSpPr/>
          <p:nvPr/>
        </p:nvSpPr>
        <p:spPr>
          <a:xfrm>
            <a:off x="6568131" y="3146168"/>
            <a:ext cx="734096" cy="734096"/>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矩形 3">
            <a:extLst>
              <a:ext uri="{FF2B5EF4-FFF2-40B4-BE49-F238E27FC236}">
                <a16:creationId xmlns:a16="http://schemas.microsoft.com/office/drawing/2014/main" id="{1893F360-0749-8D49-B623-DF0BC05ACCA0}"/>
              </a:ext>
            </a:extLst>
          </p:cNvPr>
          <p:cNvSpPr/>
          <p:nvPr/>
        </p:nvSpPr>
        <p:spPr>
          <a:xfrm>
            <a:off x="6568131" y="4200089"/>
            <a:ext cx="734096" cy="734096"/>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文本框 4">
            <a:extLst>
              <a:ext uri="{FF2B5EF4-FFF2-40B4-BE49-F238E27FC236}">
                <a16:creationId xmlns:a16="http://schemas.microsoft.com/office/drawing/2014/main" id="{6DABB107-3FA4-AC4B-83CA-D359ABB577F7}"/>
              </a:ext>
            </a:extLst>
          </p:cNvPr>
          <p:cNvSpPr txBox="1"/>
          <p:nvPr/>
        </p:nvSpPr>
        <p:spPr>
          <a:xfrm>
            <a:off x="1623340" y="5406998"/>
            <a:ext cx="9061225" cy="599267"/>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p>
        </p:txBody>
      </p:sp>
      <p:sp>
        <p:nvSpPr>
          <p:cNvPr id="6" name="矩形 5">
            <a:extLst>
              <a:ext uri="{FF2B5EF4-FFF2-40B4-BE49-F238E27FC236}">
                <a16:creationId xmlns:a16="http://schemas.microsoft.com/office/drawing/2014/main" id="{BC4DB612-5B87-6848-A176-B00ADAA8C3BA}"/>
              </a:ext>
            </a:extLst>
          </p:cNvPr>
          <p:cNvSpPr/>
          <p:nvPr/>
        </p:nvSpPr>
        <p:spPr>
          <a:xfrm>
            <a:off x="7575997" y="2331234"/>
            <a:ext cx="2969421" cy="188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 name="矩形 6">
            <a:extLst>
              <a:ext uri="{FF2B5EF4-FFF2-40B4-BE49-F238E27FC236}">
                <a16:creationId xmlns:a16="http://schemas.microsoft.com/office/drawing/2014/main" id="{534B6A80-3E30-014F-95B6-FEBBB8334647}"/>
              </a:ext>
            </a:extLst>
          </p:cNvPr>
          <p:cNvSpPr/>
          <p:nvPr/>
        </p:nvSpPr>
        <p:spPr>
          <a:xfrm>
            <a:off x="7575997" y="2331233"/>
            <a:ext cx="1394153" cy="165192"/>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id="{73A51408-9B65-3148-86AD-AD5151FFFB56}"/>
              </a:ext>
            </a:extLst>
          </p:cNvPr>
          <p:cNvSpPr/>
          <p:nvPr/>
        </p:nvSpPr>
        <p:spPr>
          <a:xfrm>
            <a:off x="7575997" y="3438812"/>
            <a:ext cx="2969421" cy="188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9" name="矩形 8">
            <a:extLst>
              <a:ext uri="{FF2B5EF4-FFF2-40B4-BE49-F238E27FC236}">
                <a16:creationId xmlns:a16="http://schemas.microsoft.com/office/drawing/2014/main" id="{C070D634-4AC2-624B-8097-31C112D1D3DF}"/>
              </a:ext>
            </a:extLst>
          </p:cNvPr>
          <p:cNvSpPr/>
          <p:nvPr/>
        </p:nvSpPr>
        <p:spPr>
          <a:xfrm>
            <a:off x="7575997" y="3438811"/>
            <a:ext cx="818057" cy="165192"/>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a:extLst>
              <a:ext uri="{FF2B5EF4-FFF2-40B4-BE49-F238E27FC236}">
                <a16:creationId xmlns:a16="http://schemas.microsoft.com/office/drawing/2014/main" id="{6D380AF7-E146-DE4A-A3DE-DD638BD94038}"/>
              </a:ext>
            </a:extLst>
          </p:cNvPr>
          <p:cNvSpPr/>
          <p:nvPr/>
        </p:nvSpPr>
        <p:spPr>
          <a:xfrm>
            <a:off x="7575997" y="4461495"/>
            <a:ext cx="2969421" cy="18896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a:extLst>
              <a:ext uri="{FF2B5EF4-FFF2-40B4-BE49-F238E27FC236}">
                <a16:creationId xmlns:a16="http://schemas.microsoft.com/office/drawing/2014/main" id="{8D25C997-9CC1-FA49-8E14-FE2A865D69EA}"/>
              </a:ext>
            </a:extLst>
          </p:cNvPr>
          <p:cNvSpPr/>
          <p:nvPr/>
        </p:nvSpPr>
        <p:spPr>
          <a:xfrm>
            <a:off x="7575996" y="4461494"/>
            <a:ext cx="1674773" cy="165192"/>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a16="http://schemas.microsoft.com/office/drawing/2014/main" id="{7A42637A-F322-C442-8A68-DA881C88302A}"/>
              </a:ext>
            </a:extLst>
          </p:cNvPr>
          <p:cNvSpPr txBox="1"/>
          <p:nvPr/>
        </p:nvSpPr>
        <p:spPr>
          <a:xfrm>
            <a:off x="6595182" y="2284670"/>
            <a:ext cx="679994" cy="369332"/>
          </a:xfrm>
          <a:prstGeom prst="rect">
            <a:avLst/>
          </a:prstGeom>
          <a:noFill/>
        </p:spPr>
        <p:txBody>
          <a:bodyPr wrap="none" rtlCol="0">
            <a:spAutoFit/>
          </a:bodyPr>
          <a:lstStyle/>
          <a:p>
            <a:r>
              <a:rPr kumimoji="1" lang="en-US" altLang="zh-CN">
                <a:solidFill>
                  <a:schemeClr val="bg1"/>
                </a:solidFill>
                <a:latin typeface="+mj-ea"/>
                <a:ea typeface="+mj-ea"/>
              </a:rPr>
              <a:t>61%</a:t>
            </a:r>
            <a:endParaRPr kumimoji="1" lang="zh-CN" altLang="en-US">
              <a:solidFill>
                <a:schemeClr val="bg1"/>
              </a:solidFill>
              <a:latin typeface="+mj-ea"/>
              <a:ea typeface="+mj-ea"/>
            </a:endParaRPr>
          </a:p>
        </p:txBody>
      </p:sp>
      <p:sp>
        <p:nvSpPr>
          <p:cNvPr id="13" name="文本框 12">
            <a:extLst>
              <a:ext uri="{FF2B5EF4-FFF2-40B4-BE49-F238E27FC236}">
                <a16:creationId xmlns:a16="http://schemas.microsoft.com/office/drawing/2014/main" id="{7101D64B-2EC7-FE44-BCE3-74D3AAD476B6}"/>
              </a:ext>
            </a:extLst>
          </p:cNvPr>
          <p:cNvSpPr txBox="1"/>
          <p:nvPr/>
        </p:nvSpPr>
        <p:spPr>
          <a:xfrm>
            <a:off x="6595182" y="3328550"/>
            <a:ext cx="679994" cy="369332"/>
          </a:xfrm>
          <a:prstGeom prst="rect">
            <a:avLst/>
          </a:prstGeom>
          <a:noFill/>
        </p:spPr>
        <p:txBody>
          <a:bodyPr wrap="none" rtlCol="0">
            <a:spAutoFit/>
          </a:bodyPr>
          <a:lstStyle/>
          <a:p>
            <a:r>
              <a:rPr kumimoji="1" lang="en-US" altLang="zh-CN">
                <a:solidFill>
                  <a:schemeClr val="bg1"/>
                </a:solidFill>
                <a:latin typeface="+mj-ea"/>
                <a:ea typeface="+mj-ea"/>
              </a:rPr>
              <a:t>32%</a:t>
            </a:r>
            <a:endParaRPr kumimoji="1" lang="zh-CN" altLang="en-US">
              <a:solidFill>
                <a:schemeClr val="bg1"/>
              </a:solidFill>
              <a:latin typeface="+mj-ea"/>
              <a:ea typeface="+mj-ea"/>
            </a:endParaRPr>
          </a:p>
        </p:txBody>
      </p:sp>
      <p:sp>
        <p:nvSpPr>
          <p:cNvPr id="14" name="文本框 13">
            <a:extLst>
              <a:ext uri="{FF2B5EF4-FFF2-40B4-BE49-F238E27FC236}">
                <a16:creationId xmlns:a16="http://schemas.microsoft.com/office/drawing/2014/main" id="{C8623358-C7E4-8E4B-82BD-670B71510980}"/>
              </a:ext>
            </a:extLst>
          </p:cNvPr>
          <p:cNvSpPr txBox="1"/>
          <p:nvPr/>
        </p:nvSpPr>
        <p:spPr>
          <a:xfrm>
            <a:off x="6595182" y="4345875"/>
            <a:ext cx="679994" cy="369332"/>
          </a:xfrm>
          <a:prstGeom prst="rect">
            <a:avLst/>
          </a:prstGeom>
          <a:noFill/>
        </p:spPr>
        <p:txBody>
          <a:bodyPr wrap="none" rtlCol="0">
            <a:spAutoFit/>
          </a:bodyPr>
          <a:lstStyle/>
          <a:p>
            <a:r>
              <a:rPr kumimoji="1" lang="en-US" altLang="zh-CN">
                <a:solidFill>
                  <a:schemeClr val="bg1"/>
                </a:solidFill>
                <a:latin typeface="+mj-ea"/>
                <a:ea typeface="+mj-ea"/>
              </a:rPr>
              <a:t>71%</a:t>
            </a:r>
            <a:endParaRPr kumimoji="1" lang="zh-CN" altLang="en-US">
              <a:solidFill>
                <a:schemeClr val="bg1"/>
              </a:solidFill>
              <a:latin typeface="+mj-ea"/>
              <a:ea typeface="+mj-ea"/>
            </a:endParaRPr>
          </a:p>
        </p:txBody>
      </p:sp>
      <p:sp>
        <p:nvSpPr>
          <p:cNvPr id="15" name="文本框 14">
            <a:extLst>
              <a:ext uri="{FF2B5EF4-FFF2-40B4-BE49-F238E27FC236}">
                <a16:creationId xmlns:a16="http://schemas.microsoft.com/office/drawing/2014/main" id="{6A77B811-617B-7C44-BD13-7C24C7B5D5B5}"/>
              </a:ext>
            </a:extLst>
          </p:cNvPr>
          <p:cNvSpPr txBox="1"/>
          <p:nvPr/>
        </p:nvSpPr>
        <p:spPr>
          <a:xfrm>
            <a:off x="7541897" y="1947863"/>
            <a:ext cx="1704313" cy="338554"/>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sz="1600">
                <a:solidFill>
                  <a:schemeClr val="tx1">
                    <a:lumMod val="75000"/>
                    <a:lumOff val="25000"/>
                  </a:schemeClr>
                </a:solidFill>
              </a:rPr>
              <a:t>输入数据内容</a:t>
            </a:r>
          </a:p>
        </p:txBody>
      </p:sp>
      <p:sp>
        <p:nvSpPr>
          <p:cNvPr id="16" name="文本框 15">
            <a:extLst>
              <a:ext uri="{FF2B5EF4-FFF2-40B4-BE49-F238E27FC236}">
                <a16:creationId xmlns:a16="http://schemas.microsoft.com/office/drawing/2014/main" id="{BDD2B34E-EF4A-E941-B1A1-2395550A5BF3}"/>
              </a:ext>
            </a:extLst>
          </p:cNvPr>
          <p:cNvSpPr txBox="1"/>
          <p:nvPr/>
        </p:nvSpPr>
        <p:spPr>
          <a:xfrm>
            <a:off x="7541897" y="3043206"/>
            <a:ext cx="1704313" cy="338554"/>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sz="1600">
                <a:solidFill>
                  <a:schemeClr val="tx1">
                    <a:lumMod val="75000"/>
                    <a:lumOff val="25000"/>
                  </a:schemeClr>
                </a:solidFill>
              </a:rPr>
              <a:t>输入数据内容</a:t>
            </a:r>
          </a:p>
        </p:txBody>
      </p:sp>
      <p:sp>
        <p:nvSpPr>
          <p:cNvPr id="17" name="文本框 16">
            <a:extLst>
              <a:ext uri="{FF2B5EF4-FFF2-40B4-BE49-F238E27FC236}">
                <a16:creationId xmlns:a16="http://schemas.microsoft.com/office/drawing/2014/main" id="{1858AEDD-A711-1B48-9CFE-F8B02EE28446}"/>
              </a:ext>
            </a:extLst>
          </p:cNvPr>
          <p:cNvSpPr txBox="1"/>
          <p:nvPr/>
        </p:nvSpPr>
        <p:spPr>
          <a:xfrm>
            <a:off x="7541897" y="4099163"/>
            <a:ext cx="1704313" cy="338554"/>
          </a:xfrm>
          <a:prstGeom prst="rect">
            <a:avLst/>
          </a:prstGeom>
          <a:noFill/>
        </p:spPr>
        <p:txBody>
          <a:bodyPr wrap="none" rtlCol="0">
            <a:spAutoFit/>
          </a:bodyPr>
          <a:lstStyle/>
          <a:p>
            <a:pPr marL="285750" indent="-285750">
              <a:buFont typeface="Arial" panose="020B0604020202020204" pitchFamily="34" charset="0"/>
              <a:buChar char="•"/>
            </a:pPr>
            <a:r>
              <a:rPr kumimoji="1" lang="zh-CN" altLang="en-US" sz="1600" dirty="0">
                <a:solidFill>
                  <a:schemeClr val="tx1">
                    <a:lumMod val="75000"/>
                    <a:lumOff val="25000"/>
                  </a:schemeClr>
                </a:solidFill>
              </a:rPr>
              <a:t>输入数据内容</a:t>
            </a:r>
          </a:p>
        </p:txBody>
      </p:sp>
      <p:pic>
        <p:nvPicPr>
          <p:cNvPr id="18" name="Picture 2" descr="C:\Users\Administrator\Desktop\ppt展示模板-8.png">
            <a:extLst>
              <a:ext uri="{FF2B5EF4-FFF2-40B4-BE49-F238E27FC236}">
                <a16:creationId xmlns:a16="http://schemas.microsoft.com/office/drawing/2014/main" id="{CD06277B-26D7-464C-8C55-4F0D56854C7A}"/>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620724" y="2076890"/>
            <a:ext cx="4643016" cy="2793489"/>
          </a:xfrm>
          <a:prstGeom prst="rect">
            <a:avLst/>
          </a:prstGeom>
          <a:noFill/>
          <a:extLst>
            <a:ext uri="{909E8E84-426E-40DD-AFC4-6F175D3DCCD1}">
              <a14:hiddenFill xmlns:a14="http://schemas.microsoft.com/office/drawing/2010/main">
                <a:solidFill>
                  <a:srgbClr val="FFFFFF"/>
                </a:solidFill>
              </a14:hiddenFill>
            </a:ext>
          </a:extLst>
        </p:spPr>
      </p:pic>
      <p:sp>
        <p:nvSpPr>
          <p:cNvPr id="19" name="矩形 18">
            <a:extLst>
              <a:ext uri="{FF2B5EF4-FFF2-40B4-BE49-F238E27FC236}">
                <a16:creationId xmlns:a16="http://schemas.microsoft.com/office/drawing/2014/main" id="{421B9102-8112-8C47-ABA4-EC3523A46254}"/>
              </a:ext>
            </a:extLst>
          </p:cNvPr>
          <p:cNvSpPr/>
          <p:nvPr/>
        </p:nvSpPr>
        <p:spPr>
          <a:xfrm>
            <a:off x="2260594" y="2387161"/>
            <a:ext cx="3363276" cy="1938836"/>
          </a:xfrm>
          <a:prstGeom prst="rect">
            <a:avLst/>
          </a:prstGeom>
          <a:blipFill>
            <a:blip r:embed="rId4"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799">
              <a:latin typeface="Arial" panose="020B0604020202020204" pitchFamily="34" charset="0"/>
              <a:ea typeface="思源黑体 CN Regular" panose="020B0500000000000000" pitchFamily="34" charset="-122"/>
              <a:cs typeface="+mn-ea"/>
              <a:sym typeface="Arial" panose="020B0604020202020204" pitchFamily="34" charset="0"/>
            </a:endParaRPr>
          </a:p>
        </p:txBody>
      </p:sp>
    </p:spTree>
    <p:extLst>
      <p:ext uri="{BB962C8B-B14F-4D97-AF65-F5344CB8AC3E}">
        <p14:creationId xmlns:p14="http://schemas.microsoft.com/office/powerpoint/2010/main" val="14011302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500"/>
                                        <p:tgtEl>
                                          <p:spTgt spid="1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500"/>
                                        <p:tgtEl>
                                          <p:spTgt spid="16"/>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dissolve">
                                      <p:cBhvr>
                                        <p:cTn id="52" dur="500"/>
                                        <p:tgtEl>
                                          <p:spTgt spid="17"/>
                                        </p:tgtEl>
                                      </p:cBhvr>
                                    </p:animEffect>
                                  </p:childTnLst>
                                </p:cTn>
                              </p:par>
                              <p:par>
                                <p:cTn id="53" presetID="9"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dissolve">
                                      <p:cBhvr>
                                        <p:cTn id="55" dur="500"/>
                                        <p:tgtEl>
                                          <p:spTgt spid="1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dissolve">
                                      <p:cBhvr>
                                        <p:cTn id="5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animBg="1"/>
      <p:bldP spid="7" grpId="0" animBg="1"/>
      <p:bldP spid="8" grpId="0" animBg="1"/>
      <p:bldP spid="9" grpId="0" animBg="1"/>
      <p:bldP spid="10" grpId="0" animBg="1"/>
      <p:bldP spid="11" grpId="0" animBg="1"/>
      <p:bldP spid="12" grpId="0"/>
      <p:bldP spid="13" grpId="0"/>
      <p:bldP spid="14" grpId="0"/>
      <p:bldP spid="15" grpId="0"/>
      <p:bldP spid="16" grpId="0"/>
      <p:bldP spid="17" grpId="0"/>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箭头 1">
            <a:extLst>
              <a:ext uri="{FF2B5EF4-FFF2-40B4-BE49-F238E27FC236}">
                <a16:creationId xmlns:a16="http://schemas.microsoft.com/office/drawing/2014/main" id="{8708BEFF-6FB5-304E-AD4D-994FC4C4231A}"/>
              </a:ext>
            </a:extLst>
          </p:cNvPr>
          <p:cNvSpPr/>
          <p:nvPr/>
        </p:nvSpPr>
        <p:spPr>
          <a:xfrm>
            <a:off x="1072922" y="2715091"/>
            <a:ext cx="1990847" cy="1686236"/>
          </a:xfrm>
          <a:prstGeom prst="rightArrow">
            <a:avLst>
              <a:gd name="adj1" fmla="val 62341"/>
              <a:gd name="adj2" fmla="val 5061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 name="文本框 3">
            <a:extLst>
              <a:ext uri="{FF2B5EF4-FFF2-40B4-BE49-F238E27FC236}">
                <a16:creationId xmlns:a16="http://schemas.microsoft.com/office/drawing/2014/main" id="{46300702-D0F7-2F46-8301-E64874867A47}"/>
              </a:ext>
            </a:extLst>
          </p:cNvPr>
          <p:cNvSpPr txBox="1"/>
          <p:nvPr/>
        </p:nvSpPr>
        <p:spPr>
          <a:xfrm>
            <a:off x="1279948" y="3159870"/>
            <a:ext cx="744114" cy="461665"/>
          </a:xfrm>
          <a:prstGeom prst="rect">
            <a:avLst/>
          </a:prstGeom>
          <a:noFill/>
        </p:spPr>
        <p:txBody>
          <a:bodyPr wrap="none" rtlCol="0">
            <a:spAutoFit/>
          </a:bodyPr>
          <a:lstStyle/>
          <a:p>
            <a:r>
              <a:rPr kumimoji="1" lang="en-US" altLang="zh-CN" sz="2400" dirty="0">
                <a:solidFill>
                  <a:schemeClr val="bg1"/>
                </a:solidFill>
                <a:latin typeface="+mj-ea"/>
                <a:ea typeface="+mj-ea"/>
              </a:rPr>
              <a:t>16</a:t>
            </a:r>
            <a:r>
              <a:rPr kumimoji="1" lang="en-US" altLang="zh-CN" sz="1600" dirty="0">
                <a:solidFill>
                  <a:schemeClr val="bg1"/>
                </a:solidFill>
                <a:latin typeface="+mj-ea"/>
                <a:ea typeface="+mj-ea"/>
              </a:rPr>
              <a:t>%</a:t>
            </a:r>
            <a:endParaRPr kumimoji="1" lang="zh-CN" altLang="en-US" sz="1600" dirty="0">
              <a:solidFill>
                <a:schemeClr val="bg1"/>
              </a:solidFill>
              <a:latin typeface="+mj-ea"/>
              <a:ea typeface="+mj-ea"/>
            </a:endParaRPr>
          </a:p>
        </p:txBody>
      </p:sp>
      <p:sp>
        <p:nvSpPr>
          <p:cNvPr id="5" name="文本框 4">
            <a:extLst>
              <a:ext uri="{FF2B5EF4-FFF2-40B4-BE49-F238E27FC236}">
                <a16:creationId xmlns:a16="http://schemas.microsoft.com/office/drawing/2014/main" id="{E1CCD785-99B6-9C4F-86AE-557BD65C6009}"/>
              </a:ext>
            </a:extLst>
          </p:cNvPr>
          <p:cNvSpPr txBox="1"/>
          <p:nvPr/>
        </p:nvSpPr>
        <p:spPr>
          <a:xfrm>
            <a:off x="1279948" y="3558209"/>
            <a:ext cx="1180618" cy="307777"/>
          </a:xfrm>
          <a:prstGeom prst="rect">
            <a:avLst/>
          </a:prstGeom>
          <a:noFill/>
        </p:spPr>
        <p:txBody>
          <a:bodyPr wrap="square" rtlCol="0">
            <a:spAutoFit/>
          </a:bodyPr>
          <a:lstStyle/>
          <a:p>
            <a:pPr algn="dist"/>
            <a:r>
              <a:rPr kumimoji="1" lang="zh-CN" altLang="en-US" sz="1400" dirty="0">
                <a:solidFill>
                  <a:schemeClr val="bg1"/>
                </a:solidFill>
              </a:rPr>
              <a:t>进度流程</a:t>
            </a:r>
            <a:r>
              <a:rPr kumimoji="1" lang="en-US" altLang="zh-CN" sz="1400" dirty="0">
                <a:solidFill>
                  <a:schemeClr val="bg1"/>
                </a:solidFill>
              </a:rPr>
              <a:t>-1</a:t>
            </a:r>
            <a:endParaRPr kumimoji="1" lang="zh-CN" altLang="en-US" sz="1400" dirty="0">
              <a:solidFill>
                <a:schemeClr val="bg1"/>
              </a:solidFill>
            </a:endParaRPr>
          </a:p>
        </p:txBody>
      </p:sp>
      <p:sp>
        <p:nvSpPr>
          <p:cNvPr id="6" name="右箭头 5">
            <a:extLst>
              <a:ext uri="{FF2B5EF4-FFF2-40B4-BE49-F238E27FC236}">
                <a16:creationId xmlns:a16="http://schemas.microsoft.com/office/drawing/2014/main" id="{0CAB5E15-E931-A249-9DBB-E669833AA892}"/>
              </a:ext>
            </a:extLst>
          </p:cNvPr>
          <p:cNvSpPr/>
          <p:nvPr/>
        </p:nvSpPr>
        <p:spPr>
          <a:xfrm>
            <a:off x="3819645" y="2715091"/>
            <a:ext cx="1990847" cy="1686236"/>
          </a:xfrm>
          <a:prstGeom prst="rightArrow">
            <a:avLst>
              <a:gd name="adj1" fmla="val 62341"/>
              <a:gd name="adj2" fmla="val 5061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a:extLst>
              <a:ext uri="{FF2B5EF4-FFF2-40B4-BE49-F238E27FC236}">
                <a16:creationId xmlns:a16="http://schemas.microsoft.com/office/drawing/2014/main" id="{41D12943-6266-6F4F-84D7-BCBB241F3F8A}"/>
              </a:ext>
            </a:extLst>
          </p:cNvPr>
          <p:cNvSpPr txBox="1"/>
          <p:nvPr/>
        </p:nvSpPr>
        <p:spPr>
          <a:xfrm>
            <a:off x="4026671" y="3159870"/>
            <a:ext cx="744114" cy="461665"/>
          </a:xfrm>
          <a:prstGeom prst="rect">
            <a:avLst/>
          </a:prstGeom>
          <a:noFill/>
        </p:spPr>
        <p:txBody>
          <a:bodyPr wrap="none" rtlCol="0">
            <a:spAutoFit/>
          </a:bodyPr>
          <a:lstStyle/>
          <a:p>
            <a:r>
              <a:rPr kumimoji="1" lang="en-US" altLang="zh-CN" sz="2400" dirty="0">
                <a:solidFill>
                  <a:schemeClr val="bg1"/>
                </a:solidFill>
                <a:latin typeface="+mj-ea"/>
                <a:ea typeface="+mj-ea"/>
              </a:rPr>
              <a:t>23</a:t>
            </a:r>
            <a:r>
              <a:rPr kumimoji="1" lang="en-US" altLang="zh-CN" sz="1600" dirty="0">
                <a:solidFill>
                  <a:schemeClr val="bg1"/>
                </a:solidFill>
                <a:latin typeface="+mj-ea"/>
                <a:ea typeface="+mj-ea"/>
              </a:rPr>
              <a:t>%</a:t>
            </a:r>
            <a:endParaRPr kumimoji="1" lang="zh-CN" altLang="en-US" sz="1600" dirty="0">
              <a:solidFill>
                <a:schemeClr val="bg1"/>
              </a:solidFill>
              <a:latin typeface="+mj-ea"/>
              <a:ea typeface="+mj-ea"/>
            </a:endParaRPr>
          </a:p>
        </p:txBody>
      </p:sp>
      <p:sp>
        <p:nvSpPr>
          <p:cNvPr id="9" name="文本框 8">
            <a:extLst>
              <a:ext uri="{FF2B5EF4-FFF2-40B4-BE49-F238E27FC236}">
                <a16:creationId xmlns:a16="http://schemas.microsoft.com/office/drawing/2014/main" id="{82124583-82EE-CF44-AC45-B8EA98212D6E}"/>
              </a:ext>
            </a:extLst>
          </p:cNvPr>
          <p:cNvSpPr txBox="1"/>
          <p:nvPr/>
        </p:nvSpPr>
        <p:spPr>
          <a:xfrm>
            <a:off x="4026671" y="3558209"/>
            <a:ext cx="1180618" cy="307777"/>
          </a:xfrm>
          <a:prstGeom prst="rect">
            <a:avLst/>
          </a:prstGeom>
          <a:noFill/>
        </p:spPr>
        <p:txBody>
          <a:bodyPr wrap="square" rtlCol="0">
            <a:spAutoFit/>
          </a:bodyPr>
          <a:lstStyle/>
          <a:p>
            <a:pPr algn="dist"/>
            <a:r>
              <a:rPr kumimoji="1" lang="zh-CN" altLang="en-US" sz="1400" dirty="0">
                <a:solidFill>
                  <a:schemeClr val="bg1"/>
                </a:solidFill>
              </a:rPr>
              <a:t>进度流程</a:t>
            </a:r>
            <a:r>
              <a:rPr kumimoji="1" lang="en-US" altLang="zh-CN" sz="1400" dirty="0">
                <a:solidFill>
                  <a:schemeClr val="bg1"/>
                </a:solidFill>
              </a:rPr>
              <a:t>-2</a:t>
            </a:r>
            <a:endParaRPr kumimoji="1" lang="zh-CN" altLang="en-US" sz="1400" dirty="0">
              <a:solidFill>
                <a:schemeClr val="bg1"/>
              </a:solidFill>
            </a:endParaRPr>
          </a:p>
        </p:txBody>
      </p:sp>
      <p:sp>
        <p:nvSpPr>
          <p:cNvPr id="10" name="右箭头 9">
            <a:extLst>
              <a:ext uri="{FF2B5EF4-FFF2-40B4-BE49-F238E27FC236}">
                <a16:creationId xmlns:a16="http://schemas.microsoft.com/office/drawing/2014/main" id="{E854082C-626E-E741-90FC-31AB1CF9FE1F}"/>
              </a:ext>
            </a:extLst>
          </p:cNvPr>
          <p:cNvSpPr/>
          <p:nvPr/>
        </p:nvSpPr>
        <p:spPr>
          <a:xfrm>
            <a:off x="6566368" y="2715091"/>
            <a:ext cx="1990847" cy="1686236"/>
          </a:xfrm>
          <a:prstGeom prst="rightArrow">
            <a:avLst>
              <a:gd name="adj1" fmla="val 62341"/>
              <a:gd name="adj2" fmla="val 5061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1">
            <a:extLst>
              <a:ext uri="{FF2B5EF4-FFF2-40B4-BE49-F238E27FC236}">
                <a16:creationId xmlns:a16="http://schemas.microsoft.com/office/drawing/2014/main" id="{F7C3CC87-2909-084F-AB74-2C1025BBD119}"/>
              </a:ext>
            </a:extLst>
          </p:cNvPr>
          <p:cNvSpPr txBox="1"/>
          <p:nvPr/>
        </p:nvSpPr>
        <p:spPr>
          <a:xfrm>
            <a:off x="6773394" y="3159870"/>
            <a:ext cx="744114" cy="461665"/>
          </a:xfrm>
          <a:prstGeom prst="rect">
            <a:avLst/>
          </a:prstGeom>
          <a:noFill/>
        </p:spPr>
        <p:txBody>
          <a:bodyPr wrap="none" rtlCol="0">
            <a:spAutoFit/>
          </a:bodyPr>
          <a:lstStyle/>
          <a:p>
            <a:r>
              <a:rPr kumimoji="1" lang="en-US" altLang="zh-CN" sz="2400" dirty="0">
                <a:solidFill>
                  <a:schemeClr val="bg1"/>
                </a:solidFill>
                <a:latin typeface="+mj-ea"/>
                <a:ea typeface="+mj-ea"/>
              </a:rPr>
              <a:t>51</a:t>
            </a:r>
            <a:r>
              <a:rPr kumimoji="1" lang="en-US" altLang="zh-CN" sz="1600" dirty="0">
                <a:solidFill>
                  <a:schemeClr val="bg1"/>
                </a:solidFill>
                <a:latin typeface="+mj-ea"/>
                <a:ea typeface="+mj-ea"/>
              </a:rPr>
              <a:t>%</a:t>
            </a:r>
            <a:endParaRPr kumimoji="1" lang="zh-CN" altLang="en-US" sz="1600" dirty="0">
              <a:solidFill>
                <a:schemeClr val="bg1"/>
              </a:solidFill>
              <a:latin typeface="+mj-ea"/>
              <a:ea typeface="+mj-ea"/>
            </a:endParaRPr>
          </a:p>
        </p:txBody>
      </p:sp>
      <p:sp>
        <p:nvSpPr>
          <p:cNvPr id="13" name="文本框 12">
            <a:extLst>
              <a:ext uri="{FF2B5EF4-FFF2-40B4-BE49-F238E27FC236}">
                <a16:creationId xmlns:a16="http://schemas.microsoft.com/office/drawing/2014/main" id="{7C762C6A-04BD-AA4C-B03C-42E0A4636999}"/>
              </a:ext>
            </a:extLst>
          </p:cNvPr>
          <p:cNvSpPr txBox="1"/>
          <p:nvPr/>
        </p:nvSpPr>
        <p:spPr>
          <a:xfrm>
            <a:off x="6773394" y="3558209"/>
            <a:ext cx="1180618" cy="307777"/>
          </a:xfrm>
          <a:prstGeom prst="rect">
            <a:avLst/>
          </a:prstGeom>
          <a:noFill/>
        </p:spPr>
        <p:txBody>
          <a:bodyPr wrap="square" rtlCol="0">
            <a:spAutoFit/>
          </a:bodyPr>
          <a:lstStyle/>
          <a:p>
            <a:pPr algn="dist"/>
            <a:r>
              <a:rPr kumimoji="1" lang="zh-CN" altLang="en-US" sz="1400" dirty="0">
                <a:solidFill>
                  <a:schemeClr val="bg1"/>
                </a:solidFill>
              </a:rPr>
              <a:t>进度流程</a:t>
            </a:r>
            <a:r>
              <a:rPr kumimoji="1" lang="en-US" altLang="zh-CN" sz="1400" dirty="0">
                <a:solidFill>
                  <a:schemeClr val="bg1"/>
                </a:solidFill>
              </a:rPr>
              <a:t>-3</a:t>
            </a:r>
            <a:endParaRPr kumimoji="1" lang="zh-CN" altLang="en-US" sz="1400" dirty="0">
              <a:solidFill>
                <a:schemeClr val="bg1"/>
              </a:solidFill>
            </a:endParaRPr>
          </a:p>
        </p:txBody>
      </p:sp>
      <p:sp>
        <p:nvSpPr>
          <p:cNvPr id="14" name="右箭头 13">
            <a:extLst>
              <a:ext uri="{FF2B5EF4-FFF2-40B4-BE49-F238E27FC236}">
                <a16:creationId xmlns:a16="http://schemas.microsoft.com/office/drawing/2014/main" id="{D0DFFA0D-1ED1-664C-AAAE-0D527168F337}"/>
              </a:ext>
            </a:extLst>
          </p:cNvPr>
          <p:cNvSpPr/>
          <p:nvPr/>
        </p:nvSpPr>
        <p:spPr>
          <a:xfrm>
            <a:off x="9313091" y="2715091"/>
            <a:ext cx="1990847" cy="1686236"/>
          </a:xfrm>
          <a:prstGeom prst="rightArrow">
            <a:avLst>
              <a:gd name="adj1" fmla="val 62341"/>
              <a:gd name="adj2" fmla="val 5061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6" name="文本框 15">
            <a:extLst>
              <a:ext uri="{FF2B5EF4-FFF2-40B4-BE49-F238E27FC236}">
                <a16:creationId xmlns:a16="http://schemas.microsoft.com/office/drawing/2014/main" id="{6056C3A3-6090-AD43-B785-D51C628D1D26}"/>
              </a:ext>
            </a:extLst>
          </p:cNvPr>
          <p:cNvSpPr txBox="1"/>
          <p:nvPr/>
        </p:nvSpPr>
        <p:spPr>
          <a:xfrm>
            <a:off x="9520117" y="3159870"/>
            <a:ext cx="744114" cy="461665"/>
          </a:xfrm>
          <a:prstGeom prst="rect">
            <a:avLst/>
          </a:prstGeom>
          <a:noFill/>
        </p:spPr>
        <p:txBody>
          <a:bodyPr wrap="none" rtlCol="0">
            <a:spAutoFit/>
          </a:bodyPr>
          <a:lstStyle/>
          <a:p>
            <a:r>
              <a:rPr kumimoji="1" lang="en-US" altLang="zh-CN" sz="2400" dirty="0">
                <a:solidFill>
                  <a:schemeClr val="bg1"/>
                </a:solidFill>
                <a:latin typeface="+mj-ea"/>
                <a:ea typeface="+mj-ea"/>
              </a:rPr>
              <a:t>90</a:t>
            </a:r>
            <a:r>
              <a:rPr kumimoji="1" lang="en-US" altLang="zh-CN" sz="1600" dirty="0">
                <a:solidFill>
                  <a:schemeClr val="bg1"/>
                </a:solidFill>
                <a:latin typeface="+mj-ea"/>
                <a:ea typeface="+mj-ea"/>
              </a:rPr>
              <a:t>%</a:t>
            </a:r>
            <a:endParaRPr kumimoji="1" lang="zh-CN" altLang="en-US" sz="1600" dirty="0">
              <a:solidFill>
                <a:schemeClr val="bg1"/>
              </a:solidFill>
              <a:latin typeface="+mj-ea"/>
              <a:ea typeface="+mj-ea"/>
            </a:endParaRPr>
          </a:p>
        </p:txBody>
      </p:sp>
      <p:sp>
        <p:nvSpPr>
          <p:cNvPr id="17" name="文本框 16">
            <a:extLst>
              <a:ext uri="{FF2B5EF4-FFF2-40B4-BE49-F238E27FC236}">
                <a16:creationId xmlns:a16="http://schemas.microsoft.com/office/drawing/2014/main" id="{AA5986D0-B6E5-D942-A825-4F99A32499AA}"/>
              </a:ext>
            </a:extLst>
          </p:cNvPr>
          <p:cNvSpPr txBox="1"/>
          <p:nvPr/>
        </p:nvSpPr>
        <p:spPr>
          <a:xfrm>
            <a:off x="9520117" y="3558209"/>
            <a:ext cx="1180618" cy="307777"/>
          </a:xfrm>
          <a:prstGeom prst="rect">
            <a:avLst/>
          </a:prstGeom>
          <a:noFill/>
        </p:spPr>
        <p:txBody>
          <a:bodyPr wrap="square" rtlCol="0">
            <a:spAutoFit/>
          </a:bodyPr>
          <a:lstStyle/>
          <a:p>
            <a:pPr algn="dist"/>
            <a:r>
              <a:rPr kumimoji="1" lang="zh-CN" altLang="en-US" sz="1400" dirty="0">
                <a:solidFill>
                  <a:schemeClr val="bg1"/>
                </a:solidFill>
              </a:rPr>
              <a:t>进度流程</a:t>
            </a:r>
            <a:r>
              <a:rPr kumimoji="1" lang="en-US" altLang="zh-CN" sz="1400" dirty="0">
                <a:solidFill>
                  <a:schemeClr val="bg1"/>
                </a:solidFill>
              </a:rPr>
              <a:t>-4</a:t>
            </a:r>
            <a:endParaRPr kumimoji="1" lang="zh-CN" altLang="en-US" sz="1400" dirty="0">
              <a:solidFill>
                <a:schemeClr val="bg1"/>
              </a:solidFill>
            </a:endParaRPr>
          </a:p>
        </p:txBody>
      </p:sp>
      <p:sp>
        <p:nvSpPr>
          <p:cNvPr id="18" name="文本框 17">
            <a:extLst>
              <a:ext uri="{FF2B5EF4-FFF2-40B4-BE49-F238E27FC236}">
                <a16:creationId xmlns:a16="http://schemas.microsoft.com/office/drawing/2014/main" id="{ABC336D4-BD88-A947-A5A7-7A03430C6F0D}"/>
              </a:ext>
            </a:extLst>
          </p:cNvPr>
          <p:cNvSpPr txBox="1"/>
          <p:nvPr/>
        </p:nvSpPr>
        <p:spPr>
          <a:xfrm>
            <a:off x="823505" y="4848296"/>
            <a:ext cx="2489679"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19" name="文本框 18">
            <a:extLst>
              <a:ext uri="{FF2B5EF4-FFF2-40B4-BE49-F238E27FC236}">
                <a16:creationId xmlns:a16="http://schemas.microsoft.com/office/drawing/2014/main" id="{FA332BFE-2FE8-494F-854E-9F423DE63D7D}"/>
              </a:ext>
            </a:extLst>
          </p:cNvPr>
          <p:cNvSpPr txBox="1"/>
          <p:nvPr/>
        </p:nvSpPr>
        <p:spPr>
          <a:xfrm>
            <a:off x="3518066" y="1503812"/>
            <a:ext cx="2489679"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20" name="文本框 19">
            <a:extLst>
              <a:ext uri="{FF2B5EF4-FFF2-40B4-BE49-F238E27FC236}">
                <a16:creationId xmlns:a16="http://schemas.microsoft.com/office/drawing/2014/main" id="{42DD44F8-863D-0448-9568-A2A805D2D03C}"/>
              </a:ext>
            </a:extLst>
          </p:cNvPr>
          <p:cNvSpPr txBox="1"/>
          <p:nvPr/>
        </p:nvSpPr>
        <p:spPr>
          <a:xfrm>
            <a:off x="6150599" y="4848296"/>
            <a:ext cx="2489679"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21" name="文本框 20">
            <a:extLst>
              <a:ext uri="{FF2B5EF4-FFF2-40B4-BE49-F238E27FC236}">
                <a16:creationId xmlns:a16="http://schemas.microsoft.com/office/drawing/2014/main" id="{1B06EDC9-6DD1-744C-A1DB-44654D5D3243}"/>
              </a:ext>
            </a:extLst>
          </p:cNvPr>
          <p:cNvSpPr txBox="1"/>
          <p:nvPr/>
        </p:nvSpPr>
        <p:spPr>
          <a:xfrm>
            <a:off x="8814259" y="1503812"/>
            <a:ext cx="2489679" cy="876266"/>
          </a:xfrm>
          <a:prstGeom prst="rect">
            <a:avLst/>
          </a:prstGeom>
          <a:noFill/>
        </p:spPr>
        <p:txBody>
          <a:bodyPr wrap="square" rtlCol="0">
            <a:spAutoFit/>
          </a:bodyPr>
          <a:lstStyle/>
          <a:p>
            <a:pPr algn="ct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Tree>
    <p:extLst>
      <p:ext uri="{BB962C8B-B14F-4D97-AF65-F5344CB8AC3E}">
        <p14:creationId xmlns:p14="http://schemas.microsoft.com/office/powerpoint/2010/main" val="421204516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dissolve">
                                      <p:cBhvr>
                                        <p:cTn id="10" dur="500"/>
                                        <p:tgtEl>
                                          <p:spTgt spid="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ssolve">
                                      <p:cBhvr>
                                        <p:cTn id="28" dur="500"/>
                                        <p:tgtEl>
                                          <p:spTgt spid="12"/>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dissolve">
                                      <p:cBhvr>
                                        <p:cTn id="31" dur="500"/>
                                        <p:tgtEl>
                                          <p:spTgt spid="13"/>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dissolve">
                                      <p:cBhvr>
                                        <p:cTn id="37" dur="500"/>
                                        <p:tgtEl>
                                          <p:spTgt spid="16"/>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dissolve">
                                      <p:cBhvr>
                                        <p:cTn id="40" dur="500"/>
                                        <p:tgtEl>
                                          <p:spTgt spid="17"/>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dissolve">
                                      <p:cBhvr>
                                        <p:cTn id="43" dur="500"/>
                                        <p:tgtEl>
                                          <p:spTgt spid="18"/>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dissolve">
                                      <p:cBhvr>
                                        <p:cTn id="46" dur="500"/>
                                        <p:tgtEl>
                                          <p:spTgt spid="19"/>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dissolve">
                                      <p:cBhvr>
                                        <p:cTn id="49" dur="500"/>
                                        <p:tgtEl>
                                          <p:spTgt spid="20"/>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dissolve">
                                      <p:cBhvr>
                                        <p:cTn id="5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p:bldP spid="6" grpId="0" animBg="1"/>
      <p:bldP spid="8" grpId="0"/>
      <p:bldP spid="9" grpId="0"/>
      <p:bldP spid="10" grpId="0" animBg="1"/>
      <p:bldP spid="12" grpId="0"/>
      <p:bldP spid="13" grpId="0"/>
      <p:bldP spid="14" grpId="0" animBg="1"/>
      <p:bldP spid="16" grpId="0"/>
      <p:bldP spid="17" grpId="0"/>
      <p:bldP spid="18" grpId="0"/>
      <p:bldP spid="19"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id="{CA1EF094-6237-8443-852B-F8D678F2CA53}"/>
              </a:ext>
            </a:extLst>
          </p:cNvPr>
          <p:cNvSpPr/>
          <p:nvPr/>
        </p:nvSpPr>
        <p:spPr>
          <a:xfrm>
            <a:off x="2342448" y="1"/>
            <a:ext cx="984955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CCB097CB-90AC-E64D-BDC8-120645DD820A}"/>
              </a:ext>
            </a:extLst>
          </p:cNvPr>
          <p:cNvSpPr txBox="1"/>
          <p:nvPr/>
        </p:nvSpPr>
        <p:spPr>
          <a:xfrm>
            <a:off x="5903379" y="2304828"/>
            <a:ext cx="1768905" cy="369332"/>
          </a:xfrm>
          <a:prstGeom prst="rect">
            <a:avLst/>
          </a:prstGeom>
          <a:noFill/>
        </p:spPr>
        <p:txBody>
          <a:bodyPr wrap="square" rtlCol="0">
            <a:spAutoFit/>
          </a:bodyPr>
          <a:lstStyle/>
          <a:p>
            <a:pPr algn="dist"/>
            <a:r>
              <a:rPr kumimoji="1" lang="en-US" altLang="zh-CN" dirty="0">
                <a:solidFill>
                  <a:schemeClr val="tx1">
                    <a:lumMod val="75000"/>
                    <a:lumOff val="25000"/>
                  </a:schemeClr>
                </a:solidFill>
                <a:latin typeface="+mj-ea"/>
                <a:ea typeface="+mj-ea"/>
              </a:rPr>
              <a:t>CONTENTS</a:t>
            </a:r>
            <a:endParaRPr kumimoji="1" lang="zh-CN" altLang="en-US" dirty="0">
              <a:solidFill>
                <a:schemeClr val="tx1">
                  <a:lumMod val="75000"/>
                  <a:lumOff val="25000"/>
                </a:schemeClr>
              </a:solidFill>
              <a:latin typeface="+mj-ea"/>
              <a:ea typeface="+mj-ea"/>
            </a:endParaRPr>
          </a:p>
        </p:txBody>
      </p:sp>
      <p:sp>
        <p:nvSpPr>
          <p:cNvPr id="3" name="文本框 2">
            <a:extLst>
              <a:ext uri="{FF2B5EF4-FFF2-40B4-BE49-F238E27FC236}">
                <a16:creationId xmlns:a16="http://schemas.microsoft.com/office/drawing/2014/main" id="{731F1AC1-ED17-0841-B471-B73DC148BE85}"/>
              </a:ext>
            </a:extLst>
          </p:cNvPr>
          <p:cNvSpPr txBox="1"/>
          <p:nvPr/>
        </p:nvSpPr>
        <p:spPr>
          <a:xfrm>
            <a:off x="4020516" y="1678075"/>
            <a:ext cx="1852446" cy="1015663"/>
          </a:xfrm>
          <a:prstGeom prst="rect">
            <a:avLst/>
          </a:prstGeom>
          <a:noFill/>
        </p:spPr>
        <p:txBody>
          <a:bodyPr wrap="square" rtlCol="0">
            <a:spAutoFit/>
          </a:bodyPr>
          <a:lstStyle/>
          <a:p>
            <a:pPr algn="dist"/>
            <a:r>
              <a:rPr kumimoji="1" lang="zh-CN" altLang="en-US" sz="6000" dirty="0">
                <a:solidFill>
                  <a:schemeClr val="tx1">
                    <a:lumMod val="75000"/>
                    <a:lumOff val="25000"/>
                  </a:schemeClr>
                </a:solidFill>
                <a:latin typeface="+mj-ea"/>
                <a:ea typeface="+mj-ea"/>
              </a:rPr>
              <a:t>目录</a:t>
            </a:r>
          </a:p>
        </p:txBody>
      </p:sp>
      <p:sp>
        <p:nvSpPr>
          <p:cNvPr id="16" name="文本框 15">
            <a:extLst>
              <a:ext uri="{FF2B5EF4-FFF2-40B4-BE49-F238E27FC236}">
                <a16:creationId xmlns:a16="http://schemas.microsoft.com/office/drawing/2014/main" id="{CA5B03C4-D468-3944-891C-5ED90C7E66BE}"/>
              </a:ext>
            </a:extLst>
          </p:cNvPr>
          <p:cNvSpPr txBox="1"/>
          <p:nvPr/>
        </p:nvSpPr>
        <p:spPr>
          <a:xfrm>
            <a:off x="3588237" y="2753374"/>
            <a:ext cx="3159839" cy="2029145"/>
          </a:xfrm>
          <a:prstGeom prst="rect">
            <a:avLst/>
          </a:prstGeom>
          <a:noFill/>
        </p:spPr>
        <p:txBody>
          <a:bodyPr wrap="none" rtlCol="0">
            <a:spAutoFit/>
          </a:bodyPr>
          <a:lstStyle/>
          <a:p>
            <a:pPr marL="457200" indent="-457200">
              <a:lnSpc>
                <a:spcPct val="250000"/>
              </a:lnSpc>
              <a:buFont typeface="Arial" panose="020B0604020202020204" pitchFamily="34" charset="0"/>
              <a:buChar char="•"/>
            </a:pPr>
            <a:r>
              <a:rPr kumimoji="1" lang="zh-CN" altLang="en-US" sz="2800" dirty="0">
                <a:solidFill>
                  <a:schemeClr val="tx1">
                    <a:lumMod val="75000"/>
                    <a:lumOff val="25000"/>
                  </a:schemeClr>
                </a:solidFill>
                <a:latin typeface="+mj-ea"/>
                <a:ea typeface="+mj-ea"/>
              </a:rPr>
              <a:t>请输入标题文字</a:t>
            </a:r>
            <a:endParaRPr kumimoji="1" lang="en-US" altLang="zh-CN" sz="2800" dirty="0">
              <a:solidFill>
                <a:schemeClr val="tx1">
                  <a:lumMod val="75000"/>
                  <a:lumOff val="25000"/>
                </a:schemeClr>
              </a:solidFill>
              <a:latin typeface="+mj-ea"/>
              <a:ea typeface="+mj-ea"/>
            </a:endParaRPr>
          </a:p>
          <a:p>
            <a:pPr marL="457200" indent="-457200">
              <a:lnSpc>
                <a:spcPct val="250000"/>
              </a:lnSpc>
              <a:buFont typeface="Arial" panose="020B0604020202020204" pitchFamily="34" charset="0"/>
              <a:buChar char="•"/>
            </a:pPr>
            <a:r>
              <a:rPr kumimoji="1" lang="zh-CN" altLang="en-US" sz="2800" dirty="0">
                <a:solidFill>
                  <a:schemeClr val="tx1">
                    <a:lumMod val="75000"/>
                    <a:lumOff val="25000"/>
                  </a:schemeClr>
                </a:solidFill>
                <a:latin typeface="+mj-ea"/>
                <a:ea typeface="+mj-ea"/>
              </a:rPr>
              <a:t>请输入标题文字</a:t>
            </a:r>
          </a:p>
        </p:txBody>
      </p:sp>
      <p:sp>
        <p:nvSpPr>
          <p:cNvPr id="17" name="文本框 16">
            <a:extLst>
              <a:ext uri="{FF2B5EF4-FFF2-40B4-BE49-F238E27FC236}">
                <a16:creationId xmlns:a16="http://schemas.microsoft.com/office/drawing/2014/main" id="{81D23D4E-E86C-FA41-9018-61A33D94C617}"/>
              </a:ext>
            </a:extLst>
          </p:cNvPr>
          <p:cNvSpPr txBox="1"/>
          <p:nvPr/>
        </p:nvSpPr>
        <p:spPr>
          <a:xfrm>
            <a:off x="7733659" y="2753373"/>
            <a:ext cx="3159839" cy="2029145"/>
          </a:xfrm>
          <a:prstGeom prst="rect">
            <a:avLst/>
          </a:prstGeom>
          <a:noFill/>
        </p:spPr>
        <p:txBody>
          <a:bodyPr wrap="none" rtlCol="0">
            <a:spAutoFit/>
          </a:bodyPr>
          <a:lstStyle/>
          <a:p>
            <a:pPr marL="457200" indent="-457200">
              <a:lnSpc>
                <a:spcPct val="250000"/>
              </a:lnSpc>
              <a:buFont typeface="Arial" panose="020B0604020202020204" pitchFamily="34" charset="0"/>
              <a:buChar char="•"/>
            </a:pPr>
            <a:r>
              <a:rPr kumimoji="1" lang="zh-CN" altLang="en-US" sz="2800" dirty="0">
                <a:solidFill>
                  <a:schemeClr val="tx1">
                    <a:lumMod val="75000"/>
                    <a:lumOff val="25000"/>
                  </a:schemeClr>
                </a:solidFill>
                <a:latin typeface="+mj-ea"/>
                <a:ea typeface="+mj-ea"/>
              </a:rPr>
              <a:t>请输入标题文字</a:t>
            </a:r>
            <a:endParaRPr kumimoji="1" lang="en-US" altLang="zh-CN" sz="2800" dirty="0">
              <a:solidFill>
                <a:schemeClr val="tx1">
                  <a:lumMod val="75000"/>
                  <a:lumOff val="25000"/>
                </a:schemeClr>
              </a:solidFill>
              <a:latin typeface="+mj-ea"/>
              <a:ea typeface="+mj-ea"/>
            </a:endParaRPr>
          </a:p>
          <a:p>
            <a:pPr marL="457200" indent="-457200">
              <a:lnSpc>
                <a:spcPct val="250000"/>
              </a:lnSpc>
              <a:buFont typeface="Arial" panose="020B0604020202020204" pitchFamily="34" charset="0"/>
              <a:buChar char="•"/>
            </a:pPr>
            <a:r>
              <a:rPr kumimoji="1" lang="zh-CN" altLang="en-US" sz="2800" dirty="0">
                <a:solidFill>
                  <a:schemeClr val="tx1">
                    <a:lumMod val="75000"/>
                    <a:lumOff val="25000"/>
                  </a:schemeClr>
                </a:solidFill>
                <a:latin typeface="+mj-ea"/>
                <a:ea typeface="+mj-ea"/>
              </a:rPr>
              <a:t>请输入标题文字</a:t>
            </a:r>
          </a:p>
        </p:txBody>
      </p:sp>
      <p:sp>
        <p:nvSpPr>
          <p:cNvPr id="18" name="文本框 17">
            <a:extLst>
              <a:ext uri="{FF2B5EF4-FFF2-40B4-BE49-F238E27FC236}">
                <a16:creationId xmlns:a16="http://schemas.microsoft.com/office/drawing/2014/main" id="{61A73BAA-6059-6A49-8725-3B899A140D94}"/>
              </a:ext>
            </a:extLst>
          </p:cNvPr>
          <p:cNvSpPr txBox="1"/>
          <p:nvPr/>
        </p:nvSpPr>
        <p:spPr>
          <a:xfrm>
            <a:off x="4031196" y="3639673"/>
            <a:ext cx="2992582" cy="369332"/>
          </a:xfrm>
          <a:prstGeom prst="rect">
            <a:avLst/>
          </a:prstGeom>
          <a:noFill/>
        </p:spPr>
        <p:txBody>
          <a:bodyPr wrap="square" rtlCol="0">
            <a:spAutoFit/>
          </a:bodyPr>
          <a:lstStyle/>
          <a:p>
            <a:r>
              <a:rPr kumimoji="1" lang="en" altLang="zh-CN" sz="900" dirty="0">
                <a:solidFill>
                  <a:schemeClr val="tx1">
                    <a:lumMod val="75000"/>
                    <a:lumOff val="25000"/>
                  </a:schemeClr>
                </a:solidFill>
                <a:latin typeface="+mn-ea"/>
              </a:rPr>
              <a:t>enter the relevant content you need here. thank you for downloading our ppt template file.</a:t>
            </a:r>
          </a:p>
        </p:txBody>
      </p:sp>
      <p:sp>
        <p:nvSpPr>
          <p:cNvPr id="19" name="文本框 18">
            <a:extLst>
              <a:ext uri="{FF2B5EF4-FFF2-40B4-BE49-F238E27FC236}">
                <a16:creationId xmlns:a16="http://schemas.microsoft.com/office/drawing/2014/main" id="{B45EC136-A1DF-814D-97BC-7B746032C129}"/>
              </a:ext>
            </a:extLst>
          </p:cNvPr>
          <p:cNvSpPr txBox="1"/>
          <p:nvPr/>
        </p:nvSpPr>
        <p:spPr>
          <a:xfrm>
            <a:off x="4031196" y="4721029"/>
            <a:ext cx="2992582" cy="369332"/>
          </a:xfrm>
          <a:prstGeom prst="rect">
            <a:avLst/>
          </a:prstGeom>
          <a:noFill/>
        </p:spPr>
        <p:txBody>
          <a:bodyPr wrap="square" rtlCol="0">
            <a:spAutoFit/>
          </a:bodyPr>
          <a:lstStyle/>
          <a:p>
            <a:r>
              <a:rPr kumimoji="1" lang="en" altLang="zh-CN" sz="900" dirty="0">
                <a:solidFill>
                  <a:schemeClr val="tx1">
                    <a:lumMod val="75000"/>
                    <a:lumOff val="25000"/>
                  </a:schemeClr>
                </a:solidFill>
                <a:latin typeface="+mn-ea"/>
              </a:rPr>
              <a:t>enter the relevant content you need here. thank you for downloading our ppt template file.</a:t>
            </a:r>
          </a:p>
        </p:txBody>
      </p:sp>
      <p:sp>
        <p:nvSpPr>
          <p:cNvPr id="20" name="文本框 19">
            <a:extLst>
              <a:ext uri="{FF2B5EF4-FFF2-40B4-BE49-F238E27FC236}">
                <a16:creationId xmlns:a16="http://schemas.microsoft.com/office/drawing/2014/main" id="{4F9C7954-17A8-E247-85D6-D53C879779FC}"/>
              </a:ext>
            </a:extLst>
          </p:cNvPr>
          <p:cNvSpPr txBox="1"/>
          <p:nvPr/>
        </p:nvSpPr>
        <p:spPr>
          <a:xfrm>
            <a:off x="8157087" y="3639673"/>
            <a:ext cx="2992582" cy="369332"/>
          </a:xfrm>
          <a:prstGeom prst="rect">
            <a:avLst/>
          </a:prstGeom>
          <a:noFill/>
        </p:spPr>
        <p:txBody>
          <a:bodyPr wrap="square" rtlCol="0">
            <a:spAutoFit/>
          </a:bodyPr>
          <a:lstStyle/>
          <a:p>
            <a:r>
              <a:rPr kumimoji="1" lang="en" altLang="zh-CN" sz="900" dirty="0">
                <a:solidFill>
                  <a:schemeClr val="tx1">
                    <a:lumMod val="75000"/>
                    <a:lumOff val="25000"/>
                  </a:schemeClr>
                </a:solidFill>
                <a:latin typeface="+mn-ea"/>
              </a:rPr>
              <a:t>enter the relevant content you need here. thank you for downloading our ppt template file.</a:t>
            </a:r>
          </a:p>
        </p:txBody>
      </p:sp>
      <p:sp>
        <p:nvSpPr>
          <p:cNvPr id="21" name="文本框 20">
            <a:extLst>
              <a:ext uri="{FF2B5EF4-FFF2-40B4-BE49-F238E27FC236}">
                <a16:creationId xmlns:a16="http://schemas.microsoft.com/office/drawing/2014/main" id="{919F47D2-B494-6D4E-8F63-B516689F1BEC}"/>
              </a:ext>
            </a:extLst>
          </p:cNvPr>
          <p:cNvSpPr txBox="1"/>
          <p:nvPr/>
        </p:nvSpPr>
        <p:spPr>
          <a:xfrm>
            <a:off x="8157087" y="4721029"/>
            <a:ext cx="2992582" cy="369332"/>
          </a:xfrm>
          <a:prstGeom prst="rect">
            <a:avLst/>
          </a:prstGeom>
          <a:noFill/>
        </p:spPr>
        <p:txBody>
          <a:bodyPr wrap="square" rtlCol="0">
            <a:spAutoFit/>
          </a:bodyPr>
          <a:lstStyle/>
          <a:p>
            <a:r>
              <a:rPr kumimoji="1" lang="en" altLang="zh-CN" sz="900" dirty="0">
                <a:solidFill>
                  <a:schemeClr val="tx1">
                    <a:lumMod val="75000"/>
                    <a:lumOff val="25000"/>
                  </a:schemeClr>
                </a:solidFill>
                <a:latin typeface="+mn-ea"/>
              </a:rPr>
              <a:t>enter the relevant content you need here. thank you for downloading our ppt template file.</a:t>
            </a:r>
          </a:p>
        </p:txBody>
      </p:sp>
      <p:grpSp>
        <p:nvGrpSpPr>
          <p:cNvPr id="28" name="组合 27">
            <a:extLst>
              <a:ext uri="{FF2B5EF4-FFF2-40B4-BE49-F238E27FC236}">
                <a16:creationId xmlns:a16="http://schemas.microsoft.com/office/drawing/2014/main" id="{A616B5CD-2963-A84A-B350-0F794B817EF3}"/>
              </a:ext>
            </a:extLst>
          </p:cNvPr>
          <p:cNvGrpSpPr/>
          <p:nvPr/>
        </p:nvGrpSpPr>
        <p:grpSpPr>
          <a:xfrm flipH="1">
            <a:off x="-4568021" y="-3669792"/>
            <a:ext cx="7898759" cy="10527792"/>
            <a:chOff x="7132320" y="-3669792"/>
            <a:chExt cx="7898759" cy="10527792"/>
          </a:xfrm>
        </p:grpSpPr>
        <p:grpSp>
          <p:nvGrpSpPr>
            <p:cNvPr id="22" name="组合 21">
              <a:extLst>
                <a:ext uri="{FF2B5EF4-FFF2-40B4-BE49-F238E27FC236}">
                  <a16:creationId xmlns:a16="http://schemas.microsoft.com/office/drawing/2014/main" id="{95C0CE59-4B0C-D544-AD37-42D7ED47FD9A}"/>
                </a:ext>
              </a:extLst>
            </p:cNvPr>
            <p:cNvGrpSpPr/>
            <p:nvPr/>
          </p:nvGrpSpPr>
          <p:grpSpPr>
            <a:xfrm>
              <a:off x="7132320" y="-3669792"/>
              <a:ext cx="7898759" cy="10527792"/>
              <a:chOff x="7914640" y="0"/>
              <a:chExt cx="5145399" cy="6858000"/>
            </a:xfrm>
          </p:grpSpPr>
          <p:sp>
            <p:nvSpPr>
              <p:cNvPr id="23" name="斜纹 22">
                <a:extLst>
                  <a:ext uri="{FF2B5EF4-FFF2-40B4-BE49-F238E27FC236}">
                    <a16:creationId xmlns:a16="http://schemas.microsoft.com/office/drawing/2014/main" id="{54A3E84B-816E-D14B-B84F-D735046728D1}"/>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4" name="斜纹 23">
                <a:extLst>
                  <a:ext uri="{FF2B5EF4-FFF2-40B4-BE49-F238E27FC236}">
                    <a16:creationId xmlns:a16="http://schemas.microsoft.com/office/drawing/2014/main" id="{0D045A2B-CD3F-AC40-AD1A-14079C935792}"/>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25" name="组合 24">
              <a:extLst>
                <a:ext uri="{FF2B5EF4-FFF2-40B4-BE49-F238E27FC236}">
                  <a16:creationId xmlns:a16="http://schemas.microsoft.com/office/drawing/2014/main" id="{BCE81619-F7D7-D54C-AB1B-D432919ECCB1}"/>
                </a:ext>
              </a:extLst>
            </p:cNvPr>
            <p:cNvGrpSpPr/>
            <p:nvPr/>
          </p:nvGrpSpPr>
          <p:grpSpPr>
            <a:xfrm>
              <a:off x="7914640" y="0"/>
              <a:ext cx="5145399" cy="6858000"/>
              <a:chOff x="7914640" y="0"/>
              <a:chExt cx="5145399" cy="6858000"/>
            </a:xfrm>
          </p:grpSpPr>
          <p:sp>
            <p:nvSpPr>
              <p:cNvPr id="26" name="斜纹 25">
                <a:extLst>
                  <a:ext uri="{FF2B5EF4-FFF2-40B4-BE49-F238E27FC236}">
                    <a16:creationId xmlns:a16="http://schemas.microsoft.com/office/drawing/2014/main" id="{737C9162-16A9-2D46-BC3A-EB269BC51AEB}"/>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27" name="斜纹 26">
                <a:extLst>
                  <a:ext uri="{FF2B5EF4-FFF2-40B4-BE49-F238E27FC236}">
                    <a16:creationId xmlns:a16="http://schemas.microsoft.com/office/drawing/2014/main" id="{06A41195-FE10-0348-874C-A313A77A7FAE}"/>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Tree>
    <p:extLst>
      <p:ext uri="{BB962C8B-B14F-4D97-AF65-F5344CB8AC3E}">
        <p14:creationId xmlns:p14="http://schemas.microsoft.com/office/powerpoint/2010/main" val="3848113461"/>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checkerboard(across)">
                                      <p:cBhvr>
                                        <p:cTn id="10" dur="500"/>
                                        <p:tgtEl>
                                          <p:spTgt spid="3"/>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checkerboard(across)">
                                      <p:cBhvr>
                                        <p:cTn id="13" dur="500"/>
                                        <p:tgtEl>
                                          <p:spTgt spid="16"/>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checkerboard(across)">
                                      <p:cBhvr>
                                        <p:cTn id="16" dur="500"/>
                                        <p:tgtEl>
                                          <p:spTgt spid="17"/>
                                        </p:tgtEl>
                                      </p:cBhvr>
                                    </p:animEffect>
                                  </p:childTnLst>
                                </p:cTn>
                              </p:par>
                              <p:par>
                                <p:cTn id="17" presetID="5" presetClass="entr" presetSubtype="10"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checkerboard(across)">
                                      <p:cBhvr>
                                        <p:cTn id="19" dur="500"/>
                                        <p:tgtEl>
                                          <p:spTgt spid="18"/>
                                        </p:tgtEl>
                                      </p:cBhvr>
                                    </p:animEffect>
                                  </p:childTnLst>
                                </p:cTn>
                              </p:par>
                              <p:par>
                                <p:cTn id="20" presetID="5" presetClass="entr" presetSubtype="10"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checkerboard(across)">
                                      <p:cBhvr>
                                        <p:cTn id="22" dur="500"/>
                                        <p:tgtEl>
                                          <p:spTgt spid="19"/>
                                        </p:tgtEl>
                                      </p:cBhvr>
                                    </p:animEffect>
                                  </p:childTnLst>
                                </p:cTn>
                              </p:par>
                              <p:par>
                                <p:cTn id="23" presetID="5" presetClass="entr" presetSubtype="10"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checkerboard(across)">
                                      <p:cBhvr>
                                        <p:cTn id="25" dur="500"/>
                                        <p:tgtEl>
                                          <p:spTgt spid="20"/>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checkerboard(across)">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16" grpId="0"/>
      <p:bldP spid="17"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CC5A7250-DF77-1F42-B475-A45680A8E0CD}"/>
              </a:ext>
            </a:extLst>
          </p:cNvPr>
          <p:cNvGrpSpPr/>
          <p:nvPr/>
        </p:nvGrpSpPr>
        <p:grpSpPr>
          <a:xfrm>
            <a:off x="7132320" y="-3669792"/>
            <a:ext cx="7898759" cy="10527792"/>
            <a:chOff x="7914640" y="0"/>
            <a:chExt cx="5145399" cy="6858000"/>
          </a:xfrm>
        </p:grpSpPr>
        <p:sp>
          <p:nvSpPr>
            <p:cNvPr id="3" name="斜纹 2">
              <a:extLst>
                <a:ext uri="{FF2B5EF4-FFF2-40B4-BE49-F238E27FC236}">
                  <a16:creationId xmlns:a16="http://schemas.microsoft.com/office/drawing/2014/main" id="{72B0715F-5136-7F4D-97DD-CCD5F8D567C6}"/>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斜纹 3">
              <a:extLst>
                <a:ext uri="{FF2B5EF4-FFF2-40B4-BE49-F238E27FC236}">
                  <a16:creationId xmlns:a16="http://schemas.microsoft.com/office/drawing/2014/main" id="{0DE04835-0F18-1A4C-9D9B-D83C898AE539}"/>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sp>
        <p:nvSpPr>
          <p:cNvPr id="5" name="文本框 4">
            <a:extLst>
              <a:ext uri="{FF2B5EF4-FFF2-40B4-BE49-F238E27FC236}">
                <a16:creationId xmlns:a16="http://schemas.microsoft.com/office/drawing/2014/main" id="{29869EC6-77BF-6C46-A252-E57F427AFA83}"/>
              </a:ext>
            </a:extLst>
          </p:cNvPr>
          <p:cNvSpPr txBox="1"/>
          <p:nvPr/>
        </p:nvSpPr>
        <p:spPr>
          <a:xfrm>
            <a:off x="736961" y="2799573"/>
            <a:ext cx="4636206" cy="1015663"/>
          </a:xfrm>
          <a:prstGeom prst="rect">
            <a:avLst/>
          </a:prstGeom>
          <a:noFill/>
        </p:spPr>
        <p:txBody>
          <a:bodyPr wrap="none" rtlCol="0">
            <a:spAutoFit/>
          </a:bodyPr>
          <a:lstStyle/>
          <a:p>
            <a:r>
              <a:rPr kumimoji="1" lang="en-US" altLang="zh-CN" sz="6000" dirty="0">
                <a:gradFill>
                  <a:gsLst>
                    <a:gs pos="0">
                      <a:srgbClr val="EABF56"/>
                    </a:gs>
                    <a:gs pos="100000">
                      <a:srgbClr val="B07A24"/>
                    </a:gs>
                  </a:gsLst>
                  <a:lin ang="5400000" scaled="1"/>
                </a:gradFill>
                <a:latin typeface="+mj-ea"/>
                <a:ea typeface="+mj-ea"/>
              </a:rPr>
              <a:t>THANK</a:t>
            </a:r>
            <a:r>
              <a:rPr kumimoji="1" lang="zh-CN" altLang="en-US" sz="6000" dirty="0">
                <a:gradFill>
                  <a:gsLst>
                    <a:gs pos="0">
                      <a:srgbClr val="EABF56"/>
                    </a:gs>
                    <a:gs pos="100000">
                      <a:srgbClr val="B07A24"/>
                    </a:gs>
                  </a:gsLst>
                  <a:lin ang="5400000" scaled="1"/>
                </a:gradFill>
                <a:latin typeface="+mj-ea"/>
                <a:ea typeface="+mj-ea"/>
              </a:rPr>
              <a:t> </a:t>
            </a:r>
            <a:r>
              <a:rPr kumimoji="1" lang="en-US" altLang="zh-CN" sz="6000" dirty="0">
                <a:gradFill>
                  <a:gsLst>
                    <a:gs pos="0">
                      <a:srgbClr val="EABF56"/>
                    </a:gs>
                    <a:gs pos="100000">
                      <a:srgbClr val="B07A24"/>
                    </a:gs>
                  </a:gsLst>
                  <a:lin ang="5400000" scaled="1"/>
                </a:gradFill>
                <a:latin typeface="+mj-ea"/>
                <a:ea typeface="+mj-ea"/>
              </a:rPr>
              <a:t>YOU</a:t>
            </a:r>
            <a:endParaRPr kumimoji="1" lang="zh-CN" altLang="en-US" sz="6000" dirty="0">
              <a:gradFill>
                <a:gsLst>
                  <a:gs pos="0">
                    <a:srgbClr val="EABF56"/>
                  </a:gs>
                  <a:gs pos="100000">
                    <a:srgbClr val="B07A24"/>
                  </a:gs>
                </a:gsLst>
                <a:lin ang="5400000" scaled="1"/>
              </a:gradFill>
              <a:latin typeface="+mj-ea"/>
              <a:ea typeface="+mj-ea"/>
            </a:endParaRPr>
          </a:p>
        </p:txBody>
      </p:sp>
      <p:sp>
        <p:nvSpPr>
          <p:cNvPr id="6" name="文本框 5">
            <a:extLst>
              <a:ext uri="{FF2B5EF4-FFF2-40B4-BE49-F238E27FC236}">
                <a16:creationId xmlns:a16="http://schemas.microsoft.com/office/drawing/2014/main" id="{53AFCF06-85EB-534D-960A-CB7CEBAEB04B}"/>
              </a:ext>
            </a:extLst>
          </p:cNvPr>
          <p:cNvSpPr txBox="1"/>
          <p:nvPr/>
        </p:nvSpPr>
        <p:spPr>
          <a:xfrm>
            <a:off x="796595" y="2543181"/>
            <a:ext cx="4699740" cy="338554"/>
          </a:xfrm>
          <a:prstGeom prst="rect">
            <a:avLst/>
          </a:prstGeom>
          <a:noFill/>
        </p:spPr>
        <p:txBody>
          <a:bodyPr wrap="square" rtlCol="0">
            <a:spAutoFit/>
          </a:bodyPr>
          <a:lstStyle/>
          <a:p>
            <a:pPr algn="dist"/>
            <a:r>
              <a:rPr kumimoji="1" lang="en-US" altLang="zh-CN" sz="1600" dirty="0">
                <a:solidFill>
                  <a:schemeClr val="bg1">
                    <a:lumMod val="85000"/>
                  </a:schemeClr>
                </a:solidFill>
                <a:latin typeface="+mn-ea"/>
              </a:rPr>
              <a:t>MINIMAL</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STYLE</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WORK</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REPORT</a:t>
            </a:r>
            <a:r>
              <a:rPr kumimoji="1" lang="zh-CN" altLang="en-US" sz="1600" dirty="0">
                <a:solidFill>
                  <a:schemeClr val="bg1">
                    <a:lumMod val="85000"/>
                  </a:schemeClr>
                </a:solidFill>
                <a:latin typeface="+mn-ea"/>
              </a:rPr>
              <a:t> </a:t>
            </a:r>
            <a:r>
              <a:rPr kumimoji="1" lang="en-US" altLang="zh-CN" sz="1600" dirty="0">
                <a:solidFill>
                  <a:schemeClr val="bg1">
                    <a:lumMod val="85000"/>
                  </a:schemeClr>
                </a:solidFill>
                <a:latin typeface="+mn-ea"/>
              </a:rPr>
              <a:t>TEMPLATE</a:t>
            </a:r>
            <a:endParaRPr kumimoji="1" lang="zh-CN" altLang="en-US" sz="1600" dirty="0">
              <a:solidFill>
                <a:schemeClr val="bg1">
                  <a:lumMod val="85000"/>
                </a:schemeClr>
              </a:solidFill>
              <a:latin typeface="+mn-ea"/>
            </a:endParaRPr>
          </a:p>
        </p:txBody>
      </p:sp>
      <p:sp>
        <p:nvSpPr>
          <p:cNvPr id="7" name="文本框 6">
            <a:extLst>
              <a:ext uri="{FF2B5EF4-FFF2-40B4-BE49-F238E27FC236}">
                <a16:creationId xmlns:a16="http://schemas.microsoft.com/office/drawing/2014/main" id="{D86E56F4-5824-1840-A3E0-0B9467945E4E}"/>
              </a:ext>
            </a:extLst>
          </p:cNvPr>
          <p:cNvSpPr txBox="1"/>
          <p:nvPr/>
        </p:nvSpPr>
        <p:spPr>
          <a:xfrm>
            <a:off x="786656" y="3701929"/>
            <a:ext cx="6232797" cy="514756"/>
          </a:xfrm>
          <a:prstGeom prst="rect">
            <a:avLst/>
          </a:prstGeom>
          <a:noFill/>
        </p:spPr>
        <p:txBody>
          <a:bodyPr wrap="square" rtlCol="0">
            <a:spAutoFit/>
          </a:bodyPr>
          <a:lstStyle/>
          <a:p>
            <a:pPr>
              <a:lnSpc>
                <a:spcPct val="150000"/>
              </a:lnSpc>
            </a:pPr>
            <a:r>
              <a:rPr kumimoji="1" lang="en" altLang="zh-CN" sz="1000" dirty="0">
                <a:solidFill>
                  <a:schemeClr val="bg1">
                    <a:lumMod val="85000"/>
                  </a:schemeClr>
                </a:solidFill>
                <a:latin typeface="+mn-ea"/>
              </a:rPr>
              <a:t>your content is entered here, or by copying your text, select paste in this box and choose to retain only text. your content is typed here, or by copying your text, select paste in this box.</a:t>
            </a:r>
          </a:p>
        </p:txBody>
      </p:sp>
      <p:grpSp>
        <p:nvGrpSpPr>
          <p:cNvPr id="8" name="组合 7">
            <a:extLst>
              <a:ext uri="{FF2B5EF4-FFF2-40B4-BE49-F238E27FC236}">
                <a16:creationId xmlns:a16="http://schemas.microsoft.com/office/drawing/2014/main" id="{10B43211-24CE-FE40-B947-0D14223A221D}"/>
              </a:ext>
            </a:extLst>
          </p:cNvPr>
          <p:cNvGrpSpPr/>
          <p:nvPr/>
        </p:nvGrpSpPr>
        <p:grpSpPr>
          <a:xfrm>
            <a:off x="7914640" y="0"/>
            <a:ext cx="5145399" cy="6858000"/>
            <a:chOff x="7914640" y="0"/>
            <a:chExt cx="5145399" cy="6858000"/>
          </a:xfrm>
        </p:grpSpPr>
        <p:sp>
          <p:nvSpPr>
            <p:cNvPr id="9" name="斜纹 8">
              <a:extLst>
                <a:ext uri="{FF2B5EF4-FFF2-40B4-BE49-F238E27FC236}">
                  <a16:creationId xmlns:a16="http://schemas.microsoft.com/office/drawing/2014/main" id="{542C99DE-4B57-F744-B92F-2094BE9FF3A1}"/>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a:extLst>
                <a:ext uri="{FF2B5EF4-FFF2-40B4-BE49-F238E27FC236}">
                  <a16:creationId xmlns:a16="http://schemas.microsoft.com/office/drawing/2014/main" id="{A53CA2A9-36AD-C840-BE7C-7EE8674B757C}"/>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sp>
        <p:nvSpPr>
          <p:cNvPr id="11" name="文本框 10">
            <a:extLst>
              <a:ext uri="{FF2B5EF4-FFF2-40B4-BE49-F238E27FC236}">
                <a16:creationId xmlns:a16="http://schemas.microsoft.com/office/drawing/2014/main" id="{A08D7122-1DE2-3E40-8732-F4DF3D75472A}"/>
              </a:ext>
            </a:extLst>
          </p:cNvPr>
          <p:cNvSpPr txBox="1"/>
          <p:nvPr/>
        </p:nvSpPr>
        <p:spPr>
          <a:xfrm>
            <a:off x="776717" y="4287299"/>
            <a:ext cx="3725709" cy="523220"/>
          </a:xfrm>
          <a:prstGeom prst="rect">
            <a:avLst/>
          </a:prstGeom>
          <a:noFill/>
        </p:spPr>
        <p:txBody>
          <a:bodyPr wrap="square" rtlCol="0">
            <a:spAutoFit/>
          </a:bodyPr>
          <a:lstStyle/>
          <a:p>
            <a:pPr algn="dist"/>
            <a:r>
              <a:rPr kumimoji="1" lang="zh-CN" altLang="en-US" sz="2800" dirty="0">
                <a:solidFill>
                  <a:schemeClr val="bg1">
                    <a:lumMod val="85000"/>
                  </a:schemeClr>
                </a:solidFill>
                <a:latin typeface="+mj-ea"/>
                <a:ea typeface="+mj-ea"/>
              </a:rPr>
              <a:t>感谢您的聆听</a:t>
            </a:r>
          </a:p>
        </p:txBody>
      </p:sp>
    </p:spTree>
    <p:extLst>
      <p:ext uri="{BB962C8B-B14F-4D97-AF65-F5344CB8AC3E}">
        <p14:creationId xmlns:p14="http://schemas.microsoft.com/office/powerpoint/2010/main" val="5339900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checkerboard(across)">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13B18C3-BB1C-6541-B6F3-6BC79D372B97}"/>
              </a:ext>
            </a:extLst>
          </p:cNvPr>
          <p:cNvSpPr/>
          <p:nvPr/>
        </p:nvSpPr>
        <p:spPr>
          <a:xfrm>
            <a:off x="0" y="1"/>
            <a:ext cx="90545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a:extLst>
              <a:ext uri="{FF2B5EF4-FFF2-40B4-BE49-F238E27FC236}">
                <a16:creationId xmlns:a16="http://schemas.microsoft.com/office/drawing/2014/main" id="{50154057-21CB-994D-9780-39797D3D617A}"/>
              </a:ext>
            </a:extLst>
          </p:cNvPr>
          <p:cNvGrpSpPr/>
          <p:nvPr/>
        </p:nvGrpSpPr>
        <p:grpSpPr>
          <a:xfrm>
            <a:off x="8089930" y="-3669792"/>
            <a:ext cx="7898759" cy="10527792"/>
            <a:chOff x="7132320" y="-3669792"/>
            <a:chExt cx="7898759" cy="10527792"/>
          </a:xfrm>
        </p:grpSpPr>
        <p:grpSp>
          <p:nvGrpSpPr>
            <p:cNvPr id="7" name="组合 6">
              <a:extLst>
                <a:ext uri="{FF2B5EF4-FFF2-40B4-BE49-F238E27FC236}">
                  <a16:creationId xmlns:a16="http://schemas.microsoft.com/office/drawing/2014/main" id="{ECA9271C-F2D4-D048-A562-C8AC003D7255}"/>
                </a:ext>
              </a:extLst>
            </p:cNvPr>
            <p:cNvGrpSpPr/>
            <p:nvPr/>
          </p:nvGrpSpPr>
          <p:grpSpPr>
            <a:xfrm>
              <a:off x="7132320" y="-3669792"/>
              <a:ext cx="7898759" cy="10527792"/>
              <a:chOff x="7914640" y="0"/>
              <a:chExt cx="5145399" cy="6858000"/>
            </a:xfrm>
          </p:grpSpPr>
          <p:sp>
            <p:nvSpPr>
              <p:cNvPr id="11" name="斜纹 10">
                <a:extLst>
                  <a:ext uri="{FF2B5EF4-FFF2-40B4-BE49-F238E27FC236}">
                    <a16:creationId xmlns:a16="http://schemas.microsoft.com/office/drawing/2014/main" id="{F80782C8-54E5-D644-A914-8CF916F284D2}"/>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斜纹 11">
                <a:extLst>
                  <a:ext uri="{FF2B5EF4-FFF2-40B4-BE49-F238E27FC236}">
                    <a16:creationId xmlns:a16="http://schemas.microsoft.com/office/drawing/2014/main" id="{73261EBD-892F-1445-A6E9-4DF3F3B5CD76}"/>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8" name="组合 7">
              <a:extLst>
                <a:ext uri="{FF2B5EF4-FFF2-40B4-BE49-F238E27FC236}">
                  <a16:creationId xmlns:a16="http://schemas.microsoft.com/office/drawing/2014/main" id="{7F911211-668F-D440-A442-3E76FAF263A9}"/>
                </a:ext>
              </a:extLst>
            </p:cNvPr>
            <p:cNvGrpSpPr/>
            <p:nvPr/>
          </p:nvGrpSpPr>
          <p:grpSpPr>
            <a:xfrm>
              <a:off x="7914640" y="0"/>
              <a:ext cx="5145399" cy="6858000"/>
              <a:chOff x="7914640" y="0"/>
              <a:chExt cx="5145399" cy="6858000"/>
            </a:xfrm>
          </p:grpSpPr>
          <p:sp>
            <p:nvSpPr>
              <p:cNvPr id="9" name="斜纹 8">
                <a:extLst>
                  <a:ext uri="{FF2B5EF4-FFF2-40B4-BE49-F238E27FC236}">
                    <a16:creationId xmlns:a16="http://schemas.microsoft.com/office/drawing/2014/main" id="{AE5AA154-49A8-AF43-A0F3-0011F871CC54}"/>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a:extLst>
                  <a:ext uri="{FF2B5EF4-FFF2-40B4-BE49-F238E27FC236}">
                    <a16:creationId xmlns:a16="http://schemas.microsoft.com/office/drawing/2014/main" id="{A541F14E-3BC8-EE4F-BAF0-53DD74B6D6C4}"/>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
        <p:nvSpPr>
          <p:cNvPr id="2" name="文本框 1">
            <a:extLst>
              <a:ext uri="{FF2B5EF4-FFF2-40B4-BE49-F238E27FC236}">
                <a16:creationId xmlns:a16="http://schemas.microsoft.com/office/drawing/2014/main" id="{3EBE0331-A95A-1B47-9146-69401457EC6F}"/>
              </a:ext>
            </a:extLst>
          </p:cNvPr>
          <p:cNvSpPr txBox="1"/>
          <p:nvPr/>
        </p:nvSpPr>
        <p:spPr>
          <a:xfrm>
            <a:off x="1167614" y="2828234"/>
            <a:ext cx="6500961" cy="1107996"/>
          </a:xfrm>
          <a:prstGeom prst="rect">
            <a:avLst/>
          </a:prstGeom>
          <a:noFill/>
        </p:spPr>
        <p:txBody>
          <a:bodyPr wrap="square" rtlCol="0">
            <a:spAutoFit/>
          </a:bodyPr>
          <a:lstStyle/>
          <a:p>
            <a:pPr algn="dist"/>
            <a:r>
              <a:rPr kumimoji="1" lang="zh-CN" altLang="en-US" sz="6600" dirty="0">
                <a:solidFill>
                  <a:schemeClr val="tx1">
                    <a:lumMod val="75000"/>
                    <a:lumOff val="25000"/>
                  </a:schemeClr>
                </a:solidFill>
                <a:latin typeface="+mj-ea"/>
                <a:ea typeface="+mj-ea"/>
              </a:rPr>
              <a:t>请输入标题文字</a:t>
            </a:r>
          </a:p>
        </p:txBody>
      </p:sp>
      <p:sp>
        <p:nvSpPr>
          <p:cNvPr id="3" name="文本框 2">
            <a:extLst>
              <a:ext uri="{FF2B5EF4-FFF2-40B4-BE49-F238E27FC236}">
                <a16:creationId xmlns:a16="http://schemas.microsoft.com/office/drawing/2014/main" id="{70530273-A753-1B47-AF11-E509F0EDA5B7}"/>
              </a:ext>
            </a:extLst>
          </p:cNvPr>
          <p:cNvSpPr txBox="1"/>
          <p:nvPr/>
        </p:nvSpPr>
        <p:spPr>
          <a:xfrm>
            <a:off x="1207370" y="2251079"/>
            <a:ext cx="1628972"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PART</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01</a:t>
            </a:r>
            <a:endParaRPr kumimoji="1" lang="zh-CN" altLang="en-US" sz="2800" dirty="0">
              <a:solidFill>
                <a:schemeClr val="tx1">
                  <a:lumMod val="75000"/>
                  <a:lumOff val="25000"/>
                </a:schemeClr>
              </a:solidFill>
              <a:latin typeface="+mj-ea"/>
              <a:ea typeface="+mj-ea"/>
            </a:endParaRPr>
          </a:p>
        </p:txBody>
      </p:sp>
      <p:sp>
        <p:nvSpPr>
          <p:cNvPr id="4" name="文本框 3">
            <a:extLst>
              <a:ext uri="{FF2B5EF4-FFF2-40B4-BE49-F238E27FC236}">
                <a16:creationId xmlns:a16="http://schemas.microsoft.com/office/drawing/2014/main" id="{A5B3D8E8-A62A-FF47-B9E9-1635B8401AB2}"/>
              </a:ext>
            </a:extLst>
          </p:cNvPr>
          <p:cNvSpPr txBox="1"/>
          <p:nvPr/>
        </p:nvSpPr>
        <p:spPr>
          <a:xfrm>
            <a:off x="1187492" y="3936230"/>
            <a:ext cx="6604786" cy="535852"/>
          </a:xfrm>
          <a:prstGeom prst="rect">
            <a:avLst/>
          </a:prstGeom>
          <a:noFill/>
        </p:spPr>
        <p:txBody>
          <a:bodyPr wrap="square" rtlCol="0">
            <a:spAutoFit/>
          </a:bodyPr>
          <a:lstStyle/>
          <a:p>
            <a:pPr>
              <a:lnSpc>
                <a:spcPct val="150000"/>
              </a:lnSpc>
            </a:pPr>
            <a:r>
              <a:rPr lang="en" altLang="zh-CN" sz="105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spTree>
    <p:extLst>
      <p:ext uri="{BB962C8B-B14F-4D97-AF65-F5344CB8AC3E}">
        <p14:creationId xmlns:p14="http://schemas.microsoft.com/office/powerpoint/2010/main" val="414646952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그래픽 21">
            <a:extLst>
              <a:ext uri="{FF2B5EF4-FFF2-40B4-BE49-F238E27FC236}">
                <a16:creationId xmlns:a16="http://schemas.microsoft.com/office/drawing/2014/main" id="{4CC4C0C9-1C8C-C347-AE3A-BC6C49A3390C}"/>
              </a:ext>
            </a:extLst>
          </p:cNvPr>
          <p:cNvGrpSpPr/>
          <p:nvPr/>
        </p:nvGrpSpPr>
        <p:grpSpPr>
          <a:xfrm>
            <a:off x="7230112" y="1491638"/>
            <a:ext cx="371436" cy="221511"/>
            <a:chOff x="7230112" y="1491638"/>
            <a:chExt cx="371436" cy="221511"/>
          </a:xfrm>
          <a:gradFill>
            <a:gsLst>
              <a:gs pos="0">
                <a:schemeClr val="tx1">
                  <a:lumMod val="85000"/>
                  <a:lumOff val="15000"/>
                </a:schemeClr>
              </a:gs>
              <a:gs pos="100000">
                <a:schemeClr val="tx1">
                  <a:lumMod val="95000"/>
                  <a:lumOff val="5000"/>
                </a:schemeClr>
              </a:gs>
            </a:gsLst>
            <a:lin ang="5400000" scaled="1"/>
          </a:gradFill>
        </p:grpSpPr>
        <p:sp>
          <p:nvSpPr>
            <p:cNvPr id="13" name="任意形状 12">
              <a:extLst>
                <a:ext uri="{FF2B5EF4-FFF2-40B4-BE49-F238E27FC236}">
                  <a16:creationId xmlns:a16="http://schemas.microsoft.com/office/drawing/2014/main" id="{F0755E4B-DB8E-0B46-AB96-E37144AD3341}"/>
                </a:ext>
              </a:extLst>
            </p:cNvPr>
            <p:cNvSpPr/>
            <p:nvPr/>
          </p:nvSpPr>
          <p:spPr>
            <a:xfrm>
              <a:off x="7230112" y="1527430"/>
              <a:ext cx="60780" cy="149925"/>
            </a:xfrm>
            <a:custGeom>
              <a:avLst/>
              <a:gdLst>
                <a:gd name="connsiteX0" fmla="*/ 23637 w 60780"/>
                <a:gd name="connsiteY0" fmla="*/ 16883 h 149925"/>
                <a:gd name="connsiteX1" fmla="*/ 23637 w 60780"/>
                <a:gd name="connsiteY1" fmla="*/ 54027 h 149925"/>
                <a:gd name="connsiteX2" fmla="*/ 6078 w 60780"/>
                <a:gd name="connsiteY2" fmla="*/ 54027 h 149925"/>
                <a:gd name="connsiteX3" fmla="*/ 0 w 60780"/>
                <a:gd name="connsiteY3" fmla="*/ 60105 h 149925"/>
                <a:gd name="connsiteX4" fmla="*/ 0 w 60780"/>
                <a:gd name="connsiteY4" fmla="*/ 90495 h 149925"/>
                <a:gd name="connsiteX5" fmla="*/ 6078 w 60780"/>
                <a:gd name="connsiteY5" fmla="*/ 96574 h 149925"/>
                <a:gd name="connsiteX6" fmla="*/ 23637 w 60780"/>
                <a:gd name="connsiteY6" fmla="*/ 96574 h 149925"/>
                <a:gd name="connsiteX7" fmla="*/ 23637 w 60780"/>
                <a:gd name="connsiteY7" fmla="*/ 133042 h 149925"/>
                <a:gd name="connsiteX8" fmla="*/ 40520 w 60780"/>
                <a:gd name="connsiteY8" fmla="*/ 149925 h 149925"/>
                <a:gd name="connsiteX9" fmla="*/ 60780 w 60780"/>
                <a:gd name="connsiteY9" fmla="*/ 149925 h 149925"/>
                <a:gd name="connsiteX10" fmla="*/ 60780 w 60780"/>
                <a:gd name="connsiteY10" fmla="*/ 0 h 149925"/>
                <a:gd name="connsiteX11" fmla="*/ 40520 w 60780"/>
                <a:gd name="connsiteY11" fmla="*/ 0 h 149925"/>
                <a:gd name="connsiteX12" fmla="*/ 23637 w 60780"/>
                <a:gd name="connsiteY12" fmla="*/ 16883 h 149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80" h="149925">
                  <a:moveTo>
                    <a:pt x="23637" y="16883"/>
                  </a:moveTo>
                  <a:lnTo>
                    <a:pt x="23637" y="54027"/>
                  </a:lnTo>
                  <a:lnTo>
                    <a:pt x="6078" y="54027"/>
                  </a:lnTo>
                  <a:cubicBezTo>
                    <a:pt x="2701" y="54027"/>
                    <a:pt x="0" y="56729"/>
                    <a:pt x="0" y="60105"/>
                  </a:cubicBezTo>
                  <a:lnTo>
                    <a:pt x="0" y="90495"/>
                  </a:lnTo>
                  <a:cubicBezTo>
                    <a:pt x="0" y="93872"/>
                    <a:pt x="2701" y="96574"/>
                    <a:pt x="6078" y="96574"/>
                  </a:cubicBezTo>
                  <a:lnTo>
                    <a:pt x="23637" y="96574"/>
                  </a:lnTo>
                  <a:lnTo>
                    <a:pt x="23637" y="133042"/>
                  </a:lnTo>
                  <a:cubicBezTo>
                    <a:pt x="23637" y="142497"/>
                    <a:pt x="31066" y="149925"/>
                    <a:pt x="40520" y="149925"/>
                  </a:cubicBezTo>
                  <a:lnTo>
                    <a:pt x="60780" y="149925"/>
                  </a:lnTo>
                  <a:lnTo>
                    <a:pt x="60780" y="0"/>
                  </a:lnTo>
                  <a:lnTo>
                    <a:pt x="40520" y="0"/>
                  </a:lnTo>
                  <a:cubicBezTo>
                    <a:pt x="31066" y="0"/>
                    <a:pt x="23637" y="7429"/>
                    <a:pt x="23637" y="16883"/>
                  </a:cubicBezTo>
                  <a:close/>
                </a:path>
              </a:pathLst>
            </a:custGeom>
            <a:grpFill/>
            <a:ln w="6581" cap="flat">
              <a:noFill/>
              <a:prstDash val="solid"/>
              <a:miter/>
            </a:ln>
          </p:spPr>
          <p:txBody>
            <a:bodyPr rtlCol="0" anchor="ctr"/>
            <a:lstStyle/>
            <a:p>
              <a:endParaRPr lang="zh-CN" altLang="en-US"/>
            </a:p>
          </p:txBody>
        </p:sp>
        <p:sp>
          <p:nvSpPr>
            <p:cNvPr id="14" name="任意形状 13">
              <a:extLst>
                <a:ext uri="{FF2B5EF4-FFF2-40B4-BE49-F238E27FC236}">
                  <a16:creationId xmlns:a16="http://schemas.microsoft.com/office/drawing/2014/main" id="{8A1F77CE-B215-234B-8633-905D7CFAA758}"/>
                </a:ext>
              </a:extLst>
            </p:cNvPr>
            <p:cNvSpPr/>
            <p:nvPr/>
          </p:nvSpPr>
          <p:spPr>
            <a:xfrm>
              <a:off x="7301697" y="1491638"/>
              <a:ext cx="228264" cy="221511"/>
            </a:xfrm>
            <a:custGeom>
              <a:avLst/>
              <a:gdLst>
                <a:gd name="connsiteX0" fmla="*/ 200575 w 228264"/>
                <a:gd name="connsiteY0" fmla="*/ 0 h 221511"/>
                <a:gd name="connsiteX1" fmla="*/ 161406 w 228264"/>
                <a:gd name="connsiteY1" fmla="*/ 0 h 221511"/>
                <a:gd name="connsiteX2" fmla="*/ 161406 w 228264"/>
                <a:gd name="connsiteY2" fmla="*/ 89820 h 221511"/>
                <a:gd name="connsiteX3" fmla="*/ 127639 w 228264"/>
                <a:gd name="connsiteY3" fmla="*/ 89820 h 221511"/>
                <a:gd name="connsiteX4" fmla="*/ 100625 w 228264"/>
                <a:gd name="connsiteY4" fmla="*/ 89820 h 221511"/>
                <a:gd name="connsiteX5" fmla="*/ 66858 w 228264"/>
                <a:gd name="connsiteY5" fmla="*/ 89820 h 221511"/>
                <a:gd name="connsiteX6" fmla="*/ 66858 w 228264"/>
                <a:gd name="connsiteY6" fmla="*/ 0 h 221511"/>
                <a:gd name="connsiteX7" fmla="*/ 27689 w 228264"/>
                <a:gd name="connsiteY7" fmla="*/ 0 h 221511"/>
                <a:gd name="connsiteX8" fmla="*/ 0 w 228264"/>
                <a:gd name="connsiteY8" fmla="*/ 27689 h 221511"/>
                <a:gd name="connsiteX9" fmla="*/ 0 w 228264"/>
                <a:gd name="connsiteY9" fmla="*/ 193822 h 221511"/>
                <a:gd name="connsiteX10" fmla="*/ 27689 w 228264"/>
                <a:gd name="connsiteY10" fmla="*/ 221511 h 221511"/>
                <a:gd name="connsiteX11" fmla="*/ 66858 w 228264"/>
                <a:gd name="connsiteY11" fmla="*/ 221511 h 221511"/>
                <a:gd name="connsiteX12" fmla="*/ 66858 w 228264"/>
                <a:gd name="connsiteY12" fmla="*/ 131691 h 221511"/>
                <a:gd name="connsiteX13" fmla="*/ 100625 w 228264"/>
                <a:gd name="connsiteY13" fmla="*/ 131691 h 221511"/>
                <a:gd name="connsiteX14" fmla="*/ 127639 w 228264"/>
                <a:gd name="connsiteY14" fmla="*/ 131691 h 221511"/>
                <a:gd name="connsiteX15" fmla="*/ 161406 w 228264"/>
                <a:gd name="connsiteY15" fmla="*/ 131691 h 221511"/>
                <a:gd name="connsiteX16" fmla="*/ 161406 w 228264"/>
                <a:gd name="connsiteY16" fmla="*/ 221511 h 221511"/>
                <a:gd name="connsiteX17" fmla="*/ 200575 w 228264"/>
                <a:gd name="connsiteY17" fmla="*/ 221511 h 221511"/>
                <a:gd name="connsiteX18" fmla="*/ 228264 w 228264"/>
                <a:gd name="connsiteY18" fmla="*/ 193822 h 221511"/>
                <a:gd name="connsiteX19" fmla="*/ 228264 w 228264"/>
                <a:gd name="connsiteY19" fmla="*/ 27689 h 221511"/>
                <a:gd name="connsiteX20" fmla="*/ 200575 w 228264"/>
                <a:gd name="connsiteY20" fmla="*/ 0 h 22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28264" h="221511">
                  <a:moveTo>
                    <a:pt x="200575" y="0"/>
                  </a:moveTo>
                  <a:lnTo>
                    <a:pt x="161406" y="0"/>
                  </a:lnTo>
                  <a:lnTo>
                    <a:pt x="161406" y="89820"/>
                  </a:lnTo>
                  <a:lnTo>
                    <a:pt x="127639" y="89820"/>
                  </a:lnTo>
                  <a:lnTo>
                    <a:pt x="100625" y="89820"/>
                  </a:lnTo>
                  <a:lnTo>
                    <a:pt x="66858" y="89820"/>
                  </a:lnTo>
                  <a:lnTo>
                    <a:pt x="66858" y="0"/>
                  </a:lnTo>
                  <a:lnTo>
                    <a:pt x="27689" y="0"/>
                  </a:lnTo>
                  <a:cubicBezTo>
                    <a:pt x="12156" y="0"/>
                    <a:pt x="0" y="12156"/>
                    <a:pt x="0" y="27689"/>
                  </a:cubicBezTo>
                  <a:lnTo>
                    <a:pt x="0" y="193822"/>
                  </a:lnTo>
                  <a:cubicBezTo>
                    <a:pt x="0" y="209355"/>
                    <a:pt x="12156" y="221511"/>
                    <a:pt x="27689" y="221511"/>
                  </a:cubicBezTo>
                  <a:lnTo>
                    <a:pt x="66858" y="221511"/>
                  </a:lnTo>
                  <a:lnTo>
                    <a:pt x="66858" y="131691"/>
                  </a:lnTo>
                  <a:lnTo>
                    <a:pt x="100625" y="131691"/>
                  </a:lnTo>
                  <a:lnTo>
                    <a:pt x="127639" y="131691"/>
                  </a:lnTo>
                  <a:lnTo>
                    <a:pt x="161406" y="131691"/>
                  </a:lnTo>
                  <a:lnTo>
                    <a:pt x="161406" y="221511"/>
                  </a:lnTo>
                  <a:lnTo>
                    <a:pt x="200575" y="221511"/>
                  </a:lnTo>
                  <a:cubicBezTo>
                    <a:pt x="216108" y="221511"/>
                    <a:pt x="228264" y="209355"/>
                    <a:pt x="228264" y="193822"/>
                  </a:cubicBezTo>
                  <a:lnTo>
                    <a:pt x="228264" y="27689"/>
                  </a:lnTo>
                  <a:cubicBezTo>
                    <a:pt x="228264" y="12156"/>
                    <a:pt x="215433" y="0"/>
                    <a:pt x="200575" y="0"/>
                  </a:cubicBezTo>
                  <a:close/>
                </a:path>
              </a:pathLst>
            </a:custGeom>
            <a:grpFill/>
            <a:ln w="6581" cap="flat">
              <a:noFill/>
              <a:prstDash val="solid"/>
              <a:miter/>
            </a:ln>
          </p:spPr>
          <p:txBody>
            <a:bodyPr rtlCol="0" anchor="ctr"/>
            <a:lstStyle/>
            <a:p>
              <a:endParaRPr lang="zh-CN" altLang="en-US"/>
            </a:p>
          </p:txBody>
        </p:sp>
        <p:sp>
          <p:nvSpPr>
            <p:cNvPr id="15" name="任意形状 14">
              <a:extLst>
                <a:ext uri="{FF2B5EF4-FFF2-40B4-BE49-F238E27FC236}">
                  <a16:creationId xmlns:a16="http://schemas.microsoft.com/office/drawing/2014/main" id="{9D383516-26AE-644F-A104-D0C82236AD5F}"/>
                </a:ext>
              </a:extLst>
            </p:cNvPr>
            <p:cNvSpPr/>
            <p:nvPr/>
          </p:nvSpPr>
          <p:spPr>
            <a:xfrm>
              <a:off x="7540767" y="1527430"/>
              <a:ext cx="60780" cy="150600"/>
            </a:xfrm>
            <a:custGeom>
              <a:avLst/>
              <a:gdLst>
                <a:gd name="connsiteX0" fmla="*/ 54702 w 60780"/>
                <a:gd name="connsiteY0" fmla="*/ 54027 h 150600"/>
                <a:gd name="connsiteX1" fmla="*/ 37144 w 60780"/>
                <a:gd name="connsiteY1" fmla="*/ 54027 h 150600"/>
                <a:gd name="connsiteX2" fmla="*/ 37144 w 60780"/>
                <a:gd name="connsiteY2" fmla="*/ 16883 h 150600"/>
                <a:gd name="connsiteX3" fmla="*/ 20260 w 60780"/>
                <a:gd name="connsiteY3" fmla="*/ 0 h 150600"/>
                <a:gd name="connsiteX4" fmla="*/ 0 w 60780"/>
                <a:gd name="connsiteY4" fmla="*/ 0 h 150600"/>
                <a:gd name="connsiteX5" fmla="*/ 0 w 60780"/>
                <a:gd name="connsiteY5" fmla="*/ 150601 h 150600"/>
                <a:gd name="connsiteX6" fmla="*/ 20260 w 60780"/>
                <a:gd name="connsiteY6" fmla="*/ 150601 h 150600"/>
                <a:gd name="connsiteX7" fmla="*/ 37144 w 60780"/>
                <a:gd name="connsiteY7" fmla="*/ 133717 h 150600"/>
                <a:gd name="connsiteX8" fmla="*/ 37144 w 60780"/>
                <a:gd name="connsiteY8" fmla="*/ 96574 h 150600"/>
                <a:gd name="connsiteX9" fmla="*/ 54702 w 60780"/>
                <a:gd name="connsiteY9" fmla="*/ 96574 h 150600"/>
                <a:gd name="connsiteX10" fmla="*/ 60780 w 60780"/>
                <a:gd name="connsiteY10" fmla="*/ 90495 h 150600"/>
                <a:gd name="connsiteX11" fmla="*/ 60780 w 60780"/>
                <a:gd name="connsiteY11" fmla="*/ 60105 h 150600"/>
                <a:gd name="connsiteX12" fmla="*/ 54702 w 60780"/>
                <a:gd name="connsiteY12" fmla="*/ 54027 h 15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780" h="150600">
                  <a:moveTo>
                    <a:pt x="54702" y="54027"/>
                  </a:moveTo>
                  <a:lnTo>
                    <a:pt x="37144" y="54027"/>
                  </a:lnTo>
                  <a:lnTo>
                    <a:pt x="37144" y="16883"/>
                  </a:lnTo>
                  <a:cubicBezTo>
                    <a:pt x="37144" y="7429"/>
                    <a:pt x="29715" y="0"/>
                    <a:pt x="20260" y="0"/>
                  </a:cubicBezTo>
                  <a:lnTo>
                    <a:pt x="0" y="0"/>
                  </a:lnTo>
                  <a:lnTo>
                    <a:pt x="0" y="150601"/>
                  </a:lnTo>
                  <a:lnTo>
                    <a:pt x="20260" y="150601"/>
                  </a:lnTo>
                  <a:cubicBezTo>
                    <a:pt x="29715" y="150601"/>
                    <a:pt x="37144" y="143172"/>
                    <a:pt x="37144" y="133717"/>
                  </a:cubicBezTo>
                  <a:lnTo>
                    <a:pt x="37144" y="96574"/>
                  </a:lnTo>
                  <a:lnTo>
                    <a:pt x="54702" y="96574"/>
                  </a:lnTo>
                  <a:cubicBezTo>
                    <a:pt x="58079" y="96574"/>
                    <a:pt x="60780" y="93872"/>
                    <a:pt x="60780" y="90495"/>
                  </a:cubicBezTo>
                  <a:lnTo>
                    <a:pt x="60780" y="60105"/>
                  </a:lnTo>
                  <a:cubicBezTo>
                    <a:pt x="60780" y="56053"/>
                    <a:pt x="58079" y="54027"/>
                    <a:pt x="54702" y="54027"/>
                  </a:cubicBezTo>
                  <a:close/>
                </a:path>
              </a:pathLst>
            </a:custGeom>
            <a:grpFill/>
            <a:ln w="6581" cap="flat">
              <a:noFill/>
              <a:prstDash val="solid"/>
              <a:miter/>
            </a:ln>
          </p:spPr>
          <p:txBody>
            <a:bodyPr rtlCol="0" anchor="ctr"/>
            <a:lstStyle/>
            <a:p>
              <a:endParaRPr lang="zh-CN" altLang="en-US"/>
            </a:p>
          </p:txBody>
        </p:sp>
      </p:grpSp>
      <p:grpSp>
        <p:nvGrpSpPr>
          <p:cNvPr id="16" name="그래픽 23">
            <a:extLst>
              <a:ext uri="{FF2B5EF4-FFF2-40B4-BE49-F238E27FC236}">
                <a16:creationId xmlns:a16="http://schemas.microsoft.com/office/drawing/2014/main" id="{4E3C8316-AA43-DD45-B1DD-7D76FF08EAF9}"/>
              </a:ext>
            </a:extLst>
          </p:cNvPr>
          <p:cNvGrpSpPr/>
          <p:nvPr/>
        </p:nvGrpSpPr>
        <p:grpSpPr>
          <a:xfrm>
            <a:off x="7230113" y="3078446"/>
            <a:ext cx="368251" cy="356578"/>
            <a:chOff x="7230113" y="3078446"/>
            <a:chExt cx="368251" cy="356578"/>
          </a:xfrm>
          <a:gradFill>
            <a:gsLst>
              <a:gs pos="0">
                <a:schemeClr val="tx1">
                  <a:lumMod val="85000"/>
                  <a:lumOff val="15000"/>
                </a:schemeClr>
              </a:gs>
              <a:gs pos="100000">
                <a:schemeClr val="tx1">
                  <a:lumMod val="95000"/>
                  <a:lumOff val="5000"/>
                </a:schemeClr>
              </a:gs>
            </a:gsLst>
            <a:lin ang="5400000" scaled="1"/>
          </a:gradFill>
        </p:grpSpPr>
        <p:sp>
          <p:nvSpPr>
            <p:cNvPr id="17" name="任意形状 16">
              <a:extLst>
                <a:ext uri="{FF2B5EF4-FFF2-40B4-BE49-F238E27FC236}">
                  <a16:creationId xmlns:a16="http://schemas.microsoft.com/office/drawing/2014/main" id="{1C2AB2B2-BD81-8842-A185-E6056308304E}"/>
                </a:ext>
              </a:extLst>
            </p:cNvPr>
            <p:cNvSpPr/>
            <p:nvPr/>
          </p:nvSpPr>
          <p:spPr>
            <a:xfrm>
              <a:off x="7308895" y="3155357"/>
              <a:ext cx="208814" cy="229788"/>
            </a:xfrm>
            <a:custGeom>
              <a:avLst/>
              <a:gdLst>
                <a:gd name="connsiteX0" fmla="*/ 208815 w 208814"/>
                <a:gd name="connsiteY0" fmla="*/ 104561 h 229788"/>
                <a:gd name="connsiteX1" fmla="*/ 92078 w 208814"/>
                <a:gd name="connsiteY1" fmla="*/ 559 h 229788"/>
                <a:gd name="connsiteX2" fmla="*/ 811 w 208814"/>
                <a:gd name="connsiteY2" fmla="*/ 90765 h 229788"/>
                <a:gd name="connsiteX3" fmla="*/ 31587 w 208814"/>
                <a:gd name="connsiteY3" fmla="*/ 178848 h 229788"/>
                <a:gd name="connsiteX4" fmla="*/ 42200 w 208814"/>
                <a:gd name="connsiteY4" fmla="*/ 190522 h 229788"/>
                <a:gd name="connsiteX5" fmla="*/ 61302 w 208814"/>
                <a:gd name="connsiteY5" fmla="*/ 223421 h 229788"/>
                <a:gd name="connsiteX6" fmla="*/ 70853 w 208814"/>
                <a:gd name="connsiteY6" fmla="*/ 229788 h 229788"/>
                <a:gd name="connsiteX7" fmla="*/ 139834 w 208814"/>
                <a:gd name="connsiteY7" fmla="*/ 229788 h 229788"/>
                <a:gd name="connsiteX8" fmla="*/ 149385 w 208814"/>
                <a:gd name="connsiteY8" fmla="*/ 223421 h 229788"/>
                <a:gd name="connsiteX9" fmla="*/ 175916 w 208814"/>
                <a:gd name="connsiteY9" fmla="*/ 182032 h 229788"/>
                <a:gd name="connsiteX10" fmla="*/ 175916 w 208814"/>
                <a:gd name="connsiteY10" fmla="*/ 182032 h 229788"/>
                <a:gd name="connsiteX11" fmla="*/ 208815 w 208814"/>
                <a:gd name="connsiteY11" fmla="*/ 104561 h 229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8814" h="229788">
                  <a:moveTo>
                    <a:pt x="208815" y="104561"/>
                  </a:moveTo>
                  <a:cubicBezTo>
                    <a:pt x="208815" y="43009"/>
                    <a:pt x="155753" y="-5808"/>
                    <a:pt x="92078" y="559"/>
                  </a:cubicBezTo>
                  <a:cubicBezTo>
                    <a:pt x="45383" y="5866"/>
                    <a:pt x="6117" y="44070"/>
                    <a:pt x="811" y="90765"/>
                  </a:cubicBezTo>
                  <a:cubicBezTo>
                    <a:pt x="-3434" y="124725"/>
                    <a:pt x="9301" y="156562"/>
                    <a:pt x="31587" y="178848"/>
                  </a:cubicBezTo>
                  <a:cubicBezTo>
                    <a:pt x="34771" y="182032"/>
                    <a:pt x="39016" y="186277"/>
                    <a:pt x="42200" y="190522"/>
                  </a:cubicBezTo>
                  <a:cubicBezTo>
                    <a:pt x="47506" y="197951"/>
                    <a:pt x="54934" y="208563"/>
                    <a:pt x="61302" y="223421"/>
                  </a:cubicBezTo>
                  <a:cubicBezTo>
                    <a:pt x="62363" y="227666"/>
                    <a:pt x="66608" y="229788"/>
                    <a:pt x="70853" y="229788"/>
                  </a:cubicBezTo>
                  <a:lnTo>
                    <a:pt x="139834" y="229788"/>
                  </a:lnTo>
                  <a:cubicBezTo>
                    <a:pt x="144079" y="229788"/>
                    <a:pt x="147263" y="227666"/>
                    <a:pt x="149385" y="223421"/>
                  </a:cubicBezTo>
                  <a:cubicBezTo>
                    <a:pt x="159998" y="197951"/>
                    <a:pt x="175916" y="182032"/>
                    <a:pt x="175916" y="182032"/>
                  </a:cubicBezTo>
                  <a:lnTo>
                    <a:pt x="175916" y="182032"/>
                  </a:lnTo>
                  <a:cubicBezTo>
                    <a:pt x="196080" y="161869"/>
                    <a:pt x="208815" y="135337"/>
                    <a:pt x="208815" y="104561"/>
                  </a:cubicBezTo>
                  <a:close/>
                </a:path>
              </a:pathLst>
            </a:custGeom>
            <a:grpFill/>
            <a:ln w="10341" cap="flat">
              <a:noFill/>
              <a:prstDash val="solid"/>
              <a:miter/>
            </a:ln>
          </p:spPr>
          <p:txBody>
            <a:bodyPr rtlCol="0" anchor="ctr"/>
            <a:lstStyle/>
            <a:p>
              <a:endParaRPr lang="zh-CN" altLang="en-US"/>
            </a:p>
          </p:txBody>
        </p:sp>
        <p:sp>
          <p:nvSpPr>
            <p:cNvPr id="18" name="任意形状 17">
              <a:extLst>
                <a:ext uri="{FF2B5EF4-FFF2-40B4-BE49-F238E27FC236}">
                  <a16:creationId xmlns:a16="http://schemas.microsoft.com/office/drawing/2014/main" id="{CB5EB6FD-DB21-724A-A2AE-92F73879FD0D}"/>
                </a:ext>
              </a:extLst>
            </p:cNvPr>
            <p:cNvSpPr/>
            <p:nvPr/>
          </p:nvSpPr>
          <p:spPr>
            <a:xfrm>
              <a:off x="7406279" y="3078446"/>
              <a:ext cx="14857" cy="47755"/>
            </a:xfrm>
            <a:custGeom>
              <a:avLst/>
              <a:gdLst>
                <a:gd name="connsiteX0" fmla="*/ 7429 w 14857"/>
                <a:gd name="connsiteY0" fmla="*/ 0 h 47755"/>
                <a:gd name="connsiteX1" fmla="*/ 7429 w 14857"/>
                <a:gd name="connsiteY1" fmla="*/ 0 h 47755"/>
                <a:gd name="connsiteX2" fmla="*/ 0 w 14857"/>
                <a:gd name="connsiteY2" fmla="*/ 7429 h 47755"/>
                <a:gd name="connsiteX3" fmla="*/ 0 w 14857"/>
                <a:gd name="connsiteY3" fmla="*/ 40327 h 47755"/>
                <a:gd name="connsiteX4" fmla="*/ 7429 w 14857"/>
                <a:gd name="connsiteY4" fmla="*/ 47756 h 47755"/>
                <a:gd name="connsiteX5" fmla="*/ 7429 w 14857"/>
                <a:gd name="connsiteY5" fmla="*/ 47756 h 47755"/>
                <a:gd name="connsiteX6" fmla="*/ 14857 w 14857"/>
                <a:gd name="connsiteY6" fmla="*/ 40327 h 47755"/>
                <a:gd name="connsiteX7" fmla="*/ 14857 w 14857"/>
                <a:gd name="connsiteY7" fmla="*/ 7429 h 47755"/>
                <a:gd name="connsiteX8" fmla="*/ 7429 w 14857"/>
                <a:gd name="connsiteY8" fmla="*/ 0 h 47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857" h="47755">
                  <a:moveTo>
                    <a:pt x="7429" y="0"/>
                  </a:moveTo>
                  <a:lnTo>
                    <a:pt x="7429" y="0"/>
                  </a:lnTo>
                  <a:cubicBezTo>
                    <a:pt x="3184" y="0"/>
                    <a:pt x="0" y="3184"/>
                    <a:pt x="0" y="7429"/>
                  </a:cubicBezTo>
                  <a:lnTo>
                    <a:pt x="0" y="40327"/>
                  </a:lnTo>
                  <a:cubicBezTo>
                    <a:pt x="0" y="44572"/>
                    <a:pt x="3184" y="47756"/>
                    <a:pt x="7429" y="47756"/>
                  </a:cubicBezTo>
                  <a:lnTo>
                    <a:pt x="7429" y="47756"/>
                  </a:lnTo>
                  <a:cubicBezTo>
                    <a:pt x="11674" y="47756"/>
                    <a:pt x="14857" y="44572"/>
                    <a:pt x="14857" y="40327"/>
                  </a:cubicBezTo>
                  <a:lnTo>
                    <a:pt x="14857" y="7429"/>
                  </a:lnTo>
                  <a:cubicBezTo>
                    <a:pt x="14857" y="3184"/>
                    <a:pt x="11674" y="0"/>
                    <a:pt x="7429" y="0"/>
                  </a:cubicBezTo>
                  <a:close/>
                </a:path>
              </a:pathLst>
            </a:custGeom>
            <a:grpFill/>
            <a:ln w="10341" cap="flat">
              <a:noFill/>
              <a:prstDash val="solid"/>
              <a:miter/>
            </a:ln>
          </p:spPr>
          <p:txBody>
            <a:bodyPr rtlCol="0" anchor="ctr"/>
            <a:lstStyle/>
            <a:p>
              <a:endParaRPr lang="zh-CN" altLang="en-US"/>
            </a:p>
          </p:txBody>
        </p:sp>
        <p:sp>
          <p:nvSpPr>
            <p:cNvPr id="19" name="任意形状 18">
              <a:extLst>
                <a:ext uri="{FF2B5EF4-FFF2-40B4-BE49-F238E27FC236}">
                  <a16:creationId xmlns:a16="http://schemas.microsoft.com/office/drawing/2014/main" id="{BC04B4B7-0BEC-1246-81F3-6D2C4F161682}"/>
                </a:ext>
              </a:extLst>
            </p:cNvPr>
            <p:cNvSpPr/>
            <p:nvPr/>
          </p:nvSpPr>
          <p:spPr>
            <a:xfrm>
              <a:off x="7317341" y="3102811"/>
              <a:ext cx="32484" cy="43347"/>
            </a:xfrm>
            <a:custGeom>
              <a:avLst/>
              <a:gdLst>
                <a:gd name="connsiteX0" fmla="*/ 4038 w 32484"/>
                <a:gd name="connsiteY0" fmla="*/ 1104 h 43347"/>
                <a:gd name="connsiteX1" fmla="*/ 4038 w 32484"/>
                <a:gd name="connsiteY1" fmla="*/ 1104 h 43347"/>
                <a:gd name="connsiteX2" fmla="*/ 854 w 32484"/>
                <a:gd name="connsiteY2" fmla="*/ 10655 h 43347"/>
                <a:gd name="connsiteX3" fmla="*/ 17834 w 32484"/>
                <a:gd name="connsiteY3" fmla="*/ 39309 h 43347"/>
                <a:gd name="connsiteX4" fmla="*/ 28447 w 32484"/>
                <a:gd name="connsiteY4" fmla="*/ 42493 h 43347"/>
                <a:gd name="connsiteX5" fmla="*/ 28447 w 32484"/>
                <a:gd name="connsiteY5" fmla="*/ 42493 h 43347"/>
                <a:gd name="connsiteX6" fmla="*/ 31630 w 32484"/>
                <a:gd name="connsiteY6" fmla="*/ 31880 h 43347"/>
                <a:gd name="connsiteX7" fmla="*/ 14651 w 32484"/>
                <a:gd name="connsiteY7" fmla="*/ 3227 h 43347"/>
                <a:gd name="connsiteX8" fmla="*/ 4038 w 32484"/>
                <a:gd name="connsiteY8" fmla="*/ 1104 h 43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484" h="43347">
                  <a:moveTo>
                    <a:pt x="4038" y="1104"/>
                  </a:moveTo>
                  <a:lnTo>
                    <a:pt x="4038" y="1104"/>
                  </a:lnTo>
                  <a:cubicBezTo>
                    <a:pt x="854" y="3227"/>
                    <a:pt x="-1268" y="7472"/>
                    <a:pt x="854" y="10655"/>
                  </a:cubicBezTo>
                  <a:lnTo>
                    <a:pt x="17834" y="39309"/>
                  </a:lnTo>
                  <a:cubicBezTo>
                    <a:pt x="19957" y="42493"/>
                    <a:pt x="24202" y="44615"/>
                    <a:pt x="28447" y="42493"/>
                  </a:cubicBezTo>
                  <a:lnTo>
                    <a:pt x="28447" y="42493"/>
                  </a:lnTo>
                  <a:cubicBezTo>
                    <a:pt x="31630" y="40370"/>
                    <a:pt x="33753" y="36125"/>
                    <a:pt x="31630" y="31880"/>
                  </a:cubicBezTo>
                  <a:lnTo>
                    <a:pt x="14651" y="3227"/>
                  </a:lnTo>
                  <a:cubicBezTo>
                    <a:pt x="12528" y="43"/>
                    <a:pt x="7222" y="-1018"/>
                    <a:pt x="4038" y="1104"/>
                  </a:cubicBezTo>
                  <a:close/>
                </a:path>
              </a:pathLst>
            </a:custGeom>
            <a:grpFill/>
            <a:ln w="10341" cap="flat">
              <a:noFill/>
              <a:prstDash val="solid"/>
              <a:miter/>
            </a:ln>
          </p:spPr>
          <p:txBody>
            <a:bodyPr rtlCol="0" anchor="ctr"/>
            <a:lstStyle/>
            <a:p>
              <a:endParaRPr lang="zh-CN" altLang="en-US"/>
            </a:p>
          </p:txBody>
        </p:sp>
        <p:sp>
          <p:nvSpPr>
            <p:cNvPr id="20" name="任意形状 19">
              <a:extLst>
                <a:ext uri="{FF2B5EF4-FFF2-40B4-BE49-F238E27FC236}">
                  <a16:creationId xmlns:a16="http://schemas.microsoft.com/office/drawing/2014/main" id="{419C1003-17F6-D547-A53C-6959DDCD9337}"/>
                </a:ext>
              </a:extLst>
            </p:cNvPr>
            <p:cNvSpPr/>
            <p:nvPr/>
          </p:nvSpPr>
          <p:spPr>
            <a:xfrm>
              <a:off x="7253460" y="3167590"/>
              <a:ext cx="44572" cy="32898"/>
            </a:xfrm>
            <a:custGeom>
              <a:avLst/>
              <a:gdLst>
                <a:gd name="connsiteX0" fmla="*/ 1061 w 44572"/>
                <a:gd name="connsiteY0" fmla="*/ 4245 h 32898"/>
                <a:gd name="connsiteX1" fmla="*/ 1061 w 44572"/>
                <a:gd name="connsiteY1" fmla="*/ 4245 h 32898"/>
                <a:gd name="connsiteX2" fmla="*/ 4245 w 44572"/>
                <a:gd name="connsiteY2" fmla="*/ 14857 h 32898"/>
                <a:gd name="connsiteX3" fmla="*/ 32899 w 44572"/>
                <a:gd name="connsiteY3" fmla="*/ 31837 h 32898"/>
                <a:gd name="connsiteX4" fmla="*/ 43511 w 44572"/>
                <a:gd name="connsiteY4" fmla="*/ 28654 h 32898"/>
                <a:gd name="connsiteX5" fmla="*/ 43511 w 44572"/>
                <a:gd name="connsiteY5" fmla="*/ 28654 h 32898"/>
                <a:gd name="connsiteX6" fmla="*/ 40327 w 44572"/>
                <a:gd name="connsiteY6" fmla="*/ 18041 h 32898"/>
                <a:gd name="connsiteX7" fmla="*/ 11674 w 44572"/>
                <a:gd name="connsiteY7" fmla="*/ 1061 h 32898"/>
                <a:gd name="connsiteX8" fmla="*/ 1061 w 44572"/>
                <a:gd name="connsiteY8" fmla="*/ 4245 h 32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72" h="32898">
                  <a:moveTo>
                    <a:pt x="1061" y="4245"/>
                  </a:moveTo>
                  <a:lnTo>
                    <a:pt x="1061" y="4245"/>
                  </a:lnTo>
                  <a:cubicBezTo>
                    <a:pt x="-1061" y="7429"/>
                    <a:pt x="0" y="12735"/>
                    <a:pt x="4245" y="14857"/>
                  </a:cubicBezTo>
                  <a:lnTo>
                    <a:pt x="32899" y="31837"/>
                  </a:lnTo>
                  <a:cubicBezTo>
                    <a:pt x="36082" y="33960"/>
                    <a:pt x="41388" y="32899"/>
                    <a:pt x="43511" y="28654"/>
                  </a:cubicBezTo>
                  <a:lnTo>
                    <a:pt x="43511" y="28654"/>
                  </a:lnTo>
                  <a:cubicBezTo>
                    <a:pt x="45633" y="25470"/>
                    <a:pt x="44572" y="20164"/>
                    <a:pt x="40327" y="18041"/>
                  </a:cubicBezTo>
                  <a:lnTo>
                    <a:pt x="11674" y="1061"/>
                  </a:lnTo>
                  <a:cubicBezTo>
                    <a:pt x="7429" y="-1061"/>
                    <a:pt x="3184" y="0"/>
                    <a:pt x="1061" y="4245"/>
                  </a:cubicBezTo>
                  <a:close/>
                </a:path>
              </a:pathLst>
            </a:custGeom>
            <a:grpFill/>
            <a:ln w="10341" cap="flat">
              <a:noFill/>
              <a:prstDash val="solid"/>
              <a:miter/>
            </a:ln>
          </p:spPr>
          <p:txBody>
            <a:bodyPr rtlCol="0" anchor="ctr"/>
            <a:lstStyle/>
            <a:p>
              <a:endParaRPr lang="zh-CN" altLang="en-US"/>
            </a:p>
          </p:txBody>
        </p:sp>
        <p:sp>
          <p:nvSpPr>
            <p:cNvPr id="21" name="任意形状 20">
              <a:extLst>
                <a:ext uri="{FF2B5EF4-FFF2-40B4-BE49-F238E27FC236}">
                  <a16:creationId xmlns:a16="http://schemas.microsoft.com/office/drawing/2014/main" id="{F57A22F4-C14D-FF40-9077-631F44CFBD0B}"/>
                </a:ext>
              </a:extLst>
            </p:cNvPr>
            <p:cNvSpPr/>
            <p:nvPr/>
          </p:nvSpPr>
          <p:spPr>
            <a:xfrm>
              <a:off x="7230113" y="3255673"/>
              <a:ext cx="47755" cy="14857"/>
            </a:xfrm>
            <a:custGeom>
              <a:avLst/>
              <a:gdLst>
                <a:gd name="connsiteX0" fmla="*/ 0 w 47755"/>
                <a:gd name="connsiteY0" fmla="*/ 7429 h 14857"/>
                <a:gd name="connsiteX1" fmla="*/ 0 w 47755"/>
                <a:gd name="connsiteY1" fmla="*/ 7429 h 14857"/>
                <a:gd name="connsiteX2" fmla="*/ 7429 w 47755"/>
                <a:gd name="connsiteY2" fmla="*/ 14857 h 14857"/>
                <a:gd name="connsiteX3" fmla="*/ 40327 w 47755"/>
                <a:gd name="connsiteY3" fmla="*/ 14857 h 14857"/>
                <a:gd name="connsiteX4" fmla="*/ 47756 w 47755"/>
                <a:gd name="connsiteY4" fmla="*/ 7429 h 14857"/>
                <a:gd name="connsiteX5" fmla="*/ 47756 w 47755"/>
                <a:gd name="connsiteY5" fmla="*/ 7429 h 14857"/>
                <a:gd name="connsiteX6" fmla="*/ 40327 w 47755"/>
                <a:gd name="connsiteY6" fmla="*/ 0 h 14857"/>
                <a:gd name="connsiteX7" fmla="*/ 7429 w 47755"/>
                <a:gd name="connsiteY7" fmla="*/ 0 h 14857"/>
                <a:gd name="connsiteX8" fmla="*/ 0 w 47755"/>
                <a:gd name="connsiteY8" fmla="*/ 7429 h 1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55" h="14857">
                  <a:moveTo>
                    <a:pt x="0" y="7429"/>
                  </a:moveTo>
                  <a:lnTo>
                    <a:pt x="0" y="7429"/>
                  </a:lnTo>
                  <a:cubicBezTo>
                    <a:pt x="0" y="11674"/>
                    <a:pt x="3184" y="14857"/>
                    <a:pt x="7429" y="14857"/>
                  </a:cubicBezTo>
                  <a:lnTo>
                    <a:pt x="40327" y="14857"/>
                  </a:lnTo>
                  <a:cubicBezTo>
                    <a:pt x="44572" y="14857"/>
                    <a:pt x="47756" y="11674"/>
                    <a:pt x="47756" y="7429"/>
                  </a:cubicBezTo>
                  <a:lnTo>
                    <a:pt x="47756" y="7429"/>
                  </a:lnTo>
                  <a:cubicBezTo>
                    <a:pt x="47756" y="3184"/>
                    <a:pt x="44572" y="0"/>
                    <a:pt x="40327" y="0"/>
                  </a:cubicBezTo>
                  <a:lnTo>
                    <a:pt x="7429" y="0"/>
                  </a:lnTo>
                  <a:cubicBezTo>
                    <a:pt x="3184" y="0"/>
                    <a:pt x="0" y="4245"/>
                    <a:pt x="0" y="7429"/>
                  </a:cubicBezTo>
                  <a:close/>
                </a:path>
              </a:pathLst>
            </a:custGeom>
            <a:grpFill/>
            <a:ln w="10341" cap="flat">
              <a:noFill/>
              <a:prstDash val="solid"/>
              <a:miter/>
            </a:ln>
          </p:spPr>
          <p:txBody>
            <a:bodyPr rtlCol="0" anchor="ctr"/>
            <a:lstStyle/>
            <a:p>
              <a:endParaRPr lang="zh-CN" altLang="en-US"/>
            </a:p>
          </p:txBody>
        </p:sp>
        <p:sp>
          <p:nvSpPr>
            <p:cNvPr id="22" name="任意形状 21">
              <a:extLst>
                <a:ext uri="{FF2B5EF4-FFF2-40B4-BE49-F238E27FC236}">
                  <a16:creationId xmlns:a16="http://schemas.microsoft.com/office/drawing/2014/main" id="{B82F66E6-0F7F-B248-A1FD-2293FB9B9885}"/>
                </a:ext>
              </a:extLst>
            </p:cNvPr>
            <p:cNvSpPr/>
            <p:nvPr/>
          </p:nvSpPr>
          <p:spPr>
            <a:xfrm>
              <a:off x="7254521" y="3326983"/>
              <a:ext cx="44365" cy="32484"/>
            </a:xfrm>
            <a:custGeom>
              <a:avLst/>
              <a:gdLst>
                <a:gd name="connsiteX0" fmla="*/ 1061 w 44365"/>
                <a:gd name="connsiteY0" fmla="*/ 28447 h 32484"/>
                <a:gd name="connsiteX1" fmla="*/ 1061 w 44365"/>
                <a:gd name="connsiteY1" fmla="*/ 28447 h 32484"/>
                <a:gd name="connsiteX2" fmla="*/ 11674 w 44365"/>
                <a:gd name="connsiteY2" fmla="*/ 31630 h 32484"/>
                <a:gd name="connsiteX3" fmla="*/ 40327 w 44365"/>
                <a:gd name="connsiteY3" fmla="*/ 14651 h 32484"/>
                <a:gd name="connsiteX4" fmla="*/ 43511 w 44365"/>
                <a:gd name="connsiteY4" fmla="*/ 4038 h 32484"/>
                <a:gd name="connsiteX5" fmla="*/ 43511 w 44365"/>
                <a:gd name="connsiteY5" fmla="*/ 4038 h 32484"/>
                <a:gd name="connsiteX6" fmla="*/ 32899 w 44365"/>
                <a:gd name="connsiteY6" fmla="*/ 854 h 32484"/>
                <a:gd name="connsiteX7" fmla="*/ 4245 w 44365"/>
                <a:gd name="connsiteY7" fmla="*/ 17834 h 32484"/>
                <a:gd name="connsiteX8" fmla="*/ 1061 w 44365"/>
                <a:gd name="connsiteY8" fmla="*/ 28447 h 3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65" h="32484">
                  <a:moveTo>
                    <a:pt x="1061" y="28447"/>
                  </a:moveTo>
                  <a:lnTo>
                    <a:pt x="1061" y="28447"/>
                  </a:lnTo>
                  <a:cubicBezTo>
                    <a:pt x="3184" y="31630"/>
                    <a:pt x="7429" y="33753"/>
                    <a:pt x="11674" y="31630"/>
                  </a:cubicBezTo>
                  <a:lnTo>
                    <a:pt x="40327" y="14651"/>
                  </a:lnTo>
                  <a:cubicBezTo>
                    <a:pt x="43511" y="12528"/>
                    <a:pt x="45633" y="8283"/>
                    <a:pt x="43511" y="4038"/>
                  </a:cubicBezTo>
                  <a:lnTo>
                    <a:pt x="43511" y="4038"/>
                  </a:lnTo>
                  <a:cubicBezTo>
                    <a:pt x="41388" y="854"/>
                    <a:pt x="37144" y="-1268"/>
                    <a:pt x="32899" y="854"/>
                  </a:cubicBezTo>
                  <a:lnTo>
                    <a:pt x="4245" y="17834"/>
                  </a:lnTo>
                  <a:cubicBezTo>
                    <a:pt x="0" y="19957"/>
                    <a:pt x="-1061" y="25263"/>
                    <a:pt x="1061" y="28447"/>
                  </a:cubicBezTo>
                  <a:close/>
                </a:path>
              </a:pathLst>
            </a:custGeom>
            <a:grpFill/>
            <a:ln w="10341" cap="flat">
              <a:noFill/>
              <a:prstDash val="solid"/>
              <a:miter/>
            </a:ln>
          </p:spPr>
          <p:txBody>
            <a:bodyPr rtlCol="0" anchor="ctr"/>
            <a:lstStyle/>
            <a:p>
              <a:endParaRPr lang="zh-CN" altLang="en-US"/>
            </a:p>
          </p:txBody>
        </p:sp>
        <p:sp>
          <p:nvSpPr>
            <p:cNvPr id="23" name="任意形状 22">
              <a:extLst>
                <a:ext uri="{FF2B5EF4-FFF2-40B4-BE49-F238E27FC236}">
                  <a16:creationId xmlns:a16="http://schemas.microsoft.com/office/drawing/2014/main" id="{3959C5AC-0CB5-2D49-87D5-B97F7BA46D88}"/>
                </a:ext>
              </a:extLst>
            </p:cNvPr>
            <p:cNvSpPr/>
            <p:nvPr/>
          </p:nvSpPr>
          <p:spPr>
            <a:xfrm>
              <a:off x="7530444" y="3325715"/>
              <a:ext cx="44572" cy="32235"/>
            </a:xfrm>
            <a:custGeom>
              <a:avLst/>
              <a:gdLst>
                <a:gd name="connsiteX0" fmla="*/ 43511 w 44572"/>
                <a:gd name="connsiteY0" fmla="*/ 28654 h 32235"/>
                <a:gd name="connsiteX1" fmla="*/ 43511 w 44572"/>
                <a:gd name="connsiteY1" fmla="*/ 28654 h 32235"/>
                <a:gd name="connsiteX2" fmla="*/ 40327 w 44572"/>
                <a:gd name="connsiteY2" fmla="*/ 18041 h 32235"/>
                <a:gd name="connsiteX3" fmla="*/ 11674 w 44572"/>
                <a:gd name="connsiteY3" fmla="*/ 1061 h 32235"/>
                <a:gd name="connsiteX4" fmla="*/ 1061 w 44572"/>
                <a:gd name="connsiteY4" fmla="*/ 4245 h 32235"/>
                <a:gd name="connsiteX5" fmla="*/ 1061 w 44572"/>
                <a:gd name="connsiteY5" fmla="*/ 4245 h 32235"/>
                <a:gd name="connsiteX6" fmla="*/ 4245 w 44572"/>
                <a:gd name="connsiteY6" fmla="*/ 14857 h 32235"/>
                <a:gd name="connsiteX7" fmla="*/ 32899 w 44572"/>
                <a:gd name="connsiteY7" fmla="*/ 31837 h 32235"/>
                <a:gd name="connsiteX8" fmla="*/ 43511 w 44572"/>
                <a:gd name="connsiteY8" fmla="*/ 28654 h 32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572" h="32235">
                  <a:moveTo>
                    <a:pt x="43511" y="28654"/>
                  </a:moveTo>
                  <a:lnTo>
                    <a:pt x="43511" y="28654"/>
                  </a:lnTo>
                  <a:cubicBezTo>
                    <a:pt x="45633" y="25470"/>
                    <a:pt x="44572" y="20164"/>
                    <a:pt x="40327" y="18041"/>
                  </a:cubicBezTo>
                  <a:lnTo>
                    <a:pt x="11674" y="1061"/>
                  </a:lnTo>
                  <a:cubicBezTo>
                    <a:pt x="8490" y="-1061"/>
                    <a:pt x="3184" y="0"/>
                    <a:pt x="1061" y="4245"/>
                  </a:cubicBezTo>
                  <a:lnTo>
                    <a:pt x="1061" y="4245"/>
                  </a:lnTo>
                  <a:cubicBezTo>
                    <a:pt x="-1061" y="7429"/>
                    <a:pt x="0" y="12735"/>
                    <a:pt x="4245" y="14857"/>
                  </a:cubicBezTo>
                  <a:lnTo>
                    <a:pt x="32899" y="31837"/>
                  </a:lnTo>
                  <a:cubicBezTo>
                    <a:pt x="37143" y="32899"/>
                    <a:pt x="41388" y="31837"/>
                    <a:pt x="43511" y="28654"/>
                  </a:cubicBezTo>
                  <a:close/>
                </a:path>
              </a:pathLst>
            </a:custGeom>
            <a:grpFill/>
            <a:ln w="10341" cap="flat">
              <a:noFill/>
              <a:prstDash val="solid"/>
              <a:miter/>
            </a:ln>
          </p:spPr>
          <p:txBody>
            <a:bodyPr rtlCol="0" anchor="ctr"/>
            <a:lstStyle/>
            <a:p>
              <a:endParaRPr lang="zh-CN" altLang="en-US"/>
            </a:p>
          </p:txBody>
        </p:sp>
        <p:sp>
          <p:nvSpPr>
            <p:cNvPr id="24" name="任意形状 23">
              <a:extLst>
                <a:ext uri="{FF2B5EF4-FFF2-40B4-BE49-F238E27FC236}">
                  <a16:creationId xmlns:a16="http://schemas.microsoft.com/office/drawing/2014/main" id="{B40E62D7-4264-B247-B5A5-9FADF7E4F182}"/>
                </a:ext>
              </a:extLst>
            </p:cNvPr>
            <p:cNvSpPr/>
            <p:nvPr/>
          </p:nvSpPr>
          <p:spPr>
            <a:xfrm>
              <a:off x="7550608" y="3254612"/>
              <a:ext cx="47755" cy="14857"/>
            </a:xfrm>
            <a:custGeom>
              <a:avLst/>
              <a:gdLst>
                <a:gd name="connsiteX0" fmla="*/ 47756 w 47755"/>
                <a:gd name="connsiteY0" fmla="*/ 7429 h 14857"/>
                <a:gd name="connsiteX1" fmla="*/ 47756 w 47755"/>
                <a:gd name="connsiteY1" fmla="*/ 7429 h 14857"/>
                <a:gd name="connsiteX2" fmla="*/ 40327 w 47755"/>
                <a:gd name="connsiteY2" fmla="*/ 0 h 14857"/>
                <a:gd name="connsiteX3" fmla="*/ 7429 w 47755"/>
                <a:gd name="connsiteY3" fmla="*/ 0 h 14857"/>
                <a:gd name="connsiteX4" fmla="*/ 0 w 47755"/>
                <a:gd name="connsiteY4" fmla="*/ 7429 h 14857"/>
                <a:gd name="connsiteX5" fmla="*/ 0 w 47755"/>
                <a:gd name="connsiteY5" fmla="*/ 7429 h 14857"/>
                <a:gd name="connsiteX6" fmla="*/ 7429 w 47755"/>
                <a:gd name="connsiteY6" fmla="*/ 14857 h 14857"/>
                <a:gd name="connsiteX7" fmla="*/ 40327 w 47755"/>
                <a:gd name="connsiteY7" fmla="*/ 14857 h 14857"/>
                <a:gd name="connsiteX8" fmla="*/ 47756 w 47755"/>
                <a:gd name="connsiteY8" fmla="*/ 7429 h 14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755" h="14857">
                  <a:moveTo>
                    <a:pt x="47756" y="7429"/>
                  </a:moveTo>
                  <a:lnTo>
                    <a:pt x="47756" y="7429"/>
                  </a:lnTo>
                  <a:cubicBezTo>
                    <a:pt x="47756" y="3184"/>
                    <a:pt x="44572" y="0"/>
                    <a:pt x="40327" y="0"/>
                  </a:cubicBezTo>
                  <a:lnTo>
                    <a:pt x="7429" y="0"/>
                  </a:lnTo>
                  <a:cubicBezTo>
                    <a:pt x="3184" y="0"/>
                    <a:pt x="0" y="3184"/>
                    <a:pt x="0" y="7429"/>
                  </a:cubicBezTo>
                  <a:lnTo>
                    <a:pt x="0" y="7429"/>
                  </a:lnTo>
                  <a:cubicBezTo>
                    <a:pt x="0" y="11674"/>
                    <a:pt x="3184" y="14857"/>
                    <a:pt x="7429" y="14857"/>
                  </a:cubicBezTo>
                  <a:lnTo>
                    <a:pt x="40327" y="14857"/>
                  </a:lnTo>
                  <a:cubicBezTo>
                    <a:pt x="44572" y="14857"/>
                    <a:pt x="47756" y="11674"/>
                    <a:pt x="47756" y="7429"/>
                  </a:cubicBezTo>
                  <a:close/>
                </a:path>
              </a:pathLst>
            </a:custGeom>
            <a:grpFill/>
            <a:ln w="10341" cap="flat">
              <a:noFill/>
              <a:prstDash val="solid"/>
              <a:miter/>
            </a:ln>
          </p:spPr>
          <p:txBody>
            <a:bodyPr rtlCol="0" anchor="ctr"/>
            <a:lstStyle/>
            <a:p>
              <a:endParaRPr lang="zh-CN" altLang="en-US"/>
            </a:p>
          </p:txBody>
        </p:sp>
        <p:sp>
          <p:nvSpPr>
            <p:cNvPr id="25" name="任意形状 24">
              <a:extLst>
                <a:ext uri="{FF2B5EF4-FFF2-40B4-BE49-F238E27FC236}">
                  <a16:creationId xmlns:a16="http://schemas.microsoft.com/office/drawing/2014/main" id="{77420A63-52F8-0F48-AE9C-D50473F7525A}"/>
                </a:ext>
              </a:extLst>
            </p:cNvPr>
            <p:cNvSpPr/>
            <p:nvPr/>
          </p:nvSpPr>
          <p:spPr>
            <a:xfrm>
              <a:off x="7529590" y="3165674"/>
              <a:ext cx="44365" cy="32484"/>
            </a:xfrm>
            <a:custGeom>
              <a:avLst/>
              <a:gdLst>
                <a:gd name="connsiteX0" fmla="*/ 43304 w 44365"/>
                <a:gd name="connsiteY0" fmla="*/ 4038 h 32484"/>
                <a:gd name="connsiteX1" fmla="*/ 43304 w 44365"/>
                <a:gd name="connsiteY1" fmla="*/ 4038 h 32484"/>
                <a:gd name="connsiteX2" fmla="*/ 32692 w 44365"/>
                <a:gd name="connsiteY2" fmla="*/ 854 h 32484"/>
                <a:gd name="connsiteX3" fmla="*/ 4038 w 44365"/>
                <a:gd name="connsiteY3" fmla="*/ 17834 h 32484"/>
                <a:gd name="connsiteX4" fmla="*/ 854 w 44365"/>
                <a:gd name="connsiteY4" fmla="*/ 28447 h 32484"/>
                <a:gd name="connsiteX5" fmla="*/ 854 w 44365"/>
                <a:gd name="connsiteY5" fmla="*/ 28447 h 32484"/>
                <a:gd name="connsiteX6" fmla="*/ 11467 w 44365"/>
                <a:gd name="connsiteY6" fmla="*/ 31630 h 32484"/>
                <a:gd name="connsiteX7" fmla="*/ 40120 w 44365"/>
                <a:gd name="connsiteY7" fmla="*/ 14651 h 32484"/>
                <a:gd name="connsiteX8" fmla="*/ 43304 w 44365"/>
                <a:gd name="connsiteY8" fmla="*/ 4038 h 3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365" h="32484">
                  <a:moveTo>
                    <a:pt x="43304" y="4038"/>
                  </a:moveTo>
                  <a:lnTo>
                    <a:pt x="43304" y="4038"/>
                  </a:lnTo>
                  <a:cubicBezTo>
                    <a:pt x="41182" y="854"/>
                    <a:pt x="36937" y="-1268"/>
                    <a:pt x="32692" y="854"/>
                  </a:cubicBezTo>
                  <a:lnTo>
                    <a:pt x="4038" y="17834"/>
                  </a:lnTo>
                  <a:cubicBezTo>
                    <a:pt x="854" y="19957"/>
                    <a:pt x="-1268" y="24202"/>
                    <a:pt x="854" y="28447"/>
                  </a:cubicBezTo>
                  <a:lnTo>
                    <a:pt x="854" y="28447"/>
                  </a:lnTo>
                  <a:cubicBezTo>
                    <a:pt x="2977" y="31630"/>
                    <a:pt x="7222" y="33753"/>
                    <a:pt x="11467" y="31630"/>
                  </a:cubicBezTo>
                  <a:lnTo>
                    <a:pt x="40120" y="14651"/>
                  </a:lnTo>
                  <a:cubicBezTo>
                    <a:pt x="44365" y="12528"/>
                    <a:pt x="45427" y="7222"/>
                    <a:pt x="43304" y="4038"/>
                  </a:cubicBezTo>
                  <a:close/>
                </a:path>
              </a:pathLst>
            </a:custGeom>
            <a:grpFill/>
            <a:ln w="10341" cap="flat">
              <a:noFill/>
              <a:prstDash val="solid"/>
              <a:miter/>
            </a:ln>
          </p:spPr>
          <p:txBody>
            <a:bodyPr rtlCol="0" anchor="ctr"/>
            <a:lstStyle/>
            <a:p>
              <a:endParaRPr lang="zh-CN" altLang="en-US"/>
            </a:p>
          </p:txBody>
        </p:sp>
        <p:sp>
          <p:nvSpPr>
            <p:cNvPr id="26" name="任意形状 25">
              <a:extLst>
                <a:ext uri="{FF2B5EF4-FFF2-40B4-BE49-F238E27FC236}">
                  <a16:creationId xmlns:a16="http://schemas.microsoft.com/office/drawing/2014/main" id="{B3873620-5212-E043-82EB-451D31988E8B}"/>
                </a:ext>
              </a:extLst>
            </p:cNvPr>
            <p:cNvSpPr/>
            <p:nvPr/>
          </p:nvSpPr>
          <p:spPr>
            <a:xfrm>
              <a:off x="7477382" y="3101793"/>
              <a:ext cx="32235" cy="44572"/>
            </a:xfrm>
            <a:custGeom>
              <a:avLst/>
              <a:gdLst>
                <a:gd name="connsiteX0" fmla="*/ 28654 w 32235"/>
                <a:gd name="connsiteY0" fmla="*/ 1061 h 44572"/>
                <a:gd name="connsiteX1" fmla="*/ 28654 w 32235"/>
                <a:gd name="connsiteY1" fmla="*/ 1061 h 44572"/>
                <a:gd name="connsiteX2" fmla="*/ 18041 w 32235"/>
                <a:gd name="connsiteY2" fmla="*/ 4245 h 44572"/>
                <a:gd name="connsiteX3" fmla="*/ 1061 w 32235"/>
                <a:gd name="connsiteY3" fmla="*/ 32899 h 44572"/>
                <a:gd name="connsiteX4" fmla="*/ 4245 w 32235"/>
                <a:gd name="connsiteY4" fmla="*/ 43511 h 44572"/>
                <a:gd name="connsiteX5" fmla="*/ 4245 w 32235"/>
                <a:gd name="connsiteY5" fmla="*/ 43511 h 44572"/>
                <a:gd name="connsiteX6" fmla="*/ 14857 w 32235"/>
                <a:gd name="connsiteY6" fmla="*/ 40327 h 44572"/>
                <a:gd name="connsiteX7" fmla="*/ 31837 w 32235"/>
                <a:gd name="connsiteY7" fmla="*/ 11674 h 44572"/>
                <a:gd name="connsiteX8" fmla="*/ 28654 w 32235"/>
                <a:gd name="connsiteY8" fmla="*/ 1061 h 4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235" h="44572">
                  <a:moveTo>
                    <a:pt x="28654" y="1061"/>
                  </a:moveTo>
                  <a:lnTo>
                    <a:pt x="28654" y="1061"/>
                  </a:lnTo>
                  <a:cubicBezTo>
                    <a:pt x="25470" y="-1061"/>
                    <a:pt x="20164" y="0"/>
                    <a:pt x="18041" y="4245"/>
                  </a:cubicBezTo>
                  <a:lnTo>
                    <a:pt x="1061" y="32899"/>
                  </a:lnTo>
                  <a:cubicBezTo>
                    <a:pt x="-1061" y="36082"/>
                    <a:pt x="0" y="41389"/>
                    <a:pt x="4245" y="43511"/>
                  </a:cubicBezTo>
                  <a:lnTo>
                    <a:pt x="4245" y="43511"/>
                  </a:lnTo>
                  <a:cubicBezTo>
                    <a:pt x="7429" y="45633"/>
                    <a:pt x="12735" y="44572"/>
                    <a:pt x="14857" y="40327"/>
                  </a:cubicBezTo>
                  <a:lnTo>
                    <a:pt x="31837" y="11674"/>
                  </a:lnTo>
                  <a:cubicBezTo>
                    <a:pt x="32899" y="7429"/>
                    <a:pt x="31837" y="3184"/>
                    <a:pt x="28654" y="1061"/>
                  </a:cubicBezTo>
                  <a:close/>
                </a:path>
              </a:pathLst>
            </a:custGeom>
            <a:grpFill/>
            <a:ln w="10341" cap="flat">
              <a:noFill/>
              <a:prstDash val="solid"/>
              <a:miter/>
            </a:ln>
          </p:spPr>
          <p:txBody>
            <a:bodyPr rtlCol="0" anchor="ctr"/>
            <a:lstStyle/>
            <a:p>
              <a:endParaRPr lang="zh-CN" altLang="en-US"/>
            </a:p>
          </p:txBody>
        </p:sp>
        <p:sp>
          <p:nvSpPr>
            <p:cNvPr id="27" name="任意形状 26">
              <a:extLst>
                <a:ext uri="{FF2B5EF4-FFF2-40B4-BE49-F238E27FC236}">
                  <a16:creationId xmlns:a16="http://schemas.microsoft.com/office/drawing/2014/main" id="{BAF4245A-0CC7-3545-9D9C-133B65AB4180}"/>
                </a:ext>
              </a:extLst>
            </p:cNvPr>
            <p:cNvSpPr/>
            <p:nvPr/>
          </p:nvSpPr>
          <p:spPr>
            <a:xfrm>
              <a:off x="7365952" y="3401064"/>
              <a:ext cx="95511" cy="12734"/>
            </a:xfrm>
            <a:custGeom>
              <a:avLst/>
              <a:gdLst>
                <a:gd name="connsiteX0" fmla="*/ 89144 w 95511"/>
                <a:gd name="connsiteY0" fmla="*/ 12735 h 12734"/>
                <a:gd name="connsiteX1" fmla="*/ 6367 w 95511"/>
                <a:gd name="connsiteY1" fmla="*/ 12735 h 12734"/>
                <a:gd name="connsiteX2" fmla="*/ 0 w 95511"/>
                <a:gd name="connsiteY2" fmla="*/ 6367 h 12734"/>
                <a:gd name="connsiteX3" fmla="*/ 0 w 95511"/>
                <a:gd name="connsiteY3" fmla="*/ 6367 h 12734"/>
                <a:gd name="connsiteX4" fmla="*/ 6367 w 95511"/>
                <a:gd name="connsiteY4" fmla="*/ 0 h 12734"/>
                <a:gd name="connsiteX5" fmla="*/ 89144 w 95511"/>
                <a:gd name="connsiteY5" fmla="*/ 0 h 12734"/>
                <a:gd name="connsiteX6" fmla="*/ 95512 w 95511"/>
                <a:gd name="connsiteY6" fmla="*/ 6367 h 12734"/>
                <a:gd name="connsiteX7" fmla="*/ 95512 w 95511"/>
                <a:gd name="connsiteY7" fmla="*/ 6367 h 12734"/>
                <a:gd name="connsiteX8" fmla="*/ 89144 w 95511"/>
                <a:gd name="connsiteY8" fmla="*/ 12735 h 1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5511" h="12734">
                  <a:moveTo>
                    <a:pt x="89144" y="12735"/>
                  </a:moveTo>
                  <a:lnTo>
                    <a:pt x="6367" y="12735"/>
                  </a:lnTo>
                  <a:cubicBezTo>
                    <a:pt x="3184" y="12735"/>
                    <a:pt x="0" y="9551"/>
                    <a:pt x="0" y="6367"/>
                  </a:cubicBezTo>
                  <a:lnTo>
                    <a:pt x="0" y="6367"/>
                  </a:lnTo>
                  <a:cubicBezTo>
                    <a:pt x="0" y="3184"/>
                    <a:pt x="3184" y="0"/>
                    <a:pt x="6367" y="0"/>
                  </a:cubicBezTo>
                  <a:lnTo>
                    <a:pt x="89144" y="0"/>
                  </a:lnTo>
                  <a:cubicBezTo>
                    <a:pt x="92328" y="0"/>
                    <a:pt x="95512" y="3184"/>
                    <a:pt x="95512" y="6367"/>
                  </a:cubicBezTo>
                  <a:lnTo>
                    <a:pt x="95512" y="6367"/>
                  </a:lnTo>
                  <a:cubicBezTo>
                    <a:pt x="95512" y="9551"/>
                    <a:pt x="92328" y="12735"/>
                    <a:pt x="89144" y="12735"/>
                  </a:cubicBezTo>
                  <a:close/>
                </a:path>
              </a:pathLst>
            </a:custGeom>
            <a:grpFill/>
            <a:ln w="10341" cap="flat">
              <a:noFill/>
              <a:prstDash val="solid"/>
              <a:miter/>
            </a:ln>
          </p:spPr>
          <p:txBody>
            <a:bodyPr rtlCol="0" anchor="ctr"/>
            <a:lstStyle/>
            <a:p>
              <a:endParaRPr lang="zh-CN" altLang="en-US"/>
            </a:p>
          </p:txBody>
        </p:sp>
        <p:sp>
          <p:nvSpPr>
            <p:cNvPr id="28" name="任意形状 27">
              <a:extLst>
                <a:ext uri="{FF2B5EF4-FFF2-40B4-BE49-F238E27FC236}">
                  <a16:creationId xmlns:a16="http://schemas.microsoft.com/office/drawing/2014/main" id="{4CA86F6E-9469-BB49-9F37-6D7AB5143304}"/>
                </a:ext>
              </a:extLst>
            </p:cNvPr>
            <p:cNvSpPr/>
            <p:nvPr/>
          </p:nvSpPr>
          <p:spPr>
            <a:xfrm>
              <a:off x="7385054" y="3422289"/>
              <a:ext cx="56245" cy="12734"/>
            </a:xfrm>
            <a:custGeom>
              <a:avLst/>
              <a:gdLst>
                <a:gd name="connsiteX0" fmla="*/ 49878 w 56245"/>
                <a:gd name="connsiteY0" fmla="*/ 12735 h 12734"/>
                <a:gd name="connsiteX1" fmla="*/ 6367 w 56245"/>
                <a:gd name="connsiteY1" fmla="*/ 12735 h 12734"/>
                <a:gd name="connsiteX2" fmla="*/ 0 w 56245"/>
                <a:gd name="connsiteY2" fmla="*/ 6367 h 12734"/>
                <a:gd name="connsiteX3" fmla="*/ 0 w 56245"/>
                <a:gd name="connsiteY3" fmla="*/ 6367 h 12734"/>
                <a:gd name="connsiteX4" fmla="*/ 6367 w 56245"/>
                <a:gd name="connsiteY4" fmla="*/ 0 h 12734"/>
                <a:gd name="connsiteX5" fmla="*/ 49878 w 56245"/>
                <a:gd name="connsiteY5" fmla="*/ 0 h 12734"/>
                <a:gd name="connsiteX6" fmla="*/ 56246 w 56245"/>
                <a:gd name="connsiteY6" fmla="*/ 6367 h 12734"/>
                <a:gd name="connsiteX7" fmla="*/ 56246 w 56245"/>
                <a:gd name="connsiteY7" fmla="*/ 6367 h 12734"/>
                <a:gd name="connsiteX8" fmla="*/ 49878 w 56245"/>
                <a:gd name="connsiteY8" fmla="*/ 12735 h 1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245" h="12734">
                  <a:moveTo>
                    <a:pt x="49878" y="12735"/>
                  </a:moveTo>
                  <a:lnTo>
                    <a:pt x="6367" y="12735"/>
                  </a:lnTo>
                  <a:cubicBezTo>
                    <a:pt x="3184" y="12735"/>
                    <a:pt x="0" y="9551"/>
                    <a:pt x="0" y="6367"/>
                  </a:cubicBezTo>
                  <a:lnTo>
                    <a:pt x="0" y="6367"/>
                  </a:lnTo>
                  <a:cubicBezTo>
                    <a:pt x="0" y="3184"/>
                    <a:pt x="3184" y="0"/>
                    <a:pt x="6367" y="0"/>
                  </a:cubicBezTo>
                  <a:lnTo>
                    <a:pt x="49878" y="0"/>
                  </a:lnTo>
                  <a:cubicBezTo>
                    <a:pt x="53062" y="0"/>
                    <a:pt x="56246" y="3184"/>
                    <a:pt x="56246" y="6367"/>
                  </a:cubicBezTo>
                  <a:lnTo>
                    <a:pt x="56246" y="6367"/>
                  </a:lnTo>
                  <a:cubicBezTo>
                    <a:pt x="56246" y="9551"/>
                    <a:pt x="53062" y="12735"/>
                    <a:pt x="49878" y="12735"/>
                  </a:cubicBezTo>
                  <a:close/>
                </a:path>
              </a:pathLst>
            </a:custGeom>
            <a:grpFill/>
            <a:ln w="10341" cap="flat">
              <a:noFill/>
              <a:prstDash val="solid"/>
              <a:miter/>
            </a:ln>
          </p:spPr>
          <p:txBody>
            <a:bodyPr rtlCol="0" anchor="ctr"/>
            <a:lstStyle/>
            <a:p>
              <a:endParaRPr lang="zh-CN" altLang="en-US"/>
            </a:p>
          </p:txBody>
        </p:sp>
      </p:grpSp>
      <p:sp>
        <p:nvSpPr>
          <p:cNvPr id="29" name="그래픽 24">
            <a:extLst>
              <a:ext uri="{FF2B5EF4-FFF2-40B4-BE49-F238E27FC236}">
                <a16:creationId xmlns:a16="http://schemas.microsoft.com/office/drawing/2014/main" id="{70044221-3432-8C49-82F4-DCBD2AE0972C}"/>
              </a:ext>
            </a:extLst>
          </p:cNvPr>
          <p:cNvSpPr/>
          <p:nvPr/>
        </p:nvSpPr>
        <p:spPr>
          <a:xfrm>
            <a:off x="7280621" y="4637793"/>
            <a:ext cx="267041" cy="259499"/>
          </a:xfrm>
          <a:custGeom>
            <a:avLst/>
            <a:gdLst>
              <a:gd name="connsiteX0" fmla="*/ 264198 w 267041"/>
              <a:gd name="connsiteY0" fmla="*/ 223706 h 259499"/>
              <a:gd name="connsiteX1" fmla="*/ 152092 w 267041"/>
              <a:gd name="connsiteY1" fmla="*/ 11650 h 259499"/>
              <a:gd name="connsiteX2" fmla="*/ 114273 w 267041"/>
              <a:gd name="connsiteY2" fmla="*/ 11650 h 259499"/>
              <a:gd name="connsiteX3" fmla="*/ 2843 w 267041"/>
              <a:gd name="connsiteY3" fmla="*/ 223706 h 259499"/>
              <a:gd name="connsiteX4" fmla="*/ 21752 w 267041"/>
              <a:gd name="connsiteY4" fmla="*/ 259499 h 259499"/>
              <a:gd name="connsiteX5" fmla="*/ 245289 w 267041"/>
              <a:gd name="connsiteY5" fmla="*/ 259499 h 259499"/>
              <a:gd name="connsiteX6" fmla="*/ 264198 w 267041"/>
              <a:gd name="connsiteY6" fmla="*/ 223706 h 259499"/>
              <a:gd name="connsiteX7" fmla="*/ 150066 w 267041"/>
              <a:gd name="connsiteY7" fmla="*/ 75132 h 259499"/>
              <a:gd name="connsiteX8" fmla="*/ 144664 w 267041"/>
              <a:gd name="connsiteY8" fmla="*/ 182511 h 259499"/>
              <a:gd name="connsiteX9" fmla="*/ 123053 w 267041"/>
              <a:gd name="connsiteY9" fmla="*/ 182511 h 259499"/>
              <a:gd name="connsiteX10" fmla="*/ 117650 w 267041"/>
              <a:gd name="connsiteY10" fmla="*/ 75132 h 259499"/>
              <a:gd name="connsiteX11" fmla="*/ 150066 w 267041"/>
              <a:gd name="connsiteY11" fmla="*/ 75132 h 259499"/>
              <a:gd name="connsiteX12" fmla="*/ 133858 w 267041"/>
              <a:gd name="connsiteY12" fmla="*/ 226408 h 259499"/>
              <a:gd name="connsiteX13" fmla="*/ 116975 w 267041"/>
              <a:gd name="connsiteY13" fmla="*/ 210199 h 259499"/>
              <a:gd name="connsiteX14" fmla="*/ 133858 w 267041"/>
              <a:gd name="connsiteY14" fmla="*/ 194667 h 259499"/>
              <a:gd name="connsiteX15" fmla="*/ 150742 w 267041"/>
              <a:gd name="connsiteY15" fmla="*/ 210199 h 259499"/>
              <a:gd name="connsiteX16" fmla="*/ 133858 w 267041"/>
              <a:gd name="connsiteY16" fmla="*/ 226408 h 259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67041" h="259499">
                <a:moveTo>
                  <a:pt x="264198" y="223706"/>
                </a:moveTo>
                <a:lnTo>
                  <a:pt x="152092" y="11650"/>
                </a:lnTo>
                <a:cubicBezTo>
                  <a:pt x="143988" y="-3883"/>
                  <a:pt x="123053" y="-3883"/>
                  <a:pt x="114273" y="11650"/>
                </a:cubicBezTo>
                <a:lnTo>
                  <a:pt x="2843" y="223706"/>
                </a:lnTo>
                <a:cubicBezTo>
                  <a:pt x="-5261" y="239239"/>
                  <a:pt x="4869" y="259499"/>
                  <a:pt x="21752" y="259499"/>
                </a:cubicBezTo>
                <a:lnTo>
                  <a:pt x="245289" y="259499"/>
                </a:lnTo>
                <a:cubicBezTo>
                  <a:pt x="262172" y="258824"/>
                  <a:pt x="272302" y="239239"/>
                  <a:pt x="264198" y="223706"/>
                </a:cubicBezTo>
                <a:close/>
                <a:moveTo>
                  <a:pt x="150066" y="75132"/>
                </a:moveTo>
                <a:lnTo>
                  <a:pt x="144664" y="182511"/>
                </a:lnTo>
                <a:lnTo>
                  <a:pt x="123053" y="182511"/>
                </a:lnTo>
                <a:lnTo>
                  <a:pt x="117650" y="75132"/>
                </a:lnTo>
                <a:lnTo>
                  <a:pt x="150066" y="75132"/>
                </a:lnTo>
                <a:close/>
                <a:moveTo>
                  <a:pt x="133858" y="226408"/>
                </a:moveTo>
                <a:cubicBezTo>
                  <a:pt x="123728" y="226408"/>
                  <a:pt x="116975" y="218979"/>
                  <a:pt x="116975" y="210199"/>
                </a:cubicBezTo>
                <a:cubicBezTo>
                  <a:pt x="116975" y="201420"/>
                  <a:pt x="123728" y="194667"/>
                  <a:pt x="133858" y="194667"/>
                </a:cubicBezTo>
                <a:cubicBezTo>
                  <a:pt x="143988" y="194667"/>
                  <a:pt x="150742" y="201420"/>
                  <a:pt x="150742" y="210199"/>
                </a:cubicBezTo>
                <a:cubicBezTo>
                  <a:pt x="150742" y="218979"/>
                  <a:pt x="143313" y="226408"/>
                  <a:pt x="133858" y="226408"/>
                </a:cubicBezTo>
                <a:close/>
              </a:path>
            </a:pathLst>
          </a:custGeom>
          <a:gradFill>
            <a:gsLst>
              <a:gs pos="0">
                <a:schemeClr val="tx1">
                  <a:lumMod val="85000"/>
                  <a:lumOff val="15000"/>
                </a:schemeClr>
              </a:gs>
              <a:gs pos="100000">
                <a:schemeClr val="tx1">
                  <a:lumMod val="95000"/>
                  <a:lumOff val="5000"/>
                </a:schemeClr>
              </a:gs>
            </a:gsLst>
            <a:lin ang="5400000" scaled="1"/>
          </a:gradFill>
          <a:ln w="6667" cap="flat">
            <a:noFill/>
            <a:prstDash val="solid"/>
            <a:miter/>
          </a:ln>
        </p:spPr>
        <p:txBody>
          <a:bodyPr rtlCol="0" anchor="ctr"/>
          <a:lstStyle/>
          <a:p>
            <a:endParaRPr lang="zh-CN" altLang="en-US"/>
          </a:p>
        </p:txBody>
      </p:sp>
      <p:sp>
        <p:nvSpPr>
          <p:cNvPr id="30" name="文本框 29">
            <a:extLst>
              <a:ext uri="{FF2B5EF4-FFF2-40B4-BE49-F238E27FC236}">
                <a16:creationId xmlns:a16="http://schemas.microsoft.com/office/drawing/2014/main" id="{6A9EE076-B306-7C46-9511-7E4459D22EA1}"/>
              </a:ext>
            </a:extLst>
          </p:cNvPr>
          <p:cNvSpPr txBox="1"/>
          <p:nvPr/>
        </p:nvSpPr>
        <p:spPr>
          <a:xfrm>
            <a:off x="7683448" y="1727200"/>
            <a:ext cx="2740647"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31" name="矩形 30">
            <a:extLst>
              <a:ext uri="{FF2B5EF4-FFF2-40B4-BE49-F238E27FC236}">
                <a16:creationId xmlns:a16="http://schemas.microsoft.com/office/drawing/2014/main" id="{1F9D748A-E036-924C-8D4C-562BAC4F57B9}"/>
              </a:ext>
            </a:extLst>
          </p:cNvPr>
          <p:cNvSpPr/>
          <p:nvPr/>
        </p:nvSpPr>
        <p:spPr>
          <a:xfrm>
            <a:off x="1360358" y="1375946"/>
            <a:ext cx="4049842" cy="2332454"/>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2" name="文本框 31">
            <a:extLst>
              <a:ext uri="{FF2B5EF4-FFF2-40B4-BE49-F238E27FC236}">
                <a16:creationId xmlns:a16="http://schemas.microsoft.com/office/drawing/2014/main" id="{01912B4D-0A3F-7F4D-84E3-6843B3395FF0}"/>
              </a:ext>
            </a:extLst>
          </p:cNvPr>
          <p:cNvSpPr txBox="1"/>
          <p:nvPr/>
        </p:nvSpPr>
        <p:spPr>
          <a:xfrm>
            <a:off x="7683448" y="1414046"/>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33" name="文本框 32">
            <a:extLst>
              <a:ext uri="{FF2B5EF4-FFF2-40B4-BE49-F238E27FC236}">
                <a16:creationId xmlns:a16="http://schemas.microsoft.com/office/drawing/2014/main" id="{102F3774-9F48-1F42-AEF3-F522E1665A54}"/>
              </a:ext>
            </a:extLst>
          </p:cNvPr>
          <p:cNvSpPr txBox="1"/>
          <p:nvPr/>
        </p:nvSpPr>
        <p:spPr>
          <a:xfrm>
            <a:off x="7683448" y="3340542"/>
            <a:ext cx="2740647"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34" name="文本框 33">
            <a:extLst>
              <a:ext uri="{FF2B5EF4-FFF2-40B4-BE49-F238E27FC236}">
                <a16:creationId xmlns:a16="http://schemas.microsoft.com/office/drawing/2014/main" id="{06672344-D0F6-494D-BAF7-EBD43EE12748}"/>
              </a:ext>
            </a:extLst>
          </p:cNvPr>
          <p:cNvSpPr txBox="1"/>
          <p:nvPr/>
        </p:nvSpPr>
        <p:spPr>
          <a:xfrm>
            <a:off x="7683448" y="3027388"/>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35" name="文本框 34">
            <a:extLst>
              <a:ext uri="{FF2B5EF4-FFF2-40B4-BE49-F238E27FC236}">
                <a16:creationId xmlns:a16="http://schemas.microsoft.com/office/drawing/2014/main" id="{8EDB8309-4A23-E647-B3C0-93E1F0D286B8}"/>
              </a:ext>
            </a:extLst>
          </p:cNvPr>
          <p:cNvSpPr txBox="1"/>
          <p:nvPr/>
        </p:nvSpPr>
        <p:spPr>
          <a:xfrm>
            <a:off x="7683448" y="4843116"/>
            <a:ext cx="2740647"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endParaRPr kumimoji="1" lang="en-US" altLang="zh-CN" sz="1200" dirty="0">
              <a:solidFill>
                <a:schemeClr val="tx1">
                  <a:lumMod val="50000"/>
                  <a:lumOff val="50000"/>
                </a:schemeClr>
              </a:solidFill>
              <a:latin typeface="+mn-ea"/>
              <a:cs typeface="+mn-ea"/>
              <a:sym typeface="+mn-lt"/>
            </a:endParaRPr>
          </a:p>
        </p:txBody>
      </p:sp>
      <p:sp>
        <p:nvSpPr>
          <p:cNvPr id="36" name="文本框 35">
            <a:extLst>
              <a:ext uri="{FF2B5EF4-FFF2-40B4-BE49-F238E27FC236}">
                <a16:creationId xmlns:a16="http://schemas.microsoft.com/office/drawing/2014/main" id="{46F7DC61-4FB2-3840-BB6C-3B61E4CFF3EF}"/>
              </a:ext>
            </a:extLst>
          </p:cNvPr>
          <p:cNvSpPr txBox="1"/>
          <p:nvPr/>
        </p:nvSpPr>
        <p:spPr>
          <a:xfrm>
            <a:off x="7683448" y="4529962"/>
            <a:ext cx="1620957" cy="338554"/>
          </a:xfrm>
          <a:prstGeom prst="rect">
            <a:avLst/>
          </a:prstGeom>
          <a:noFill/>
        </p:spPr>
        <p:txBody>
          <a:bodyPr wrap="none" rtlCol="0">
            <a:spAutoFit/>
          </a:bodyPr>
          <a:lstStyle/>
          <a:p>
            <a:r>
              <a:rPr kumimoji="1" lang="zh-CN" altLang="en-US" sz="1600" dirty="0">
                <a:solidFill>
                  <a:schemeClr val="tx1">
                    <a:lumMod val="75000"/>
                    <a:lumOff val="25000"/>
                  </a:schemeClr>
                </a:solidFill>
                <a:latin typeface="+mn-ea"/>
              </a:rPr>
              <a:t>请输入标题文字</a:t>
            </a:r>
          </a:p>
        </p:txBody>
      </p:sp>
      <p:sp>
        <p:nvSpPr>
          <p:cNvPr id="37" name="文本框 36">
            <a:extLst>
              <a:ext uri="{FF2B5EF4-FFF2-40B4-BE49-F238E27FC236}">
                <a16:creationId xmlns:a16="http://schemas.microsoft.com/office/drawing/2014/main" id="{39206F3B-8124-9440-945E-E82090D7B6FC}"/>
              </a:ext>
            </a:extLst>
          </p:cNvPr>
          <p:cNvSpPr txBox="1"/>
          <p:nvPr/>
        </p:nvSpPr>
        <p:spPr>
          <a:xfrm>
            <a:off x="1742477" y="4218920"/>
            <a:ext cx="2813591"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WORK</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REPORT</a:t>
            </a:r>
            <a:endParaRPr kumimoji="1" lang="zh-CN" altLang="en-US" sz="2800" dirty="0">
              <a:solidFill>
                <a:schemeClr val="tx1">
                  <a:lumMod val="75000"/>
                  <a:lumOff val="25000"/>
                </a:schemeClr>
              </a:solidFill>
              <a:latin typeface="+mj-ea"/>
              <a:ea typeface="+mj-ea"/>
            </a:endParaRPr>
          </a:p>
        </p:txBody>
      </p:sp>
      <p:sp>
        <p:nvSpPr>
          <p:cNvPr id="38" name="文本框 37">
            <a:extLst>
              <a:ext uri="{FF2B5EF4-FFF2-40B4-BE49-F238E27FC236}">
                <a16:creationId xmlns:a16="http://schemas.microsoft.com/office/drawing/2014/main" id="{440A28CA-96A7-7B45-B179-66BDEFE028C2}"/>
              </a:ext>
            </a:extLst>
          </p:cNvPr>
          <p:cNvSpPr txBox="1"/>
          <p:nvPr/>
        </p:nvSpPr>
        <p:spPr>
          <a:xfrm>
            <a:off x="1755729" y="3862840"/>
            <a:ext cx="1426994" cy="369332"/>
          </a:xfrm>
          <a:prstGeom prst="rect">
            <a:avLst/>
          </a:prstGeom>
          <a:noFill/>
        </p:spPr>
        <p:txBody>
          <a:bodyPr wrap="none" rtlCol="0">
            <a:spAutoFit/>
          </a:bodyPr>
          <a:lstStyle/>
          <a:p>
            <a:r>
              <a:rPr kumimoji="1" lang="en-US" altLang="zh-CN" dirty="0">
                <a:solidFill>
                  <a:schemeClr val="bg1">
                    <a:lumMod val="75000"/>
                  </a:schemeClr>
                </a:solidFill>
                <a:latin typeface="+mn-ea"/>
              </a:rPr>
              <a:t>TITLE</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HERE</a:t>
            </a:r>
            <a:endParaRPr kumimoji="1" lang="zh-CN" altLang="en-US" dirty="0">
              <a:solidFill>
                <a:schemeClr val="bg1">
                  <a:lumMod val="75000"/>
                </a:schemeClr>
              </a:solidFill>
              <a:latin typeface="+mn-ea"/>
            </a:endParaRPr>
          </a:p>
        </p:txBody>
      </p:sp>
      <p:sp>
        <p:nvSpPr>
          <p:cNvPr id="39" name="文本框 38">
            <a:extLst>
              <a:ext uri="{FF2B5EF4-FFF2-40B4-BE49-F238E27FC236}">
                <a16:creationId xmlns:a16="http://schemas.microsoft.com/office/drawing/2014/main" id="{20FCF095-9929-A643-A730-7E90AE6821A1}"/>
              </a:ext>
            </a:extLst>
          </p:cNvPr>
          <p:cNvSpPr txBox="1"/>
          <p:nvPr/>
        </p:nvSpPr>
        <p:spPr>
          <a:xfrm>
            <a:off x="1701618" y="4906616"/>
            <a:ext cx="3708582" cy="876266"/>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p>
        </p:txBody>
      </p:sp>
      <p:cxnSp>
        <p:nvCxnSpPr>
          <p:cNvPr id="40" name="直线连接符 39">
            <a:extLst>
              <a:ext uri="{FF2B5EF4-FFF2-40B4-BE49-F238E27FC236}">
                <a16:creationId xmlns:a16="http://schemas.microsoft.com/office/drawing/2014/main" id="{25BE802B-07D3-A94E-8987-9318C2856650}"/>
              </a:ext>
            </a:extLst>
          </p:cNvPr>
          <p:cNvCxnSpPr/>
          <p:nvPr/>
        </p:nvCxnSpPr>
        <p:spPr>
          <a:xfrm>
            <a:off x="1360358" y="4025900"/>
            <a:ext cx="0" cy="1706182"/>
          </a:xfrm>
          <a:prstGeom prst="line">
            <a:avLst/>
          </a:prstGeom>
          <a:ln w="508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8981953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dissolve">
                                      <p:cBhvr>
                                        <p:cTn id="13" dur="500"/>
                                        <p:tgtEl>
                                          <p:spTgt spid="32"/>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dissolve">
                                      <p:cBhvr>
                                        <p:cTn id="16" dur="500"/>
                                        <p:tgtEl>
                                          <p:spTgt spid="33"/>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dissolve">
                                      <p:cBhvr>
                                        <p:cTn id="19" dur="500"/>
                                        <p:tgtEl>
                                          <p:spTgt spid="34"/>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dissolve">
                                      <p:cBhvr>
                                        <p:cTn id="22" dur="500"/>
                                        <p:tgtEl>
                                          <p:spTgt spid="35"/>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dissolve">
                                      <p:cBhvr>
                                        <p:cTn id="25" dur="500"/>
                                        <p:tgtEl>
                                          <p:spTgt spid="36"/>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dissolve">
                                      <p:cBhvr>
                                        <p:cTn id="28" dur="500"/>
                                        <p:tgtEl>
                                          <p:spTgt spid="37"/>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dissolve">
                                      <p:cBhvr>
                                        <p:cTn id="31" dur="500"/>
                                        <p:tgtEl>
                                          <p:spTgt spid="38"/>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39"/>
                                        </p:tgtEl>
                                        <p:attrNameLst>
                                          <p:attrName>style.visibility</p:attrName>
                                        </p:attrNameLst>
                                      </p:cBhvr>
                                      <p:to>
                                        <p:strVal val="visible"/>
                                      </p:to>
                                    </p:set>
                                    <p:animEffect transition="in" filter="dissolve">
                                      <p:cBhvr>
                                        <p:cTn id="34" dur="500"/>
                                        <p:tgtEl>
                                          <p:spTgt spid="39"/>
                                        </p:tgtEl>
                                      </p:cBhvr>
                                    </p:animEffect>
                                  </p:childTnLst>
                                </p:cTn>
                              </p:par>
                              <p:par>
                                <p:cTn id="35" presetID="9" presetClass="entr" presetSubtype="0" fill="hold" nodeType="withEffect">
                                  <p:stCondLst>
                                    <p:cond delay="0"/>
                                  </p:stCondLst>
                                  <p:childTnLst>
                                    <p:set>
                                      <p:cBhvr>
                                        <p:cTn id="36" dur="1" fill="hold">
                                          <p:stCondLst>
                                            <p:cond delay="0"/>
                                          </p:stCondLst>
                                        </p:cTn>
                                        <p:tgtEl>
                                          <p:spTgt spid="40"/>
                                        </p:tgtEl>
                                        <p:attrNameLst>
                                          <p:attrName>style.visibility</p:attrName>
                                        </p:attrNameLst>
                                      </p:cBhvr>
                                      <p:to>
                                        <p:strVal val="visible"/>
                                      </p:to>
                                    </p:set>
                                    <p:animEffect transition="in" filter="dissolve">
                                      <p:cBhvr>
                                        <p:cTn id="3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p:bldP spid="33" grpId="0"/>
      <p:bldP spid="34" grpId="0"/>
      <p:bldP spid="35" grpId="0"/>
      <p:bldP spid="36" grpId="0"/>
      <p:bldP spid="37" grpId="0"/>
      <p:bldP spid="38"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饼形 1">
            <a:extLst>
              <a:ext uri="{FF2B5EF4-FFF2-40B4-BE49-F238E27FC236}">
                <a16:creationId xmlns:a16="http://schemas.microsoft.com/office/drawing/2014/main" id="{345A40E5-FF6B-734B-960C-6A91082EF415}"/>
              </a:ext>
            </a:extLst>
          </p:cNvPr>
          <p:cNvSpPr/>
          <p:nvPr/>
        </p:nvSpPr>
        <p:spPr>
          <a:xfrm>
            <a:off x="1552161" y="2151659"/>
            <a:ext cx="3352800" cy="3402305"/>
          </a:xfrm>
          <a:prstGeom prst="pie">
            <a:avLst>
              <a:gd name="adj1" fmla="val 2366469"/>
              <a:gd name="adj2" fmla="val 17035787"/>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饼形 2">
            <a:extLst>
              <a:ext uri="{FF2B5EF4-FFF2-40B4-BE49-F238E27FC236}">
                <a16:creationId xmlns:a16="http://schemas.microsoft.com/office/drawing/2014/main" id="{0D070352-92BD-B24A-A614-7D74F6C611EB}"/>
              </a:ext>
            </a:extLst>
          </p:cNvPr>
          <p:cNvSpPr/>
          <p:nvPr/>
        </p:nvSpPr>
        <p:spPr>
          <a:xfrm>
            <a:off x="1671429" y="2161598"/>
            <a:ext cx="3352800" cy="3402305"/>
          </a:xfrm>
          <a:prstGeom prst="pie">
            <a:avLst>
              <a:gd name="adj1" fmla="val 0"/>
              <a:gd name="adj2" fmla="val 2364327"/>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饼形 3">
            <a:extLst>
              <a:ext uri="{FF2B5EF4-FFF2-40B4-BE49-F238E27FC236}">
                <a16:creationId xmlns:a16="http://schemas.microsoft.com/office/drawing/2014/main" id="{E1BB9E84-B831-954E-AA5D-785B2E91AC32}"/>
              </a:ext>
            </a:extLst>
          </p:cNvPr>
          <p:cNvSpPr/>
          <p:nvPr/>
        </p:nvSpPr>
        <p:spPr>
          <a:xfrm>
            <a:off x="1681368" y="2101964"/>
            <a:ext cx="3352800" cy="3402305"/>
          </a:xfrm>
          <a:prstGeom prst="pie">
            <a:avLst>
              <a:gd name="adj1" fmla="val 17035259"/>
              <a:gd name="adj2" fmla="val 21572205"/>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文本框 4">
            <a:extLst>
              <a:ext uri="{FF2B5EF4-FFF2-40B4-BE49-F238E27FC236}">
                <a16:creationId xmlns:a16="http://schemas.microsoft.com/office/drawing/2014/main" id="{549D6A47-8D07-3E46-8F20-3CD188F9A000}"/>
              </a:ext>
            </a:extLst>
          </p:cNvPr>
          <p:cNvSpPr txBox="1"/>
          <p:nvPr/>
        </p:nvSpPr>
        <p:spPr>
          <a:xfrm>
            <a:off x="3832850" y="3026659"/>
            <a:ext cx="705642" cy="400110"/>
          </a:xfrm>
          <a:prstGeom prst="rect">
            <a:avLst/>
          </a:prstGeom>
          <a:noFill/>
        </p:spPr>
        <p:txBody>
          <a:bodyPr wrap="none" rtlCol="0">
            <a:spAutoFit/>
          </a:bodyPr>
          <a:lstStyle/>
          <a:p>
            <a:r>
              <a:rPr kumimoji="1" lang="en-US" altLang="zh-CN" sz="2000">
                <a:solidFill>
                  <a:schemeClr val="tx1">
                    <a:lumMod val="65000"/>
                    <a:lumOff val="35000"/>
                  </a:schemeClr>
                </a:solidFill>
                <a:latin typeface="+mn-ea"/>
              </a:rPr>
              <a:t>22%</a:t>
            </a:r>
            <a:endParaRPr kumimoji="1" lang="zh-CN" altLang="en-US" sz="2000">
              <a:solidFill>
                <a:schemeClr val="tx1">
                  <a:lumMod val="65000"/>
                  <a:lumOff val="35000"/>
                </a:schemeClr>
              </a:solidFill>
              <a:latin typeface="+mn-ea"/>
            </a:endParaRPr>
          </a:p>
        </p:txBody>
      </p:sp>
      <p:sp>
        <p:nvSpPr>
          <p:cNvPr id="6" name="文本框 5">
            <a:extLst>
              <a:ext uri="{FF2B5EF4-FFF2-40B4-BE49-F238E27FC236}">
                <a16:creationId xmlns:a16="http://schemas.microsoft.com/office/drawing/2014/main" id="{E6675F44-CF48-A340-BB52-6811A8A68B5D}"/>
              </a:ext>
            </a:extLst>
          </p:cNvPr>
          <p:cNvSpPr txBox="1"/>
          <p:nvPr/>
        </p:nvSpPr>
        <p:spPr>
          <a:xfrm>
            <a:off x="4070073" y="3937284"/>
            <a:ext cx="705642" cy="400110"/>
          </a:xfrm>
          <a:prstGeom prst="rect">
            <a:avLst/>
          </a:prstGeom>
          <a:noFill/>
        </p:spPr>
        <p:txBody>
          <a:bodyPr wrap="none" rtlCol="0">
            <a:spAutoFit/>
          </a:bodyPr>
          <a:lstStyle/>
          <a:p>
            <a:r>
              <a:rPr kumimoji="1" lang="en-US" altLang="zh-CN" sz="2000">
                <a:solidFill>
                  <a:schemeClr val="bg1"/>
                </a:solidFill>
                <a:latin typeface="+mn-ea"/>
              </a:rPr>
              <a:t>16%</a:t>
            </a:r>
            <a:endParaRPr kumimoji="1" lang="zh-CN" altLang="en-US" sz="2000">
              <a:solidFill>
                <a:schemeClr val="bg1"/>
              </a:solidFill>
              <a:latin typeface="+mn-ea"/>
            </a:endParaRPr>
          </a:p>
        </p:txBody>
      </p:sp>
      <p:sp>
        <p:nvSpPr>
          <p:cNvPr id="7" name="文本框 6">
            <a:extLst>
              <a:ext uri="{FF2B5EF4-FFF2-40B4-BE49-F238E27FC236}">
                <a16:creationId xmlns:a16="http://schemas.microsoft.com/office/drawing/2014/main" id="{0DA12BE8-556C-0F47-B296-A58CA888212E}"/>
              </a:ext>
            </a:extLst>
          </p:cNvPr>
          <p:cNvSpPr txBox="1"/>
          <p:nvPr/>
        </p:nvSpPr>
        <p:spPr>
          <a:xfrm>
            <a:off x="2301201" y="3711829"/>
            <a:ext cx="705642" cy="400110"/>
          </a:xfrm>
          <a:prstGeom prst="rect">
            <a:avLst/>
          </a:prstGeom>
          <a:noFill/>
        </p:spPr>
        <p:txBody>
          <a:bodyPr wrap="none" rtlCol="0">
            <a:spAutoFit/>
          </a:bodyPr>
          <a:lstStyle/>
          <a:p>
            <a:r>
              <a:rPr kumimoji="1" lang="en-US" altLang="zh-CN" sz="2000">
                <a:solidFill>
                  <a:schemeClr val="bg1"/>
                </a:solidFill>
                <a:latin typeface="+mn-ea"/>
              </a:rPr>
              <a:t>62%</a:t>
            </a:r>
            <a:endParaRPr kumimoji="1" lang="zh-CN" altLang="en-US" sz="2000">
              <a:solidFill>
                <a:schemeClr val="bg1"/>
              </a:solidFill>
              <a:latin typeface="+mn-ea"/>
            </a:endParaRPr>
          </a:p>
        </p:txBody>
      </p:sp>
      <p:sp>
        <p:nvSpPr>
          <p:cNvPr id="8" name="사각형: 둥근 모서리 25">
            <a:extLst>
              <a:ext uri="{FF2B5EF4-FFF2-40B4-BE49-F238E27FC236}">
                <a16:creationId xmlns:a16="http://schemas.microsoft.com/office/drawing/2014/main" id="{4A67E271-BFD2-5446-9F5F-AF64DBA69E8D}"/>
              </a:ext>
            </a:extLst>
          </p:cNvPr>
          <p:cNvSpPr/>
          <p:nvPr/>
        </p:nvSpPr>
        <p:spPr>
          <a:xfrm>
            <a:off x="6309141" y="2563571"/>
            <a:ext cx="4193500" cy="31115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ko-KR" altLang="en-US" sz="1400">
              <a:solidFill>
                <a:schemeClr val="tx1">
                  <a:lumMod val="65000"/>
                  <a:lumOff val="35000"/>
                </a:schemeClr>
              </a:solidFill>
            </a:endParaRPr>
          </a:p>
        </p:txBody>
      </p:sp>
      <p:sp>
        <p:nvSpPr>
          <p:cNvPr id="9" name="사각형: 둥근 모서리 26">
            <a:extLst>
              <a:ext uri="{FF2B5EF4-FFF2-40B4-BE49-F238E27FC236}">
                <a16:creationId xmlns:a16="http://schemas.microsoft.com/office/drawing/2014/main" id="{F8F002AA-A612-8C4C-817F-D25440E74FEA}"/>
              </a:ext>
            </a:extLst>
          </p:cNvPr>
          <p:cNvSpPr/>
          <p:nvPr/>
        </p:nvSpPr>
        <p:spPr>
          <a:xfrm>
            <a:off x="6309141" y="2563571"/>
            <a:ext cx="2284831" cy="311150"/>
          </a:xfrm>
          <a:prstGeom prst="roundRect">
            <a:avLst>
              <a:gd name="adj" fmla="val 50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36000" rIns="108000" bIns="36000" numCol="1" spcCol="0" rtlCol="0" fromWordArt="0" anchor="ctr" anchorCtr="0" forceAA="0" compatLnSpc="1">
            <a:prstTxWarp prst="textNoShape">
              <a:avLst/>
            </a:prstTxWarp>
            <a:noAutofit/>
          </a:bodyPr>
          <a:lstStyle/>
          <a:p>
            <a:r>
              <a:rPr lang="en-US" altLang="ko-KR" sz="1400" dirty="0">
                <a:solidFill>
                  <a:schemeClr val="bg1"/>
                </a:solidFill>
                <a:latin typeface="+mn-ea"/>
              </a:rPr>
              <a:t>15-25</a:t>
            </a:r>
            <a:endParaRPr lang="ko-KR" altLang="en-US" sz="1400" dirty="0">
              <a:solidFill>
                <a:schemeClr val="bg1"/>
              </a:solidFill>
              <a:latin typeface="+mn-ea"/>
            </a:endParaRPr>
          </a:p>
        </p:txBody>
      </p:sp>
      <p:sp>
        <p:nvSpPr>
          <p:cNvPr id="10" name="사각형: 둥근 모서리 27">
            <a:extLst>
              <a:ext uri="{FF2B5EF4-FFF2-40B4-BE49-F238E27FC236}">
                <a16:creationId xmlns:a16="http://schemas.microsoft.com/office/drawing/2014/main" id="{896A770A-17A6-D34C-AF6B-2EFAADA7B485}"/>
              </a:ext>
            </a:extLst>
          </p:cNvPr>
          <p:cNvSpPr/>
          <p:nvPr/>
        </p:nvSpPr>
        <p:spPr>
          <a:xfrm>
            <a:off x="6309141" y="3139963"/>
            <a:ext cx="4193500" cy="31115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ko-KR" altLang="en-US" sz="1400">
              <a:solidFill>
                <a:schemeClr val="tx1">
                  <a:lumMod val="65000"/>
                  <a:lumOff val="35000"/>
                </a:schemeClr>
              </a:solidFill>
            </a:endParaRPr>
          </a:p>
        </p:txBody>
      </p:sp>
      <p:sp>
        <p:nvSpPr>
          <p:cNvPr id="11" name="사각형: 둥근 모서리 28">
            <a:extLst>
              <a:ext uri="{FF2B5EF4-FFF2-40B4-BE49-F238E27FC236}">
                <a16:creationId xmlns:a16="http://schemas.microsoft.com/office/drawing/2014/main" id="{4C15CF57-6B9E-F44A-9E03-E2CFA39E5C27}"/>
              </a:ext>
            </a:extLst>
          </p:cNvPr>
          <p:cNvSpPr/>
          <p:nvPr/>
        </p:nvSpPr>
        <p:spPr>
          <a:xfrm>
            <a:off x="6309141" y="3139963"/>
            <a:ext cx="3346124" cy="311150"/>
          </a:xfrm>
          <a:prstGeom prst="roundRect">
            <a:avLst>
              <a:gd name="adj" fmla="val 50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36000" rIns="108000" bIns="36000" numCol="1" spcCol="0" rtlCol="0" fromWordArt="0" anchor="ctr" anchorCtr="0" forceAA="0" compatLnSpc="1">
            <a:prstTxWarp prst="textNoShape">
              <a:avLst/>
            </a:prstTxWarp>
            <a:noAutofit/>
          </a:bodyPr>
          <a:lstStyle/>
          <a:p>
            <a:r>
              <a:rPr lang="en-US" altLang="ko-KR" sz="1400" dirty="0">
                <a:solidFill>
                  <a:schemeClr val="bg1"/>
                </a:solidFill>
                <a:latin typeface="+mn-ea"/>
              </a:rPr>
              <a:t>26-35</a:t>
            </a:r>
            <a:endParaRPr lang="ko-KR" altLang="en-US" sz="1400" dirty="0">
              <a:solidFill>
                <a:schemeClr val="bg1"/>
              </a:solidFill>
              <a:latin typeface="+mn-ea"/>
            </a:endParaRPr>
          </a:p>
        </p:txBody>
      </p:sp>
      <p:sp>
        <p:nvSpPr>
          <p:cNvPr id="12" name="사각형: 둥근 모서리 29">
            <a:extLst>
              <a:ext uri="{FF2B5EF4-FFF2-40B4-BE49-F238E27FC236}">
                <a16:creationId xmlns:a16="http://schemas.microsoft.com/office/drawing/2014/main" id="{A54A781B-1F28-3044-958D-68A2FE5A4627}"/>
              </a:ext>
            </a:extLst>
          </p:cNvPr>
          <p:cNvSpPr/>
          <p:nvPr/>
        </p:nvSpPr>
        <p:spPr>
          <a:xfrm>
            <a:off x="6309141" y="3716355"/>
            <a:ext cx="4193500" cy="31115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ko-KR" altLang="en-US" sz="1400">
              <a:solidFill>
                <a:schemeClr val="tx1">
                  <a:lumMod val="65000"/>
                  <a:lumOff val="35000"/>
                </a:schemeClr>
              </a:solidFill>
            </a:endParaRPr>
          </a:p>
        </p:txBody>
      </p:sp>
      <p:sp>
        <p:nvSpPr>
          <p:cNvPr id="13" name="사각형: 둥근 모서리 30">
            <a:extLst>
              <a:ext uri="{FF2B5EF4-FFF2-40B4-BE49-F238E27FC236}">
                <a16:creationId xmlns:a16="http://schemas.microsoft.com/office/drawing/2014/main" id="{5238CDA6-7FBD-B848-8570-B002A6404062}"/>
              </a:ext>
            </a:extLst>
          </p:cNvPr>
          <p:cNvSpPr/>
          <p:nvPr/>
        </p:nvSpPr>
        <p:spPr>
          <a:xfrm>
            <a:off x="6309141" y="3716355"/>
            <a:ext cx="2768598" cy="311150"/>
          </a:xfrm>
          <a:prstGeom prst="roundRect">
            <a:avLst>
              <a:gd name="adj" fmla="val 50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36000" rIns="108000" bIns="36000" numCol="1" spcCol="0" rtlCol="0" fromWordArt="0" anchor="ctr" anchorCtr="0" forceAA="0" compatLnSpc="1">
            <a:prstTxWarp prst="textNoShape">
              <a:avLst/>
            </a:prstTxWarp>
            <a:noAutofit/>
          </a:bodyPr>
          <a:lstStyle/>
          <a:p>
            <a:r>
              <a:rPr lang="en-US" altLang="ko-KR" sz="1400" dirty="0">
                <a:solidFill>
                  <a:schemeClr val="bg1"/>
                </a:solidFill>
                <a:latin typeface="+mn-ea"/>
              </a:rPr>
              <a:t>36-45</a:t>
            </a:r>
            <a:endParaRPr lang="ko-KR" altLang="en-US" sz="1400" dirty="0">
              <a:solidFill>
                <a:schemeClr val="bg1"/>
              </a:solidFill>
              <a:latin typeface="+mn-ea"/>
            </a:endParaRPr>
          </a:p>
        </p:txBody>
      </p:sp>
      <p:sp>
        <p:nvSpPr>
          <p:cNvPr id="14" name="사각형: 둥근 모서리 31">
            <a:extLst>
              <a:ext uri="{FF2B5EF4-FFF2-40B4-BE49-F238E27FC236}">
                <a16:creationId xmlns:a16="http://schemas.microsoft.com/office/drawing/2014/main" id="{DEC75A6C-2F75-FC4C-80E1-50093EDA0E7A}"/>
              </a:ext>
            </a:extLst>
          </p:cNvPr>
          <p:cNvSpPr/>
          <p:nvPr/>
        </p:nvSpPr>
        <p:spPr>
          <a:xfrm>
            <a:off x="6309141" y="4292747"/>
            <a:ext cx="4193500" cy="31115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ko-KR" altLang="en-US" sz="1400">
              <a:solidFill>
                <a:schemeClr val="tx1">
                  <a:lumMod val="65000"/>
                  <a:lumOff val="35000"/>
                </a:schemeClr>
              </a:solidFill>
            </a:endParaRPr>
          </a:p>
        </p:txBody>
      </p:sp>
      <p:sp>
        <p:nvSpPr>
          <p:cNvPr id="15" name="사각형: 둥근 모서리 32">
            <a:extLst>
              <a:ext uri="{FF2B5EF4-FFF2-40B4-BE49-F238E27FC236}">
                <a16:creationId xmlns:a16="http://schemas.microsoft.com/office/drawing/2014/main" id="{17B75650-EE01-7048-B640-CE9DF8D8A7B2}"/>
              </a:ext>
            </a:extLst>
          </p:cNvPr>
          <p:cNvSpPr/>
          <p:nvPr/>
        </p:nvSpPr>
        <p:spPr>
          <a:xfrm>
            <a:off x="6309141" y="4292747"/>
            <a:ext cx="1311273" cy="311150"/>
          </a:xfrm>
          <a:prstGeom prst="roundRect">
            <a:avLst>
              <a:gd name="adj" fmla="val 50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36000" rIns="108000" bIns="36000" numCol="1" spcCol="0" rtlCol="0" fromWordArt="0" anchor="ctr" anchorCtr="0" forceAA="0" compatLnSpc="1">
            <a:prstTxWarp prst="textNoShape">
              <a:avLst/>
            </a:prstTxWarp>
            <a:noAutofit/>
          </a:bodyPr>
          <a:lstStyle/>
          <a:p>
            <a:r>
              <a:rPr lang="en-US" altLang="ko-KR" sz="1400" dirty="0">
                <a:solidFill>
                  <a:schemeClr val="bg1"/>
                </a:solidFill>
                <a:latin typeface="+mn-ea"/>
              </a:rPr>
              <a:t>46-55</a:t>
            </a:r>
            <a:endParaRPr lang="ko-KR" altLang="en-US" sz="1400" dirty="0">
              <a:solidFill>
                <a:schemeClr val="bg1"/>
              </a:solidFill>
              <a:latin typeface="+mn-ea"/>
            </a:endParaRPr>
          </a:p>
        </p:txBody>
      </p:sp>
      <p:sp>
        <p:nvSpPr>
          <p:cNvPr id="16" name="사각형: 둥근 모서리 33">
            <a:extLst>
              <a:ext uri="{FF2B5EF4-FFF2-40B4-BE49-F238E27FC236}">
                <a16:creationId xmlns:a16="http://schemas.microsoft.com/office/drawing/2014/main" id="{7B8B6AB7-5EA8-E742-887D-7A37CF319C72}"/>
              </a:ext>
            </a:extLst>
          </p:cNvPr>
          <p:cNvSpPr/>
          <p:nvPr/>
        </p:nvSpPr>
        <p:spPr>
          <a:xfrm>
            <a:off x="6309141" y="4869137"/>
            <a:ext cx="4193500" cy="311150"/>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6000" tIns="36000" rIns="36000" bIns="36000" numCol="1" spcCol="0" rtlCol="0" fromWordArt="0" anchor="ctr" anchorCtr="0" forceAA="0" compatLnSpc="1">
            <a:prstTxWarp prst="textNoShape">
              <a:avLst/>
            </a:prstTxWarp>
            <a:noAutofit/>
          </a:bodyPr>
          <a:lstStyle/>
          <a:p>
            <a:pPr algn="ctr"/>
            <a:endParaRPr lang="ko-KR" altLang="en-US" sz="1400">
              <a:solidFill>
                <a:schemeClr val="tx1">
                  <a:lumMod val="65000"/>
                  <a:lumOff val="35000"/>
                </a:schemeClr>
              </a:solidFill>
            </a:endParaRPr>
          </a:p>
        </p:txBody>
      </p:sp>
      <p:sp>
        <p:nvSpPr>
          <p:cNvPr id="17" name="사각형: 둥근 모서리 34">
            <a:extLst>
              <a:ext uri="{FF2B5EF4-FFF2-40B4-BE49-F238E27FC236}">
                <a16:creationId xmlns:a16="http://schemas.microsoft.com/office/drawing/2014/main" id="{DBE00C1F-760E-EB4D-8770-FFEFE32ABCDE}"/>
              </a:ext>
            </a:extLst>
          </p:cNvPr>
          <p:cNvSpPr/>
          <p:nvPr/>
        </p:nvSpPr>
        <p:spPr>
          <a:xfrm>
            <a:off x="6309142" y="4869137"/>
            <a:ext cx="1673222" cy="311150"/>
          </a:xfrm>
          <a:prstGeom prst="roundRect">
            <a:avLst>
              <a:gd name="adj" fmla="val 50000"/>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08000" tIns="36000" rIns="108000" bIns="36000" numCol="1" spcCol="0" rtlCol="0" fromWordArt="0" anchor="ctr" anchorCtr="0" forceAA="0" compatLnSpc="1">
            <a:prstTxWarp prst="textNoShape">
              <a:avLst/>
            </a:prstTxWarp>
            <a:noAutofit/>
          </a:bodyPr>
          <a:lstStyle/>
          <a:p>
            <a:r>
              <a:rPr lang="en-US" altLang="ko-KR" sz="1400" dirty="0">
                <a:solidFill>
                  <a:schemeClr val="bg1"/>
                </a:solidFill>
                <a:latin typeface="+mn-ea"/>
              </a:rPr>
              <a:t>56-65</a:t>
            </a:r>
            <a:endParaRPr lang="ko-KR" altLang="en-US" sz="1400" dirty="0">
              <a:solidFill>
                <a:schemeClr val="bg1"/>
              </a:solidFill>
              <a:latin typeface="+mn-ea"/>
            </a:endParaRPr>
          </a:p>
        </p:txBody>
      </p:sp>
      <p:sp>
        <p:nvSpPr>
          <p:cNvPr id="18" name="직사각형 35">
            <a:extLst>
              <a:ext uri="{FF2B5EF4-FFF2-40B4-BE49-F238E27FC236}">
                <a16:creationId xmlns:a16="http://schemas.microsoft.com/office/drawing/2014/main" id="{A0C4812E-81B2-AD43-A7C9-5071B0DC4CD8}"/>
              </a:ext>
            </a:extLst>
          </p:cNvPr>
          <p:cNvSpPr/>
          <p:nvPr/>
        </p:nvSpPr>
        <p:spPr>
          <a:xfrm>
            <a:off x="7287040" y="1901172"/>
            <a:ext cx="2236451" cy="400110"/>
          </a:xfrm>
          <a:prstGeom prst="rect">
            <a:avLst/>
          </a:prstGeom>
        </p:spPr>
        <p:txBody>
          <a:bodyPr wrap="square" anchor="t" anchorCtr="0">
            <a:spAutoFit/>
          </a:bodyPr>
          <a:lstStyle/>
          <a:p>
            <a:pPr algn="ctr"/>
            <a:r>
              <a:rPr lang="ko-KR" altLang="en-US" sz="2000" dirty="0">
                <a:solidFill>
                  <a:schemeClr val="tx1">
                    <a:lumMod val="65000"/>
                    <a:lumOff val="35000"/>
                  </a:schemeClr>
                </a:solidFill>
                <a:latin typeface="Source Han Sans CN Regular" panose="020B0500000000000000" pitchFamily="34" charset="-128"/>
              </a:rPr>
              <a:t>请输入数据内容</a:t>
            </a:r>
          </a:p>
        </p:txBody>
      </p:sp>
    </p:spTree>
    <p:extLst>
      <p:ext uri="{BB962C8B-B14F-4D97-AF65-F5344CB8AC3E}">
        <p14:creationId xmlns:p14="http://schemas.microsoft.com/office/powerpoint/2010/main" val="3569150564"/>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dissolve">
                                      <p:cBhvr>
                                        <p:cTn id="10" dur="500"/>
                                        <p:tgtEl>
                                          <p:spTgt spid="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dissolve">
                                      <p:cBhvr>
                                        <p:cTn id="13" dur="500"/>
                                        <p:tgtEl>
                                          <p:spTgt spid="1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dissolve">
                                      <p:cBhvr>
                                        <p:cTn id="19" dur="500"/>
                                        <p:tgtEl>
                                          <p:spTgt spid="12"/>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dissolve">
                                      <p:cBhvr>
                                        <p:cTn id="28" dur="500"/>
                                        <p:tgtEl>
                                          <p:spTgt spid="15"/>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dissolve">
                                      <p:cBhvr>
                                        <p:cTn id="31" dur="500"/>
                                        <p:tgtEl>
                                          <p:spTgt spid="16"/>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dissolve">
                                      <p:cBhvr>
                                        <p:cTn id="34" dur="500"/>
                                        <p:tgtEl>
                                          <p:spTgt spid="17"/>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dissolve">
                                      <p:cBhvr>
                                        <p:cTn id="3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a:extLst>
              <a:ext uri="{FF2B5EF4-FFF2-40B4-BE49-F238E27FC236}">
                <a16:creationId xmlns:a16="http://schemas.microsoft.com/office/drawing/2014/main" id="{A32B9F85-D4C7-3E47-B1E7-4E0BD868DDEF}"/>
              </a:ext>
            </a:extLst>
          </p:cNvPr>
          <p:cNvSpPr/>
          <p:nvPr/>
        </p:nvSpPr>
        <p:spPr>
          <a:xfrm>
            <a:off x="6096000" y="1808370"/>
            <a:ext cx="2095500" cy="1892300"/>
          </a:xfrm>
          <a:prstGeom prst="roundRect">
            <a:avLst>
              <a:gd name="adj" fmla="val 7271"/>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文本框 12">
            <a:extLst>
              <a:ext uri="{FF2B5EF4-FFF2-40B4-BE49-F238E27FC236}">
                <a16:creationId xmlns:a16="http://schemas.microsoft.com/office/drawing/2014/main" id="{22E1141D-7424-C242-8305-26501734C61F}"/>
              </a:ext>
            </a:extLst>
          </p:cNvPr>
          <p:cNvSpPr txBox="1"/>
          <p:nvPr/>
        </p:nvSpPr>
        <p:spPr>
          <a:xfrm>
            <a:off x="6526959" y="4081670"/>
            <a:ext cx="1400400"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请输入标题</a:t>
            </a:r>
          </a:p>
        </p:txBody>
      </p:sp>
      <p:sp>
        <p:nvSpPr>
          <p:cNvPr id="14" name="文本框 13">
            <a:extLst>
              <a:ext uri="{FF2B5EF4-FFF2-40B4-BE49-F238E27FC236}">
                <a16:creationId xmlns:a16="http://schemas.microsoft.com/office/drawing/2014/main" id="{2BA50C57-BD63-FB4A-A129-84333CEB490C}"/>
              </a:ext>
            </a:extLst>
          </p:cNvPr>
          <p:cNvSpPr txBox="1"/>
          <p:nvPr/>
        </p:nvSpPr>
        <p:spPr>
          <a:xfrm>
            <a:off x="6262819" y="4623969"/>
            <a:ext cx="1928681" cy="774699"/>
          </a:xfrm>
          <a:prstGeom prst="rect">
            <a:avLst/>
          </a:prstGeom>
          <a:noFill/>
        </p:spPr>
        <p:txBody>
          <a:bodyPr wrap="square" rtlCol="0">
            <a:spAutoFit/>
          </a:bodyPr>
          <a:lstStyle/>
          <a:p>
            <a:pPr algn="ct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p>
        </p:txBody>
      </p:sp>
      <p:cxnSp>
        <p:nvCxnSpPr>
          <p:cNvPr id="15" name="直线连接符 14">
            <a:extLst>
              <a:ext uri="{FF2B5EF4-FFF2-40B4-BE49-F238E27FC236}">
                <a16:creationId xmlns:a16="http://schemas.microsoft.com/office/drawing/2014/main" id="{E6B44466-0BE5-7E48-A7BC-CE8E11903B33}"/>
              </a:ext>
            </a:extLst>
          </p:cNvPr>
          <p:cNvCxnSpPr/>
          <p:nvPr/>
        </p:nvCxnSpPr>
        <p:spPr>
          <a:xfrm>
            <a:off x="6871559" y="4522096"/>
            <a:ext cx="711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 name="圆角矩形 15">
            <a:extLst>
              <a:ext uri="{FF2B5EF4-FFF2-40B4-BE49-F238E27FC236}">
                <a16:creationId xmlns:a16="http://schemas.microsoft.com/office/drawing/2014/main" id="{D959DD34-A2DB-7043-81FD-45D4F5B42CE1}"/>
              </a:ext>
            </a:extLst>
          </p:cNvPr>
          <p:cNvSpPr/>
          <p:nvPr/>
        </p:nvSpPr>
        <p:spPr>
          <a:xfrm>
            <a:off x="8617173" y="1808370"/>
            <a:ext cx="2095500" cy="1892300"/>
          </a:xfrm>
          <a:prstGeom prst="roundRect">
            <a:avLst>
              <a:gd name="adj" fmla="val 7271"/>
            </a:avLst>
          </a:prstGeom>
          <a:blipFill>
            <a:blip r:embed="rId4"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7" name="文本框 16">
            <a:extLst>
              <a:ext uri="{FF2B5EF4-FFF2-40B4-BE49-F238E27FC236}">
                <a16:creationId xmlns:a16="http://schemas.microsoft.com/office/drawing/2014/main" id="{07307962-1DBC-E34E-BBE2-4755A9F14414}"/>
              </a:ext>
            </a:extLst>
          </p:cNvPr>
          <p:cNvSpPr txBox="1"/>
          <p:nvPr/>
        </p:nvSpPr>
        <p:spPr>
          <a:xfrm>
            <a:off x="9048132" y="4081670"/>
            <a:ext cx="1400400" cy="338554"/>
          </a:xfrm>
          <a:prstGeom prst="rect">
            <a:avLst/>
          </a:prstGeom>
          <a:noFill/>
        </p:spPr>
        <p:txBody>
          <a:bodyPr wrap="square" rtlCol="0">
            <a:spAutoFit/>
          </a:bodyPr>
          <a:lstStyle/>
          <a:p>
            <a:pPr algn="dist"/>
            <a:r>
              <a:rPr kumimoji="1" lang="zh-CN" altLang="en-US" sz="1600" dirty="0">
                <a:solidFill>
                  <a:schemeClr val="tx1">
                    <a:lumMod val="75000"/>
                    <a:lumOff val="25000"/>
                  </a:schemeClr>
                </a:solidFill>
                <a:latin typeface="+mn-ea"/>
                <a:cs typeface="+mn-ea"/>
                <a:sym typeface="+mn-lt"/>
              </a:rPr>
              <a:t>请输入标题</a:t>
            </a:r>
          </a:p>
        </p:txBody>
      </p:sp>
      <p:sp>
        <p:nvSpPr>
          <p:cNvPr id="18" name="文本框 17">
            <a:extLst>
              <a:ext uri="{FF2B5EF4-FFF2-40B4-BE49-F238E27FC236}">
                <a16:creationId xmlns:a16="http://schemas.microsoft.com/office/drawing/2014/main" id="{84BB0557-8D80-AE42-85FA-31285F199A13}"/>
              </a:ext>
            </a:extLst>
          </p:cNvPr>
          <p:cNvSpPr txBox="1"/>
          <p:nvPr/>
        </p:nvSpPr>
        <p:spPr>
          <a:xfrm>
            <a:off x="8783992" y="4623969"/>
            <a:ext cx="1928681" cy="774699"/>
          </a:xfrm>
          <a:prstGeom prst="rect">
            <a:avLst/>
          </a:prstGeom>
          <a:noFill/>
        </p:spPr>
        <p:txBody>
          <a:bodyPr wrap="square" rtlCol="0">
            <a:spAutoFit/>
          </a:bodyPr>
          <a:lstStyle/>
          <a:p>
            <a:pPr algn="ct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a:t>
            </a:r>
          </a:p>
        </p:txBody>
      </p:sp>
      <p:cxnSp>
        <p:nvCxnSpPr>
          <p:cNvPr id="19" name="直线连接符 18">
            <a:extLst>
              <a:ext uri="{FF2B5EF4-FFF2-40B4-BE49-F238E27FC236}">
                <a16:creationId xmlns:a16="http://schemas.microsoft.com/office/drawing/2014/main" id="{9601A216-CC9E-334D-A576-FAA0A0B54391}"/>
              </a:ext>
            </a:extLst>
          </p:cNvPr>
          <p:cNvCxnSpPr/>
          <p:nvPr/>
        </p:nvCxnSpPr>
        <p:spPr>
          <a:xfrm>
            <a:off x="9392732" y="4522096"/>
            <a:ext cx="711200" cy="0"/>
          </a:xfrm>
          <a:prstGeom prst="line">
            <a:avLst/>
          </a:prstGeom>
          <a:ln w="381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0" name="矩形 19">
            <a:extLst>
              <a:ext uri="{FF2B5EF4-FFF2-40B4-BE49-F238E27FC236}">
                <a16:creationId xmlns:a16="http://schemas.microsoft.com/office/drawing/2014/main" id="{0E7E9D6A-5F49-AB48-8A9B-0315462ACAB1}"/>
              </a:ext>
            </a:extLst>
          </p:cNvPr>
          <p:cNvSpPr/>
          <p:nvPr/>
        </p:nvSpPr>
        <p:spPr>
          <a:xfrm>
            <a:off x="1578408" y="2498106"/>
            <a:ext cx="165060" cy="149193"/>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1" name="矩形 20">
            <a:extLst>
              <a:ext uri="{FF2B5EF4-FFF2-40B4-BE49-F238E27FC236}">
                <a16:creationId xmlns:a16="http://schemas.microsoft.com/office/drawing/2014/main" id="{C416410F-8A03-7E47-B4B0-BC6F708F6333}"/>
              </a:ext>
            </a:extLst>
          </p:cNvPr>
          <p:cNvSpPr/>
          <p:nvPr/>
        </p:nvSpPr>
        <p:spPr>
          <a:xfrm>
            <a:off x="1578408" y="4294710"/>
            <a:ext cx="165060" cy="149193"/>
          </a:xfrm>
          <a:prstGeom prst="rect">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2" name="文本框 21">
            <a:extLst>
              <a:ext uri="{FF2B5EF4-FFF2-40B4-BE49-F238E27FC236}">
                <a16:creationId xmlns:a16="http://schemas.microsoft.com/office/drawing/2014/main" id="{BE631A2D-4202-9545-8F0E-82406069D24E}"/>
              </a:ext>
            </a:extLst>
          </p:cNvPr>
          <p:cNvSpPr txBox="1"/>
          <p:nvPr/>
        </p:nvSpPr>
        <p:spPr>
          <a:xfrm>
            <a:off x="1794660" y="1602689"/>
            <a:ext cx="3005951"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BUSINESS</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DATA</a:t>
            </a:r>
            <a:endParaRPr kumimoji="1" lang="zh-CN" altLang="en-US" sz="2800" dirty="0">
              <a:solidFill>
                <a:schemeClr val="tx1">
                  <a:lumMod val="75000"/>
                  <a:lumOff val="25000"/>
                </a:schemeClr>
              </a:solidFill>
              <a:latin typeface="+mj-ea"/>
              <a:ea typeface="+mj-ea"/>
            </a:endParaRPr>
          </a:p>
        </p:txBody>
      </p:sp>
      <p:sp>
        <p:nvSpPr>
          <p:cNvPr id="23" name="文本框 22">
            <a:extLst>
              <a:ext uri="{FF2B5EF4-FFF2-40B4-BE49-F238E27FC236}">
                <a16:creationId xmlns:a16="http://schemas.microsoft.com/office/drawing/2014/main" id="{BA216AAB-720C-1243-8383-57410159D07A}"/>
              </a:ext>
            </a:extLst>
          </p:cNvPr>
          <p:cNvSpPr txBox="1"/>
          <p:nvPr/>
        </p:nvSpPr>
        <p:spPr>
          <a:xfrm>
            <a:off x="1794660" y="2364157"/>
            <a:ext cx="3710608" cy="1064843"/>
          </a:xfrm>
          <a:prstGeom prst="rect">
            <a:avLst/>
          </a:prstGeom>
          <a:noFill/>
        </p:spPr>
        <p:txBody>
          <a:bodyPr wrap="square" rtlCol="0">
            <a:spAutoFit/>
          </a:bodyPr>
          <a:lstStyle/>
          <a:p>
            <a:pPr>
              <a:lnSpc>
                <a:spcPct val="15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
        <p:nvSpPr>
          <p:cNvPr id="24" name="文本框 23">
            <a:extLst>
              <a:ext uri="{FF2B5EF4-FFF2-40B4-BE49-F238E27FC236}">
                <a16:creationId xmlns:a16="http://schemas.microsoft.com/office/drawing/2014/main" id="{1C53635F-94F6-344D-9FC3-B291DDF18D5E}"/>
              </a:ext>
            </a:extLst>
          </p:cNvPr>
          <p:cNvSpPr txBox="1"/>
          <p:nvPr/>
        </p:nvSpPr>
        <p:spPr>
          <a:xfrm>
            <a:off x="1794660" y="4168474"/>
            <a:ext cx="3710608" cy="1064843"/>
          </a:xfrm>
          <a:prstGeom prst="rect">
            <a:avLst/>
          </a:prstGeom>
          <a:noFill/>
        </p:spPr>
        <p:txBody>
          <a:bodyPr wrap="square" rtlCol="0">
            <a:spAutoFit/>
          </a:bodyPr>
          <a:lstStyle/>
          <a:p>
            <a:pPr>
              <a:lnSpc>
                <a:spcPct val="150000"/>
              </a:lnSpc>
            </a:pPr>
            <a:r>
              <a:rPr kumimoji="1" lang="zh-CN" altLang="en-US" sz="1100" dirty="0">
                <a:solidFill>
                  <a:schemeClr val="tx1">
                    <a:lumMod val="50000"/>
                    <a:lumOff val="50000"/>
                  </a:schemeClr>
                </a:solidFill>
                <a:latin typeface="+mn-ea"/>
                <a:cs typeface="+mn-ea"/>
                <a:sym typeface="+mn-lt"/>
              </a:rPr>
              <a:t>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模板，请在此输入您需要的文字内容，感谢您使用我们的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模板。感谢您使用我们的</a:t>
            </a:r>
            <a:r>
              <a:rPr kumimoji="1" lang="en-US" altLang="zh-CN" sz="1100" dirty="0">
                <a:solidFill>
                  <a:schemeClr val="tx1">
                    <a:lumMod val="50000"/>
                    <a:lumOff val="50000"/>
                  </a:schemeClr>
                </a:solidFill>
                <a:latin typeface="+mn-ea"/>
                <a:cs typeface="+mn-ea"/>
                <a:sym typeface="+mn-lt"/>
              </a:rPr>
              <a:t>PPT</a:t>
            </a:r>
            <a:r>
              <a:rPr kumimoji="1" lang="zh-CN" altLang="en-US" sz="1100" dirty="0">
                <a:solidFill>
                  <a:schemeClr val="tx1">
                    <a:lumMod val="50000"/>
                    <a:lumOff val="50000"/>
                  </a:schemeClr>
                </a:solidFill>
                <a:latin typeface="+mn-ea"/>
                <a:cs typeface="+mn-ea"/>
                <a:sym typeface="+mn-lt"/>
              </a:rPr>
              <a:t>模板，</a:t>
            </a:r>
          </a:p>
        </p:txBody>
      </p:sp>
    </p:spTree>
    <p:extLst>
      <p:ext uri="{BB962C8B-B14F-4D97-AF65-F5344CB8AC3E}">
        <p14:creationId xmlns:p14="http://schemas.microsoft.com/office/powerpoint/2010/main" val="1321818462"/>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dissolve">
                                      <p:cBhvr>
                                        <p:cTn id="10" dur="500"/>
                                        <p:tgtEl>
                                          <p:spTgt spid="14"/>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dissolve">
                                      <p:cBhvr>
                                        <p:cTn id="13" dur="500"/>
                                        <p:tgtEl>
                                          <p:spTgt spid="17"/>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dissolve">
                                      <p:cBhvr>
                                        <p:cTn id="16" dur="500"/>
                                        <p:tgtEl>
                                          <p:spTgt spid="18"/>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dissolve">
                                      <p:cBhvr>
                                        <p:cTn id="21" dur="500"/>
                                        <p:tgtEl>
                                          <p:spTgt spid="22"/>
                                        </p:tgtEl>
                                      </p:cBhvr>
                                    </p:animEffect>
                                  </p:childTnLst>
                                </p:cTn>
                              </p:par>
                              <p:par>
                                <p:cTn id="22" presetID="9" presetClass="entr" presetSubtype="0" fill="hold" grpId="0" nodeType="with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dissolve">
                                      <p:cBhvr>
                                        <p:cTn id="24" dur="500"/>
                                        <p:tgtEl>
                                          <p:spTgt spid="23"/>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dissolve">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checkerboard(across)">
                                      <p:cBhvr>
                                        <p:cTn id="32" dur="500"/>
                                        <p:tgtEl>
                                          <p:spTgt spid="20"/>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checkerboard(across)">
                                      <p:cBhvr>
                                        <p:cTn id="35" dur="500"/>
                                        <p:tgtEl>
                                          <p:spTgt spid="21"/>
                                        </p:tgtEl>
                                      </p:cBhvr>
                                    </p:animEffect>
                                  </p:childTnLst>
                                </p:cTn>
                              </p:par>
                              <p:par>
                                <p:cTn id="36" presetID="5" presetClass="entr" presetSubtype="10" fill="hold" grpId="1" nodeType="with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checkerboard(across)">
                                      <p:cBhvr>
                                        <p:cTn id="38" dur="500"/>
                                        <p:tgtEl>
                                          <p:spTgt spid="22"/>
                                        </p:tgtEl>
                                      </p:cBhvr>
                                    </p:animEffect>
                                  </p:childTnLst>
                                </p:cTn>
                              </p:par>
                              <p:par>
                                <p:cTn id="39" presetID="5" presetClass="entr" presetSubtype="10" fill="hold" grpId="1"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checkerboard(across)">
                                      <p:cBhvr>
                                        <p:cTn id="41" dur="500"/>
                                        <p:tgtEl>
                                          <p:spTgt spid="23"/>
                                        </p:tgtEl>
                                      </p:cBhvr>
                                    </p:animEffect>
                                  </p:childTnLst>
                                </p:cTn>
                              </p:par>
                              <p:par>
                                <p:cTn id="42" presetID="5" presetClass="entr" presetSubtype="10" fill="hold" grpId="1"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checkerboard(across)">
                                      <p:cBhvr>
                                        <p:cTn id="4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7" grpId="0"/>
      <p:bldP spid="18" grpId="0"/>
      <p:bldP spid="20" grpId="0" animBg="1"/>
      <p:bldP spid="21" grpId="0" animBg="1"/>
      <p:bldP spid="22" grpId="0"/>
      <p:bldP spid="22" grpId="1"/>
      <p:bldP spid="23" grpId="0"/>
      <p:bldP spid="23" grpId="1"/>
      <p:bldP spid="24" grpId="0"/>
      <p:bldP spid="2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사각형: 둥근 모서리 13">
            <a:extLst>
              <a:ext uri="{FF2B5EF4-FFF2-40B4-BE49-F238E27FC236}">
                <a16:creationId xmlns:a16="http://schemas.microsoft.com/office/drawing/2014/main" id="{2F74E17B-0602-7140-B08F-2813F0AF1882}"/>
              </a:ext>
            </a:extLst>
          </p:cNvPr>
          <p:cNvSpPr/>
          <p:nvPr/>
        </p:nvSpPr>
        <p:spPr>
          <a:xfrm>
            <a:off x="4296228" y="2321625"/>
            <a:ext cx="1708806" cy="1314659"/>
          </a:xfrm>
          <a:prstGeom prst="roundRect">
            <a:avLst/>
          </a:prstGeom>
          <a:gradFill>
            <a:gsLst>
              <a:gs pos="10000">
                <a:schemeClr val="tx1">
                  <a:lumMod val="75000"/>
                  <a:lumOff val="25000"/>
                </a:schemeClr>
              </a:gs>
              <a:gs pos="100000">
                <a:schemeClr val="tx1">
                  <a:lumMod val="95000"/>
                  <a:lumOff val="5000"/>
                </a:schemeClr>
              </a:gs>
            </a:gsLst>
            <a:lin ang="5400000" scaled="1"/>
          </a:gradFill>
          <a:ln w="69850" cap="rnd">
            <a:noFill/>
            <a:prstDash val="solid"/>
            <a:roun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endParaRPr lang="ko-KR" altLang="en-US" sz="2400">
              <a:solidFill>
                <a:srgbClr val="000334"/>
              </a:solidFill>
              <a:latin typeface="+mj-lt"/>
            </a:endParaRPr>
          </a:p>
        </p:txBody>
      </p:sp>
      <p:sp>
        <p:nvSpPr>
          <p:cNvPr id="3" name="사각형: 둥근 모서리 14">
            <a:extLst>
              <a:ext uri="{FF2B5EF4-FFF2-40B4-BE49-F238E27FC236}">
                <a16:creationId xmlns:a16="http://schemas.microsoft.com/office/drawing/2014/main" id="{389DA151-A720-8748-8C72-8A0610FAAB89}"/>
              </a:ext>
            </a:extLst>
          </p:cNvPr>
          <p:cNvSpPr/>
          <p:nvPr/>
        </p:nvSpPr>
        <p:spPr>
          <a:xfrm>
            <a:off x="6215994" y="2321625"/>
            <a:ext cx="1708806" cy="1314659"/>
          </a:xfrm>
          <a:prstGeom prst="roundRect">
            <a:avLst/>
          </a:prstGeom>
          <a:gradFill>
            <a:gsLst>
              <a:gs pos="10000">
                <a:schemeClr val="tx1">
                  <a:lumMod val="75000"/>
                  <a:lumOff val="25000"/>
                </a:schemeClr>
              </a:gs>
              <a:gs pos="100000">
                <a:schemeClr val="tx1">
                  <a:lumMod val="95000"/>
                  <a:lumOff val="5000"/>
                </a:schemeClr>
              </a:gs>
            </a:gsLst>
            <a:lin ang="5400000" scaled="1"/>
          </a:gradFill>
          <a:ln w="69850" cap="rnd">
            <a:noFill/>
            <a:prstDash val="solid"/>
            <a:roun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endParaRPr lang="ko-KR" altLang="en-US" sz="2400">
              <a:solidFill>
                <a:srgbClr val="000334"/>
              </a:solidFill>
              <a:latin typeface="+mj-lt"/>
            </a:endParaRPr>
          </a:p>
        </p:txBody>
      </p:sp>
      <p:sp>
        <p:nvSpPr>
          <p:cNvPr id="4" name="사각형: 둥근 모서리 18">
            <a:extLst>
              <a:ext uri="{FF2B5EF4-FFF2-40B4-BE49-F238E27FC236}">
                <a16:creationId xmlns:a16="http://schemas.microsoft.com/office/drawing/2014/main" id="{36F2A82E-316F-8A47-BA81-7FFAADE428F2}"/>
              </a:ext>
            </a:extLst>
          </p:cNvPr>
          <p:cNvSpPr/>
          <p:nvPr/>
        </p:nvSpPr>
        <p:spPr>
          <a:xfrm>
            <a:off x="4296228" y="3847244"/>
            <a:ext cx="1708806" cy="1314659"/>
          </a:xfrm>
          <a:prstGeom prst="roundRect">
            <a:avLst/>
          </a:prstGeom>
          <a:gradFill>
            <a:gsLst>
              <a:gs pos="10000">
                <a:schemeClr val="tx1">
                  <a:lumMod val="75000"/>
                  <a:lumOff val="25000"/>
                </a:schemeClr>
              </a:gs>
              <a:gs pos="100000">
                <a:schemeClr val="tx1">
                  <a:lumMod val="95000"/>
                  <a:lumOff val="5000"/>
                </a:schemeClr>
              </a:gs>
            </a:gsLst>
            <a:lin ang="5400000" scaled="1"/>
          </a:gradFill>
          <a:ln w="69850" cap="rnd">
            <a:noFill/>
            <a:prstDash val="solid"/>
            <a:roun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endParaRPr lang="ko-KR" altLang="en-US" sz="2400">
              <a:solidFill>
                <a:srgbClr val="000334"/>
              </a:solidFill>
              <a:latin typeface="+mj-lt"/>
            </a:endParaRPr>
          </a:p>
        </p:txBody>
      </p:sp>
      <p:sp>
        <p:nvSpPr>
          <p:cNvPr id="5" name="사각형: 둥근 모서리 20">
            <a:extLst>
              <a:ext uri="{FF2B5EF4-FFF2-40B4-BE49-F238E27FC236}">
                <a16:creationId xmlns:a16="http://schemas.microsoft.com/office/drawing/2014/main" id="{679D663D-5C5A-2E4F-B268-E17BDE2722B2}"/>
              </a:ext>
            </a:extLst>
          </p:cNvPr>
          <p:cNvSpPr/>
          <p:nvPr/>
        </p:nvSpPr>
        <p:spPr>
          <a:xfrm>
            <a:off x="6215994" y="3847244"/>
            <a:ext cx="1708806" cy="1314659"/>
          </a:xfrm>
          <a:prstGeom prst="roundRect">
            <a:avLst/>
          </a:prstGeom>
          <a:gradFill>
            <a:gsLst>
              <a:gs pos="10000">
                <a:schemeClr val="tx1">
                  <a:lumMod val="75000"/>
                  <a:lumOff val="25000"/>
                </a:schemeClr>
              </a:gs>
              <a:gs pos="100000">
                <a:schemeClr val="tx1">
                  <a:lumMod val="95000"/>
                  <a:lumOff val="5000"/>
                </a:schemeClr>
              </a:gs>
            </a:gsLst>
            <a:lin ang="5400000" scaled="1"/>
          </a:gradFill>
          <a:ln w="69850" cap="rnd">
            <a:noFill/>
            <a:prstDash val="solid"/>
            <a:round/>
          </a:ln>
          <a:effectLst/>
        </p:spPr>
        <p:txBody>
          <a:bodyPr rot="0" spcFirstLastPara="0" vertOverflow="overflow" horzOverflow="overflow" vert="horz" wrap="square" lIns="0" tIns="0" rIns="0" bIns="0" numCol="1" spcCol="0" rtlCol="0" fromWordArt="0" anchor="ctr" anchorCtr="0" forceAA="0" compatLnSpc="1">
            <a:prstTxWarp prst="textNoShape">
              <a:avLst/>
            </a:prstTxWarp>
            <a:normAutofit/>
          </a:bodyPr>
          <a:lstStyle/>
          <a:p>
            <a:pPr algn="ctr"/>
            <a:endParaRPr lang="ko-KR" altLang="en-US" sz="2400">
              <a:solidFill>
                <a:srgbClr val="000334"/>
              </a:solidFill>
              <a:latin typeface="+mj-lt"/>
            </a:endParaRPr>
          </a:p>
        </p:txBody>
      </p:sp>
      <p:pic>
        <p:nvPicPr>
          <p:cNvPr id="6" name="그래픽 21">
            <a:extLst>
              <a:ext uri="{FF2B5EF4-FFF2-40B4-BE49-F238E27FC236}">
                <a16:creationId xmlns:a16="http://schemas.microsoft.com/office/drawing/2014/main" id="{B97D8532-33AC-A347-AFA7-20376EC7945E}"/>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964913" y="2623134"/>
            <a:ext cx="371436" cy="222862"/>
          </a:xfrm>
          <a:prstGeom prst="rect">
            <a:avLst/>
          </a:prstGeom>
        </p:spPr>
      </p:pic>
      <p:pic>
        <p:nvPicPr>
          <p:cNvPr id="7" name="그래픽 22">
            <a:extLst>
              <a:ext uri="{FF2B5EF4-FFF2-40B4-BE49-F238E27FC236}">
                <a16:creationId xmlns:a16="http://schemas.microsoft.com/office/drawing/2014/main" id="{DBF3FCCE-4D53-4F40-B391-81906F6BEC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6935330" y="2623134"/>
            <a:ext cx="270135" cy="270135"/>
          </a:xfrm>
          <a:prstGeom prst="rect">
            <a:avLst/>
          </a:prstGeom>
        </p:spPr>
      </p:pic>
      <p:pic>
        <p:nvPicPr>
          <p:cNvPr id="8" name="그래픽 23">
            <a:extLst>
              <a:ext uri="{FF2B5EF4-FFF2-40B4-BE49-F238E27FC236}">
                <a16:creationId xmlns:a16="http://schemas.microsoft.com/office/drawing/2014/main" id="{C484CCFB-AF59-8E49-8841-DB92B486F9E6}"/>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964914" y="4117132"/>
            <a:ext cx="371435" cy="360823"/>
          </a:xfrm>
          <a:prstGeom prst="rect">
            <a:avLst/>
          </a:prstGeom>
        </p:spPr>
      </p:pic>
      <p:pic>
        <p:nvPicPr>
          <p:cNvPr id="9" name="그래픽 24">
            <a:extLst>
              <a:ext uri="{FF2B5EF4-FFF2-40B4-BE49-F238E27FC236}">
                <a16:creationId xmlns:a16="http://schemas.microsoft.com/office/drawing/2014/main" id="{51D5C34E-6305-7243-B6E3-C0BAA9972595}"/>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6935330" y="4166334"/>
            <a:ext cx="270135" cy="256629"/>
          </a:xfrm>
          <a:prstGeom prst="rect">
            <a:avLst/>
          </a:prstGeom>
        </p:spPr>
      </p:pic>
      <p:sp>
        <p:nvSpPr>
          <p:cNvPr id="10" name="직사각형 25">
            <a:extLst>
              <a:ext uri="{FF2B5EF4-FFF2-40B4-BE49-F238E27FC236}">
                <a16:creationId xmlns:a16="http://schemas.microsoft.com/office/drawing/2014/main" id="{411043C9-7367-044C-91E9-1C327FAEA2A3}"/>
              </a:ext>
            </a:extLst>
          </p:cNvPr>
          <p:cNvSpPr/>
          <p:nvPr/>
        </p:nvSpPr>
        <p:spPr>
          <a:xfrm>
            <a:off x="4296228" y="4573879"/>
            <a:ext cx="1708806" cy="288147"/>
          </a:xfrm>
          <a:prstGeom prst="rect">
            <a:avLst/>
          </a:prstGeom>
        </p:spPr>
        <p:txBody>
          <a:bodyPr wrap="square" lIns="0" tIns="36000" rIns="0" bIns="36000" anchor="ctr" anchorCtr="0">
            <a:spAutoFit/>
          </a:bodyPr>
          <a:lstStyle/>
          <a:p>
            <a:pPr algn="ctr"/>
            <a:r>
              <a:rPr lang="en-US" altLang="ko-KR" sz="1400" dirty="0">
                <a:solidFill>
                  <a:schemeClr val="bg1"/>
                </a:solidFill>
                <a:latin typeface="+mj-ea"/>
                <a:ea typeface="+mj-ea"/>
              </a:rPr>
              <a:t>Opportunities</a:t>
            </a:r>
            <a:endParaRPr lang="ko-KR" altLang="en-US" sz="1400" dirty="0">
              <a:solidFill>
                <a:schemeClr val="bg1"/>
              </a:solidFill>
              <a:latin typeface="+mj-ea"/>
              <a:ea typeface="+mj-ea"/>
            </a:endParaRPr>
          </a:p>
        </p:txBody>
      </p:sp>
      <p:sp>
        <p:nvSpPr>
          <p:cNvPr id="11" name="직사각형 26">
            <a:extLst>
              <a:ext uri="{FF2B5EF4-FFF2-40B4-BE49-F238E27FC236}">
                <a16:creationId xmlns:a16="http://schemas.microsoft.com/office/drawing/2014/main" id="{4D987371-13A9-CA4E-9718-D983F7B29BAB}"/>
              </a:ext>
            </a:extLst>
          </p:cNvPr>
          <p:cNvSpPr/>
          <p:nvPr/>
        </p:nvSpPr>
        <p:spPr>
          <a:xfrm>
            <a:off x="6215994" y="4573879"/>
            <a:ext cx="1708806" cy="288147"/>
          </a:xfrm>
          <a:prstGeom prst="rect">
            <a:avLst/>
          </a:prstGeom>
        </p:spPr>
        <p:txBody>
          <a:bodyPr wrap="square" lIns="0" tIns="36000" rIns="0" bIns="36000" anchor="ctr" anchorCtr="0">
            <a:spAutoFit/>
          </a:bodyPr>
          <a:lstStyle/>
          <a:p>
            <a:pPr algn="ctr"/>
            <a:r>
              <a:rPr lang="en-US" altLang="ko-KR" sz="1400" dirty="0">
                <a:solidFill>
                  <a:schemeClr val="bg1"/>
                </a:solidFill>
                <a:latin typeface="+mj-ea"/>
                <a:ea typeface="+mj-ea"/>
              </a:rPr>
              <a:t>Threats</a:t>
            </a:r>
            <a:endParaRPr lang="ko-KR" altLang="en-US" sz="1400" dirty="0">
              <a:solidFill>
                <a:schemeClr val="bg1"/>
              </a:solidFill>
              <a:latin typeface="+mj-ea"/>
              <a:ea typeface="+mj-ea"/>
            </a:endParaRPr>
          </a:p>
        </p:txBody>
      </p:sp>
      <p:sp>
        <p:nvSpPr>
          <p:cNvPr id="12" name="직사각형 27">
            <a:extLst>
              <a:ext uri="{FF2B5EF4-FFF2-40B4-BE49-F238E27FC236}">
                <a16:creationId xmlns:a16="http://schemas.microsoft.com/office/drawing/2014/main" id="{7615C716-EECE-F64A-AA55-0CDB0CEADEF2}"/>
              </a:ext>
            </a:extLst>
          </p:cNvPr>
          <p:cNvSpPr/>
          <p:nvPr/>
        </p:nvSpPr>
        <p:spPr>
          <a:xfrm>
            <a:off x="4296228" y="3044185"/>
            <a:ext cx="1708806" cy="288147"/>
          </a:xfrm>
          <a:prstGeom prst="rect">
            <a:avLst/>
          </a:prstGeom>
        </p:spPr>
        <p:txBody>
          <a:bodyPr wrap="square" lIns="0" tIns="36000" rIns="0" bIns="36000" anchor="ctr" anchorCtr="0">
            <a:spAutoFit/>
          </a:bodyPr>
          <a:lstStyle/>
          <a:p>
            <a:pPr algn="ctr"/>
            <a:r>
              <a:rPr lang="en-US" altLang="ko-KR" sz="1400" dirty="0">
                <a:solidFill>
                  <a:schemeClr val="bg1"/>
                </a:solidFill>
                <a:latin typeface="+mj-ea"/>
                <a:ea typeface="+mj-ea"/>
              </a:rPr>
              <a:t>Strengths</a:t>
            </a:r>
            <a:endParaRPr lang="ko-KR" altLang="en-US" sz="1400" dirty="0">
              <a:solidFill>
                <a:schemeClr val="bg1"/>
              </a:solidFill>
              <a:latin typeface="+mj-ea"/>
              <a:ea typeface="+mj-ea"/>
            </a:endParaRPr>
          </a:p>
        </p:txBody>
      </p:sp>
      <p:sp>
        <p:nvSpPr>
          <p:cNvPr id="13" name="직사각형 28">
            <a:extLst>
              <a:ext uri="{FF2B5EF4-FFF2-40B4-BE49-F238E27FC236}">
                <a16:creationId xmlns:a16="http://schemas.microsoft.com/office/drawing/2014/main" id="{22CA6103-0AEA-B740-878E-A53DA8BF313C}"/>
              </a:ext>
            </a:extLst>
          </p:cNvPr>
          <p:cNvSpPr/>
          <p:nvPr/>
        </p:nvSpPr>
        <p:spPr>
          <a:xfrm>
            <a:off x="6215994" y="3044185"/>
            <a:ext cx="1708806" cy="288147"/>
          </a:xfrm>
          <a:prstGeom prst="rect">
            <a:avLst/>
          </a:prstGeom>
        </p:spPr>
        <p:txBody>
          <a:bodyPr wrap="square" lIns="0" tIns="36000" rIns="0" bIns="36000" anchor="ctr" anchorCtr="0">
            <a:spAutoFit/>
          </a:bodyPr>
          <a:lstStyle/>
          <a:p>
            <a:pPr algn="ctr"/>
            <a:r>
              <a:rPr lang="en-US" altLang="ko-KR" sz="1400" dirty="0">
                <a:solidFill>
                  <a:schemeClr val="bg1"/>
                </a:solidFill>
                <a:latin typeface="+mj-ea"/>
                <a:ea typeface="+mj-ea"/>
              </a:rPr>
              <a:t>Weakness</a:t>
            </a:r>
            <a:endParaRPr lang="ko-KR" altLang="en-US" sz="1400" dirty="0">
              <a:solidFill>
                <a:schemeClr val="bg1"/>
              </a:solidFill>
              <a:latin typeface="+mj-ea"/>
              <a:ea typeface="+mj-ea"/>
            </a:endParaRPr>
          </a:p>
        </p:txBody>
      </p:sp>
      <p:sp>
        <p:nvSpPr>
          <p:cNvPr id="14" name="文本框 13">
            <a:extLst>
              <a:ext uri="{FF2B5EF4-FFF2-40B4-BE49-F238E27FC236}">
                <a16:creationId xmlns:a16="http://schemas.microsoft.com/office/drawing/2014/main" id="{86940892-B4B0-B74D-9675-D230FCFE8F95}"/>
              </a:ext>
            </a:extLst>
          </p:cNvPr>
          <p:cNvSpPr txBox="1"/>
          <p:nvPr/>
        </p:nvSpPr>
        <p:spPr>
          <a:xfrm>
            <a:off x="1985794" y="2215918"/>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5" name="文本框 14">
            <a:extLst>
              <a:ext uri="{FF2B5EF4-FFF2-40B4-BE49-F238E27FC236}">
                <a16:creationId xmlns:a16="http://schemas.microsoft.com/office/drawing/2014/main" id="{357C6B05-335D-DF40-BD31-BE53E03A314F}"/>
              </a:ext>
            </a:extLst>
          </p:cNvPr>
          <p:cNvSpPr txBox="1"/>
          <p:nvPr/>
        </p:nvSpPr>
        <p:spPr>
          <a:xfrm>
            <a:off x="2054999" y="3925162"/>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6" name="文本框 15">
            <a:extLst>
              <a:ext uri="{FF2B5EF4-FFF2-40B4-BE49-F238E27FC236}">
                <a16:creationId xmlns:a16="http://schemas.microsoft.com/office/drawing/2014/main" id="{0414CD7C-C777-6D4D-9964-74B953CFBF5F}"/>
              </a:ext>
            </a:extLst>
          </p:cNvPr>
          <p:cNvSpPr txBox="1"/>
          <p:nvPr/>
        </p:nvSpPr>
        <p:spPr>
          <a:xfrm>
            <a:off x="8390553" y="2220924"/>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7" name="文本框 16">
            <a:extLst>
              <a:ext uri="{FF2B5EF4-FFF2-40B4-BE49-F238E27FC236}">
                <a16:creationId xmlns:a16="http://schemas.microsoft.com/office/drawing/2014/main" id="{BDB55CD8-EF89-934F-976D-845C5EBA79E8}"/>
              </a:ext>
            </a:extLst>
          </p:cNvPr>
          <p:cNvSpPr txBox="1"/>
          <p:nvPr/>
        </p:nvSpPr>
        <p:spPr>
          <a:xfrm>
            <a:off x="8459758" y="3925162"/>
            <a:ext cx="1639000" cy="369332"/>
          </a:xfrm>
          <a:prstGeom prst="rect">
            <a:avLst/>
          </a:prstGeom>
          <a:noFill/>
        </p:spPr>
        <p:txBody>
          <a:bodyPr wrap="square" rtlCol="0">
            <a:spAutoFit/>
          </a:bodyPr>
          <a:lstStyle/>
          <a:p>
            <a:pPr algn="dist"/>
            <a:r>
              <a:rPr lang="zh-CN" altLang="en-US" dirty="0">
                <a:latin typeface="Arial" panose="020B0604020202020204" pitchFamily="34" charset="0"/>
                <a:ea typeface="思源黑体 CN Regular" panose="020B0500000000000000" pitchFamily="34" charset="-122"/>
                <a:cs typeface="+mn-ea"/>
                <a:sym typeface="Arial" panose="020B0604020202020204" pitchFamily="34" charset="0"/>
              </a:rPr>
              <a:t>添加标题</a:t>
            </a:r>
          </a:p>
        </p:txBody>
      </p:sp>
      <p:sp>
        <p:nvSpPr>
          <p:cNvPr id="18" name="文本框 17">
            <a:extLst>
              <a:ext uri="{FF2B5EF4-FFF2-40B4-BE49-F238E27FC236}">
                <a16:creationId xmlns:a16="http://schemas.microsoft.com/office/drawing/2014/main" id="{B81FF8CB-6A09-1E47-81DE-1A982692643C}"/>
              </a:ext>
            </a:extLst>
          </p:cNvPr>
          <p:cNvSpPr txBox="1"/>
          <p:nvPr/>
        </p:nvSpPr>
        <p:spPr>
          <a:xfrm>
            <a:off x="599946" y="2638482"/>
            <a:ext cx="3084403" cy="841512"/>
          </a:xfrm>
          <a:prstGeom prst="rect">
            <a:avLst/>
          </a:prstGeom>
          <a:noFill/>
        </p:spPr>
        <p:txBody>
          <a:bodyPr wrap="square" rtlCol="0">
            <a:spAutoFit/>
          </a:bodyPr>
          <a:lstStyle/>
          <a:p>
            <a:pPr algn="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19" name="文本框 18">
            <a:extLst>
              <a:ext uri="{FF2B5EF4-FFF2-40B4-BE49-F238E27FC236}">
                <a16:creationId xmlns:a16="http://schemas.microsoft.com/office/drawing/2014/main" id="{EC4C3D7B-1AAA-4A49-8986-81AA3169FFC2}"/>
              </a:ext>
            </a:extLst>
          </p:cNvPr>
          <p:cNvSpPr txBox="1"/>
          <p:nvPr/>
        </p:nvSpPr>
        <p:spPr>
          <a:xfrm>
            <a:off x="609596" y="4320391"/>
            <a:ext cx="3084403" cy="841512"/>
          </a:xfrm>
          <a:prstGeom prst="rect">
            <a:avLst/>
          </a:prstGeom>
          <a:noFill/>
        </p:spPr>
        <p:txBody>
          <a:bodyPr wrap="square" rtlCol="0">
            <a:spAutoFit/>
          </a:bodyPr>
          <a:lstStyle/>
          <a:p>
            <a:pPr algn="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20" name="文本框 19">
            <a:extLst>
              <a:ext uri="{FF2B5EF4-FFF2-40B4-BE49-F238E27FC236}">
                <a16:creationId xmlns:a16="http://schemas.microsoft.com/office/drawing/2014/main" id="{B128D742-1903-6B4A-9FEA-6A049A66DF0A}"/>
              </a:ext>
            </a:extLst>
          </p:cNvPr>
          <p:cNvSpPr txBox="1"/>
          <p:nvPr/>
        </p:nvSpPr>
        <p:spPr>
          <a:xfrm>
            <a:off x="8388231" y="2630965"/>
            <a:ext cx="3084402" cy="841512"/>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
        <p:nvSpPr>
          <p:cNvPr id="21" name="文本框 20">
            <a:extLst>
              <a:ext uri="{FF2B5EF4-FFF2-40B4-BE49-F238E27FC236}">
                <a16:creationId xmlns:a16="http://schemas.microsoft.com/office/drawing/2014/main" id="{BE992D45-018A-5F47-A934-4D8BE24A7AF8}"/>
              </a:ext>
            </a:extLst>
          </p:cNvPr>
          <p:cNvSpPr txBox="1"/>
          <p:nvPr/>
        </p:nvSpPr>
        <p:spPr>
          <a:xfrm>
            <a:off x="8388231" y="4294494"/>
            <a:ext cx="3084402" cy="841512"/>
          </a:xfrm>
          <a:prstGeom prst="rect">
            <a:avLst/>
          </a:prstGeom>
          <a:noFill/>
        </p:spPr>
        <p:txBody>
          <a:bodyPr wrap="square" rtlCol="0">
            <a:spAutoFit/>
          </a:bodyPr>
          <a:lstStyle/>
          <a:p>
            <a:pPr>
              <a:lnSpc>
                <a:spcPct val="120000"/>
              </a:lnSpc>
            </a:pPr>
            <a:r>
              <a:rPr lang="zh-CN" altLang="en-US" sz="1400" dirty="0">
                <a:solidFill>
                  <a:schemeClr val="tx1">
                    <a:lumMod val="50000"/>
                    <a:lumOff val="50000"/>
                  </a:schemeClr>
                </a:solidFill>
                <a:latin typeface="Arial" panose="020B0604020202020204" pitchFamily="34" charset="0"/>
                <a:ea typeface="思源黑体 CN Regular" panose="020B0500000000000000" pitchFamily="34" charset="-122"/>
                <a:cs typeface="+mn-ea"/>
                <a:sym typeface="Arial" panose="020B0604020202020204" pitchFamily="34" charset="0"/>
              </a:rPr>
              <a:t>单击此处添加内容，内容要与标题相符，可以直接复制粘贴，要选择有用的关键词录入。单击此处添加内容</a:t>
            </a:r>
          </a:p>
        </p:txBody>
      </p:sp>
    </p:spTree>
    <p:extLst>
      <p:ext uri="{BB962C8B-B14F-4D97-AF65-F5344CB8AC3E}">
        <p14:creationId xmlns:p14="http://schemas.microsoft.com/office/powerpoint/2010/main" val="2549570989"/>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ssolve">
                                      <p:cBhvr>
                                        <p:cTn id="16" dur="500"/>
                                        <p:tgtEl>
                                          <p:spTgt spid="5"/>
                                        </p:tgtEl>
                                      </p:cBhvr>
                                    </p:animEffect>
                                  </p:childTnLst>
                                </p:cTn>
                              </p:par>
                              <p:par>
                                <p:cTn id="17" presetID="9"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ssolve">
                                      <p:cBhvr>
                                        <p:cTn id="19" dur="500"/>
                                        <p:tgtEl>
                                          <p:spTgt spid="6"/>
                                        </p:tgtEl>
                                      </p:cBhvr>
                                    </p:animEffect>
                                  </p:childTnLst>
                                </p:cTn>
                              </p:par>
                              <p:par>
                                <p:cTn id="20" presetID="9"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par>
                                <p:cTn id="23" presetID="9"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par>
                                <p:cTn id="26" presetID="9"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dissolve">
                                      <p:cBhvr>
                                        <p:cTn id="28" dur="500"/>
                                        <p:tgtEl>
                                          <p:spTgt spid="9"/>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dissolve">
                                      <p:cBhvr>
                                        <p:cTn id="31" dur="500"/>
                                        <p:tgtEl>
                                          <p:spTgt spid="10"/>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dissolve">
                                      <p:cBhvr>
                                        <p:cTn id="34" dur="500"/>
                                        <p:tgtEl>
                                          <p:spTgt spid="11"/>
                                        </p:tgtEl>
                                      </p:cBhvr>
                                    </p:animEffect>
                                  </p:childTnLst>
                                </p:cTn>
                              </p:par>
                              <p:par>
                                <p:cTn id="35" presetID="9" presetClass="entr" presetSubtype="0" fill="hold" grpId="0"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dissolve">
                                      <p:cBhvr>
                                        <p:cTn id="40" dur="500"/>
                                        <p:tgtEl>
                                          <p:spTgt spid="13"/>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500"/>
                                        <p:tgtEl>
                                          <p:spTgt spid="14"/>
                                        </p:tgtEl>
                                      </p:cBhvr>
                                    </p:animEffect>
                                  </p:childTnLst>
                                </p:cTn>
                              </p:par>
                              <p:par>
                                <p:cTn id="44" presetID="9" presetClass="entr" presetSubtype="0" fill="hold" grpId="0" nodeType="with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dissolve">
                                      <p:cBhvr>
                                        <p:cTn id="46" dur="500"/>
                                        <p:tgtEl>
                                          <p:spTgt spid="15"/>
                                        </p:tgtEl>
                                      </p:cBhvr>
                                    </p:animEffect>
                                  </p:childTnLst>
                                </p:cTn>
                              </p:par>
                              <p:par>
                                <p:cTn id="47" presetID="9"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dissolve">
                                      <p:cBhvr>
                                        <p:cTn id="49" dur="500"/>
                                        <p:tgtEl>
                                          <p:spTgt spid="16"/>
                                        </p:tgtEl>
                                      </p:cBhvr>
                                    </p:animEffect>
                                  </p:childTnLst>
                                </p:cTn>
                              </p:par>
                              <p:par>
                                <p:cTn id="50" presetID="9" presetClass="entr" presetSubtype="0"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dissolve">
                                      <p:cBhvr>
                                        <p:cTn id="52" dur="500"/>
                                        <p:tgtEl>
                                          <p:spTgt spid="17"/>
                                        </p:tgtEl>
                                      </p:cBhvr>
                                    </p:animEffect>
                                  </p:childTnLst>
                                </p:cTn>
                              </p:par>
                              <p:par>
                                <p:cTn id="53" presetID="9" presetClass="entr" presetSubtype="0"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dissolve">
                                      <p:cBhvr>
                                        <p:cTn id="55" dur="500"/>
                                        <p:tgtEl>
                                          <p:spTgt spid="18"/>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dissolve">
                                      <p:cBhvr>
                                        <p:cTn id="58" dur="500"/>
                                        <p:tgtEl>
                                          <p:spTgt spid="19"/>
                                        </p:tgtEl>
                                      </p:cBhvr>
                                    </p:animEffect>
                                  </p:childTnLst>
                                </p:cTn>
                              </p:par>
                              <p:par>
                                <p:cTn id="59" presetID="9"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dissolve">
                                      <p:cBhvr>
                                        <p:cTn id="61" dur="500"/>
                                        <p:tgtEl>
                                          <p:spTgt spid="20"/>
                                        </p:tgtEl>
                                      </p:cBhvr>
                                    </p:animEffect>
                                  </p:childTnLst>
                                </p:cTn>
                              </p:par>
                              <p:par>
                                <p:cTn id="62" presetID="9" presetClass="entr" presetSubtype="0" fill="hold" grpId="0" nodeType="withEffect">
                                  <p:stCondLst>
                                    <p:cond delay="0"/>
                                  </p:stCondLst>
                                  <p:childTnLst>
                                    <p:set>
                                      <p:cBhvr>
                                        <p:cTn id="63" dur="1" fill="hold">
                                          <p:stCondLst>
                                            <p:cond delay="0"/>
                                          </p:stCondLst>
                                        </p:cTn>
                                        <p:tgtEl>
                                          <p:spTgt spid="21"/>
                                        </p:tgtEl>
                                        <p:attrNameLst>
                                          <p:attrName>style.visibility</p:attrName>
                                        </p:attrNameLst>
                                      </p:cBhvr>
                                      <p:to>
                                        <p:strVal val="visible"/>
                                      </p:to>
                                    </p:set>
                                    <p:animEffect transition="in" filter="dissolve">
                                      <p:cBhvr>
                                        <p:cTn id="6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713B18C3-BB1C-6541-B6F3-6BC79D372B97}"/>
              </a:ext>
            </a:extLst>
          </p:cNvPr>
          <p:cNvSpPr/>
          <p:nvPr/>
        </p:nvSpPr>
        <p:spPr>
          <a:xfrm>
            <a:off x="0" y="1"/>
            <a:ext cx="90545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6" name="组合 5">
            <a:extLst>
              <a:ext uri="{FF2B5EF4-FFF2-40B4-BE49-F238E27FC236}">
                <a16:creationId xmlns:a16="http://schemas.microsoft.com/office/drawing/2014/main" id="{50154057-21CB-994D-9780-39797D3D617A}"/>
              </a:ext>
            </a:extLst>
          </p:cNvPr>
          <p:cNvGrpSpPr/>
          <p:nvPr/>
        </p:nvGrpSpPr>
        <p:grpSpPr>
          <a:xfrm>
            <a:off x="8089930" y="-3669792"/>
            <a:ext cx="7898759" cy="10527792"/>
            <a:chOff x="7132320" y="-3669792"/>
            <a:chExt cx="7898759" cy="10527792"/>
          </a:xfrm>
        </p:grpSpPr>
        <p:grpSp>
          <p:nvGrpSpPr>
            <p:cNvPr id="7" name="组合 6">
              <a:extLst>
                <a:ext uri="{FF2B5EF4-FFF2-40B4-BE49-F238E27FC236}">
                  <a16:creationId xmlns:a16="http://schemas.microsoft.com/office/drawing/2014/main" id="{ECA9271C-F2D4-D048-A562-C8AC003D7255}"/>
                </a:ext>
              </a:extLst>
            </p:cNvPr>
            <p:cNvGrpSpPr/>
            <p:nvPr/>
          </p:nvGrpSpPr>
          <p:grpSpPr>
            <a:xfrm>
              <a:off x="7132320" y="-3669792"/>
              <a:ext cx="7898759" cy="10527792"/>
              <a:chOff x="7914640" y="0"/>
              <a:chExt cx="5145399" cy="6858000"/>
            </a:xfrm>
          </p:grpSpPr>
          <p:sp>
            <p:nvSpPr>
              <p:cNvPr id="11" name="斜纹 10">
                <a:extLst>
                  <a:ext uri="{FF2B5EF4-FFF2-40B4-BE49-F238E27FC236}">
                    <a16:creationId xmlns:a16="http://schemas.microsoft.com/office/drawing/2014/main" id="{F80782C8-54E5-D644-A914-8CF916F284D2}"/>
                  </a:ext>
                </a:extLst>
              </p:cNvPr>
              <p:cNvSpPr/>
              <p:nvPr/>
            </p:nvSpPr>
            <p:spPr>
              <a:xfrm>
                <a:off x="7914640" y="0"/>
                <a:ext cx="4277360" cy="4277360"/>
              </a:xfrm>
              <a:prstGeom prst="diagStripe">
                <a:avLst>
                  <a:gd name="adj" fmla="val 67102"/>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2" name="斜纹 11">
                <a:extLst>
                  <a:ext uri="{FF2B5EF4-FFF2-40B4-BE49-F238E27FC236}">
                    <a16:creationId xmlns:a16="http://schemas.microsoft.com/office/drawing/2014/main" id="{73261EBD-892F-1445-A6E9-4DF3F3B5CD76}"/>
                  </a:ext>
                </a:extLst>
              </p:cNvPr>
              <p:cNvSpPr/>
              <p:nvPr/>
            </p:nvSpPr>
            <p:spPr>
              <a:xfrm rot="16200000">
                <a:off x="8490900" y="2288860"/>
                <a:ext cx="3992880" cy="5145399"/>
              </a:xfrm>
              <a:prstGeom prst="diagStripe">
                <a:avLst>
                  <a:gd name="adj" fmla="val 59026"/>
                </a:avLst>
              </a:prstGeom>
              <a:solidFill>
                <a:schemeClr val="tx1">
                  <a:lumMod val="85000"/>
                  <a:lumOff val="15000"/>
                </a:schemeClr>
              </a:solidFill>
              <a:ln>
                <a:noFill/>
              </a:ln>
              <a:effectLst>
                <a:outerShdw blurRad="127000" dist="508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solidFill>
                    <a:schemeClr val="tx1"/>
                  </a:solidFill>
                </a:endParaRPr>
              </a:p>
            </p:txBody>
          </p:sp>
        </p:grpSp>
        <p:grpSp>
          <p:nvGrpSpPr>
            <p:cNvPr id="8" name="组合 7">
              <a:extLst>
                <a:ext uri="{FF2B5EF4-FFF2-40B4-BE49-F238E27FC236}">
                  <a16:creationId xmlns:a16="http://schemas.microsoft.com/office/drawing/2014/main" id="{7F911211-668F-D440-A442-3E76FAF263A9}"/>
                </a:ext>
              </a:extLst>
            </p:cNvPr>
            <p:cNvGrpSpPr/>
            <p:nvPr/>
          </p:nvGrpSpPr>
          <p:grpSpPr>
            <a:xfrm>
              <a:off x="7914640" y="0"/>
              <a:ext cx="5145399" cy="6858000"/>
              <a:chOff x="7914640" y="0"/>
              <a:chExt cx="5145399" cy="6858000"/>
            </a:xfrm>
          </p:grpSpPr>
          <p:sp>
            <p:nvSpPr>
              <p:cNvPr id="9" name="斜纹 8">
                <a:extLst>
                  <a:ext uri="{FF2B5EF4-FFF2-40B4-BE49-F238E27FC236}">
                    <a16:creationId xmlns:a16="http://schemas.microsoft.com/office/drawing/2014/main" id="{AE5AA154-49A8-AF43-A0F3-0011F871CC54}"/>
                  </a:ext>
                </a:extLst>
              </p:cNvPr>
              <p:cNvSpPr/>
              <p:nvPr/>
            </p:nvSpPr>
            <p:spPr>
              <a:xfrm>
                <a:off x="7914640" y="0"/>
                <a:ext cx="4277360" cy="4277360"/>
              </a:xfrm>
              <a:prstGeom prst="diagStripe">
                <a:avLst>
                  <a:gd name="adj" fmla="val 67102"/>
                </a:avLst>
              </a:prstGeom>
              <a:gradFill flip="none" rotWithShape="1">
                <a:gsLst>
                  <a:gs pos="0">
                    <a:srgbClr val="B07A24"/>
                  </a:gs>
                  <a:gs pos="54000">
                    <a:srgbClr val="EABF56"/>
                  </a:gs>
                  <a:gs pos="86000">
                    <a:srgbClr val="B07A24"/>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10" name="斜纹 9">
                <a:extLst>
                  <a:ext uri="{FF2B5EF4-FFF2-40B4-BE49-F238E27FC236}">
                    <a16:creationId xmlns:a16="http://schemas.microsoft.com/office/drawing/2014/main" id="{A541F14E-3BC8-EE4F-BAF0-53DD74B6D6C4}"/>
                  </a:ext>
                </a:extLst>
              </p:cNvPr>
              <p:cNvSpPr/>
              <p:nvPr/>
            </p:nvSpPr>
            <p:spPr>
              <a:xfrm rot="16200000">
                <a:off x="8490900" y="2288860"/>
                <a:ext cx="3992880" cy="5145399"/>
              </a:xfrm>
              <a:prstGeom prst="diagStripe">
                <a:avLst>
                  <a:gd name="adj" fmla="val 59026"/>
                </a:avLst>
              </a:prstGeom>
              <a:gradFill>
                <a:gsLst>
                  <a:gs pos="0">
                    <a:srgbClr val="EABF56"/>
                  </a:gs>
                  <a:gs pos="100000">
                    <a:srgbClr val="B07A24"/>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grpSp>
      </p:grpSp>
      <p:sp>
        <p:nvSpPr>
          <p:cNvPr id="2" name="文本框 1">
            <a:extLst>
              <a:ext uri="{FF2B5EF4-FFF2-40B4-BE49-F238E27FC236}">
                <a16:creationId xmlns:a16="http://schemas.microsoft.com/office/drawing/2014/main" id="{3EBE0331-A95A-1B47-9146-69401457EC6F}"/>
              </a:ext>
            </a:extLst>
          </p:cNvPr>
          <p:cNvSpPr txBox="1"/>
          <p:nvPr/>
        </p:nvSpPr>
        <p:spPr>
          <a:xfrm>
            <a:off x="1167614" y="2828234"/>
            <a:ext cx="6500961" cy="1107996"/>
          </a:xfrm>
          <a:prstGeom prst="rect">
            <a:avLst/>
          </a:prstGeom>
          <a:noFill/>
        </p:spPr>
        <p:txBody>
          <a:bodyPr wrap="square" rtlCol="0">
            <a:spAutoFit/>
          </a:bodyPr>
          <a:lstStyle/>
          <a:p>
            <a:pPr algn="dist"/>
            <a:r>
              <a:rPr kumimoji="1" lang="zh-CN" altLang="en-US" sz="6600" dirty="0">
                <a:solidFill>
                  <a:schemeClr val="tx1">
                    <a:lumMod val="75000"/>
                    <a:lumOff val="25000"/>
                  </a:schemeClr>
                </a:solidFill>
                <a:latin typeface="+mj-ea"/>
                <a:ea typeface="+mj-ea"/>
              </a:rPr>
              <a:t>请输入标题文字</a:t>
            </a:r>
          </a:p>
        </p:txBody>
      </p:sp>
      <p:sp>
        <p:nvSpPr>
          <p:cNvPr id="3" name="文本框 2">
            <a:extLst>
              <a:ext uri="{FF2B5EF4-FFF2-40B4-BE49-F238E27FC236}">
                <a16:creationId xmlns:a16="http://schemas.microsoft.com/office/drawing/2014/main" id="{70530273-A753-1B47-AF11-E509F0EDA5B7}"/>
              </a:ext>
            </a:extLst>
          </p:cNvPr>
          <p:cNvSpPr txBox="1"/>
          <p:nvPr/>
        </p:nvSpPr>
        <p:spPr>
          <a:xfrm>
            <a:off x="1207370" y="2251079"/>
            <a:ext cx="1628972" cy="523220"/>
          </a:xfrm>
          <a:prstGeom prst="rect">
            <a:avLst/>
          </a:prstGeom>
          <a:noFill/>
        </p:spPr>
        <p:txBody>
          <a:bodyPr wrap="none" rtlCol="0">
            <a:spAutoFit/>
          </a:bodyPr>
          <a:lstStyle/>
          <a:p>
            <a:r>
              <a:rPr kumimoji="1" lang="en-US" altLang="zh-CN" sz="2800" dirty="0">
                <a:solidFill>
                  <a:schemeClr val="tx1">
                    <a:lumMod val="75000"/>
                    <a:lumOff val="25000"/>
                  </a:schemeClr>
                </a:solidFill>
                <a:latin typeface="+mj-ea"/>
                <a:ea typeface="+mj-ea"/>
              </a:rPr>
              <a:t>PART</a:t>
            </a:r>
            <a:r>
              <a:rPr kumimoji="1" lang="zh-CN" altLang="en-US" sz="2800" dirty="0">
                <a:solidFill>
                  <a:schemeClr val="tx1">
                    <a:lumMod val="75000"/>
                    <a:lumOff val="25000"/>
                  </a:schemeClr>
                </a:solidFill>
                <a:latin typeface="+mj-ea"/>
                <a:ea typeface="+mj-ea"/>
              </a:rPr>
              <a:t> </a:t>
            </a:r>
            <a:r>
              <a:rPr kumimoji="1" lang="en-US" altLang="zh-CN" sz="2800" dirty="0">
                <a:solidFill>
                  <a:schemeClr val="tx1">
                    <a:lumMod val="75000"/>
                    <a:lumOff val="25000"/>
                  </a:schemeClr>
                </a:solidFill>
                <a:latin typeface="+mj-ea"/>
                <a:ea typeface="+mj-ea"/>
              </a:rPr>
              <a:t>02</a:t>
            </a:r>
            <a:endParaRPr kumimoji="1" lang="zh-CN" altLang="en-US" sz="2800" dirty="0">
              <a:solidFill>
                <a:schemeClr val="tx1">
                  <a:lumMod val="75000"/>
                  <a:lumOff val="25000"/>
                </a:schemeClr>
              </a:solidFill>
              <a:latin typeface="+mj-ea"/>
              <a:ea typeface="+mj-ea"/>
            </a:endParaRPr>
          </a:p>
        </p:txBody>
      </p:sp>
      <p:sp>
        <p:nvSpPr>
          <p:cNvPr id="4" name="文本框 3">
            <a:extLst>
              <a:ext uri="{FF2B5EF4-FFF2-40B4-BE49-F238E27FC236}">
                <a16:creationId xmlns:a16="http://schemas.microsoft.com/office/drawing/2014/main" id="{A5B3D8E8-A62A-FF47-B9E9-1635B8401AB2}"/>
              </a:ext>
            </a:extLst>
          </p:cNvPr>
          <p:cNvSpPr txBox="1"/>
          <p:nvPr/>
        </p:nvSpPr>
        <p:spPr>
          <a:xfrm>
            <a:off x="1187492" y="3936230"/>
            <a:ext cx="6604786" cy="535852"/>
          </a:xfrm>
          <a:prstGeom prst="rect">
            <a:avLst/>
          </a:prstGeom>
          <a:noFill/>
        </p:spPr>
        <p:txBody>
          <a:bodyPr wrap="square" rtlCol="0">
            <a:spAutoFit/>
          </a:bodyPr>
          <a:lstStyle/>
          <a:p>
            <a:pPr>
              <a:lnSpc>
                <a:spcPct val="150000"/>
              </a:lnSpc>
            </a:pPr>
            <a:r>
              <a:rPr lang="en" altLang="zh-CN" sz="1050" dirty="0">
                <a:solidFill>
                  <a:schemeClr val="tx1">
                    <a:lumMod val="65000"/>
                    <a:lumOff val="35000"/>
                  </a:schemeClr>
                </a:solidFill>
                <a:latin typeface="+mn-ea"/>
              </a:rPr>
              <a:t>your content is entered here, or by copying your text, select paste in this box and choose to retain only text. your content is typed here, or by copying your text, select paste in this box.</a:t>
            </a:r>
          </a:p>
        </p:txBody>
      </p:sp>
    </p:spTree>
    <p:extLst>
      <p:ext uri="{BB962C8B-B14F-4D97-AF65-F5344CB8AC3E}">
        <p14:creationId xmlns:p14="http://schemas.microsoft.com/office/powerpoint/2010/main" val="1698230783"/>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dissolve">
                                      <p:cBhvr>
                                        <p:cTn id="10" dur="500"/>
                                        <p:tgtEl>
                                          <p:spTgt spid="3"/>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a:extLst>
              <a:ext uri="{FF2B5EF4-FFF2-40B4-BE49-F238E27FC236}">
                <a16:creationId xmlns:a16="http://schemas.microsoft.com/office/drawing/2014/main" id="{AA0EEF0A-7A66-7B47-BEAB-8810BE1BD603}"/>
              </a:ext>
            </a:extLst>
          </p:cNvPr>
          <p:cNvSpPr/>
          <p:nvPr/>
        </p:nvSpPr>
        <p:spPr>
          <a:xfrm>
            <a:off x="1508792" y="1599284"/>
            <a:ext cx="1378039" cy="1378039"/>
          </a:xfrm>
          <a:prstGeom prst="blockArc">
            <a:avLst>
              <a:gd name="adj1" fmla="val 20161538"/>
              <a:gd name="adj2" fmla="val 17941495"/>
              <a:gd name="adj3" fmla="val 617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3" name="空心弧 2">
            <a:extLst>
              <a:ext uri="{FF2B5EF4-FFF2-40B4-BE49-F238E27FC236}">
                <a16:creationId xmlns:a16="http://schemas.microsoft.com/office/drawing/2014/main" id="{6498158D-9F83-FA45-9166-76AF89145AD9}"/>
              </a:ext>
            </a:extLst>
          </p:cNvPr>
          <p:cNvSpPr/>
          <p:nvPr/>
        </p:nvSpPr>
        <p:spPr>
          <a:xfrm rot="3132583">
            <a:off x="1508792" y="1599284"/>
            <a:ext cx="1378039" cy="1378039"/>
          </a:xfrm>
          <a:prstGeom prst="blockArc">
            <a:avLst>
              <a:gd name="adj1" fmla="val 13908463"/>
              <a:gd name="adj2" fmla="val 17941495"/>
              <a:gd name="adj3" fmla="val 6179"/>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4" name="空心弧 3">
            <a:extLst>
              <a:ext uri="{FF2B5EF4-FFF2-40B4-BE49-F238E27FC236}">
                <a16:creationId xmlns:a16="http://schemas.microsoft.com/office/drawing/2014/main" id="{4FDC8BF8-FD06-A747-ABD8-F1B046A20F54}"/>
              </a:ext>
            </a:extLst>
          </p:cNvPr>
          <p:cNvSpPr/>
          <p:nvPr/>
        </p:nvSpPr>
        <p:spPr>
          <a:xfrm>
            <a:off x="1508792" y="3148458"/>
            <a:ext cx="1378039" cy="1378039"/>
          </a:xfrm>
          <a:prstGeom prst="blockArc">
            <a:avLst>
              <a:gd name="adj1" fmla="val 20161538"/>
              <a:gd name="adj2" fmla="val 17941495"/>
              <a:gd name="adj3" fmla="val 617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5" name="空心弧 4">
            <a:extLst>
              <a:ext uri="{FF2B5EF4-FFF2-40B4-BE49-F238E27FC236}">
                <a16:creationId xmlns:a16="http://schemas.microsoft.com/office/drawing/2014/main" id="{A24DE01C-FDAA-6A46-8271-CD733B8F87C8}"/>
              </a:ext>
            </a:extLst>
          </p:cNvPr>
          <p:cNvSpPr/>
          <p:nvPr/>
        </p:nvSpPr>
        <p:spPr>
          <a:xfrm rot="6300000">
            <a:off x="1508792" y="3148458"/>
            <a:ext cx="1378039" cy="1378039"/>
          </a:xfrm>
          <a:prstGeom prst="blockArc">
            <a:avLst>
              <a:gd name="adj1" fmla="val 10506187"/>
              <a:gd name="adj2" fmla="val 17941495"/>
              <a:gd name="adj3" fmla="val 6179"/>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6" name="空心弧 5">
            <a:extLst>
              <a:ext uri="{FF2B5EF4-FFF2-40B4-BE49-F238E27FC236}">
                <a16:creationId xmlns:a16="http://schemas.microsoft.com/office/drawing/2014/main" id="{DA44A247-4090-2142-8284-89BA0EFD274B}"/>
              </a:ext>
            </a:extLst>
          </p:cNvPr>
          <p:cNvSpPr/>
          <p:nvPr/>
        </p:nvSpPr>
        <p:spPr>
          <a:xfrm>
            <a:off x="1508792" y="4697633"/>
            <a:ext cx="1378039" cy="1378039"/>
          </a:xfrm>
          <a:prstGeom prst="blockArc">
            <a:avLst>
              <a:gd name="adj1" fmla="val 20161538"/>
              <a:gd name="adj2" fmla="val 17941495"/>
              <a:gd name="adj3" fmla="val 6179"/>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7" name="空心弧 6">
            <a:extLst>
              <a:ext uri="{FF2B5EF4-FFF2-40B4-BE49-F238E27FC236}">
                <a16:creationId xmlns:a16="http://schemas.microsoft.com/office/drawing/2014/main" id="{83CDB4DC-66F4-A847-A47D-C1FE462A405A}"/>
              </a:ext>
            </a:extLst>
          </p:cNvPr>
          <p:cNvSpPr/>
          <p:nvPr/>
        </p:nvSpPr>
        <p:spPr>
          <a:xfrm rot="7200000">
            <a:off x="1508792" y="4697633"/>
            <a:ext cx="1378039" cy="1378039"/>
          </a:xfrm>
          <a:prstGeom prst="blockArc">
            <a:avLst>
              <a:gd name="adj1" fmla="val 6271038"/>
              <a:gd name="adj2" fmla="val 17941495"/>
              <a:gd name="adj3" fmla="val 6179"/>
            </a:avLst>
          </a:prstGeom>
          <a:gradFill>
            <a:gsLst>
              <a:gs pos="0">
                <a:schemeClr val="tx1">
                  <a:lumMod val="85000"/>
                  <a:lumOff val="15000"/>
                </a:schemeClr>
              </a:gs>
              <a:gs pos="100000">
                <a:schemeClr val="tx1">
                  <a:lumMod val="95000"/>
                  <a:lumOff val="5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tx1"/>
              </a:solidFill>
            </a:endParaRPr>
          </a:p>
        </p:txBody>
      </p:sp>
      <p:sp>
        <p:nvSpPr>
          <p:cNvPr id="8" name="文本框 7">
            <a:extLst>
              <a:ext uri="{FF2B5EF4-FFF2-40B4-BE49-F238E27FC236}">
                <a16:creationId xmlns:a16="http://schemas.microsoft.com/office/drawing/2014/main" id="{FD8DBD91-8E1F-6E48-AD50-1357548E277A}"/>
              </a:ext>
            </a:extLst>
          </p:cNvPr>
          <p:cNvSpPr txBox="1"/>
          <p:nvPr/>
        </p:nvSpPr>
        <p:spPr>
          <a:xfrm>
            <a:off x="1856485" y="2027174"/>
            <a:ext cx="716863" cy="461665"/>
          </a:xfrm>
          <a:prstGeom prst="rect">
            <a:avLst/>
          </a:prstGeom>
          <a:noFill/>
        </p:spPr>
        <p:txBody>
          <a:bodyPr wrap="none" rtlCol="0">
            <a:spAutoFit/>
          </a:bodyPr>
          <a:lstStyle/>
          <a:p>
            <a:r>
              <a:rPr kumimoji="1" lang="en-US" altLang="zh-CN" sz="24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16</a:t>
            </a:r>
            <a:r>
              <a:rPr kumimoji="1" lang="en-US" altLang="zh-CN" sz="16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a:t>
            </a:r>
            <a:endParaRPr kumimoji="1" lang="zh-CN" altLang="en-US" sz="2400">
              <a:solidFill>
                <a:schemeClr val="tx1">
                  <a:lumMod val="75000"/>
                  <a:lumOff val="25000"/>
                </a:schemeClr>
              </a:solidFill>
              <a:latin typeface="Source Han Sans CN Regular" panose="020B0500000000000000" pitchFamily="34" charset="-128"/>
              <a:ea typeface="Source Han Sans CN Regular" panose="020B0500000000000000" pitchFamily="34" charset="-128"/>
            </a:endParaRPr>
          </a:p>
        </p:txBody>
      </p:sp>
      <p:sp>
        <p:nvSpPr>
          <p:cNvPr id="9" name="文本框 8">
            <a:extLst>
              <a:ext uri="{FF2B5EF4-FFF2-40B4-BE49-F238E27FC236}">
                <a16:creationId xmlns:a16="http://schemas.microsoft.com/office/drawing/2014/main" id="{8C15E6AE-2599-1449-B949-65277955C2AD}"/>
              </a:ext>
            </a:extLst>
          </p:cNvPr>
          <p:cNvSpPr txBox="1"/>
          <p:nvPr/>
        </p:nvSpPr>
        <p:spPr>
          <a:xfrm>
            <a:off x="1856485" y="3567328"/>
            <a:ext cx="716863" cy="461665"/>
          </a:xfrm>
          <a:prstGeom prst="rect">
            <a:avLst/>
          </a:prstGeom>
          <a:noFill/>
        </p:spPr>
        <p:txBody>
          <a:bodyPr wrap="none" rtlCol="0">
            <a:spAutoFit/>
          </a:bodyPr>
          <a:lstStyle/>
          <a:p>
            <a:r>
              <a:rPr kumimoji="1" lang="en-US" altLang="zh-CN" sz="24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37</a:t>
            </a:r>
            <a:r>
              <a:rPr kumimoji="1" lang="en-US" altLang="zh-CN" sz="16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a:t>
            </a:r>
            <a:endParaRPr kumimoji="1" lang="zh-CN" altLang="en-US" sz="2400">
              <a:solidFill>
                <a:schemeClr val="tx1">
                  <a:lumMod val="75000"/>
                  <a:lumOff val="25000"/>
                </a:schemeClr>
              </a:solidFill>
              <a:latin typeface="Source Han Sans CN Regular" panose="020B0500000000000000" pitchFamily="34" charset="-128"/>
              <a:ea typeface="Source Han Sans CN Regular" panose="020B0500000000000000" pitchFamily="34" charset="-128"/>
            </a:endParaRPr>
          </a:p>
        </p:txBody>
      </p:sp>
      <p:sp>
        <p:nvSpPr>
          <p:cNvPr id="10" name="文本框 9">
            <a:extLst>
              <a:ext uri="{FF2B5EF4-FFF2-40B4-BE49-F238E27FC236}">
                <a16:creationId xmlns:a16="http://schemas.microsoft.com/office/drawing/2014/main" id="{7610ACB0-D941-1547-9B2C-0B950A3ED18D}"/>
              </a:ext>
            </a:extLst>
          </p:cNvPr>
          <p:cNvSpPr txBox="1"/>
          <p:nvPr/>
        </p:nvSpPr>
        <p:spPr>
          <a:xfrm>
            <a:off x="1856484" y="5155819"/>
            <a:ext cx="716863" cy="461665"/>
          </a:xfrm>
          <a:prstGeom prst="rect">
            <a:avLst/>
          </a:prstGeom>
          <a:noFill/>
        </p:spPr>
        <p:txBody>
          <a:bodyPr wrap="none" rtlCol="0">
            <a:spAutoFit/>
          </a:bodyPr>
          <a:lstStyle/>
          <a:p>
            <a:r>
              <a:rPr kumimoji="1" lang="en-US" altLang="zh-CN" sz="24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63</a:t>
            </a:r>
            <a:r>
              <a:rPr kumimoji="1" lang="en-US" altLang="zh-CN" sz="1600">
                <a:solidFill>
                  <a:schemeClr val="tx1">
                    <a:lumMod val="75000"/>
                    <a:lumOff val="25000"/>
                  </a:schemeClr>
                </a:solidFill>
                <a:latin typeface="Source Han Sans CN Regular" panose="020B0500000000000000" pitchFamily="34" charset="-128"/>
                <a:ea typeface="Source Han Sans CN Regular" panose="020B0500000000000000" pitchFamily="34" charset="-128"/>
              </a:rPr>
              <a:t>%</a:t>
            </a:r>
            <a:endParaRPr kumimoji="1" lang="zh-CN" altLang="en-US" sz="2400">
              <a:solidFill>
                <a:schemeClr val="tx1">
                  <a:lumMod val="75000"/>
                  <a:lumOff val="25000"/>
                </a:schemeClr>
              </a:solidFill>
              <a:latin typeface="Source Han Sans CN Regular" panose="020B0500000000000000" pitchFamily="34" charset="-128"/>
              <a:ea typeface="Source Han Sans CN Regular" panose="020B0500000000000000" pitchFamily="34" charset="-128"/>
            </a:endParaRPr>
          </a:p>
        </p:txBody>
      </p:sp>
      <p:grpSp>
        <p:nvGrpSpPr>
          <p:cNvPr id="11" name="组合 10">
            <a:extLst>
              <a:ext uri="{FF2B5EF4-FFF2-40B4-BE49-F238E27FC236}">
                <a16:creationId xmlns:a16="http://schemas.microsoft.com/office/drawing/2014/main" id="{90E11AF2-3359-E84D-A9AE-7D0BE969335F}"/>
              </a:ext>
            </a:extLst>
          </p:cNvPr>
          <p:cNvGrpSpPr/>
          <p:nvPr/>
        </p:nvGrpSpPr>
        <p:grpSpPr>
          <a:xfrm>
            <a:off x="3322751" y="2240676"/>
            <a:ext cx="3187418" cy="3133096"/>
            <a:chOff x="3567449" y="2240676"/>
            <a:chExt cx="3187418" cy="3133096"/>
          </a:xfrm>
        </p:grpSpPr>
        <p:cxnSp>
          <p:nvCxnSpPr>
            <p:cNvPr id="12" name="直线连接符 11">
              <a:extLst>
                <a:ext uri="{FF2B5EF4-FFF2-40B4-BE49-F238E27FC236}">
                  <a16:creationId xmlns:a16="http://schemas.microsoft.com/office/drawing/2014/main" id="{71C3AE16-93E9-0846-8D61-64666C58BFB7}"/>
                </a:ext>
              </a:extLst>
            </p:cNvPr>
            <p:cNvCxnSpPr/>
            <p:nvPr/>
          </p:nvCxnSpPr>
          <p:spPr>
            <a:xfrm>
              <a:off x="3567449" y="3798160"/>
              <a:ext cx="2859109"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椭圆 12">
              <a:extLst>
                <a:ext uri="{FF2B5EF4-FFF2-40B4-BE49-F238E27FC236}">
                  <a16:creationId xmlns:a16="http://schemas.microsoft.com/office/drawing/2014/main" id="{641C8108-8AB0-E04A-9808-3AFCEF96474B}"/>
                </a:ext>
              </a:extLst>
            </p:cNvPr>
            <p:cNvSpPr/>
            <p:nvPr/>
          </p:nvSpPr>
          <p:spPr>
            <a:xfrm>
              <a:off x="6471531" y="3656492"/>
              <a:ext cx="283336" cy="283336"/>
            </a:xfrm>
            <a:prstGeom prst="ellipse">
              <a:avLst/>
            </a:prstGeom>
            <a:solidFill>
              <a:schemeClr val="bg1"/>
            </a:solidFill>
            <a:ln w="1016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cxnSp>
          <p:nvCxnSpPr>
            <p:cNvPr id="14" name="直线连接符 13">
              <a:extLst>
                <a:ext uri="{FF2B5EF4-FFF2-40B4-BE49-F238E27FC236}">
                  <a16:creationId xmlns:a16="http://schemas.microsoft.com/office/drawing/2014/main" id="{8DBED491-63E9-4F47-8709-C030BF6FC23C}"/>
                </a:ext>
              </a:extLst>
            </p:cNvPr>
            <p:cNvCxnSpPr>
              <a:cxnSpLocks/>
            </p:cNvCxnSpPr>
            <p:nvPr/>
          </p:nvCxnSpPr>
          <p:spPr>
            <a:xfrm>
              <a:off x="3567449" y="2241873"/>
              <a:ext cx="80503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5" name="直线连接符 14">
              <a:extLst>
                <a:ext uri="{FF2B5EF4-FFF2-40B4-BE49-F238E27FC236}">
                  <a16:creationId xmlns:a16="http://schemas.microsoft.com/office/drawing/2014/main" id="{9E93E0F1-ABE9-764D-9D7C-1A58D52000F6}"/>
                </a:ext>
              </a:extLst>
            </p:cNvPr>
            <p:cNvCxnSpPr>
              <a:cxnSpLocks/>
            </p:cNvCxnSpPr>
            <p:nvPr/>
          </p:nvCxnSpPr>
          <p:spPr>
            <a:xfrm>
              <a:off x="3567449" y="5373772"/>
              <a:ext cx="805032"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线连接符 15">
              <a:extLst>
                <a:ext uri="{FF2B5EF4-FFF2-40B4-BE49-F238E27FC236}">
                  <a16:creationId xmlns:a16="http://schemas.microsoft.com/office/drawing/2014/main" id="{4C29BB76-EBD4-5A4E-BD0B-08A2178F00D1}"/>
                </a:ext>
              </a:extLst>
            </p:cNvPr>
            <p:cNvCxnSpPr>
              <a:cxnSpLocks/>
            </p:cNvCxnSpPr>
            <p:nvPr/>
          </p:nvCxnSpPr>
          <p:spPr>
            <a:xfrm>
              <a:off x="4372481" y="2240676"/>
              <a:ext cx="624522" cy="15574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直线连接符 16">
              <a:extLst>
                <a:ext uri="{FF2B5EF4-FFF2-40B4-BE49-F238E27FC236}">
                  <a16:creationId xmlns:a16="http://schemas.microsoft.com/office/drawing/2014/main" id="{86B3B9A8-664D-F747-B586-728DEA59924A}"/>
                </a:ext>
              </a:extLst>
            </p:cNvPr>
            <p:cNvCxnSpPr>
              <a:cxnSpLocks/>
            </p:cNvCxnSpPr>
            <p:nvPr/>
          </p:nvCxnSpPr>
          <p:spPr>
            <a:xfrm flipV="1">
              <a:off x="4372481" y="3813664"/>
              <a:ext cx="624522" cy="1557484"/>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18" name="文本框 17">
            <a:extLst>
              <a:ext uri="{FF2B5EF4-FFF2-40B4-BE49-F238E27FC236}">
                <a16:creationId xmlns:a16="http://schemas.microsoft.com/office/drawing/2014/main" id="{611837F8-0ECC-8543-909B-2AFB7FDE76EF}"/>
              </a:ext>
            </a:extLst>
          </p:cNvPr>
          <p:cNvSpPr txBox="1"/>
          <p:nvPr/>
        </p:nvSpPr>
        <p:spPr>
          <a:xfrm>
            <a:off x="7009335" y="1859464"/>
            <a:ext cx="3235712" cy="461665"/>
          </a:xfrm>
          <a:prstGeom prst="rect">
            <a:avLst/>
          </a:prstGeom>
          <a:noFill/>
        </p:spPr>
        <p:txBody>
          <a:bodyPr wrap="square" rtlCol="0">
            <a:spAutoFit/>
          </a:bodyPr>
          <a:lstStyle/>
          <a:p>
            <a:r>
              <a:rPr kumimoji="1" lang="zh-CN" altLang="en-US" sz="2400" dirty="0">
                <a:solidFill>
                  <a:schemeClr val="tx1">
                    <a:lumMod val="75000"/>
                    <a:lumOff val="25000"/>
                  </a:schemeClr>
                </a:solidFill>
                <a:latin typeface="+mj-ea"/>
                <a:ea typeface="+mj-ea"/>
                <a:cs typeface="+mn-ea"/>
                <a:sym typeface="+mn-lt"/>
              </a:rPr>
              <a:t>请在此输入标题文字</a:t>
            </a:r>
          </a:p>
        </p:txBody>
      </p:sp>
      <p:sp>
        <p:nvSpPr>
          <p:cNvPr id="19" name="文本框 18">
            <a:extLst>
              <a:ext uri="{FF2B5EF4-FFF2-40B4-BE49-F238E27FC236}">
                <a16:creationId xmlns:a16="http://schemas.microsoft.com/office/drawing/2014/main" id="{69B31AB2-0577-D54B-94B3-46A8C3F3900C}"/>
              </a:ext>
            </a:extLst>
          </p:cNvPr>
          <p:cNvSpPr txBox="1"/>
          <p:nvPr/>
        </p:nvSpPr>
        <p:spPr>
          <a:xfrm>
            <a:off x="7009335" y="2552563"/>
            <a:ext cx="4086612" cy="1014765"/>
          </a:xfrm>
          <a:prstGeom prst="rect">
            <a:avLst/>
          </a:prstGeom>
          <a:noFill/>
        </p:spPr>
        <p:txBody>
          <a:bodyPr wrap="square" rtlCol="0">
            <a:spAutoFit/>
          </a:bodyPr>
          <a:lstStyle/>
          <a:p>
            <a:pPr>
              <a:lnSpc>
                <a:spcPct val="13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
        <p:nvSpPr>
          <p:cNvPr id="20" name="文本框 19">
            <a:extLst>
              <a:ext uri="{FF2B5EF4-FFF2-40B4-BE49-F238E27FC236}">
                <a16:creationId xmlns:a16="http://schemas.microsoft.com/office/drawing/2014/main" id="{C03C6C38-9B0B-6B4E-B5FD-669CD38FE369}"/>
              </a:ext>
            </a:extLst>
          </p:cNvPr>
          <p:cNvSpPr txBox="1"/>
          <p:nvPr/>
        </p:nvSpPr>
        <p:spPr>
          <a:xfrm>
            <a:off x="7009335" y="3871471"/>
            <a:ext cx="1811714" cy="369332"/>
          </a:xfrm>
          <a:prstGeom prst="rect">
            <a:avLst/>
          </a:prstGeom>
          <a:noFill/>
        </p:spPr>
        <p:txBody>
          <a:bodyPr wrap="none" rtlCol="0">
            <a:spAutoFit/>
          </a:bodyPr>
          <a:lstStyle/>
          <a:p>
            <a:r>
              <a:rPr kumimoji="1" lang="en-US" altLang="zh-CN" dirty="0">
                <a:solidFill>
                  <a:schemeClr val="bg1">
                    <a:lumMod val="75000"/>
                  </a:schemeClr>
                </a:solidFill>
                <a:latin typeface="+mn-ea"/>
              </a:rPr>
              <a:t>PPT</a:t>
            </a:r>
            <a:r>
              <a:rPr kumimoji="1" lang="zh-CN" altLang="en-US" dirty="0">
                <a:solidFill>
                  <a:schemeClr val="bg1">
                    <a:lumMod val="75000"/>
                  </a:schemeClr>
                </a:solidFill>
                <a:latin typeface="+mn-ea"/>
              </a:rPr>
              <a:t> </a:t>
            </a:r>
            <a:r>
              <a:rPr kumimoji="1" lang="en-US" altLang="zh-CN" dirty="0">
                <a:solidFill>
                  <a:schemeClr val="bg1">
                    <a:lumMod val="75000"/>
                  </a:schemeClr>
                </a:solidFill>
                <a:latin typeface="+mn-ea"/>
              </a:rPr>
              <a:t>TEMPLATE</a:t>
            </a:r>
            <a:endParaRPr kumimoji="1" lang="zh-CN" altLang="en-US" dirty="0">
              <a:solidFill>
                <a:schemeClr val="bg1">
                  <a:lumMod val="75000"/>
                </a:schemeClr>
              </a:solidFill>
              <a:latin typeface="+mn-ea"/>
            </a:endParaRPr>
          </a:p>
        </p:txBody>
      </p:sp>
      <p:sp>
        <p:nvSpPr>
          <p:cNvPr id="21" name="文本框 20">
            <a:extLst>
              <a:ext uri="{FF2B5EF4-FFF2-40B4-BE49-F238E27FC236}">
                <a16:creationId xmlns:a16="http://schemas.microsoft.com/office/drawing/2014/main" id="{EB4B1402-FF1E-5B4B-95DA-14CBF088ECA5}"/>
              </a:ext>
            </a:extLst>
          </p:cNvPr>
          <p:cNvSpPr txBox="1"/>
          <p:nvPr/>
        </p:nvSpPr>
        <p:spPr>
          <a:xfrm>
            <a:off x="7009335" y="4240803"/>
            <a:ext cx="3852130" cy="1153264"/>
          </a:xfrm>
          <a:prstGeom prst="rect">
            <a:avLst/>
          </a:prstGeom>
          <a:noFill/>
        </p:spPr>
        <p:txBody>
          <a:bodyPr wrap="square" rtlCol="0">
            <a:spAutoFit/>
          </a:bodyPr>
          <a:lstStyle/>
          <a:p>
            <a:pPr>
              <a:lnSpc>
                <a:spcPct val="150000"/>
              </a:lnSpc>
            </a:pPr>
            <a:r>
              <a:rPr kumimoji="1" lang="zh-CN" altLang="en-US" sz="1200" dirty="0">
                <a:solidFill>
                  <a:schemeClr val="tx1">
                    <a:lumMod val="50000"/>
                    <a:lumOff val="50000"/>
                  </a:schemeClr>
                </a:solidFill>
                <a:latin typeface="+mn-ea"/>
                <a:cs typeface="+mn-ea"/>
                <a:sym typeface="+mn-lt"/>
              </a:rPr>
              <a:t>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模板，请在此输入您需要的文字内容，感谢您使用我们的</a:t>
            </a:r>
            <a:r>
              <a:rPr kumimoji="1" lang="en-US" altLang="zh-CN" sz="1200" dirty="0">
                <a:solidFill>
                  <a:schemeClr val="tx1">
                    <a:lumMod val="50000"/>
                    <a:lumOff val="50000"/>
                  </a:schemeClr>
                </a:solidFill>
                <a:latin typeface="+mn-ea"/>
                <a:cs typeface="+mn-ea"/>
                <a:sym typeface="+mn-lt"/>
              </a:rPr>
              <a:t>PPT</a:t>
            </a:r>
            <a:r>
              <a:rPr kumimoji="1" lang="zh-CN" altLang="en-US" sz="1200" dirty="0">
                <a:solidFill>
                  <a:schemeClr val="tx1">
                    <a:lumMod val="50000"/>
                    <a:lumOff val="50000"/>
                  </a:schemeClr>
                </a:solidFill>
                <a:latin typeface="+mn-ea"/>
                <a:cs typeface="+mn-ea"/>
                <a:sym typeface="+mn-lt"/>
              </a:rPr>
              <a:t>模板。</a:t>
            </a:r>
          </a:p>
        </p:txBody>
      </p:sp>
    </p:spTree>
    <p:extLst>
      <p:ext uri="{BB962C8B-B14F-4D97-AF65-F5344CB8AC3E}">
        <p14:creationId xmlns:p14="http://schemas.microsoft.com/office/powerpoint/2010/main" val="2698015096"/>
      </p:ext>
    </p:extLst>
  </p:cSld>
  <p:clrMapOvr>
    <a:masterClrMapping/>
  </p:clrMapOvr>
  <mc:AlternateContent xmlns:mc="http://schemas.openxmlformats.org/markup-compatibility/2006" xmlns:p14="http://schemas.microsoft.com/office/powerpoint/2010/main">
    <mc:Choice Requires="p14">
      <p:transition spd="slow" p14:dur="2000" advTm="3000"/>
    </mc:Choice>
    <mc:Fallback xmlns="">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dissolve">
                                      <p:cBhvr>
                                        <p:cTn id="7" dur="500"/>
                                        <p:tgtEl>
                                          <p:spTgt spid="18"/>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dissolve">
                                      <p:cBhvr>
                                        <p:cTn id="10" dur="500"/>
                                        <p:tgtEl>
                                          <p:spTgt spid="19"/>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dissolve">
                                      <p:cBhvr>
                                        <p:cTn id="13" dur="500"/>
                                        <p:tgtEl>
                                          <p:spTgt spid="20"/>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dissolve">
                                      <p:cBhvr>
                                        <p:cTn id="1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588ku">
      <a:majorFont>
        <a:latin typeface="Arial Black"/>
        <a:ea typeface="思源黑体 CN Bold"/>
        <a:cs typeface=""/>
      </a:majorFont>
      <a:minorFont>
        <a:latin typeface="Arial"/>
        <a:ea typeface="思源黑体 CN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4694</TotalTime>
  <Words>1732</Words>
  <Application>Microsoft Office PowerPoint</Application>
  <PresentationFormat>宽屏</PresentationFormat>
  <Paragraphs>167</Paragraphs>
  <Slides>20</Slides>
  <Notes>20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20</vt:i4>
      </vt:variant>
    </vt:vector>
  </HeadingPairs>
  <TitlesOfParts>
    <vt:vector size="28" baseType="lpstr">
      <vt:lpstr>Source Han Sans CN Regular</vt:lpstr>
      <vt:lpstr>DengXian</vt:lpstr>
      <vt:lpstr>思源黑体 CN Bold</vt:lpstr>
      <vt:lpstr>思源黑体 CN Normal</vt:lpstr>
      <vt:lpstr>思源黑体 CN Regular</vt:lpstr>
      <vt:lpstr>Arial</vt:lpstr>
      <vt:lpstr>Arial Black</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1122</cp:lastModifiedBy>
  <cp:revision>675</cp:revision>
  <dcterms:created xsi:type="dcterms:W3CDTF">2018-06-17T04:53:58Z</dcterms:created>
  <dcterms:modified xsi:type="dcterms:W3CDTF">2022-08-26T09:07:49Z</dcterms:modified>
</cp:coreProperties>
</file>