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836" r:id="rId3"/>
    <p:sldId id="961" r:id="rId5"/>
    <p:sldId id="963" r:id="rId6"/>
    <p:sldId id="981" r:id="rId7"/>
    <p:sldId id="971" r:id="rId8"/>
    <p:sldId id="979" r:id="rId9"/>
    <p:sldId id="980" r:id="rId10"/>
    <p:sldId id="983" r:id="rId11"/>
    <p:sldId id="969" r:id="rId12"/>
    <p:sldId id="970" r:id="rId13"/>
    <p:sldId id="972" r:id="rId14"/>
    <p:sldId id="975" r:id="rId15"/>
    <p:sldId id="984" r:id="rId16"/>
    <p:sldId id="978" r:id="rId17"/>
    <p:sldId id="974" r:id="rId18"/>
    <p:sldId id="977" r:id="rId19"/>
    <p:sldId id="968" r:id="rId20"/>
    <p:sldId id="985" r:id="rId21"/>
    <p:sldId id="973" r:id="rId22"/>
    <p:sldId id="976" r:id="rId23"/>
    <p:sldId id="967" r:id="rId24"/>
    <p:sldId id="944" r:id="rId25"/>
    <p:sldId id="982" r:id="rId26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3354" autoAdjust="0"/>
  </p:normalViewPr>
  <p:slideViewPr>
    <p:cSldViewPr showGuides="1">
      <p:cViewPr varScale="1">
        <p:scale>
          <a:sx n="96" d="100"/>
          <a:sy n="96" d="100"/>
        </p:scale>
        <p:origin x="82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3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05065320"/>
        <c:axId val="605062968"/>
      </c:barChart>
      <c:catAx>
        <c:axId val="605065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2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  <c:crossAx val="605062968"/>
        <c:crosses val="autoZero"/>
        <c:auto val="1"/>
        <c:lblAlgn val="ctr"/>
        <c:lblOffset val="100"/>
        <c:noMultiLvlLbl val="0"/>
      </c:catAx>
      <c:valAx>
        <c:axId val="605062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2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  <c:crossAx val="605065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explosion val="0"/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.177060247889839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fld id="{e0475967-d66f-4208-b0da-25902ee30e3a}" type="CATEGORYNAME">
                      <a:t>[CATEGORY NAME]</a:t>
                    </a:fld>
                    <a:endParaRPr lang="zh-CN" altLang="en-US" b="0" i="0" u="none" strike="noStrike" baseline="0" dirty="0"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38779900829128"/>
                      <c:h val="0.4071384606613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0.215927969295562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fld id="{8b6cd929-778d-4344-ae43-17c700ce0426}" type="CATEGORYNAME">
                      <a:t>[CATEGORY NAME]</a:t>
                    </a:fld>
                    <a:endParaRPr lang="zh-CN" altLang="en-US" b="0" i="0" u="none" strike="noStrike" baseline="0" dirty="0"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25365299658952"/>
                      <c:h val="0.40713846066135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0.168723089981616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fld id="{a40ea287-7d81-4691-af3d-834ecaffa7b3}" type="CATEGORYNAME">
                      <a:t>[CATEGORY NAME]</a:t>
                    </a:fld>
                    <a:endParaRPr lang="zh-CN" altLang="en-US" b="0" i="0" u="none" strike="noStrike" baseline="0" dirty="0"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241858604611074"/>
                  <c:y val="0.0052425027934134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/>
                  <a:lstStyle/>
                  <a:p>
                    <a:fld id="{2d30868c-af28-4b74-96bb-6b6004d98933}" type="CATEGORYNAME">
                      <a:t>[CATEGORY NAME]</a:t>
                    </a:fld>
                    <a:endParaRPr lang="zh-CN" altLang="en-US" sz="1800" b="0" i="0" u="none" strike="noStrike" kern="1200" baseline="0" dirty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/>
                <a:lstStyle/>
                <a:p>
                  <a:pPr algn="ctr">
                    <a:defRPr lang="zh-CN" sz="1800" b="0" i="0" u="none" strike="noStrike" kern="1200" baseline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defRPr>
                  </a:pPr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57452391897327"/>
                      <c:h val="0.38356576458510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</c:legendEntry>
      <c:layout>
        <c:manualLayout>
          <c:xMode val="edge"/>
          <c:yMode val="edge"/>
          <c:x val="0.874736789954125"/>
          <c:y val="0.629345207118618"/>
          <c:w val="0.0677020077028548"/>
          <c:h val="0.3476864550343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5400" cap="rnd" cmpd="sng" algn="ctr">
              <a:solidFill>
                <a:schemeClr val="accent4"/>
              </a:solidFill>
              <a:prstDash val="solid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7"/>
            <c:spPr>
              <a:solidFill>
                <a:srgbClr val="2F5EB0"/>
              </a:solidFill>
              <a:ln w="25400" cap="flat" cmpd="sng" algn="ctr">
                <a:solidFill>
                  <a:schemeClr val="accent4"/>
                </a:solidFill>
                <a:prstDash val="solid"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numFmt formatCode="General" sourceLinked="0"/>
            <c:spPr>
              <a:solidFill>
                <a:schemeClr val="accent6"/>
              </a:solidFill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62</c:v>
                </c:pt>
                <c:pt idx="2">
                  <c:v>40</c:v>
                </c:pt>
                <c:pt idx="3">
                  <c:v>32</c:v>
                </c:pt>
                <c:pt idx="4">
                  <c:v>40</c:v>
                </c:pt>
                <c:pt idx="5">
                  <c:v>30</c:v>
                </c:pt>
                <c:pt idx="6">
                  <c:v>28</c:v>
                </c:pt>
                <c:pt idx="7">
                  <c:v>20</c:v>
                </c:pt>
                <c:pt idx="8">
                  <c:v>40</c:v>
                </c:pt>
                <c:pt idx="9">
                  <c:v>38</c:v>
                </c:pt>
                <c:pt idx="10">
                  <c:v>47</c:v>
                </c:pt>
                <c:pt idx="11">
                  <c:v>37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Sheet1!$A$2:$A$13</c15:sqref>
                        </c15:formulaRef>
                      </c:ext>
                    </c:extLst>
                    <c:strCache>
                      <c:ptCount val="12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  <c:pt idx="6">
                        <c:v>Jul</c:v>
                      </c:pt>
                      <c:pt idx="7">
                        <c:v>Aug</c:v>
                      </c:pt>
                      <c:pt idx="8">
                        <c:v>Sep</c:v>
                      </c:pt>
                      <c:pt idx="9">
                        <c:v>Oct</c:v>
                      </c:pt>
                      <c:pt idx="10">
                        <c:v>Nov</c:v>
                      </c:pt>
                      <c:pt idx="11">
                        <c:v>Dec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ln w="25400" cap="rnd" cmpd="sng" algn="ctr">
              <a:solidFill>
                <a:schemeClr val="bg1">
                  <a:lumMod val="65000"/>
                  <a:alpha val="67059"/>
                </a:schemeClr>
              </a:solidFill>
              <a:prstDash val="solid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7"/>
            <c:spPr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chemeClr val="bg1">
                    <a:lumMod val="65000"/>
                    <a:alpha val="67059"/>
                  </a:schemeClr>
                </a:solidFill>
                <a:prstDash val="solid"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2"/>
              <c:delete val="1"/>
            </c:dLbl>
            <c:dLbl>
              <c:idx val="4"/>
              <c:delete val="1"/>
            </c:dLbl>
            <c:dLbl>
              <c:idx val="7"/>
              <c:delete val="1"/>
            </c:dLbl>
            <c:dLbl>
              <c:idx val="9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12700" cap="flat" cmpd="sng" algn="ctr">
                      <a:solidFill>
                        <a:schemeClr val="accent3"/>
                      </a:solidFill>
                      <a:prstDash val="solid"/>
                      <a:round/>
                      <a:tailEnd type="oval"/>
                    </a:ln>
                    <a:effectLst/>
                  </c:spPr>
                </c15:leaderLines>
              </c:ext>
            </c:extLst>
          </c:dLbls>
          <c:val>
            <c:numRef>
              <c:f>Sheet1!$C$2:$C$13</c:f>
              <c:numCache>
                <c:formatCode>General</c:formatCode>
                <c:ptCount val="12"/>
                <c:pt idx="0">
                  <c:v>32</c:v>
                </c:pt>
                <c:pt idx="1">
                  <c:v>15</c:v>
                </c:pt>
                <c:pt idx="2">
                  <c:v>65</c:v>
                </c:pt>
                <c:pt idx="3">
                  <c:v>17</c:v>
                </c:pt>
                <c:pt idx="4">
                  <c:v>50</c:v>
                </c:pt>
                <c:pt idx="5">
                  <c:v>42</c:v>
                </c:pt>
                <c:pt idx="6">
                  <c:v>15</c:v>
                </c:pt>
                <c:pt idx="7">
                  <c:v>35</c:v>
                </c:pt>
                <c:pt idx="8">
                  <c:v>25</c:v>
                </c:pt>
                <c:pt idx="9">
                  <c:v>45</c:v>
                </c:pt>
                <c:pt idx="10">
                  <c:v>35</c:v>
                </c:pt>
                <c:pt idx="11">
                  <c:v>51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Sheet1!$A$2:$A$13</c15:sqref>
                        </c15:formulaRef>
                      </c:ext>
                    </c:extLst>
                    <c:strCache>
                      <c:ptCount val="12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  <c:pt idx="6">
                        <c:v>Jul</c:v>
                      </c:pt>
                      <c:pt idx="7">
                        <c:v>Aug</c:v>
                      </c:pt>
                      <c:pt idx="8">
                        <c:v>Sep</c:v>
                      </c:pt>
                      <c:pt idx="9">
                        <c:v>Oct</c:v>
                      </c:pt>
                      <c:pt idx="10">
                        <c:v>Nov</c:v>
                      </c:pt>
                      <c:pt idx="11">
                        <c:v>Dec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72955144"/>
        <c:axId val="972957888"/>
      </c:lineChart>
      <c:catAx>
        <c:axId val="972955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 type="oval" w="sm" len="sm"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972957888"/>
        <c:crosses val="autoZero"/>
        <c:auto val="1"/>
        <c:lblAlgn val="ctr"/>
        <c:lblOffset val="100"/>
        <c:noMultiLvlLbl val="0"/>
      </c:catAx>
      <c:valAx>
        <c:axId val="972957888"/>
        <c:scaling>
          <c:orientation val="minMax"/>
          <c:max val="100"/>
        </c:scaling>
        <c:delete val="1"/>
        <c:axPos val="l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972955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0" cap="flat" cmpd="sng" algn="ctr">
      <a:noFill/>
      <a:round/>
    </a:ln>
    <a:effectLst/>
  </c:spPr>
  <c:txPr>
    <a:bodyPr/>
    <a:lstStyle/>
    <a:p>
      <a:pPr>
        <a:defRPr lang="zh-CN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8EBE660E-5CC2-4A50-916A-880C808B74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837B1-3942-4B36-A9A2-6AF914CEB0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grpSp>
        <p:nvGrpSpPr>
          <p:cNvPr id="12" name="组合 3"/>
          <p:cNvGrpSpPr/>
          <p:nvPr userDrawn="1"/>
        </p:nvGrpSpPr>
        <p:grpSpPr bwMode="auto">
          <a:xfrm flipH="1">
            <a:off x="-1" y="248018"/>
            <a:ext cx="179513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13" name="矩形 1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8500361" y="241918"/>
            <a:ext cx="365983" cy="2153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8504736" y="316259"/>
            <a:ext cx="366581" cy="19639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/>
          <p:nvPr userDrawn="1"/>
        </p:nvSpPr>
        <p:spPr>
          <a:xfrm>
            <a:off x="8519485" y="204940"/>
            <a:ext cx="337081" cy="35058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000" smtClean="0"/>
            </a:fld>
            <a:endParaRPr lang="en-US" sz="1000" dirty="0"/>
          </a:p>
        </p:txBody>
      </p:sp>
      <p:grpSp>
        <p:nvGrpSpPr>
          <p:cNvPr id="2" name="Group 5"/>
          <p:cNvGrpSpPr/>
          <p:nvPr userDrawn="1"/>
        </p:nvGrpSpPr>
        <p:grpSpPr>
          <a:xfrm>
            <a:off x="347419" y="4731991"/>
            <a:ext cx="224082" cy="221156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/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" name="Group 9"/>
          <p:cNvGrpSpPr/>
          <p:nvPr userDrawn="1"/>
        </p:nvGrpSpPr>
        <p:grpSpPr>
          <a:xfrm flipH="1">
            <a:off x="933709" y="4731991"/>
            <a:ext cx="224082" cy="221156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/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552709" y="4845350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0344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5" y="219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1187624" y="61272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1184649" y="250504"/>
            <a:ext cx="3216269" cy="37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>
            <a:lvl1pPr>
              <a:defRPr lang="zh-CN" altLang="en-US" sz="2000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+mn-cs"/>
              </a:defRPr>
            </a:lvl1pPr>
          </a:lstStyle>
          <a:p>
            <a:pPr lvl="0" algn="l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7" name="组合 3"/>
          <p:cNvGrpSpPr/>
          <p:nvPr userDrawn="1"/>
        </p:nvGrpSpPr>
        <p:grpSpPr bwMode="auto">
          <a:xfrm flipH="1">
            <a:off x="-1" y="248018"/>
            <a:ext cx="179513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8" name="矩形 7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10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新建文件夹 (3)\1357d39a269cfd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436096" y="0"/>
            <a:ext cx="3707904" cy="5143500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53670" y="3770625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XXX  Report Person: XXX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753669" y="2965119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年终总结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53668" y="2269195"/>
            <a:ext cx="5186484" cy="553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唐峰设计</a:t>
            </a:r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55576" y="1059582"/>
            <a:ext cx="266429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202X</a:t>
            </a:r>
            <a:endParaRPr lang="en-US" altLang="zh-CN" sz="80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49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99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99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 bldLvl="0" animBg="1"/>
      <p:bldP spid="22" grpId="0"/>
      <p:bldP spid="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1025565" y="1665453"/>
          <a:ext cx="4494870" cy="1825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6386057" y="2062971"/>
            <a:ext cx="201990" cy="20200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05502" y="2037085"/>
            <a:ext cx="139698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86057" y="2494914"/>
            <a:ext cx="201990" cy="20200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13640" y="2477062"/>
            <a:ext cx="1388557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386057" y="2926858"/>
            <a:ext cx="201990" cy="20200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13640" y="2917039"/>
            <a:ext cx="1388557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1053527" y="3853163"/>
            <a:ext cx="7064909" cy="3323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053527" y="3683529"/>
            <a:ext cx="7064909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/>
        </p:nvGraphicFramePr>
        <p:xfrm>
          <a:off x="3779912" y="1496372"/>
          <a:ext cx="4733648" cy="2666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1" name="Content Placeholder 2"/>
          <p:cNvSpPr txBox="1"/>
          <p:nvPr/>
        </p:nvSpPr>
        <p:spPr>
          <a:xfrm>
            <a:off x="1300886" y="1763968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1289665" y="2391120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1289665" y="3018272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/>
          <p:nvPr/>
        </p:nvSpPr>
        <p:spPr>
          <a:xfrm>
            <a:off x="1300886" y="3645425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0723" y="1048692"/>
            <a:ext cx="1970682" cy="1932726"/>
          </a:xfrm>
          <a:prstGeom prst="rect">
            <a:avLst/>
          </a:prstGeom>
          <a:blipFill dpi="0" rotWithShape="1">
            <a:blip r:embed="rId1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919797" y="975428"/>
            <a:ext cx="2133486" cy="2978952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7991" y="4183006"/>
            <a:ext cx="7988018" cy="41549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26"/>
          <p:cNvGrpSpPr/>
          <p:nvPr/>
        </p:nvGrpSpPr>
        <p:grpSpPr bwMode="auto">
          <a:xfrm>
            <a:off x="1052716" y="3099737"/>
            <a:ext cx="1858278" cy="637239"/>
            <a:chOff x="680210" y="1949615"/>
            <a:chExt cx="1718591" cy="637702"/>
          </a:xfrm>
        </p:grpSpPr>
        <p:sp>
          <p:nvSpPr>
            <p:cNvPr id="28" name="Content Placeholder 2"/>
            <p:cNvSpPr txBox="1"/>
            <p:nvPr/>
          </p:nvSpPr>
          <p:spPr>
            <a:xfrm>
              <a:off x="680210" y="2171517"/>
              <a:ext cx="1718591" cy="4158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3604910" y="1048692"/>
            <a:ext cx="1970682" cy="1932726"/>
          </a:xfrm>
          <a:prstGeom prst="rect">
            <a:avLst/>
          </a:prstGeom>
          <a:blipFill dpi="0" rotWithShape="1"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3513984" y="975428"/>
            <a:ext cx="2133486" cy="2978952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31"/>
          <p:cNvGrpSpPr/>
          <p:nvPr/>
        </p:nvGrpSpPr>
        <p:grpSpPr bwMode="auto">
          <a:xfrm>
            <a:off x="3679103" y="3099734"/>
            <a:ext cx="1827494" cy="775742"/>
            <a:chOff x="578159" y="1949614"/>
            <a:chExt cx="1777231" cy="776305"/>
          </a:xfrm>
        </p:grpSpPr>
        <p:sp>
          <p:nvSpPr>
            <p:cNvPr id="33" name="Content Placeholder 2"/>
            <p:cNvSpPr txBox="1"/>
            <p:nvPr/>
          </p:nvSpPr>
          <p:spPr>
            <a:xfrm>
              <a:off x="578159" y="2171519"/>
              <a:ext cx="1777231" cy="5544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199096" y="1048692"/>
            <a:ext cx="1970682" cy="1932726"/>
          </a:xfrm>
          <a:prstGeom prst="rect">
            <a:avLst/>
          </a:prstGeom>
          <a:blipFill dpi="0" rotWithShape="1"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6108170" y="975428"/>
            <a:ext cx="2133486" cy="2978952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6"/>
          <p:cNvGrpSpPr/>
          <p:nvPr/>
        </p:nvGrpSpPr>
        <p:grpSpPr bwMode="auto">
          <a:xfrm>
            <a:off x="6274705" y="3099734"/>
            <a:ext cx="1827492" cy="775742"/>
            <a:chOff x="578159" y="1949614"/>
            <a:chExt cx="1971069" cy="776305"/>
          </a:xfrm>
        </p:grpSpPr>
        <p:sp>
          <p:nvSpPr>
            <p:cNvPr id="38" name="Content Placeholder 2"/>
            <p:cNvSpPr txBox="1"/>
            <p:nvPr/>
          </p:nvSpPr>
          <p:spPr>
            <a:xfrm>
              <a:off x="578159" y="2171519"/>
              <a:ext cx="1971069" cy="55440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1" y="3003799"/>
            <a:ext cx="9504040" cy="3719578"/>
            <a:chOff x="1" y="3003799"/>
            <a:chExt cx="9504040" cy="3719578"/>
          </a:xfrm>
        </p:grpSpPr>
        <p:pic>
          <p:nvPicPr>
            <p:cNvPr id="20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5400000">
              <a:off x="5322247" y="2541583"/>
              <a:ext cx="3503555" cy="4860033"/>
            </a:xfrm>
            <a:prstGeom prst="rect">
              <a:avLst/>
            </a:prstGeom>
            <a:noFill/>
          </p:spPr>
        </p:pic>
        <p:pic>
          <p:nvPicPr>
            <p:cNvPr id="19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16200000">
              <a:off x="678240" y="2325560"/>
              <a:ext cx="3503555" cy="4860033"/>
            </a:xfrm>
            <a:prstGeom prst="rect">
              <a:avLst/>
            </a:prstGeom>
            <a:noFill/>
          </p:spPr>
        </p:pic>
      </p:grpSp>
      <p:sp>
        <p:nvSpPr>
          <p:cNvPr id="13" name="矩形 12"/>
          <p:cNvSpPr/>
          <p:nvPr/>
        </p:nvSpPr>
        <p:spPr>
          <a:xfrm>
            <a:off x="3055603" y="1964141"/>
            <a:ext cx="396466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单击输入标题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292226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460928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292226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928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55776" y="771550"/>
            <a:ext cx="3744416" cy="37444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 bwMode="auto">
          <a:xfrm>
            <a:off x="3338108" y="1606965"/>
            <a:ext cx="2462446" cy="2400776"/>
            <a:chOff x="0" y="0"/>
            <a:chExt cx="7716441" cy="7523163"/>
          </a:xfrm>
        </p:grpSpPr>
        <p:sp>
          <p:nvSpPr>
            <p:cNvPr id="30726" name="AutoShape 6"/>
            <p:cNvSpPr/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/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/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/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/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/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/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/>
          <p:nvPr/>
        </p:nvSpPr>
        <p:spPr bwMode="auto">
          <a:xfrm>
            <a:off x="5166748" y="3426775"/>
            <a:ext cx="248827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/>
          <p:nvPr/>
        </p:nvSpPr>
        <p:spPr bwMode="auto">
          <a:xfrm>
            <a:off x="4005951" y="1885350"/>
            <a:ext cx="221444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/>
          <p:nvPr/>
        </p:nvSpPr>
        <p:spPr bwMode="auto">
          <a:xfrm>
            <a:off x="4932695" y="1885149"/>
            <a:ext cx="235135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/>
          <p:nvPr/>
        </p:nvSpPr>
        <p:spPr bwMode="auto">
          <a:xfrm>
            <a:off x="3737986" y="3375578"/>
            <a:ext cx="221444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/>
          <p:nvPr/>
        </p:nvSpPr>
        <p:spPr bwMode="auto">
          <a:xfrm>
            <a:off x="4414856" y="3743482"/>
            <a:ext cx="338714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/>
          <p:nvPr/>
        </p:nvSpPr>
        <p:spPr bwMode="auto">
          <a:xfrm>
            <a:off x="5376287" y="2511780"/>
            <a:ext cx="248827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/>
          <p:nvPr/>
        </p:nvSpPr>
        <p:spPr bwMode="auto">
          <a:xfrm>
            <a:off x="3489159" y="2497492"/>
            <a:ext cx="248827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/>
          <p:nvPr/>
        </p:nvSpPr>
        <p:spPr bwMode="auto">
          <a:xfrm>
            <a:off x="1600880" y="1921825"/>
            <a:ext cx="1307748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35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/>
          <p:nvPr/>
        </p:nvSpPr>
        <p:spPr bwMode="auto">
          <a:xfrm>
            <a:off x="1920521" y="1708703"/>
            <a:ext cx="989296" cy="171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/>
          <p:nvPr/>
        </p:nvSpPr>
        <p:spPr bwMode="auto">
          <a:xfrm>
            <a:off x="2988395" y="1739065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219075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/>
          <p:nvPr/>
        </p:nvSpPr>
        <p:spPr bwMode="auto">
          <a:xfrm>
            <a:off x="6238941" y="1921825"/>
            <a:ext cx="1272547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5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/>
          <p:nvPr/>
        </p:nvSpPr>
        <p:spPr bwMode="auto">
          <a:xfrm>
            <a:off x="6234179" y="1708703"/>
            <a:ext cx="1016793" cy="191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/>
          <p:nvPr/>
        </p:nvSpPr>
        <p:spPr bwMode="auto">
          <a:xfrm>
            <a:off x="6030593" y="1739065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19075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/>
          <p:nvPr/>
        </p:nvSpPr>
        <p:spPr bwMode="auto">
          <a:xfrm>
            <a:off x="1602071" y="2804674"/>
            <a:ext cx="1307748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35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/>
          <p:nvPr/>
        </p:nvSpPr>
        <p:spPr bwMode="auto">
          <a:xfrm>
            <a:off x="1923255" y="2591552"/>
            <a:ext cx="991324" cy="171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/>
          <p:nvPr/>
        </p:nvSpPr>
        <p:spPr bwMode="auto">
          <a:xfrm>
            <a:off x="2989585" y="2621913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219075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/>
          <p:nvPr/>
        </p:nvSpPr>
        <p:spPr bwMode="auto">
          <a:xfrm>
            <a:off x="6218701" y="2804674"/>
            <a:ext cx="1272023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5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/>
          <p:nvPr/>
        </p:nvSpPr>
        <p:spPr bwMode="auto">
          <a:xfrm>
            <a:off x="6213344" y="2591552"/>
            <a:ext cx="1016792" cy="191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/>
          <p:nvPr/>
        </p:nvSpPr>
        <p:spPr bwMode="auto">
          <a:xfrm>
            <a:off x="6009758" y="2621913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19075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/>
          <p:nvPr/>
        </p:nvSpPr>
        <p:spPr bwMode="auto">
          <a:xfrm>
            <a:off x="1602071" y="3680378"/>
            <a:ext cx="1307748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35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/>
          <p:nvPr/>
        </p:nvSpPr>
        <p:spPr bwMode="auto">
          <a:xfrm>
            <a:off x="1921738" y="3467852"/>
            <a:ext cx="988079" cy="171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/>
          <p:nvPr/>
        </p:nvSpPr>
        <p:spPr bwMode="auto">
          <a:xfrm>
            <a:off x="2989585" y="3497618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219075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/>
          <p:nvPr/>
        </p:nvSpPr>
        <p:spPr bwMode="auto">
          <a:xfrm>
            <a:off x="6218701" y="3680378"/>
            <a:ext cx="1272023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5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/>
          <p:nvPr/>
        </p:nvSpPr>
        <p:spPr bwMode="auto">
          <a:xfrm>
            <a:off x="6213344" y="3467852"/>
            <a:ext cx="1016792" cy="191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/>
          <p:nvPr/>
        </p:nvSpPr>
        <p:spPr bwMode="auto">
          <a:xfrm>
            <a:off x="6009758" y="3497618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19075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4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6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8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6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2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8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4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6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2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8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4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46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4596246" y="1685718"/>
            <a:ext cx="1" cy="102260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5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4596244" y="1685720"/>
            <a:ext cx="3103473" cy="1017083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5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4600695" y="1685718"/>
            <a:ext cx="1561084" cy="101708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5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3041748" y="1685718"/>
            <a:ext cx="1555067" cy="101156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5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1487253" y="1685718"/>
            <a:ext cx="3108992" cy="102260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5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786853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2333569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3869410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5385783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6920452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1688785" y="3272382"/>
            <a:ext cx="5805395" cy="10130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4144853" y="1272684"/>
            <a:ext cx="893258" cy="893307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/>
          <p:nvPr/>
        </p:nvSpPr>
        <p:spPr>
          <a:xfrm>
            <a:off x="2166741" y="3495129"/>
            <a:ext cx="4796453" cy="5675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/>
          <p:nvPr/>
        </p:nvSpPr>
        <p:spPr>
          <a:xfrm>
            <a:off x="2339382" y="2584113"/>
            <a:ext cx="1407316" cy="306542"/>
          </a:xfrm>
          <a:prstGeom prst="rect">
            <a:avLst/>
          </a:prstGeom>
        </p:spPr>
        <p:txBody>
          <a:bodyPr lIns="65023" tIns="32511" rIns="65023" bIns="32511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/>
          <p:nvPr/>
        </p:nvSpPr>
        <p:spPr>
          <a:xfrm>
            <a:off x="3875222" y="2584113"/>
            <a:ext cx="1407316" cy="30654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/>
          <p:nvPr/>
        </p:nvSpPr>
        <p:spPr>
          <a:xfrm>
            <a:off x="5391595" y="2584113"/>
            <a:ext cx="1407316" cy="30654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/>
          <p:nvPr/>
        </p:nvSpPr>
        <p:spPr>
          <a:xfrm>
            <a:off x="804442" y="2584113"/>
            <a:ext cx="1407316" cy="30654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/>
          <p:nvPr/>
        </p:nvSpPr>
        <p:spPr>
          <a:xfrm>
            <a:off x="6931026" y="2583393"/>
            <a:ext cx="1407316" cy="30654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429654" y="1094151"/>
            <a:ext cx="2340929" cy="3451341"/>
            <a:chOff x="1904856" y="1458758"/>
            <a:chExt cx="3518629" cy="5187394"/>
          </a:xfrm>
        </p:grpSpPr>
        <p:grpSp>
          <p:nvGrpSpPr>
            <p:cNvPr id="3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-1" fmla="*/ 0 w 272825"/>
                  <a:gd name="connsiteY0-2" fmla="*/ 0 h 3776662"/>
                  <a:gd name="connsiteX1-3" fmla="*/ 272825 w 272825"/>
                  <a:gd name="connsiteY1-4" fmla="*/ 0 h 3776662"/>
                  <a:gd name="connsiteX2-5" fmla="*/ 272825 w 272825"/>
                  <a:gd name="connsiteY2-6" fmla="*/ 3776662 h 3776662"/>
                  <a:gd name="connsiteX3-7" fmla="*/ 0 w 272825"/>
                  <a:gd name="connsiteY3-8" fmla="*/ 3776662 h 3776662"/>
                  <a:gd name="connsiteX4-9" fmla="*/ 1 w 272825"/>
                  <a:gd name="connsiteY4-10" fmla="*/ 3609974 h 3776662"/>
                  <a:gd name="connsiteX5" fmla="*/ 0 w 272825"/>
                  <a:gd name="connsiteY5" fmla="*/ 0 h 3776662"/>
                  <a:gd name="connsiteX0-11" fmla="*/ 0 w 272825"/>
                  <a:gd name="connsiteY0-12" fmla="*/ 0 h 3776662"/>
                  <a:gd name="connsiteX1-13" fmla="*/ 272825 w 272825"/>
                  <a:gd name="connsiteY1-14" fmla="*/ 0 h 3776662"/>
                  <a:gd name="connsiteX2-15" fmla="*/ 272825 w 272825"/>
                  <a:gd name="connsiteY2-16" fmla="*/ 3776662 h 3776662"/>
                  <a:gd name="connsiteX3-17" fmla="*/ 57151 w 272825"/>
                  <a:gd name="connsiteY3-18" fmla="*/ 3776661 h 3776662"/>
                  <a:gd name="connsiteX4-19" fmla="*/ 0 w 272825"/>
                  <a:gd name="connsiteY4-20" fmla="*/ 3776662 h 3776662"/>
                  <a:gd name="connsiteX5-21" fmla="*/ 1 w 272825"/>
                  <a:gd name="connsiteY5-22" fmla="*/ 3609974 h 3776662"/>
                  <a:gd name="connsiteX6" fmla="*/ 0 w 272825"/>
                  <a:gd name="connsiteY6" fmla="*/ 0 h 3776662"/>
                  <a:gd name="connsiteX0-23" fmla="*/ 0 w 272825"/>
                  <a:gd name="connsiteY0-24" fmla="*/ 0 h 3776662"/>
                  <a:gd name="connsiteX1-25" fmla="*/ 272825 w 272825"/>
                  <a:gd name="connsiteY1-26" fmla="*/ 0 h 3776662"/>
                  <a:gd name="connsiteX2-27" fmla="*/ 272825 w 272825"/>
                  <a:gd name="connsiteY2-28" fmla="*/ 3776662 h 3776662"/>
                  <a:gd name="connsiteX3-29" fmla="*/ 166689 w 272825"/>
                  <a:gd name="connsiteY3-30" fmla="*/ 3776661 h 3776662"/>
                  <a:gd name="connsiteX4-31" fmla="*/ 57151 w 272825"/>
                  <a:gd name="connsiteY4-32" fmla="*/ 3776661 h 3776662"/>
                  <a:gd name="connsiteX5-33" fmla="*/ 0 w 272825"/>
                  <a:gd name="connsiteY5-34" fmla="*/ 3776662 h 3776662"/>
                  <a:gd name="connsiteX6-35" fmla="*/ 1 w 272825"/>
                  <a:gd name="connsiteY6-36" fmla="*/ 3609974 h 3776662"/>
                  <a:gd name="connsiteX7" fmla="*/ 0 w 272825"/>
                  <a:gd name="connsiteY7" fmla="*/ 0 h 3776662"/>
                  <a:gd name="connsiteX0-37" fmla="*/ 0 w 272825"/>
                  <a:gd name="connsiteY0-38" fmla="*/ 0 h 3776662"/>
                  <a:gd name="connsiteX1-39" fmla="*/ 272825 w 272825"/>
                  <a:gd name="connsiteY1-40" fmla="*/ 0 h 3776662"/>
                  <a:gd name="connsiteX2-41" fmla="*/ 272825 w 272825"/>
                  <a:gd name="connsiteY2-42" fmla="*/ 3776662 h 3776662"/>
                  <a:gd name="connsiteX3-43" fmla="*/ 166689 w 272825"/>
                  <a:gd name="connsiteY3-44" fmla="*/ 3776661 h 3776662"/>
                  <a:gd name="connsiteX4-45" fmla="*/ 107157 w 272825"/>
                  <a:gd name="connsiteY4-46" fmla="*/ 3774280 h 3776662"/>
                  <a:gd name="connsiteX5-47" fmla="*/ 57151 w 272825"/>
                  <a:gd name="connsiteY5-48" fmla="*/ 3776661 h 3776662"/>
                  <a:gd name="connsiteX6-49" fmla="*/ 0 w 272825"/>
                  <a:gd name="connsiteY6-50" fmla="*/ 3776662 h 3776662"/>
                  <a:gd name="connsiteX7-51" fmla="*/ 1 w 272825"/>
                  <a:gd name="connsiteY7-52" fmla="*/ 3609974 h 3776662"/>
                  <a:gd name="connsiteX8" fmla="*/ 0 w 272825"/>
                  <a:gd name="connsiteY8" fmla="*/ 0 h 3776662"/>
                  <a:gd name="connsiteX0-53" fmla="*/ 0 w 272825"/>
                  <a:gd name="connsiteY0-54" fmla="*/ 0 h 3776662"/>
                  <a:gd name="connsiteX1-55" fmla="*/ 272825 w 272825"/>
                  <a:gd name="connsiteY1-56" fmla="*/ 0 h 3776662"/>
                  <a:gd name="connsiteX2-57" fmla="*/ 272825 w 272825"/>
                  <a:gd name="connsiteY2-58" fmla="*/ 3776662 h 3776662"/>
                  <a:gd name="connsiteX3-59" fmla="*/ 221457 w 272825"/>
                  <a:gd name="connsiteY3-60" fmla="*/ 3774280 h 3776662"/>
                  <a:gd name="connsiteX4-61" fmla="*/ 166689 w 272825"/>
                  <a:gd name="connsiteY4-62" fmla="*/ 3776661 h 3776662"/>
                  <a:gd name="connsiteX5-63" fmla="*/ 107157 w 272825"/>
                  <a:gd name="connsiteY5-64" fmla="*/ 3774280 h 3776662"/>
                  <a:gd name="connsiteX6-65" fmla="*/ 57151 w 272825"/>
                  <a:gd name="connsiteY6-66" fmla="*/ 3776661 h 3776662"/>
                  <a:gd name="connsiteX7-67" fmla="*/ 0 w 272825"/>
                  <a:gd name="connsiteY7-68" fmla="*/ 3776662 h 3776662"/>
                  <a:gd name="connsiteX8-69" fmla="*/ 1 w 272825"/>
                  <a:gd name="connsiteY8-70" fmla="*/ 3609974 h 3776662"/>
                  <a:gd name="connsiteX9" fmla="*/ 0 w 272825"/>
                  <a:gd name="connsiteY9" fmla="*/ 0 h 3776662"/>
                  <a:gd name="connsiteX0-71" fmla="*/ 0 w 272825"/>
                  <a:gd name="connsiteY0-72" fmla="*/ 0 h 3776662"/>
                  <a:gd name="connsiteX1-73" fmla="*/ 272825 w 272825"/>
                  <a:gd name="connsiteY1-74" fmla="*/ 0 h 3776662"/>
                  <a:gd name="connsiteX2-75" fmla="*/ 272825 w 272825"/>
                  <a:gd name="connsiteY2-76" fmla="*/ 3776662 h 3776662"/>
                  <a:gd name="connsiteX3-77" fmla="*/ 252414 w 272825"/>
                  <a:gd name="connsiteY3-78" fmla="*/ 3776661 h 3776662"/>
                  <a:gd name="connsiteX4-79" fmla="*/ 221457 w 272825"/>
                  <a:gd name="connsiteY4-80" fmla="*/ 3774280 h 3776662"/>
                  <a:gd name="connsiteX5-81" fmla="*/ 166689 w 272825"/>
                  <a:gd name="connsiteY5-82" fmla="*/ 3776661 h 3776662"/>
                  <a:gd name="connsiteX6-83" fmla="*/ 107157 w 272825"/>
                  <a:gd name="connsiteY6-84" fmla="*/ 3774280 h 3776662"/>
                  <a:gd name="connsiteX7-85" fmla="*/ 57151 w 272825"/>
                  <a:gd name="connsiteY7-86" fmla="*/ 3776661 h 3776662"/>
                  <a:gd name="connsiteX8-87" fmla="*/ 0 w 272825"/>
                  <a:gd name="connsiteY8-88" fmla="*/ 3776662 h 3776662"/>
                  <a:gd name="connsiteX9-89" fmla="*/ 1 w 272825"/>
                  <a:gd name="connsiteY9-90" fmla="*/ 3609974 h 3776662"/>
                  <a:gd name="connsiteX10" fmla="*/ 0 w 272825"/>
                  <a:gd name="connsiteY10" fmla="*/ 0 h 3776662"/>
                  <a:gd name="connsiteX0-91" fmla="*/ 0 w 273845"/>
                  <a:gd name="connsiteY0-92" fmla="*/ 0 h 3776662"/>
                  <a:gd name="connsiteX1-93" fmla="*/ 272825 w 273845"/>
                  <a:gd name="connsiteY1-94" fmla="*/ 0 h 3776662"/>
                  <a:gd name="connsiteX2-95" fmla="*/ 273845 w 273845"/>
                  <a:gd name="connsiteY2-96" fmla="*/ 3581399 h 3776662"/>
                  <a:gd name="connsiteX3-97" fmla="*/ 272825 w 273845"/>
                  <a:gd name="connsiteY3-98" fmla="*/ 3776662 h 3776662"/>
                  <a:gd name="connsiteX4-99" fmla="*/ 252414 w 273845"/>
                  <a:gd name="connsiteY4-100" fmla="*/ 3776661 h 3776662"/>
                  <a:gd name="connsiteX5-101" fmla="*/ 221457 w 273845"/>
                  <a:gd name="connsiteY5-102" fmla="*/ 3774280 h 3776662"/>
                  <a:gd name="connsiteX6-103" fmla="*/ 166689 w 273845"/>
                  <a:gd name="connsiteY6-104" fmla="*/ 3776661 h 3776662"/>
                  <a:gd name="connsiteX7-105" fmla="*/ 107157 w 273845"/>
                  <a:gd name="connsiteY7-106" fmla="*/ 3774280 h 3776662"/>
                  <a:gd name="connsiteX8-107" fmla="*/ 57151 w 273845"/>
                  <a:gd name="connsiteY8-108" fmla="*/ 3776661 h 3776662"/>
                  <a:gd name="connsiteX9-109" fmla="*/ 0 w 273845"/>
                  <a:gd name="connsiteY9-110" fmla="*/ 3776662 h 3776662"/>
                  <a:gd name="connsiteX10-111" fmla="*/ 1 w 273845"/>
                  <a:gd name="connsiteY10-112" fmla="*/ 3609974 h 3776662"/>
                  <a:gd name="connsiteX11" fmla="*/ 0 w 273845"/>
                  <a:gd name="connsiteY11" fmla="*/ 0 h 3776662"/>
                  <a:gd name="connsiteX0-113" fmla="*/ 0 w 273845"/>
                  <a:gd name="connsiteY0-114" fmla="*/ 0 h 3776662"/>
                  <a:gd name="connsiteX1-115" fmla="*/ 272825 w 273845"/>
                  <a:gd name="connsiteY1-116" fmla="*/ 0 h 3776662"/>
                  <a:gd name="connsiteX2-117" fmla="*/ 273845 w 273845"/>
                  <a:gd name="connsiteY2-118" fmla="*/ 3581399 h 3776662"/>
                  <a:gd name="connsiteX3-119" fmla="*/ 252414 w 273845"/>
                  <a:gd name="connsiteY3-120" fmla="*/ 3776661 h 3776662"/>
                  <a:gd name="connsiteX4-121" fmla="*/ 221457 w 273845"/>
                  <a:gd name="connsiteY4-122" fmla="*/ 3774280 h 3776662"/>
                  <a:gd name="connsiteX5-123" fmla="*/ 166689 w 273845"/>
                  <a:gd name="connsiteY5-124" fmla="*/ 3776661 h 3776662"/>
                  <a:gd name="connsiteX6-125" fmla="*/ 107157 w 273845"/>
                  <a:gd name="connsiteY6-126" fmla="*/ 3774280 h 3776662"/>
                  <a:gd name="connsiteX7-127" fmla="*/ 57151 w 273845"/>
                  <a:gd name="connsiteY7-128" fmla="*/ 3776661 h 3776662"/>
                  <a:gd name="connsiteX8-129" fmla="*/ 0 w 273845"/>
                  <a:gd name="connsiteY8-130" fmla="*/ 3776662 h 3776662"/>
                  <a:gd name="connsiteX9-131" fmla="*/ 1 w 273845"/>
                  <a:gd name="connsiteY9-132" fmla="*/ 3609974 h 3776662"/>
                  <a:gd name="connsiteX10-133" fmla="*/ 0 w 273845"/>
                  <a:gd name="connsiteY10-134" fmla="*/ 0 h 3776662"/>
                  <a:gd name="connsiteX0-135" fmla="*/ 0 w 273845"/>
                  <a:gd name="connsiteY0-136" fmla="*/ 0 h 3776661"/>
                  <a:gd name="connsiteX1-137" fmla="*/ 272825 w 273845"/>
                  <a:gd name="connsiteY1-138" fmla="*/ 0 h 3776661"/>
                  <a:gd name="connsiteX2-139" fmla="*/ 273845 w 273845"/>
                  <a:gd name="connsiteY2-140" fmla="*/ 3581399 h 3776661"/>
                  <a:gd name="connsiteX3-141" fmla="*/ 252414 w 273845"/>
                  <a:gd name="connsiteY3-142" fmla="*/ 3776661 h 3776661"/>
                  <a:gd name="connsiteX4-143" fmla="*/ 221457 w 273845"/>
                  <a:gd name="connsiteY4-144" fmla="*/ 3774280 h 3776661"/>
                  <a:gd name="connsiteX5-145" fmla="*/ 166689 w 273845"/>
                  <a:gd name="connsiteY5-146" fmla="*/ 3776661 h 3776661"/>
                  <a:gd name="connsiteX6-147" fmla="*/ 107157 w 273845"/>
                  <a:gd name="connsiteY6-148" fmla="*/ 3774280 h 3776661"/>
                  <a:gd name="connsiteX7-149" fmla="*/ 57151 w 273845"/>
                  <a:gd name="connsiteY7-150" fmla="*/ 3776661 h 3776661"/>
                  <a:gd name="connsiteX8-151" fmla="*/ 1 w 273845"/>
                  <a:gd name="connsiteY8-152" fmla="*/ 3609974 h 3776661"/>
                  <a:gd name="connsiteX9-153" fmla="*/ 0 w 273845"/>
                  <a:gd name="connsiteY9-154" fmla="*/ 0 h 3776661"/>
                  <a:gd name="connsiteX0-155" fmla="*/ 0 w 273845"/>
                  <a:gd name="connsiteY0-156" fmla="*/ 0 h 3776661"/>
                  <a:gd name="connsiteX1-157" fmla="*/ 272825 w 273845"/>
                  <a:gd name="connsiteY1-158" fmla="*/ 0 h 3776661"/>
                  <a:gd name="connsiteX2-159" fmla="*/ 273845 w 273845"/>
                  <a:gd name="connsiteY2-160" fmla="*/ 3581399 h 3776661"/>
                  <a:gd name="connsiteX3-161" fmla="*/ 252414 w 273845"/>
                  <a:gd name="connsiteY3-162" fmla="*/ 3776661 h 3776661"/>
                  <a:gd name="connsiteX4-163" fmla="*/ 221457 w 273845"/>
                  <a:gd name="connsiteY4-164" fmla="*/ 3774280 h 3776661"/>
                  <a:gd name="connsiteX5-165" fmla="*/ 166689 w 273845"/>
                  <a:gd name="connsiteY5-166" fmla="*/ 3776661 h 3776661"/>
                  <a:gd name="connsiteX6-167" fmla="*/ 104776 w 273845"/>
                  <a:gd name="connsiteY6-168" fmla="*/ 3664743 h 3776661"/>
                  <a:gd name="connsiteX7-169" fmla="*/ 57151 w 273845"/>
                  <a:gd name="connsiteY7-170" fmla="*/ 3776661 h 3776661"/>
                  <a:gd name="connsiteX8-171" fmla="*/ 1 w 273845"/>
                  <a:gd name="connsiteY8-172" fmla="*/ 3609974 h 3776661"/>
                  <a:gd name="connsiteX9-173" fmla="*/ 0 w 273845"/>
                  <a:gd name="connsiteY9-174" fmla="*/ 0 h 3776661"/>
                  <a:gd name="connsiteX0-175" fmla="*/ 0 w 273845"/>
                  <a:gd name="connsiteY0-176" fmla="*/ 0 h 3776661"/>
                  <a:gd name="connsiteX1-177" fmla="*/ 272825 w 273845"/>
                  <a:gd name="connsiteY1-178" fmla="*/ 0 h 3776661"/>
                  <a:gd name="connsiteX2-179" fmla="*/ 273845 w 273845"/>
                  <a:gd name="connsiteY2-180" fmla="*/ 3581399 h 3776661"/>
                  <a:gd name="connsiteX3-181" fmla="*/ 252414 w 273845"/>
                  <a:gd name="connsiteY3-182" fmla="*/ 3776661 h 3776661"/>
                  <a:gd name="connsiteX4-183" fmla="*/ 221457 w 273845"/>
                  <a:gd name="connsiteY4-184" fmla="*/ 3774280 h 3776661"/>
                  <a:gd name="connsiteX5-185" fmla="*/ 166689 w 273845"/>
                  <a:gd name="connsiteY5-186" fmla="*/ 3776661 h 3776661"/>
                  <a:gd name="connsiteX6-187" fmla="*/ 104776 w 273845"/>
                  <a:gd name="connsiteY6-188" fmla="*/ 3664743 h 3776661"/>
                  <a:gd name="connsiteX7-189" fmla="*/ 57151 w 273845"/>
                  <a:gd name="connsiteY7-190" fmla="*/ 3750467 h 3776661"/>
                  <a:gd name="connsiteX8-191" fmla="*/ 1 w 273845"/>
                  <a:gd name="connsiteY8-192" fmla="*/ 3609974 h 3776661"/>
                  <a:gd name="connsiteX9-193" fmla="*/ 0 w 273845"/>
                  <a:gd name="connsiteY9-194" fmla="*/ 0 h 3776661"/>
                  <a:gd name="connsiteX0-195" fmla="*/ 0 w 273845"/>
                  <a:gd name="connsiteY0-196" fmla="*/ 0 h 3776661"/>
                  <a:gd name="connsiteX1-197" fmla="*/ 272825 w 273845"/>
                  <a:gd name="connsiteY1-198" fmla="*/ 0 h 3776661"/>
                  <a:gd name="connsiteX2-199" fmla="*/ 273845 w 273845"/>
                  <a:gd name="connsiteY2-200" fmla="*/ 3581399 h 3776661"/>
                  <a:gd name="connsiteX3-201" fmla="*/ 252414 w 273845"/>
                  <a:gd name="connsiteY3-202" fmla="*/ 3776661 h 3776661"/>
                  <a:gd name="connsiteX4-203" fmla="*/ 228601 w 273845"/>
                  <a:gd name="connsiteY4-204" fmla="*/ 3629023 h 3776661"/>
                  <a:gd name="connsiteX5-205" fmla="*/ 166689 w 273845"/>
                  <a:gd name="connsiteY5-206" fmla="*/ 3776661 h 3776661"/>
                  <a:gd name="connsiteX6-207" fmla="*/ 104776 w 273845"/>
                  <a:gd name="connsiteY6-208" fmla="*/ 3664743 h 3776661"/>
                  <a:gd name="connsiteX7-209" fmla="*/ 57151 w 273845"/>
                  <a:gd name="connsiteY7-210" fmla="*/ 3750467 h 3776661"/>
                  <a:gd name="connsiteX8-211" fmla="*/ 1 w 273845"/>
                  <a:gd name="connsiteY8-212" fmla="*/ 3609974 h 3776661"/>
                  <a:gd name="connsiteX9-213" fmla="*/ 0 w 273845"/>
                  <a:gd name="connsiteY9-214" fmla="*/ 0 h 3776661"/>
                  <a:gd name="connsiteX0-215" fmla="*/ 0 w 273845"/>
                  <a:gd name="connsiteY0-216" fmla="*/ 0 h 3776661"/>
                  <a:gd name="connsiteX1-217" fmla="*/ 272825 w 273845"/>
                  <a:gd name="connsiteY1-218" fmla="*/ 0 h 3776661"/>
                  <a:gd name="connsiteX2-219" fmla="*/ 273845 w 273845"/>
                  <a:gd name="connsiteY2-220" fmla="*/ 3581399 h 3776661"/>
                  <a:gd name="connsiteX3-221" fmla="*/ 250032 w 273845"/>
                  <a:gd name="connsiteY3-222" fmla="*/ 3695699 h 3776661"/>
                  <a:gd name="connsiteX4-223" fmla="*/ 228601 w 273845"/>
                  <a:gd name="connsiteY4-224" fmla="*/ 3629023 h 3776661"/>
                  <a:gd name="connsiteX5-225" fmla="*/ 166689 w 273845"/>
                  <a:gd name="connsiteY5-226" fmla="*/ 3776661 h 3776661"/>
                  <a:gd name="connsiteX6-227" fmla="*/ 104776 w 273845"/>
                  <a:gd name="connsiteY6-228" fmla="*/ 3664743 h 3776661"/>
                  <a:gd name="connsiteX7-229" fmla="*/ 57151 w 273845"/>
                  <a:gd name="connsiteY7-230" fmla="*/ 3750467 h 3776661"/>
                  <a:gd name="connsiteX8-231" fmla="*/ 1 w 273845"/>
                  <a:gd name="connsiteY8-232" fmla="*/ 3609974 h 3776661"/>
                  <a:gd name="connsiteX9-233" fmla="*/ 0 w 273845"/>
                  <a:gd name="connsiteY9-234" fmla="*/ 0 h 3776661"/>
                  <a:gd name="connsiteX0-235" fmla="*/ 0 w 273845"/>
                  <a:gd name="connsiteY0-236" fmla="*/ 0 h 3776661"/>
                  <a:gd name="connsiteX1-237" fmla="*/ 272825 w 273845"/>
                  <a:gd name="connsiteY1-238" fmla="*/ 0 h 3776661"/>
                  <a:gd name="connsiteX2-239" fmla="*/ 273845 w 273845"/>
                  <a:gd name="connsiteY2-240" fmla="*/ 3581399 h 3776661"/>
                  <a:gd name="connsiteX3-241" fmla="*/ 247651 w 273845"/>
                  <a:gd name="connsiteY3-242" fmla="*/ 3702843 h 3776661"/>
                  <a:gd name="connsiteX4-243" fmla="*/ 228601 w 273845"/>
                  <a:gd name="connsiteY4-244" fmla="*/ 3629023 h 3776661"/>
                  <a:gd name="connsiteX5-245" fmla="*/ 166689 w 273845"/>
                  <a:gd name="connsiteY5-246" fmla="*/ 3776661 h 3776661"/>
                  <a:gd name="connsiteX6-247" fmla="*/ 104776 w 273845"/>
                  <a:gd name="connsiteY6-248" fmla="*/ 3664743 h 3776661"/>
                  <a:gd name="connsiteX7-249" fmla="*/ 57151 w 273845"/>
                  <a:gd name="connsiteY7-250" fmla="*/ 3750467 h 3776661"/>
                  <a:gd name="connsiteX8-251" fmla="*/ 1 w 273845"/>
                  <a:gd name="connsiteY8-252" fmla="*/ 3609974 h 3776661"/>
                  <a:gd name="connsiteX9-253" fmla="*/ 0 w 273845"/>
                  <a:gd name="connsiteY9-254" fmla="*/ 0 h 3776661"/>
                  <a:gd name="connsiteX0-255" fmla="*/ 0 w 273845"/>
                  <a:gd name="connsiteY0-256" fmla="*/ 0 h 3776661"/>
                  <a:gd name="connsiteX1-257" fmla="*/ 272825 w 273845"/>
                  <a:gd name="connsiteY1-258" fmla="*/ 0 h 3776661"/>
                  <a:gd name="connsiteX2-259" fmla="*/ 273845 w 273845"/>
                  <a:gd name="connsiteY2-260" fmla="*/ 3581399 h 3776661"/>
                  <a:gd name="connsiteX3-261" fmla="*/ 247651 w 273845"/>
                  <a:gd name="connsiteY3-262" fmla="*/ 3702843 h 3776661"/>
                  <a:gd name="connsiteX4-263" fmla="*/ 228601 w 273845"/>
                  <a:gd name="connsiteY4-264" fmla="*/ 3629023 h 3776661"/>
                  <a:gd name="connsiteX5-265" fmla="*/ 166689 w 273845"/>
                  <a:gd name="connsiteY5-266" fmla="*/ 3776661 h 3776661"/>
                  <a:gd name="connsiteX6-267" fmla="*/ 104776 w 273845"/>
                  <a:gd name="connsiteY6-268" fmla="*/ 3664743 h 3776661"/>
                  <a:gd name="connsiteX7-269" fmla="*/ 57151 w 273845"/>
                  <a:gd name="connsiteY7-270" fmla="*/ 3750467 h 3776661"/>
                  <a:gd name="connsiteX8-271" fmla="*/ 1 w 273845"/>
                  <a:gd name="connsiteY8-272" fmla="*/ 3609974 h 3776661"/>
                  <a:gd name="connsiteX9-273" fmla="*/ 0 w 273845"/>
                  <a:gd name="connsiteY9-274" fmla="*/ 0 h 3776661"/>
                  <a:gd name="connsiteX0-275" fmla="*/ 0 w 273845"/>
                  <a:gd name="connsiteY0-276" fmla="*/ 0 h 3776661"/>
                  <a:gd name="connsiteX1-277" fmla="*/ 272825 w 273845"/>
                  <a:gd name="connsiteY1-278" fmla="*/ 0 h 3776661"/>
                  <a:gd name="connsiteX2-279" fmla="*/ 273845 w 273845"/>
                  <a:gd name="connsiteY2-280" fmla="*/ 3581399 h 3776661"/>
                  <a:gd name="connsiteX3-281" fmla="*/ 247651 w 273845"/>
                  <a:gd name="connsiteY3-282" fmla="*/ 3702843 h 3776661"/>
                  <a:gd name="connsiteX4-283" fmla="*/ 228601 w 273845"/>
                  <a:gd name="connsiteY4-284" fmla="*/ 3629023 h 3776661"/>
                  <a:gd name="connsiteX5-285" fmla="*/ 166689 w 273845"/>
                  <a:gd name="connsiteY5-286" fmla="*/ 3776661 h 3776661"/>
                  <a:gd name="connsiteX6-287" fmla="*/ 104776 w 273845"/>
                  <a:gd name="connsiteY6-288" fmla="*/ 3664743 h 3776661"/>
                  <a:gd name="connsiteX7-289" fmla="*/ 57151 w 273845"/>
                  <a:gd name="connsiteY7-290" fmla="*/ 3750467 h 3776661"/>
                  <a:gd name="connsiteX8-291" fmla="*/ 1 w 273845"/>
                  <a:gd name="connsiteY8-292" fmla="*/ 3609974 h 3776661"/>
                  <a:gd name="connsiteX9-293" fmla="*/ 0 w 273845"/>
                  <a:gd name="connsiteY9-294" fmla="*/ 0 h 3776661"/>
                  <a:gd name="connsiteX0-295" fmla="*/ 0 w 273845"/>
                  <a:gd name="connsiteY0-296" fmla="*/ 0 h 3776661"/>
                  <a:gd name="connsiteX1-297" fmla="*/ 272825 w 273845"/>
                  <a:gd name="connsiteY1-298" fmla="*/ 0 h 3776661"/>
                  <a:gd name="connsiteX2-299" fmla="*/ 273845 w 273845"/>
                  <a:gd name="connsiteY2-300" fmla="*/ 3581399 h 3776661"/>
                  <a:gd name="connsiteX3-301" fmla="*/ 247651 w 273845"/>
                  <a:gd name="connsiteY3-302" fmla="*/ 3702843 h 3776661"/>
                  <a:gd name="connsiteX4-303" fmla="*/ 228601 w 273845"/>
                  <a:gd name="connsiteY4-304" fmla="*/ 3629023 h 3776661"/>
                  <a:gd name="connsiteX5-305" fmla="*/ 166689 w 273845"/>
                  <a:gd name="connsiteY5-306" fmla="*/ 3776661 h 3776661"/>
                  <a:gd name="connsiteX6-307" fmla="*/ 104776 w 273845"/>
                  <a:gd name="connsiteY6-308" fmla="*/ 3664743 h 3776661"/>
                  <a:gd name="connsiteX7-309" fmla="*/ 57151 w 273845"/>
                  <a:gd name="connsiteY7-310" fmla="*/ 3750467 h 3776661"/>
                  <a:gd name="connsiteX8-311" fmla="*/ 1 w 273845"/>
                  <a:gd name="connsiteY8-312" fmla="*/ 3609974 h 3776661"/>
                  <a:gd name="connsiteX9-313" fmla="*/ 0 w 273845"/>
                  <a:gd name="connsiteY9-314" fmla="*/ 0 h 3776661"/>
                  <a:gd name="connsiteX0-315" fmla="*/ 0 w 273845"/>
                  <a:gd name="connsiteY0-316" fmla="*/ 0 h 3776661"/>
                  <a:gd name="connsiteX1-317" fmla="*/ 272825 w 273845"/>
                  <a:gd name="connsiteY1-318" fmla="*/ 0 h 3776661"/>
                  <a:gd name="connsiteX2-319" fmla="*/ 273845 w 273845"/>
                  <a:gd name="connsiteY2-320" fmla="*/ 3581399 h 3776661"/>
                  <a:gd name="connsiteX3-321" fmla="*/ 247651 w 273845"/>
                  <a:gd name="connsiteY3-322" fmla="*/ 3702843 h 3776661"/>
                  <a:gd name="connsiteX4-323" fmla="*/ 228601 w 273845"/>
                  <a:gd name="connsiteY4-324" fmla="*/ 3629023 h 3776661"/>
                  <a:gd name="connsiteX5-325" fmla="*/ 166689 w 273845"/>
                  <a:gd name="connsiteY5-326" fmla="*/ 3776661 h 3776661"/>
                  <a:gd name="connsiteX6-327" fmla="*/ 104776 w 273845"/>
                  <a:gd name="connsiteY6-328" fmla="*/ 3664743 h 3776661"/>
                  <a:gd name="connsiteX7-329" fmla="*/ 57151 w 273845"/>
                  <a:gd name="connsiteY7-330" fmla="*/ 3750467 h 3776661"/>
                  <a:gd name="connsiteX8-331" fmla="*/ 1 w 273845"/>
                  <a:gd name="connsiteY8-332" fmla="*/ 3609974 h 3776661"/>
                  <a:gd name="connsiteX9-333" fmla="*/ 0 w 273845"/>
                  <a:gd name="connsiteY9-334" fmla="*/ 0 h 3776661"/>
                  <a:gd name="connsiteX0-335" fmla="*/ 0 w 273845"/>
                  <a:gd name="connsiteY0-336" fmla="*/ 0 h 3776661"/>
                  <a:gd name="connsiteX1-337" fmla="*/ 272825 w 273845"/>
                  <a:gd name="connsiteY1-338" fmla="*/ 0 h 3776661"/>
                  <a:gd name="connsiteX2-339" fmla="*/ 273845 w 273845"/>
                  <a:gd name="connsiteY2-340" fmla="*/ 3581399 h 3776661"/>
                  <a:gd name="connsiteX3-341" fmla="*/ 247651 w 273845"/>
                  <a:gd name="connsiteY3-342" fmla="*/ 3702843 h 3776661"/>
                  <a:gd name="connsiteX4-343" fmla="*/ 228601 w 273845"/>
                  <a:gd name="connsiteY4-344" fmla="*/ 3629023 h 3776661"/>
                  <a:gd name="connsiteX5-345" fmla="*/ 166689 w 273845"/>
                  <a:gd name="connsiteY5-346" fmla="*/ 3776661 h 3776661"/>
                  <a:gd name="connsiteX6-347" fmla="*/ 104776 w 273845"/>
                  <a:gd name="connsiteY6-348" fmla="*/ 3664743 h 3776661"/>
                  <a:gd name="connsiteX7-349" fmla="*/ 57151 w 273845"/>
                  <a:gd name="connsiteY7-350" fmla="*/ 3750467 h 3776661"/>
                  <a:gd name="connsiteX8-351" fmla="*/ 1 w 273845"/>
                  <a:gd name="connsiteY8-352" fmla="*/ 3609974 h 3776661"/>
                  <a:gd name="connsiteX9-353" fmla="*/ 0 w 273845"/>
                  <a:gd name="connsiteY9-354" fmla="*/ 0 h 3776661"/>
                  <a:gd name="connsiteX0-355" fmla="*/ 0 w 273845"/>
                  <a:gd name="connsiteY0-356" fmla="*/ 0 h 3776887"/>
                  <a:gd name="connsiteX1-357" fmla="*/ 272825 w 273845"/>
                  <a:gd name="connsiteY1-358" fmla="*/ 0 h 3776887"/>
                  <a:gd name="connsiteX2-359" fmla="*/ 273845 w 273845"/>
                  <a:gd name="connsiteY2-360" fmla="*/ 3581399 h 3776887"/>
                  <a:gd name="connsiteX3-361" fmla="*/ 247651 w 273845"/>
                  <a:gd name="connsiteY3-362" fmla="*/ 3702843 h 3776887"/>
                  <a:gd name="connsiteX4-363" fmla="*/ 228601 w 273845"/>
                  <a:gd name="connsiteY4-364" fmla="*/ 3629023 h 3776887"/>
                  <a:gd name="connsiteX5-365" fmla="*/ 166689 w 273845"/>
                  <a:gd name="connsiteY5-366" fmla="*/ 3776661 h 3776887"/>
                  <a:gd name="connsiteX6-367" fmla="*/ 104776 w 273845"/>
                  <a:gd name="connsiteY6-368" fmla="*/ 3664743 h 3776887"/>
                  <a:gd name="connsiteX7-369" fmla="*/ 57151 w 273845"/>
                  <a:gd name="connsiteY7-370" fmla="*/ 3750467 h 3776887"/>
                  <a:gd name="connsiteX8-371" fmla="*/ 1 w 273845"/>
                  <a:gd name="connsiteY8-372" fmla="*/ 3609974 h 3776887"/>
                  <a:gd name="connsiteX9-373" fmla="*/ 0 w 273845"/>
                  <a:gd name="connsiteY9-374" fmla="*/ 0 h 3776887"/>
                  <a:gd name="connsiteX0-375" fmla="*/ 0 w 273845"/>
                  <a:gd name="connsiteY0-376" fmla="*/ 0 h 3776887"/>
                  <a:gd name="connsiteX1-377" fmla="*/ 272825 w 273845"/>
                  <a:gd name="connsiteY1-378" fmla="*/ 0 h 3776887"/>
                  <a:gd name="connsiteX2-379" fmla="*/ 273845 w 273845"/>
                  <a:gd name="connsiteY2-380" fmla="*/ 3581399 h 3776887"/>
                  <a:gd name="connsiteX3-381" fmla="*/ 247651 w 273845"/>
                  <a:gd name="connsiteY3-382" fmla="*/ 3702843 h 3776887"/>
                  <a:gd name="connsiteX4-383" fmla="*/ 228601 w 273845"/>
                  <a:gd name="connsiteY4-384" fmla="*/ 3629023 h 3776887"/>
                  <a:gd name="connsiteX5-385" fmla="*/ 166689 w 273845"/>
                  <a:gd name="connsiteY5-386" fmla="*/ 3776661 h 3776887"/>
                  <a:gd name="connsiteX6-387" fmla="*/ 104776 w 273845"/>
                  <a:gd name="connsiteY6-388" fmla="*/ 3664743 h 3776887"/>
                  <a:gd name="connsiteX7-389" fmla="*/ 57151 w 273845"/>
                  <a:gd name="connsiteY7-390" fmla="*/ 3750467 h 3776887"/>
                  <a:gd name="connsiteX8-391" fmla="*/ 1 w 273845"/>
                  <a:gd name="connsiteY8-392" fmla="*/ 3609974 h 3776887"/>
                  <a:gd name="connsiteX9-393" fmla="*/ 0 w 273845"/>
                  <a:gd name="connsiteY9-394" fmla="*/ 0 h 3776887"/>
                  <a:gd name="connsiteX0-395" fmla="*/ 0 w 273845"/>
                  <a:gd name="connsiteY0-396" fmla="*/ 0 h 3776887"/>
                  <a:gd name="connsiteX1-397" fmla="*/ 272825 w 273845"/>
                  <a:gd name="connsiteY1-398" fmla="*/ 0 h 3776887"/>
                  <a:gd name="connsiteX2-399" fmla="*/ 273845 w 273845"/>
                  <a:gd name="connsiteY2-400" fmla="*/ 3581399 h 3776887"/>
                  <a:gd name="connsiteX3-401" fmla="*/ 247651 w 273845"/>
                  <a:gd name="connsiteY3-402" fmla="*/ 3702843 h 3776887"/>
                  <a:gd name="connsiteX4-403" fmla="*/ 228601 w 273845"/>
                  <a:gd name="connsiteY4-404" fmla="*/ 3629023 h 3776887"/>
                  <a:gd name="connsiteX5-405" fmla="*/ 166689 w 273845"/>
                  <a:gd name="connsiteY5-406" fmla="*/ 3776661 h 3776887"/>
                  <a:gd name="connsiteX6-407" fmla="*/ 104776 w 273845"/>
                  <a:gd name="connsiteY6-408" fmla="*/ 3664743 h 3776887"/>
                  <a:gd name="connsiteX7-409" fmla="*/ 57151 w 273845"/>
                  <a:gd name="connsiteY7-410" fmla="*/ 3750467 h 3776887"/>
                  <a:gd name="connsiteX8-411" fmla="*/ 1 w 273845"/>
                  <a:gd name="connsiteY8-412" fmla="*/ 3609974 h 3776887"/>
                  <a:gd name="connsiteX9-413" fmla="*/ 0 w 273845"/>
                  <a:gd name="connsiteY9-414" fmla="*/ 0 h 3776887"/>
                  <a:gd name="connsiteX0-415" fmla="*/ 0 w 273845"/>
                  <a:gd name="connsiteY0-416" fmla="*/ 0 h 3776859"/>
                  <a:gd name="connsiteX1-417" fmla="*/ 272825 w 273845"/>
                  <a:gd name="connsiteY1-418" fmla="*/ 0 h 3776859"/>
                  <a:gd name="connsiteX2-419" fmla="*/ 273845 w 273845"/>
                  <a:gd name="connsiteY2-420" fmla="*/ 3581399 h 3776859"/>
                  <a:gd name="connsiteX3-421" fmla="*/ 247651 w 273845"/>
                  <a:gd name="connsiteY3-422" fmla="*/ 3702843 h 3776859"/>
                  <a:gd name="connsiteX4-423" fmla="*/ 223839 w 273845"/>
                  <a:gd name="connsiteY4-424" fmla="*/ 3631404 h 3776859"/>
                  <a:gd name="connsiteX5-425" fmla="*/ 166689 w 273845"/>
                  <a:gd name="connsiteY5-426" fmla="*/ 3776661 h 3776859"/>
                  <a:gd name="connsiteX6-427" fmla="*/ 104776 w 273845"/>
                  <a:gd name="connsiteY6-428" fmla="*/ 3664743 h 3776859"/>
                  <a:gd name="connsiteX7-429" fmla="*/ 57151 w 273845"/>
                  <a:gd name="connsiteY7-430" fmla="*/ 3750467 h 3776859"/>
                  <a:gd name="connsiteX8-431" fmla="*/ 1 w 273845"/>
                  <a:gd name="connsiteY8-432" fmla="*/ 3609974 h 3776859"/>
                  <a:gd name="connsiteX9-433" fmla="*/ 0 w 273845"/>
                  <a:gd name="connsiteY9-434" fmla="*/ 0 h 3776859"/>
                  <a:gd name="connsiteX0-435" fmla="*/ 0 w 273845"/>
                  <a:gd name="connsiteY0-436" fmla="*/ 0 h 3776859"/>
                  <a:gd name="connsiteX1-437" fmla="*/ 272825 w 273845"/>
                  <a:gd name="connsiteY1-438" fmla="*/ 0 h 3776859"/>
                  <a:gd name="connsiteX2-439" fmla="*/ 273845 w 273845"/>
                  <a:gd name="connsiteY2-440" fmla="*/ 3581399 h 3776859"/>
                  <a:gd name="connsiteX3-441" fmla="*/ 247651 w 273845"/>
                  <a:gd name="connsiteY3-442" fmla="*/ 3702843 h 3776859"/>
                  <a:gd name="connsiteX4-443" fmla="*/ 223839 w 273845"/>
                  <a:gd name="connsiteY4-444" fmla="*/ 3631404 h 3776859"/>
                  <a:gd name="connsiteX5-445" fmla="*/ 166689 w 273845"/>
                  <a:gd name="connsiteY5-446" fmla="*/ 3776661 h 3776859"/>
                  <a:gd name="connsiteX6-447" fmla="*/ 104776 w 273845"/>
                  <a:gd name="connsiteY6-448" fmla="*/ 3664743 h 3776859"/>
                  <a:gd name="connsiteX7-449" fmla="*/ 57151 w 273845"/>
                  <a:gd name="connsiteY7-450" fmla="*/ 3750467 h 3776859"/>
                  <a:gd name="connsiteX8-451" fmla="*/ 1 w 273845"/>
                  <a:gd name="connsiteY8-452" fmla="*/ 3609974 h 3776859"/>
                  <a:gd name="connsiteX9-453" fmla="*/ 0 w 273845"/>
                  <a:gd name="connsiteY9-454" fmla="*/ 0 h 3776859"/>
                  <a:gd name="connsiteX0-455" fmla="*/ 0 w 273894"/>
                  <a:gd name="connsiteY0-456" fmla="*/ 0 h 3776859"/>
                  <a:gd name="connsiteX1-457" fmla="*/ 272825 w 273894"/>
                  <a:gd name="connsiteY1-458" fmla="*/ 0 h 3776859"/>
                  <a:gd name="connsiteX2-459" fmla="*/ 273845 w 273894"/>
                  <a:gd name="connsiteY2-460" fmla="*/ 3581399 h 3776859"/>
                  <a:gd name="connsiteX3-461" fmla="*/ 247651 w 273894"/>
                  <a:gd name="connsiteY3-462" fmla="*/ 3702843 h 3776859"/>
                  <a:gd name="connsiteX4-463" fmla="*/ 223839 w 273894"/>
                  <a:gd name="connsiteY4-464" fmla="*/ 3631404 h 3776859"/>
                  <a:gd name="connsiteX5-465" fmla="*/ 166689 w 273894"/>
                  <a:gd name="connsiteY5-466" fmla="*/ 3776661 h 3776859"/>
                  <a:gd name="connsiteX6-467" fmla="*/ 104776 w 273894"/>
                  <a:gd name="connsiteY6-468" fmla="*/ 3664743 h 3776859"/>
                  <a:gd name="connsiteX7-469" fmla="*/ 57151 w 273894"/>
                  <a:gd name="connsiteY7-470" fmla="*/ 3750467 h 3776859"/>
                  <a:gd name="connsiteX8-471" fmla="*/ 1 w 273894"/>
                  <a:gd name="connsiteY8-472" fmla="*/ 3609974 h 3776859"/>
                  <a:gd name="connsiteX9-473" fmla="*/ 0 w 273894"/>
                  <a:gd name="connsiteY9-474" fmla="*/ 0 h 3776859"/>
                  <a:gd name="connsiteX0-475" fmla="*/ 0 w 273894"/>
                  <a:gd name="connsiteY0-476" fmla="*/ 0 h 3776859"/>
                  <a:gd name="connsiteX1-477" fmla="*/ 272825 w 273894"/>
                  <a:gd name="connsiteY1-478" fmla="*/ 0 h 3776859"/>
                  <a:gd name="connsiteX2-479" fmla="*/ 273845 w 273894"/>
                  <a:gd name="connsiteY2-480" fmla="*/ 3581399 h 3776859"/>
                  <a:gd name="connsiteX3-481" fmla="*/ 247651 w 273894"/>
                  <a:gd name="connsiteY3-482" fmla="*/ 3702843 h 3776859"/>
                  <a:gd name="connsiteX4-483" fmla="*/ 223839 w 273894"/>
                  <a:gd name="connsiteY4-484" fmla="*/ 3631404 h 3776859"/>
                  <a:gd name="connsiteX5-485" fmla="*/ 166689 w 273894"/>
                  <a:gd name="connsiteY5-486" fmla="*/ 3776661 h 3776859"/>
                  <a:gd name="connsiteX6-487" fmla="*/ 104776 w 273894"/>
                  <a:gd name="connsiteY6-488" fmla="*/ 3664743 h 3776859"/>
                  <a:gd name="connsiteX7-489" fmla="*/ 57151 w 273894"/>
                  <a:gd name="connsiteY7-490" fmla="*/ 3750467 h 3776859"/>
                  <a:gd name="connsiteX8-491" fmla="*/ 1 w 273894"/>
                  <a:gd name="connsiteY8-492" fmla="*/ 3609974 h 3776859"/>
                  <a:gd name="connsiteX9-493" fmla="*/ 0 w 273894"/>
                  <a:gd name="connsiteY9-494" fmla="*/ 0 h 3776859"/>
                  <a:gd name="connsiteX0-495" fmla="*/ 0 w 273845"/>
                  <a:gd name="connsiteY0-496" fmla="*/ 0 h 3776859"/>
                  <a:gd name="connsiteX1-497" fmla="*/ 272825 w 273845"/>
                  <a:gd name="connsiteY1-498" fmla="*/ 0 h 3776859"/>
                  <a:gd name="connsiteX2-499" fmla="*/ 273845 w 273845"/>
                  <a:gd name="connsiteY2-500" fmla="*/ 3581399 h 3776859"/>
                  <a:gd name="connsiteX3-501" fmla="*/ 247651 w 273845"/>
                  <a:gd name="connsiteY3-502" fmla="*/ 3702843 h 3776859"/>
                  <a:gd name="connsiteX4-503" fmla="*/ 223839 w 273845"/>
                  <a:gd name="connsiteY4-504" fmla="*/ 3631404 h 3776859"/>
                  <a:gd name="connsiteX5-505" fmla="*/ 166689 w 273845"/>
                  <a:gd name="connsiteY5-506" fmla="*/ 3776661 h 3776859"/>
                  <a:gd name="connsiteX6-507" fmla="*/ 104776 w 273845"/>
                  <a:gd name="connsiteY6-508" fmla="*/ 3664743 h 3776859"/>
                  <a:gd name="connsiteX7-509" fmla="*/ 57151 w 273845"/>
                  <a:gd name="connsiteY7-510" fmla="*/ 3750467 h 3776859"/>
                  <a:gd name="connsiteX8-511" fmla="*/ 1 w 273845"/>
                  <a:gd name="connsiteY8-512" fmla="*/ 3609974 h 3776859"/>
                  <a:gd name="connsiteX9-513" fmla="*/ 0 w 273845"/>
                  <a:gd name="connsiteY9-514" fmla="*/ 0 h 3776859"/>
                  <a:gd name="connsiteX0-515" fmla="*/ 0 w 273845"/>
                  <a:gd name="connsiteY0-516" fmla="*/ 0 h 3776859"/>
                  <a:gd name="connsiteX1-517" fmla="*/ 272825 w 273845"/>
                  <a:gd name="connsiteY1-518" fmla="*/ 0 h 3776859"/>
                  <a:gd name="connsiteX2-519" fmla="*/ 273845 w 273845"/>
                  <a:gd name="connsiteY2-520" fmla="*/ 3581399 h 3776859"/>
                  <a:gd name="connsiteX3-521" fmla="*/ 252414 w 273845"/>
                  <a:gd name="connsiteY3-522" fmla="*/ 3702843 h 3776859"/>
                  <a:gd name="connsiteX4-523" fmla="*/ 223839 w 273845"/>
                  <a:gd name="connsiteY4-524" fmla="*/ 3631404 h 3776859"/>
                  <a:gd name="connsiteX5-525" fmla="*/ 166689 w 273845"/>
                  <a:gd name="connsiteY5-526" fmla="*/ 3776661 h 3776859"/>
                  <a:gd name="connsiteX6-527" fmla="*/ 104776 w 273845"/>
                  <a:gd name="connsiteY6-528" fmla="*/ 3664743 h 3776859"/>
                  <a:gd name="connsiteX7-529" fmla="*/ 57151 w 273845"/>
                  <a:gd name="connsiteY7-530" fmla="*/ 3750467 h 3776859"/>
                  <a:gd name="connsiteX8-531" fmla="*/ 1 w 273845"/>
                  <a:gd name="connsiteY8-532" fmla="*/ 3609974 h 3776859"/>
                  <a:gd name="connsiteX9-533" fmla="*/ 0 w 273845"/>
                  <a:gd name="connsiteY9-534" fmla="*/ 0 h 3776859"/>
                  <a:gd name="connsiteX0-535" fmla="*/ 0 w 273845"/>
                  <a:gd name="connsiteY0-536" fmla="*/ 0 h 3776859"/>
                  <a:gd name="connsiteX1-537" fmla="*/ 272825 w 273845"/>
                  <a:gd name="connsiteY1-538" fmla="*/ 0 h 3776859"/>
                  <a:gd name="connsiteX2-539" fmla="*/ 273845 w 273845"/>
                  <a:gd name="connsiteY2-540" fmla="*/ 3581399 h 3776859"/>
                  <a:gd name="connsiteX3-541" fmla="*/ 252414 w 273845"/>
                  <a:gd name="connsiteY3-542" fmla="*/ 3702843 h 3776859"/>
                  <a:gd name="connsiteX4-543" fmla="*/ 223839 w 273845"/>
                  <a:gd name="connsiteY4-544" fmla="*/ 3631404 h 3776859"/>
                  <a:gd name="connsiteX5-545" fmla="*/ 166689 w 273845"/>
                  <a:gd name="connsiteY5-546" fmla="*/ 3776661 h 3776859"/>
                  <a:gd name="connsiteX6-547" fmla="*/ 104776 w 273845"/>
                  <a:gd name="connsiteY6-548" fmla="*/ 3664743 h 3776859"/>
                  <a:gd name="connsiteX7-549" fmla="*/ 57151 w 273845"/>
                  <a:gd name="connsiteY7-550" fmla="*/ 3750467 h 3776859"/>
                  <a:gd name="connsiteX8-551" fmla="*/ 1 w 273845"/>
                  <a:gd name="connsiteY8-552" fmla="*/ 3609974 h 3776859"/>
                  <a:gd name="connsiteX9-553" fmla="*/ 0 w 273845"/>
                  <a:gd name="connsiteY9-554" fmla="*/ 0 h 3776859"/>
                  <a:gd name="connsiteX0-555" fmla="*/ 0 w 273845"/>
                  <a:gd name="connsiteY0-556" fmla="*/ 0 h 3776859"/>
                  <a:gd name="connsiteX1-557" fmla="*/ 272825 w 273845"/>
                  <a:gd name="connsiteY1-558" fmla="*/ 0 h 3776859"/>
                  <a:gd name="connsiteX2-559" fmla="*/ 273845 w 273845"/>
                  <a:gd name="connsiteY2-560" fmla="*/ 3581399 h 3776859"/>
                  <a:gd name="connsiteX3-561" fmla="*/ 245270 w 273845"/>
                  <a:gd name="connsiteY3-562" fmla="*/ 3702843 h 3776859"/>
                  <a:gd name="connsiteX4-563" fmla="*/ 223839 w 273845"/>
                  <a:gd name="connsiteY4-564" fmla="*/ 3631404 h 3776859"/>
                  <a:gd name="connsiteX5-565" fmla="*/ 166689 w 273845"/>
                  <a:gd name="connsiteY5-566" fmla="*/ 3776661 h 3776859"/>
                  <a:gd name="connsiteX6-567" fmla="*/ 104776 w 273845"/>
                  <a:gd name="connsiteY6-568" fmla="*/ 3664743 h 3776859"/>
                  <a:gd name="connsiteX7-569" fmla="*/ 57151 w 273845"/>
                  <a:gd name="connsiteY7-570" fmla="*/ 3750467 h 3776859"/>
                  <a:gd name="connsiteX8-571" fmla="*/ 1 w 273845"/>
                  <a:gd name="connsiteY8-572" fmla="*/ 3609974 h 3776859"/>
                  <a:gd name="connsiteX9-573" fmla="*/ 0 w 273845"/>
                  <a:gd name="connsiteY9-574" fmla="*/ 0 h 3776859"/>
                  <a:gd name="connsiteX0-575" fmla="*/ 0 w 273845"/>
                  <a:gd name="connsiteY0-576" fmla="*/ 0 h 3776859"/>
                  <a:gd name="connsiteX1-577" fmla="*/ 272825 w 273845"/>
                  <a:gd name="connsiteY1-578" fmla="*/ 0 h 3776859"/>
                  <a:gd name="connsiteX2-579" fmla="*/ 273845 w 273845"/>
                  <a:gd name="connsiteY2-580" fmla="*/ 3581399 h 3776859"/>
                  <a:gd name="connsiteX3-581" fmla="*/ 245270 w 273845"/>
                  <a:gd name="connsiteY3-582" fmla="*/ 3702843 h 3776859"/>
                  <a:gd name="connsiteX4-583" fmla="*/ 223839 w 273845"/>
                  <a:gd name="connsiteY4-584" fmla="*/ 3631404 h 3776859"/>
                  <a:gd name="connsiteX5-585" fmla="*/ 166689 w 273845"/>
                  <a:gd name="connsiteY5-586" fmla="*/ 3776661 h 3776859"/>
                  <a:gd name="connsiteX6-587" fmla="*/ 104776 w 273845"/>
                  <a:gd name="connsiteY6-588" fmla="*/ 3664743 h 3776859"/>
                  <a:gd name="connsiteX7-589" fmla="*/ 57151 w 273845"/>
                  <a:gd name="connsiteY7-590" fmla="*/ 3750467 h 3776859"/>
                  <a:gd name="connsiteX8-591" fmla="*/ 1 w 273845"/>
                  <a:gd name="connsiteY8-592" fmla="*/ 3609974 h 3776859"/>
                  <a:gd name="connsiteX9-593" fmla="*/ 0 w 273845"/>
                  <a:gd name="connsiteY9-594" fmla="*/ 0 h 3776859"/>
                  <a:gd name="connsiteX0-595" fmla="*/ 0 w 273845"/>
                  <a:gd name="connsiteY0-596" fmla="*/ 0 h 3776859"/>
                  <a:gd name="connsiteX1-597" fmla="*/ 272825 w 273845"/>
                  <a:gd name="connsiteY1-598" fmla="*/ 0 h 3776859"/>
                  <a:gd name="connsiteX2-599" fmla="*/ 273845 w 273845"/>
                  <a:gd name="connsiteY2-600" fmla="*/ 3581399 h 3776859"/>
                  <a:gd name="connsiteX3-601" fmla="*/ 245270 w 273845"/>
                  <a:gd name="connsiteY3-602" fmla="*/ 3702843 h 3776859"/>
                  <a:gd name="connsiteX4-603" fmla="*/ 223839 w 273845"/>
                  <a:gd name="connsiteY4-604" fmla="*/ 3631404 h 3776859"/>
                  <a:gd name="connsiteX5-605" fmla="*/ 166689 w 273845"/>
                  <a:gd name="connsiteY5-606" fmla="*/ 3776661 h 3776859"/>
                  <a:gd name="connsiteX6-607" fmla="*/ 104776 w 273845"/>
                  <a:gd name="connsiteY6-608" fmla="*/ 3664743 h 3776859"/>
                  <a:gd name="connsiteX7-609" fmla="*/ 57151 w 273845"/>
                  <a:gd name="connsiteY7-610" fmla="*/ 3750467 h 3776859"/>
                  <a:gd name="connsiteX8-611" fmla="*/ 1 w 273845"/>
                  <a:gd name="connsiteY8-612" fmla="*/ 3609974 h 3776859"/>
                  <a:gd name="connsiteX9-613" fmla="*/ 0 w 273845"/>
                  <a:gd name="connsiteY9-614" fmla="*/ 0 h 3776859"/>
                  <a:gd name="connsiteX0-615" fmla="*/ 0 w 273845"/>
                  <a:gd name="connsiteY0-616" fmla="*/ 0 h 3776859"/>
                  <a:gd name="connsiteX1-617" fmla="*/ 272825 w 273845"/>
                  <a:gd name="connsiteY1-618" fmla="*/ 0 h 3776859"/>
                  <a:gd name="connsiteX2-619" fmla="*/ 273845 w 273845"/>
                  <a:gd name="connsiteY2-620" fmla="*/ 3581399 h 3776859"/>
                  <a:gd name="connsiteX3-621" fmla="*/ 245270 w 273845"/>
                  <a:gd name="connsiteY3-622" fmla="*/ 3702843 h 3776859"/>
                  <a:gd name="connsiteX4-623" fmla="*/ 223839 w 273845"/>
                  <a:gd name="connsiteY4-624" fmla="*/ 3631404 h 3776859"/>
                  <a:gd name="connsiteX5-625" fmla="*/ 166689 w 273845"/>
                  <a:gd name="connsiteY5-626" fmla="*/ 3776661 h 3776859"/>
                  <a:gd name="connsiteX6-627" fmla="*/ 104776 w 273845"/>
                  <a:gd name="connsiteY6-628" fmla="*/ 3664743 h 3776859"/>
                  <a:gd name="connsiteX7-629" fmla="*/ 57151 w 273845"/>
                  <a:gd name="connsiteY7-630" fmla="*/ 3750467 h 3776859"/>
                  <a:gd name="connsiteX8-631" fmla="*/ 1 w 273845"/>
                  <a:gd name="connsiteY8-632" fmla="*/ 3609974 h 3776859"/>
                  <a:gd name="connsiteX9-633" fmla="*/ 0 w 273845"/>
                  <a:gd name="connsiteY9-634" fmla="*/ 0 h 3776859"/>
                  <a:gd name="connsiteX0-635" fmla="*/ 0 w 273845"/>
                  <a:gd name="connsiteY0-636" fmla="*/ 0 h 3776859"/>
                  <a:gd name="connsiteX1-637" fmla="*/ 272825 w 273845"/>
                  <a:gd name="connsiteY1-638" fmla="*/ 0 h 3776859"/>
                  <a:gd name="connsiteX2-639" fmla="*/ 273845 w 273845"/>
                  <a:gd name="connsiteY2-640" fmla="*/ 3581399 h 3776859"/>
                  <a:gd name="connsiteX3-641" fmla="*/ 245270 w 273845"/>
                  <a:gd name="connsiteY3-642" fmla="*/ 3702843 h 3776859"/>
                  <a:gd name="connsiteX4-643" fmla="*/ 223839 w 273845"/>
                  <a:gd name="connsiteY4-644" fmla="*/ 3631404 h 3776859"/>
                  <a:gd name="connsiteX5-645" fmla="*/ 166689 w 273845"/>
                  <a:gd name="connsiteY5-646" fmla="*/ 3776661 h 3776859"/>
                  <a:gd name="connsiteX6-647" fmla="*/ 104776 w 273845"/>
                  <a:gd name="connsiteY6-648" fmla="*/ 3664743 h 3776859"/>
                  <a:gd name="connsiteX7-649" fmla="*/ 57151 w 273845"/>
                  <a:gd name="connsiteY7-650" fmla="*/ 3750467 h 3776859"/>
                  <a:gd name="connsiteX8-651" fmla="*/ 1 w 273845"/>
                  <a:gd name="connsiteY8-652" fmla="*/ 3609974 h 3776859"/>
                  <a:gd name="connsiteX9-653" fmla="*/ 0 w 273845"/>
                  <a:gd name="connsiteY9-654" fmla="*/ 0 h 3776859"/>
                  <a:gd name="connsiteX0-655" fmla="*/ 0 w 273845"/>
                  <a:gd name="connsiteY0-656" fmla="*/ 0 h 3776859"/>
                  <a:gd name="connsiteX1-657" fmla="*/ 272825 w 273845"/>
                  <a:gd name="connsiteY1-658" fmla="*/ 0 h 3776859"/>
                  <a:gd name="connsiteX2-659" fmla="*/ 273845 w 273845"/>
                  <a:gd name="connsiteY2-660" fmla="*/ 3581399 h 3776859"/>
                  <a:gd name="connsiteX3-661" fmla="*/ 245270 w 273845"/>
                  <a:gd name="connsiteY3-662" fmla="*/ 3702843 h 3776859"/>
                  <a:gd name="connsiteX4-663" fmla="*/ 223839 w 273845"/>
                  <a:gd name="connsiteY4-664" fmla="*/ 3631404 h 3776859"/>
                  <a:gd name="connsiteX5-665" fmla="*/ 166689 w 273845"/>
                  <a:gd name="connsiteY5-666" fmla="*/ 3776661 h 3776859"/>
                  <a:gd name="connsiteX6-667" fmla="*/ 104776 w 273845"/>
                  <a:gd name="connsiteY6-668" fmla="*/ 3664743 h 3776859"/>
                  <a:gd name="connsiteX7-669" fmla="*/ 57151 w 273845"/>
                  <a:gd name="connsiteY7-670" fmla="*/ 3750467 h 3776859"/>
                  <a:gd name="connsiteX8-671" fmla="*/ 1 w 273845"/>
                  <a:gd name="connsiteY8-672" fmla="*/ 3609974 h 3776859"/>
                  <a:gd name="connsiteX9-673" fmla="*/ 0 w 273845"/>
                  <a:gd name="connsiteY9-674" fmla="*/ 0 h 3776859"/>
                  <a:gd name="connsiteX0-675" fmla="*/ 0 w 273845"/>
                  <a:gd name="connsiteY0-676" fmla="*/ 0 h 3776859"/>
                  <a:gd name="connsiteX1-677" fmla="*/ 272825 w 273845"/>
                  <a:gd name="connsiteY1-678" fmla="*/ 0 h 3776859"/>
                  <a:gd name="connsiteX2-679" fmla="*/ 273845 w 273845"/>
                  <a:gd name="connsiteY2-680" fmla="*/ 3581399 h 3776859"/>
                  <a:gd name="connsiteX3-681" fmla="*/ 245270 w 273845"/>
                  <a:gd name="connsiteY3-682" fmla="*/ 3702843 h 3776859"/>
                  <a:gd name="connsiteX4-683" fmla="*/ 223839 w 273845"/>
                  <a:gd name="connsiteY4-684" fmla="*/ 3631404 h 3776859"/>
                  <a:gd name="connsiteX5-685" fmla="*/ 166689 w 273845"/>
                  <a:gd name="connsiteY5-686" fmla="*/ 3776661 h 3776859"/>
                  <a:gd name="connsiteX6-687" fmla="*/ 104776 w 273845"/>
                  <a:gd name="connsiteY6-688" fmla="*/ 3664743 h 3776859"/>
                  <a:gd name="connsiteX7-689" fmla="*/ 57151 w 273845"/>
                  <a:gd name="connsiteY7-690" fmla="*/ 3750467 h 3776859"/>
                  <a:gd name="connsiteX8-691" fmla="*/ 1 w 273845"/>
                  <a:gd name="connsiteY8-692" fmla="*/ 3609974 h 3776859"/>
                  <a:gd name="connsiteX9-693" fmla="*/ 0 w 273845"/>
                  <a:gd name="connsiteY9-694" fmla="*/ 0 h 3776859"/>
                  <a:gd name="connsiteX0-695" fmla="*/ 0 w 273845"/>
                  <a:gd name="connsiteY0-696" fmla="*/ 0 h 3776859"/>
                  <a:gd name="connsiteX1-697" fmla="*/ 272825 w 273845"/>
                  <a:gd name="connsiteY1-698" fmla="*/ 0 h 3776859"/>
                  <a:gd name="connsiteX2-699" fmla="*/ 273845 w 273845"/>
                  <a:gd name="connsiteY2-700" fmla="*/ 3581399 h 3776859"/>
                  <a:gd name="connsiteX3-701" fmla="*/ 245270 w 273845"/>
                  <a:gd name="connsiteY3-702" fmla="*/ 3702843 h 3776859"/>
                  <a:gd name="connsiteX4-703" fmla="*/ 223839 w 273845"/>
                  <a:gd name="connsiteY4-704" fmla="*/ 3631404 h 3776859"/>
                  <a:gd name="connsiteX5-705" fmla="*/ 166689 w 273845"/>
                  <a:gd name="connsiteY5-706" fmla="*/ 3776661 h 3776859"/>
                  <a:gd name="connsiteX6-707" fmla="*/ 104776 w 273845"/>
                  <a:gd name="connsiteY6-708" fmla="*/ 3664743 h 3776859"/>
                  <a:gd name="connsiteX7-709" fmla="*/ 57151 w 273845"/>
                  <a:gd name="connsiteY7-710" fmla="*/ 3750467 h 3776859"/>
                  <a:gd name="connsiteX8-711" fmla="*/ 1 w 273845"/>
                  <a:gd name="connsiteY8-712" fmla="*/ 3609974 h 3776859"/>
                  <a:gd name="connsiteX9-713" fmla="*/ 0 w 273845"/>
                  <a:gd name="connsiteY9-714" fmla="*/ 0 h 377685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  <a:cxn ang="0">
                    <a:pos x="connsiteX6-35" y="connsiteY6-36"/>
                  </a:cxn>
                  <a:cxn ang="0">
                    <a:pos x="connsiteX7-51" y="connsiteY7-52"/>
                  </a:cxn>
                  <a:cxn ang="0">
                    <a:pos x="connsiteX8-69" y="connsiteY8-70"/>
                  </a:cxn>
                  <a:cxn ang="0">
                    <a:pos x="connsiteX9-89" y="connsiteY9-90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-1" fmla="*/ 0 w 226544"/>
                  <a:gd name="connsiteY0-2" fmla="*/ 35306 h 70612"/>
                  <a:gd name="connsiteX1-3" fmla="*/ 27685 w 226544"/>
                  <a:gd name="connsiteY1-4" fmla="*/ 0 h 70612"/>
                  <a:gd name="connsiteX2-5" fmla="*/ 226544 w 226544"/>
                  <a:gd name="connsiteY2-6" fmla="*/ 35306 h 70612"/>
                  <a:gd name="connsiteX3-7" fmla="*/ 27685 w 226544"/>
                  <a:gd name="connsiteY3-8" fmla="*/ 70612 h 70612"/>
                  <a:gd name="connsiteX4" fmla="*/ 0 w 226544"/>
                  <a:gd name="connsiteY4" fmla="*/ 35306 h 70612"/>
                  <a:gd name="connsiteX0-9" fmla="*/ 0 w 226544"/>
                  <a:gd name="connsiteY0-10" fmla="*/ 35306 h 70612"/>
                  <a:gd name="connsiteX1-11" fmla="*/ 27685 w 226544"/>
                  <a:gd name="connsiteY1-12" fmla="*/ 0 h 70612"/>
                  <a:gd name="connsiteX2-13" fmla="*/ 226544 w 226544"/>
                  <a:gd name="connsiteY2-14" fmla="*/ 35306 h 70612"/>
                  <a:gd name="connsiteX3-15" fmla="*/ 27685 w 226544"/>
                  <a:gd name="connsiteY3-16" fmla="*/ 70612 h 70612"/>
                  <a:gd name="connsiteX4-17" fmla="*/ 0 w 226544"/>
                  <a:gd name="connsiteY4-18" fmla="*/ 35306 h 70612"/>
                  <a:gd name="connsiteX0-19" fmla="*/ 0 w 226544"/>
                  <a:gd name="connsiteY0-20" fmla="*/ 35306 h 70612"/>
                  <a:gd name="connsiteX1-21" fmla="*/ 27685 w 226544"/>
                  <a:gd name="connsiteY1-22" fmla="*/ 0 h 70612"/>
                  <a:gd name="connsiteX2-23" fmla="*/ 226544 w 226544"/>
                  <a:gd name="connsiteY2-24" fmla="*/ 35306 h 70612"/>
                  <a:gd name="connsiteX3-25" fmla="*/ 27685 w 226544"/>
                  <a:gd name="connsiteY3-26" fmla="*/ 70612 h 70612"/>
                  <a:gd name="connsiteX4-27" fmla="*/ 0 w 226544"/>
                  <a:gd name="connsiteY4-28" fmla="*/ 35306 h 70612"/>
                  <a:gd name="connsiteX0-29" fmla="*/ 0 w 226544"/>
                  <a:gd name="connsiteY0-30" fmla="*/ 35306 h 70612"/>
                  <a:gd name="connsiteX1-31" fmla="*/ 27685 w 226544"/>
                  <a:gd name="connsiteY1-32" fmla="*/ 0 h 70612"/>
                  <a:gd name="connsiteX2-33" fmla="*/ 226544 w 226544"/>
                  <a:gd name="connsiteY2-34" fmla="*/ 35306 h 70612"/>
                  <a:gd name="connsiteX3-35" fmla="*/ 27685 w 226544"/>
                  <a:gd name="connsiteY3-36" fmla="*/ 70612 h 70612"/>
                  <a:gd name="connsiteX4-37" fmla="*/ 0 w 226544"/>
                  <a:gd name="connsiteY4-38" fmla="*/ 35306 h 70612"/>
                  <a:gd name="connsiteX0-39" fmla="*/ 0 w 226544"/>
                  <a:gd name="connsiteY0-40" fmla="*/ 35306 h 70612"/>
                  <a:gd name="connsiteX1-41" fmla="*/ 27685 w 226544"/>
                  <a:gd name="connsiteY1-42" fmla="*/ 0 h 70612"/>
                  <a:gd name="connsiteX2-43" fmla="*/ 226544 w 226544"/>
                  <a:gd name="connsiteY2-44" fmla="*/ 35306 h 70612"/>
                  <a:gd name="connsiteX3-45" fmla="*/ 27685 w 226544"/>
                  <a:gd name="connsiteY3-46" fmla="*/ 70612 h 70612"/>
                  <a:gd name="connsiteX4-47" fmla="*/ 0 w 226544"/>
                  <a:gd name="connsiteY4-48" fmla="*/ 35306 h 70612"/>
                  <a:gd name="connsiteX0-49" fmla="*/ 0 w 226544"/>
                  <a:gd name="connsiteY0-50" fmla="*/ 35306 h 70612"/>
                  <a:gd name="connsiteX1-51" fmla="*/ 27685 w 226544"/>
                  <a:gd name="connsiteY1-52" fmla="*/ 0 h 70612"/>
                  <a:gd name="connsiteX2-53" fmla="*/ 226544 w 226544"/>
                  <a:gd name="connsiteY2-54" fmla="*/ 35306 h 70612"/>
                  <a:gd name="connsiteX3-55" fmla="*/ 27685 w 226544"/>
                  <a:gd name="connsiteY3-56" fmla="*/ 70612 h 70612"/>
                  <a:gd name="connsiteX4-57" fmla="*/ 0 w 226544"/>
                  <a:gd name="connsiteY4-58" fmla="*/ 35306 h 70612"/>
                  <a:gd name="connsiteX0-59" fmla="*/ 0 w 226544"/>
                  <a:gd name="connsiteY0-60" fmla="*/ 35306 h 70612"/>
                  <a:gd name="connsiteX1-61" fmla="*/ 27685 w 226544"/>
                  <a:gd name="connsiteY1-62" fmla="*/ 0 h 70612"/>
                  <a:gd name="connsiteX2-63" fmla="*/ 226544 w 226544"/>
                  <a:gd name="connsiteY2-64" fmla="*/ 35306 h 70612"/>
                  <a:gd name="connsiteX3-65" fmla="*/ 27685 w 226544"/>
                  <a:gd name="connsiteY3-66" fmla="*/ 70612 h 70612"/>
                  <a:gd name="connsiteX4-67" fmla="*/ 0 w 226544"/>
                  <a:gd name="connsiteY4-68" fmla="*/ 35306 h 70612"/>
                  <a:gd name="connsiteX0-69" fmla="*/ 0 w 226544"/>
                  <a:gd name="connsiteY0-70" fmla="*/ 35306 h 70612"/>
                  <a:gd name="connsiteX1-71" fmla="*/ 27685 w 226544"/>
                  <a:gd name="connsiteY1-72" fmla="*/ 0 h 70612"/>
                  <a:gd name="connsiteX2-73" fmla="*/ 226544 w 226544"/>
                  <a:gd name="connsiteY2-74" fmla="*/ 35306 h 70612"/>
                  <a:gd name="connsiteX3-75" fmla="*/ 27685 w 226544"/>
                  <a:gd name="connsiteY3-76" fmla="*/ 70612 h 70612"/>
                  <a:gd name="connsiteX4-77" fmla="*/ 0 w 226544"/>
                  <a:gd name="connsiteY4-78" fmla="*/ 35306 h 70612"/>
                  <a:gd name="connsiteX0-79" fmla="*/ 0 w 226544"/>
                  <a:gd name="connsiteY0-80" fmla="*/ 35306 h 70612"/>
                  <a:gd name="connsiteX1-81" fmla="*/ 27685 w 226544"/>
                  <a:gd name="connsiteY1-82" fmla="*/ 0 h 70612"/>
                  <a:gd name="connsiteX2-83" fmla="*/ 226544 w 226544"/>
                  <a:gd name="connsiteY2-84" fmla="*/ 35306 h 70612"/>
                  <a:gd name="connsiteX3-85" fmla="*/ 27685 w 226544"/>
                  <a:gd name="connsiteY3-86" fmla="*/ 70612 h 70612"/>
                  <a:gd name="connsiteX4-87" fmla="*/ 0 w 226544"/>
                  <a:gd name="connsiteY4-88" fmla="*/ 35306 h 7061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04856" y="2478964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04856" y="3381429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04856" y="4283895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04856" y="5186363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171497" y="1430741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173491" y="1674418"/>
            <a:ext cx="3113065" cy="2872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4222032" y="2348058"/>
            <a:ext cx="515196" cy="51522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4368349" y="2488469"/>
            <a:ext cx="222562" cy="234403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4348187" y="3573074"/>
            <a:ext cx="252666" cy="204296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6296314" y="3571282"/>
            <a:ext cx="168804" cy="247305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6289110" y="2497609"/>
            <a:ext cx="178480" cy="216123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6123119" y="3426900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4218178" y="3427009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6119062" y="2348058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32078" y="2567095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691274" y="237563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01557" y="2567095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00824" y="237563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32078" y="3652273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691274" y="344902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0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42449" y="3652273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02469" y="344902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0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184259" y="287061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184259" y="395408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078880" y="287061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074522" y="395408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9517" y="1038397"/>
            <a:ext cx="4864540" cy="3261428"/>
          </a:xfrm>
          <a:prstGeom prst="rect">
            <a:avLst/>
          </a:prstGeom>
          <a:blipFill dpi="0" rotWithShape="1">
            <a:blip r:embed="rId1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341147" y="3815077"/>
            <a:ext cx="1642972" cy="48474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13" name="圆角矩形 12"/>
          <p:cNvSpPr/>
          <p:nvPr/>
        </p:nvSpPr>
        <p:spPr>
          <a:xfrm>
            <a:off x="6984119" y="3815077"/>
            <a:ext cx="1981046" cy="48474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14" name="矩形 13"/>
          <p:cNvSpPr/>
          <p:nvPr/>
        </p:nvSpPr>
        <p:spPr>
          <a:xfrm>
            <a:off x="5914872" y="3918952"/>
            <a:ext cx="667135" cy="284767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冬青黑体简体中文 W3" charset="-122"/>
                <a:ea typeface="冬青黑体简体中文 W3" charset="-122"/>
              </a:rPr>
              <a:t>20%</a:t>
            </a:r>
            <a:endParaRPr lang="en-US" altLang="zh-CN" sz="1400" dirty="0">
              <a:solidFill>
                <a:schemeClr val="bg1"/>
              </a:solidFill>
              <a:latin typeface="冬青黑体简体中文 W3" charset="-122"/>
              <a:ea typeface="冬青黑体简体中文 W3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27069" y="3918952"/>
            <a:ext cx="666628" cy="284767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冬青黑体简体中文 W3" charset="-122"/>
                <a:ea typeface="冬青黑体简体中文 W3" charset="-122"/>
              </a:rPr>
              <a:t>80%</a:t>
            </a:r>
            <a:endParaRPr lang="en-US" altLang="zh-CN" sz="1400" dirty="0">
              <a:solidFill>
                <a:schemeClr val="bg1"/>
              </a:solidFill>
              <a:latin typeface="冬青黑体简体中文 W3" charset="-122"/>
              <a:ea typeface="冬青黑体简体中文 W3" charset="-122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5276938" y="1240329"/>
            <a:ext cx="1305069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276938" y="1457703"/>
            <a:ext cx="3236084" cy="53962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/>
          <p:nvPr/>
        </p:nvSpPr>
        <p:spPr>
          <a:xfrm>
            <a:off x="5276938" y="2242275"/>
            <a:ext cx="3236084" cy="53962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1" y="3003799"/>
            <a:ext cx="9504040" cy="3719578"/>
            <a:chOff x="1" y="3003799"/>
            <a:chExt cx="9504040" cy="3719578"/>
          </a:xfrm>
        </p:grpSpPr>
        <p:pic>
          <p:nvPicPr>
            <p:cNvPr id="20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5400000">
              <a:off x="5322247" y="2541583"/>
              <a:ext cx="3503555" cy="4860033"/>
            </a:xfrm>
            <a:prstGeom prst="rect">
              <a:avLst/>
            </a:prstGeom>
            <a:noFill/>
          </p:spPr>
        </p:pic>
        <p:pic>
          <p:nvPicPr>
            <p:cNvPr id="19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16200000">
              <a:off x="678240" y="2325560"/>
              <a:ext cx="3503555" cy="4860033"/>
            </a:xfrm>
            <a:prstGeom prst="rect">
              <a:avLst/>
            </a:prstGeom>
            <a:noFill/>
          </p:spPr>
        </p:pic>
      </p:grpSp>
      <p:sp>
        <p:nvSpPr>
          <p:cNvPr id="13" name="矩形 12"/>
          <p:cNvSpPr/>
          <p:nvPr/>
        </p:nvSpPr>
        <p:spPr>
          <a:xfrm>
            <a:off x="3055603" y="1964141"/>
            <a:ext cx="396466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单击输入标题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292226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460928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292226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928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55776" y="771550"/>
            <a:ext cx="3744416" cy="37444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/>
          <p:nvPr/>
        </p:nvSpPr>
        <p:spPr bwMode="auto">
          <a:xfrm rot="10800000">
            <a:off x="1168872" y="1625762"/>
            <a:ext cx="1038057" cy="1408278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/>
          <p:nvPr/>
        </p:nvSpPr>
        <p:spPr bwMode="auto">
          <a:xfrm rot="5400000" flipH="1">
            <a:off x="1353915" y="2848997"/>
            <a:ext cx="1038115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/>
          <p:nvPr/>
        </p:nvSpPr>
        <p:spPr bwMode="auto">
          <a:xfrm flipH="1">
            <a:off x="2577073" y="2663878"/>
            <a:ext cx="1038058" cy="1408278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/>
          <p:nvPr/>
        </p:nvSpPr>
        <p:spPr bwMode="auto">
          <a:xfrm rot="5400000">
            <a:off x="2762117" y="1440718"/>
            <a:ext cx="1038114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/>
          <p:nvPr/>
        </p:nvSpPr>
        <p:spPr bwMode="auto">
          <a:xfrm rot="10800000">
            <a:off x="3985275" y="1625762"/>
            <a:ext cx="1038057" cy="1408278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/>
          <p:nvPr/>
        </p:nvSpPr>
        <p:spPr bwMode="auto">
          <a:xfrm rot="5400000" flipH="1">
            <a:off x="4170318" y="2848996"/>
            <a:ext cx="1038115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3"/>
          <p:cNvGrpSpPr>
            <a:grpSpLocks noChangeAspect="1"/>
          </p:cNvGrpSpPr>
          <p:nvPr/>
        </p:nvGrpSpPr>
        <p:grpSpPr>
          <a:xfrm>
            <a:off x="1350755" y="2064594"/>
            <a:ext cx="188260" cy="164134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/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/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/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/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/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/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/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45"/>
          <p:cNvGrpSpPr>
            <a:grpSpLocks noChangeAspect="1"/>
          </p:cNvGrpSpPr>
          <p:nvPr/>
        </p:nvGrpSpPr>
        <p:grpSpPr>
          <a:xfrm>
            <a:off x="2755594" y="3471030"/>
            <a:ext cx="160948" cy="164134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/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/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9"/>
          <p:cNvGrpSpPr>
            <a:grpSpLocks noChangeAspect="1"/>
          </p:cNvGrpSpPr>
          <p:nvPr/>
        </p:nvGrpSpPr>
        <p:grpSpPr>
          <a:xfrm>
            <a:off x="1594799" y="3203883"/>
            <a:ext cx="186424" cy="164134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/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/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/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/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/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3000733" y="2316674"/>
            <a:ext cx="184372" cy="164134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4407952" y="3201037"/>
            <a:ext cx="192703" cy="164134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4152763" y="2065801"/>
            <a:ext cx="163740" cy="164134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/>
          <p:nvPr/>
        </p:nvSpPr>
        <p:spPr>
          <a:xfrm>
            <a:off x="1576500" y="2054339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/>
          <p:nvPr/>
        </p:nvSpPr>
        <p:spPr>
          <a:xfrm>
            <a:off x="1372686" y="3467333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/>
          <p:nvPr/>
        </p:nvSpPr>
        <p:spPr>
          <a:xfrm>
            <a:off x="2945709" y="3467333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/>
          <p:nvPr/>
        </p:nvSpPr>
        <p:spPr>
          <a:xfrm>
            <a:off x="2737603" y="2057990"/>
            <a:ext cx="756758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/>
          <p:nvPr/>
        </p:nvSpPr>
        <p:spPr>
          <a:xfrm>
            <a:off x="4348086" y="2055946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/>
          <p:nvPr/>
        </p:nvSpPr>
        <p:spPr>
          <a:xfrm>
            <a:off x="4189088" y="3467333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/>
          <p:nvPr/>
        </p:nvSpPr>
        <p:spPr>
          <a:xfrm>
            <a:off x="5361054" y="1586934"/>
            <a:ext cx="1133365" cy="18466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/>
          <p:nvPr/>
        </p:nvSpPr>
        <p:spPr>
          <a:xfrm>
            <a:off x="5361055" y="1775709"/>
            <a:ext cx="2546099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61053" y="2346254"/>
            <a:ext cx="2546100" cy="1808530"/>
          </a:xfrm>
          <a:prstGeom prst="rect">
            <a:avLst/>
          </a:prstGeom>
          <a:blipFill dpi="0" rotWithShape="1">
            <a:blip r:embed="rId1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zh-CN" altLang="en-US"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 descr="C:\Users\Administrator\Desktop\新建文件夹 (3)\1357d39a269cfd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08520" y="0"/>
            <a:ext cx="3707904" cy="5143500"/>
          </a:xfrm>
          <a:prstGeom prst="rect">
            <a:avLst/>
          </a:prstGeom>
          <a:noFill/>
        </p:spPr>
      </p:pic>
      <p:sp>
        <p:nvSpPr>
          <p:cNvPr id="17" name="圆角矩形 16"/>
          <p:cNvSpPr/>
          <p:nvPr/>
        </p:nvSpPr>
        <p:spPr>
          <a:xfrm>
            <a:off x="4515452" y="1669965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4515452" y="2284147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="1" dirty="0"/>
          </a:p>
        </p:txBody>
      </p:sp>
      <p:sp>
        <p:nvSpPr>
          <p:cNvPr id="101" name="圆角矩形 100"/>
          <p:cNvSpPr/>
          <p:nvPr/>
        </p:nvSpPr>
        <p:spPr>
          <a:xfrm>
            <a:off x="4515452" y="2898328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4515452" y="3512510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80"/>
          <p:cNvSpPr/>
          <p:nvPr/>
        </p:nvSpPr>
        <p:spPr bwMode="auto">
          <a:xfrm>
            <a:off x="4499992" y="163228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1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椭圆 80"/>
          <p:cNvSpPr/>
          <p:nvPr/>
        </p:nvSpPr>
        <p:spPr bwMode="auto">
          <a:xfrm>
            <a:off x="4499992" y="224984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1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椭圆 80"/>
          <p:cNvSpPr/>
          <p:nvPr/>
        </p:nvSpPr>
        <p:spPr bwMode="auto">
          <a:xfrm>
            <a:off x="4499992" y="2864026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1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椭圆 80"/>
          <p:cNvSpPr/>
          <p:nvPr/>
        </p:nvSpPr>
        <p:spPr bwMode="auto">
          <a:xfrm>
            <a:off x="4499992" y="349189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1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矩形 39"/>
          <p:cNvSpPr>
            <a:spLocks noChangeArrowheads="1"/>
          </p:cNvSpPr>
          <p:nvPr/>
        </p:nvSpPr>
        <p:spPr bwMode="auto">
          <a:xfrm>
            <a:off x="5649764" y="1640344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65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22" name="矩形 39"/>
          <p:cNvSpPr>
            <a:spLocks noChangeArrowheads="1"/>
          </p:cNvSpPr>
          <p:nvPr/>
        </p:nvSpPr>
        <p:spPr bwMode="auto">
          <a:xfrm>
            <a:off x="5649764" y="2263502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65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23" name="矩形 39"/>
          <p:cNvSpPr>
            <a:spLocks noChangeArrowheads="1"/>
          </p:cNvSpPr>
          <p:nvPr/>
        </p:nvSpPr>
        <p:spPr bwMode="auto">
          <a:xfrm>
            <a:off x="5649764" y="2878480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65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24" name="矩形 39"/>
          <p:cNvSpPr>
            <a:spLocks noChangeArrowheads="1"/>
          </p:cNvSpPr>
          <p:nvPr/>
        </p:nvSpPr>
        <p:spPr bwMode="auto">
          <a:xfrm>
            <a:off x="5649764" y="3498543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65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9" name="MH_Others_1"/>
          <p:cNvSpPr txBox="1"/>
          <p:nvPr>
            <p:custDataLst>
              <p:tags r:id="rId2"/>
            </p:custDataLst>
          </p:nvPr>
        </p:nvSpPr>
        <p:spPr>
          <a:xfrm>
            <a:off x="2627784" y="2211710"/>
            <a:ext cx="1141603" cy="6154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s_2"/>
          <p:cNvSpPr txBox="1"/>
          <p:nvPr>
            <p:custDataLst>
              <p:tags r:id="rId3"/>
            </p:custDataLst>
          </p:nvPr>
        </p:nvSpPr>
        <p:spPr>
          <a:xfrm>
            <a:off x="2195736" y="2840037"/>
            <a:ext cx="1872208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6" grpId="0" animBg="1"/>
      <p:bldP spid="101" grpId="0" animBg="1"/>
      <p:bldP spid="102" grpId="0" animBg="1"/>
      <p:bldP spid="116" grpId="0"/>
      <p:bldP spid="117" grpId="0"/>
      <p:bldP spid="118" grpId="0"/>
      <p:bldP spid="119" grpId="0"/>
      <p:bldP spid="121" grpId="0"/>
      <p:bldP spid="122" grpId="0"/>
      <p:bldP spid="123" grpId="0"/>
      <p:bldP spid="124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90"/>
          <p:cNvGrpSpPr/>
          <p:nvPr/>
        </p:nvGrpSpPr>
        <p:grpSpPr>
          <a:xfrm>
            <a:off x="0" y="972689"/>
            <a:ext cx="4542262" cy="3751254"/>
            <a:chOff x="-1646303" y="0"/>
            <a:chExt cx="12113363" cy="10003343"/>
          </a:xfrm>
        </p:grpSpPr>
        <p:sp>
          <p:nvSpPr>
            <p:cNvPr id="3271" name="Shape 3271"/>
            <p:cNvSpPr/>
            <p:nvPr/>
          </p:nvSpPr>
          <p:spPr>
            <a:xfrm>
              <a:off x="-1636724" y="1991671"/>
              <a:ext cx="375647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2" name="Shape 3272"/>
            <p:cNvSpPr/>
            <p:nvPr/>
          </p:nvSpPr>
          <p:spPr>
            <a:xfrm>
              <a:off x="-1646303" y="3188891"/>
              <a:ext cx="3778204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3" name="Shape 3273"/>
            <p:cNvSpPr/>
            <p:nvPr/>
          </p:nvSpPr>
          <p:spPr>
            <a:xfrm>
              <a:off x="-1646303" y="4386111"/>
              <a:ext cx="3778204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4" name="Shape 3274"/>
            <p:cNvSpPr/>
            <p:nvPr/>
          </p:nvSpPr>
          <p:spPr>
            <a:xfrm>
              <a:off x="-1646303" y="5555779"/>
              <a:ext cx="3778204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5" name="Shape 3275"/>
            <p:cNvSpPr/>
            <p:nvPr/>
          </p:nvSpPr>
          <p:spPr>
            <a:xfrm>
              <a:off x="-1636724" y="6764597"/>
              <a:ext cx="3756471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59" name="Shape 3259"/>
            <p:cNvSpPr/>
            <p:nvPr/>
          </p:nvSpPr>
          <p:spPr>
            <a:xfrm>
              <a:off x="6065230" y="6821586"/>
              <a:ext cx="4381730" cy="114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0" name="Shape 3260"/>
            <p:cNvSpPr/>
            <p:nvPr/>
          </p:nvSpPr>
          <p:spPr>
            <a:xfrm>
              <a:off x="6085331" y="5620846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1" name="Shape 3261"/>
            <p:cNvSpPr/>
            <p:nvPr/>
          </p:nvSpPr>
          <p:spPr>
            <a:xfrm>
              <a:off x="6085325" y="4401350"/>
              <a:ext cx="4381729" cy="1209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2" name="Shape 3262"/>
            <p:cNvSpPr/>
            <p:nvPr/>
          </p:nvSpPr>
          <p:spPr>
            <a:xfrm>
              <a:off x="6067213" y="4386181"/>
              <a:ext cx="3478230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3" name="Shape 3263"/>
            <p:cNvSpPr/>
            <p:nvPr/>
          </p:nvSpPr>
          <p:spPr>
            <a:xfrm>
              <a:off x="6085325" y="3173320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4" name="Shape 3264"/>
            <p:cNvSpPr/>
            <p:nvPr/>
          </p:nvSpPr>
          <p:spPr>
            <a:xfrm>
              <a:off x="6082670" y="1951919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3265" name="image2.png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0"/>
              <a:ext cx="7991742" cy="10003343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3266" name="Shape 3266"/>
            <p:cNvSpPr/>
            <p:nvPr/>
          </p:nvSpPr>
          <p:spPr>
            <a:xfrm>
              <a:off x="2387685" y="1991672"/>
              <a:ext cx="3377551" cy="1205719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7" name="Shape 3267"/>
            <p:cNvSpPr/>
            <p:nvPr/>
          </p:nvSpPr>
          <p:spPr>
            <a:xfrm>
              <a:off x="2382945" y="3187673"/>
              <a:ext cx="3389692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8" name="Shape 3268"/>
            <p:cNvSpPr/>
            <p:nvPr/>
          </p:nvSpPr>
          <p:spPr>
            <a:xfrm>
              <a:off x="2370245" y="4386112"/>
              <a:ext cx="3412431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9" name="Shape 3269"/>
            <p:cNvSpPr/>
            <p:nvPr/>
          </p:nvSpPr>
          <p:spPr>
            <a:xfrm>
              <a:off x="2374985" y="5555778"/>
              <a:ext cx="3402951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0" name="Shape 3270"/>
            <p:cNvSpPr/>
            <p:nvPr/>
          </p:nvSpPr>
          <p:spPr>
            <a:xfrm>
              <a:off x="2374985" y="6759738"/>
              <a:ext cx="3397652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6" name="Shape 3276"/>
            <p:cNvSpPr/>
            <p:nvPr/>
          </p:nvSpPr>
          <p:spPr>
            <a:xfrm>
              <a:off x="6064558" y="1940941"/>
              <a:ext cx="347823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7" name="Shape 3277"/>
            <p:cNvSpPr/>
            <p:nvPr/>
          </p:nvSpPr>
          <p:spPr>
            <a:xfrm>
              <a:off x="6067213" y="3162342"/>
              <a:ext cx="3478230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" name="Shape 3278"/>
            <p:cNvSpPr/>
            <p:nvPr/>
          </p:nvSpPr>
          <p:spPr>
            <a:xfrm>
              <a:off x="6067219" y="5609868"/>
              <a:ext cx="3478230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9" name="Shape 3279"/>
            <p:cNvSpPr/>
            <p:nvPr/>
          </p:nvSpPr>
          <p:spPr>
            <a:xfrm>
              <a:off x="6072518" y="6810608"/>
              <a:ext cx="3478229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0" name="Shape 3280"/>
            <p:cNvSpPr/>
            <p:nvPr/>
          </p:nvSpPr>
          <p:spPr>
            <a:xfrm>
              <a:off x="10181681" y="2385692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1" name="Shape 3281"/>
            <p:cNvSpPr/>
            <p:nvPr/>
          </p:nvSpPr>
          <p:spPr>
            <a:xfrm>
              <a:off x="10194381" y="3608243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2" name="Shape 3282"/>
            <p:cNvSpPr/>
            <p:nvPr/>
          </p:nvSpPr>
          <p:spPr>
            <a:xfrm>
              <a:off x="10181681" y="4833156"/>
              <a:ext cx="256817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3" name="Shape 3283"/>
            <p:cNvSpPr/>
            <p:nvPr/>
          </p:nvSpPr>
          <p:spPr>
            <a:xfrm>
              <a:off x="10181681" y="6049166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4" name="Shape 3284"/>
            <p:cNvSpPr/>
            <p:nvPr/>
          </p:nvSpPr>
          <p:spPr>
            <a:xfrm>
              <a:off x="10168982" y="7199887"/>
              <a:ext cx="256816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5" name="Shape 3285"/>
            <p:cNvSpPr/>
            <p:nvPr/>
          </p:nvSpPr>
          <p:spPr>
            <a:xfrm>
              <a:off x="2891591" y="2357072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6" name="Shape 3286"/>
            <p:cNvSpPr/>
            <p:nvPr/>
          </p:nvSpPr>
          <p:spPr>
            <a:xfrm>
              <a:off x="2891591" y="4755450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7" name="Shape 3287"/>
            <p:cNvSpPr/>
            <p:nvPr/>
          </p:nvSpPr>
          <p:spPr>
            <a:xfrm>
              <a:off x="2921273" y="3510677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8" name="Shape 3288"/>
            <p:cNvSpPr/>
            <p:nvPr/>
          </p:nvSpPr>
          <p:spPr>
            <a:xfrm>
              <a:off x="2890060" y="7174221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9" name="Shape 3289"/>
            <p:cNvSpPr/>
            <p:nvPr/>
          </p:nvSpPr>
          <p:spPr>
            <a:xfrm>
              <a:off x="2838487" y="6000223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295"/>
          <p:cNvGrpSpPr/>
          <p:nvPr/>
        </p:nvGrpSpPr>
        <p:grpSpPr>
          <a:xfrm>
            <a:off x="5284860" y="1581101"/>
            <a:ext cx="2369808" cy="755731"/>
            <a:chOff x="0" y="0"/>
            <a:chExt cx="6319834" cy="2015277"/>
          </a:xfrm>
        </p:grpSpPr>
        <p:sp>
          <p:nvSpPr>
            <p:cNvPr id="3291" name="Shape 3291"/>
            <p:cNvSpPr/>
            <p:nvPr/>
          </p:nvSpPr>
          <p:spPr>
            <a:xfrm>
              <a:off x="0" y="242490"/>
              <a:ext cx="864618" cy="1772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2" name="Shape 3292"/>
            <p:cNvSpPr/>
            <p:nvPr/>
          </p:nvSpPr>
          <p:spPr>
            <a:xfrm>
              <a:off x="211870" y="348548"/>
              <a:ext cx="760935" cy="984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3" name="Shape 3293"/>
            <p:cNvSpPr/>
            <p:nvPr/>
          </p:nvSpPr>
          <p:spPr>
            <a:xfrm>
              <a:off x="1231281" y="0"/>
              <a:ext cx="2393950" cy="492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4" name="Shape 3294"/>
            <p:cNvSpPr/>
            <p:nvPr/>
          </p:nvSpPr>
          <p:spPr>
            <a:xfrm>
              <a:off x="1269381" y="539889"/>
              <a:ext cx="5050453" cy="8863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300"/>
          <p:cNvGrpSpPr/>
          <p:nvPr/>
        </p:nvGrpSpPr>
        <p:grpSpPr>
          <a:xfrm>
            <a:off x="5284859" y="2091971"/>
            <a:ext cx="2376951" cy="753812"/>
            <a:chOff x="0" y="0"/>
            <a:chExt cx="6338884" cy="2010163"/>
          </a:xfrm>
        </p:grpSpPr>
        <p:sp>
          <p:nvSpPr>
            <p:cNvPr id="3296" name="Shape 3296"/>
            <p:cNvSpPr/>
            <p:nvPr/>
          </p:nvSpPr>
          <p:spPr>
            <a:xfrm>
              <a:off x="0" y="237373"/>
              <a:ext cx="864618" cy="177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7" name="Shape 3297"/>
            <p:cNvSpPr/>
            <p:nvPr/>
          </p:nvSpPr>
          <p:spPr>
            <a:xfrm>
              <a:off x="211873" y="310448"/>
              <a:ext cx="760935" cy="9848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8" name="Shape 3298"/>
            <p:cNvSpPr/>
            <p:nvPr/>
          </p:nvSpPr>
          <p:spPr>
            <a:xfrm>
              <a:off x="1250330" y="0"/>
              <a:ext cx="2393950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9" name="Shape 3299"/>
            <p:cNvSpPr/>
            <p:nvPr/>
          </p:nvSpPr>
          <p:spPr>
            <a:xfrm>
              <a:off x="1288431" y="539890"/>
              <a:ext cx="5050453" cy="8863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305"/>
          <p:cNvGrpSpPr/>
          <p:nvPr/>
        </p:nvGrpSpPr>
        <p:grpSpPr>
          <a:xfrm>
            <a:off x="5284859" y="2593315"/>
            <a:ext cx="2376951" cy="764012"/>
            <a:chOff x="0" y="0"/>
            <a:chExt cx="6338884" cy="2037361"/>
          </a:xfrm>
        </p:grpSpPr>
        <p:sp>
          <p:nvSpPr>
            <p:cNvPr id="3301" name="Shape 3301"/>
            <p:cNvSpPr/>
            <p:nvPr/>
          </p:nvSpPr>
          <p:spPr>
            <a:xfrm>
              <a:off x="0" y="264573"/>
              <a:ext cx="864618" cy="1772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2" name="Shape 3302"/>
            <p:cNvSpPr/>
            <p:nvPr/>
          </p:nvSpPr>
          <p:spPr>
            <a:xfrm>
              <a:off x="211873" y="297749"/>
              <a:ext cx="760935" cy="984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3" name="Shape 3303"/>
            <p:cNvSpPr/>
            <p:nvPr/>
          </p:nvSpPr>
          <p:spPr>
            <a:xfrm>
              <a:off x="1250330" y="0"/>
              <a:ext cx="2393950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4" name="Shape 3304"/>
            <p:cNvSpPr/>
            <p:nvPr/>
          </p:nvSpPr>
          <p:spPr>
            <a:xfrm>
              <a:off x="1288431" y="539892"/>
              <a:ext cx="5050453" cy="8863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3310"/>
          <p:cNvGrpSpPr/>
          <p:nvPr/>
        </p:nvGrpSpPr>
        <p:grpSpPr>
          <a:xfrm>
            <a:off x="5284859" y="3105558"/>
            <a:ext cx="2359876" cy="755087"/>
            <a:chOff x="0" y="0"/>
            <a:chExt cx="6293347" cy="2013563"/>
          </a:xfrm>
        </p:grpSpPr>
        <p:sp>
          <p:nvSpPr>
            <p:cNvPr id="3306" name="Shape 3306"/>
            <p:cNvSpPr/>
            <p:nvPr/>
          </p:nvSpPr>
          <p:spPr>
            <a:xfrm>
              <a:off x="0" y="240773"/>
              <a:ext cx="864618" cy="177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7" name="Shape 3307"/>
            <p:cNvSpPr/>
            <p:nvPr/>
          </p:nvSpPr>
          <p:spPr>
            <a:xfrm>
              <a:off x="211870" y="310904"/>
              <a:ext cx="760935" cy="9848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8" name="Shape 3308"/>
            <p:cNvSpPr/>
            <p:nvPr/>
          </p:nvSpPr>
          <p:spPr>
            <a:xfrm>
              <a:off x="1204794" y="0"/>
              <a:ext cx="2393950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9" name="Shape 3309"/>
            <p:cNvSpPr/>
            <p:nvPr/>
          </p:nvSpPr>
          <p:spPr>
            <a:xfrm>
              <a:off x="1242895" y="539890"/>
              <a:ext cx="5050452" cy="8863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315"/>
          <p:cNvGrpSpPr/>
          <p:nvPr/>
        </p:nvGrpSpPr>
        <p:grpSpPr>
          <a:xfrm>
            <a:off x="5284859" y="3617798"/>
            <a:ext cx="2369808" cy="740409"/>
            <a:chOff x="0" y="0"/>
            <a:chExt cx="6319833" cy="1974421"/>
          </a:xfrm>
        </p:grpSpPr>
        <p:sp>
          <p:nvSpPr>
            <p:cNvPr id="3311" name="Shape 3311"/>
            <p:cNvSpPr/>
            <p:nvPr/>
          </p:nvSpPr>
          <p:spPr>
            <a:xfrm>
              <a:off x="0" y="201632"/>
              <a:ext cx="864618" cy="1772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2" name="Shape 3312"/>
            <p:cNvSpPr/>
            <p:nvPr/>
          </p:nvSpPr>
          <p:spPr>
            <a:xfrm>
              <a:off x="211873" y="256957"/>
              <a:ext cx="760935" cy="9848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3" name="Shape 3313"/>
            <p:cNvSpPr/>
            <p:nvPr/>
          </p:nvSpPr>
          <p:spPr>
            <a:xfrm>
              <a:off x="1231278" y="0"/>
              <a:ext cx="2393949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4" name="Shape 3314"/>
            <p:cNvSpPr/>
            <p:nvPr/>
          </p:nvSpPr>
          <p:spPr>
            <a:xfrm>
              <a:off x="1269381" y="539893"/>
              <a:ext cx="5050452" cy="8863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5" grpId="0" advAuto="0"/>
      <p:bldP spid="6" grpId="0" advAuto="0"/>
      <p:bldP spid="7" grpId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/>
          <p:nvPr/>
        </p:nvGrpSpPr>
        <p:grpSpPr>
          <a:xfrm>
            <a:off x="2609216" y="1574887"/>
            <a:ext cx="2981157" cy="4108378"/>
            <a:chOff x="1079500" y="969962"/>
            <a:chExt cx="8877301" cy="12233276"/>
          </a:xfrm>
        </p:grpSpPr>
        <p:sp>
          <p:nvSpPr>
            <p:cNvPr id="6" name="Freeform 5"/>
            <p:cNvSpPr/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348143" y="3833118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44620" y="3644985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6295" y="3721208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828584" y="3032246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825060" y="2844113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236735" y="2920336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316259" y="2222644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12736" y="2034511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724411" y="2110734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821062" y="3833118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817539" y="3644985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229214" y="3721208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301502" y="3032246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97979" y="2844113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09654" y="2920336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789178" y="2222644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785655" y="2034511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197330" y="2110734"/>
            <a:ext cx="551433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" name="Chart 6"/>
          <p:cNvGraphicFramePr/>
          <p:nvPr/>
        </p:nvGraphicFramePr>
        <p:xfrm>
          <a:off x="831941" y="624018"/>
          <a:ext cx="7587246" cy="2174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6" name="Rektangel 76"/>
          <p:cNvSpPr>
            <a:spLocks noChangeArrowheads="1"/>
          </p:cNvSpPr>
          <p:nvPr/>
        </p:nvSpPr>
        <p:spPr bwMode="auto">
          <a:xfrm>
            <a:off x="3753165" y="2796004"/>
            <a:ext cx="971263" cy="27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00" b="1" dirty="0">
                <a:solidFill>
                  <a:schemeClr val="accent1"/>
                </a:solidFill>
                <a:latin typeface="Impact MT Std" pitchFamily="34" charset="0"/>
                <a:ea typeface="微软雅黑" panose="020B0503020204020204" pitchFamily="34" charset="-122"/>
              </a:rPr>
              <a:t>输入标题</a:t>
            </a:r>
            <a:endParaRPr lang="en-US" altLang="zh-CN" sz="33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47" name="Oval 175"/>
          <p:cNvSpPr>
            <a:spLocks noChangeArrowheads="1"/>
          </p:cNvSpPr>
          <p:nvPr/>
        </p:nvSpPr>
        <p:spPr bwMode="auto">
          <a:xfrm>
            <a:off x="3600145" y="2841053"/>
            <a:ext cx="153020" cy="153028"/>
          </a:xfrm>
          <a:prstGeom prst="ellipse">
            <a:avLst/>
          </a:prstGeom>
          <a:solidFill>
            <a:srgbClr val="2F5EB0"/>
          </a:solidFill>
          <a:ln w="9525">
            <a:solidFill>
              <a:srgbClr val="FFFFFF"/>
            </a:solidFill>
            <a:rou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lIns="65023" tIns="32511" rIns="65023" bIns="32511"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85800" eaLnBrk="1" hangingPunct="1"/>
            <a:endParaRPr lang="nb-NO" altLang="id-ID" sz="12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48" name="Rektangel 76"/>
          <p:cNvSpPr>
            <a:spLocks noChangeArrowheads="1"/>
          </p:cNvSpPr>
          <p:nvPr/>
        </p:nvSpPr>
        <p:spPr bwMode="auto">
          <a:xfrm>
            <a:off x="4749115" y="2796004"/>
            <a:ext cx="971263" cy="27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00" b="1" dirty="0">
                <a:solidFill>
                  <a:schemeClr val="accent1"/>
                </a:solidFill>
                <a:latin typeface="Impact MT Std" pitchFamily="34" charset="0"/>
                <a:ea typeface="微软雅黑" panose="020B0503020204020204" pitchFamily="34" charset="-122"/>
              </a:rPr>
              <a:t>输入标题</a:t>
            </a:r>
            <a:endParaRPr lang="en-US" altLang="zh-CN" sz="33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49" name="Oval 175"/>
          <p:cNvSpPr>
            <a:spLocks noChangeArrowheads="1"/>
          </p:cNvSpPr>
          <p:nvPr/>
        </p:nvSpPr>
        <p:spPr bwMode="auto">
          <a:xfrm>
            <a:off x="4616456" y="2841054"/>
            <a:ext cx="147401" cy="147409"/>
          </a:xfrm>
          <a:prstGeom prst="ellipse">
            <a:avLst/>
          </a:prstGeom>
          <a:solidFill>
            <a:schemeClr val="bg1">
              <a:lumMod val="65000"/>
              <a:alpha val="67059"/>
            </a:schemeClr>
          </a:solidFill>
          <a:ln w="9525">
            <a:solidFill>
              <a:srgbClr val="FFFFFF"/>
            </a:solidFill>
            <a:rou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lIns="65023" tIns="32511" rIns="65023" bIns="32511"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85800" eaLnBrk="1" hangingPunct="1"/>
            <a:endParaRPr lang="nb-NO" altLang="id-ID" sz="12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1494459" y="3761814"/>
            <a:ext cx="612808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3810778" y="3435669"/>
            <a:ext cx="1544105" cy="2308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500" b="1" dirty="0">
                <a:solidFill>
                  <a:schemeClr val="accent1"/>
                </a:solidFill>
                <a:latin typeface="Impact MT Std" pitchFamily="34" charset="0"/>
                <a:ea typeface="微软雅黑" panose="020B0503020204020204" pitchFamily="34" charset="-122"/>
              </a:rPr>
              <a:t>点击输入标题文本</a:t>
            </a:r>
            <a:endParaRPr lang="zh-CN" altLang="en-US" sz="1500" b="1" dirty="0">
              <a:solidFill>
                <a:schemeClr val="accent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5" grpId="0">
        <p:bldAsOne/>
      </p:bldGraphic>
      <p:bldP spid="146" grpId="0"/>
      <p:bldP spid="147" grpId="0" animBg="1"/>
      <p:bldP spid="148" grpId="0"/>
      <p:bldP spid="149" grpId="0" animBg="1"/>
      <p:bldP spid="167" grpId="0"/>
      <p:bldP spid="16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新建文件夹 (3)\1357d39a269cfd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436096" y="0"/>
            <a:ext cx="3707904" cy="5143500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53670" y="3770625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XXX  Report Person: XXX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753669" y="2965119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年终总结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53668" y="2269195"/>
            <a:ext cx="51864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演讲完毕，谢谢观看！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55576" y="1059582"/>
            <a:ext cx="266429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202X</a:t>
            </a:r>
            <a:endParaRPr lang="en-US" altLang="zh-CN" sz="80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49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49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99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" y="3003799"/>
            <a:ext cx="9504040" cy="3719578"/>
            <a:chOff x="1" y="3003799"/>
            <a:chExt cx="9504040" cy="3719578"/>
          </a:xfrm>
        </p:grpSpPr>
        <p:pic>
          <p:nvPicPr>
            <p:cNvPr id="20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5400000">
              <a:off x="5322247" y="2541583"/>
              <a:ext cx="3503555" cy="4860033"/>
            </a:xfrm>
            <a:prstGeom prst="rect">
              <a:avLst/>
            </a:prstGeom>
            <a:noFill/>
          </p:spPr>
        </p:pic>
        <p:pic>
          <p:nvPicPr>
            <p:cNvPr id="19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16200000">
              <a:off x="678240" y="2325560"/>
              <a:ext cx="3503555" cy="4860033"/>
            </a:xfrm>
            <a:prstGeom prst="rect">
              <a:avLst/>
            </a:prstGeom>
            <a:noFill/>
          </p:spPr>
        </p:pic>
      </p:grpSp>
      <p:sp>
        <p:nvSpPr>
          <p:cNvPr id="13" name="矩形 12"/>
          <p:cNvSpPr/>
          <p:nvPr/>
        </p:nvSpPr>
        <p:spPr>
          <a:xfrm>
            <a:off x="3055603" y="1964141"/>
            <a:ext cx="396466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单击输入标题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292226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460928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292226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928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55776" y="771550"/>
            <a:ext cx="3744416" cy="37444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 bwMode="auto">
          <a:xfrm>
            <a:off x="3461960" y="1637035"/>
            <a:ext cx="2199151" cy="2197203"/>
            <a:chOff x="0" y="0"/>
            <a:chExt cx="6753151" cy="6746917"/>
          </a:xfrm>
          <a:effectLst/>
        </p:grpSpPr>
        <p:sp>
          <p:nvSpPr>
            <p:cNvPr id="33794" name="AutoShape 2"/>
            <p:cNvSpPr/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/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 lIns="0" tIns="0" rIns="0" bIns="0" anchor="ctr"/>
            <a:lstStyle/>
            <a:p>
              <a:pPr defTabSz="148590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"/>
          <p:cNvGrpSpPr/>
          <p:nvPr/>
        </p:nvGrpSpPr>
        <p:grpSpPr bwMode="auto">
          <a:xfrm>
            <a:off x="3631523" y="1811260"/>
            <a:ext cx="2477276" cy="1853405"/>
            <a:chOff x="-1" y="0"/>
            <a:chExt cx="7608239" cy="5691704"/>
          </a:xfrm>
          <a:effectLst/>
        </p:grpSpPr>
        <p:sp>
          <p:nvSpPr>
            <p:cNvPr id="33798" name="AutoShape 6"/>
            <p:cNvSpPr/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/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 lIns="0" tIns="0" rIns="0" bIns="0" anchor="ctr"/>
            <a:lstStyle/>
            <a:p>
              <a:pPr defTabSz="148590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9"/>
          <p:cNvGrpSpPr/>
          <p:nvPr/>
        </p:nvGrpSpPr>
        <p:grpSpPr bwMode="auto">
          <a:xfrm>
            <a:off x="3780926" y="1960670"/>
            <a:ext cx="1876567" cy="1955770"/>
            <a:chOff x="0" y="0"/>
            <a:chExt cx="5763342" cy="6005116"/>
          </a:xfrm>
          <a:effectLst/>
        </p:grpSpPr>
        <p:sp>
          <p:nvSpPr>
            <p:cNvPr id="33802" name="AutoShape 10"/>
            <p:cNvSpPr/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/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 lIns="0" tIns="0" rIns="0" bIns="0" anchor="ctr"/>
            <a:lstStyle/>
            <a:p>
              <a:pPr defTabSz="148590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"/>
          <p:cNvGrpSpPr/>
          <p:nvPr/>
        </p:nvGrpSpPr>
        <p:grpSpPr bwMode="auto">
          <a:xfrm>
            <a:off x="3472817" y="2110079"/>
            <a:ext cx="1745776" cy="1805326"/>
            <a:chOff x="0" y="0"/>
            <a:chExt cx="5362063" cy="5542360"/>
          </a:xfrm>
          <a:effectLst/>
        </p:grpSpPr>
        <p:sp>
          <p:nvSpPr>
            <p:cNvPr id="33806" name="AutoShape 14"/>
            <p:cNvSpPr/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/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 lIns="0" tIns="0" rIns="0" bIns="0" anchor="ctr"/>
            <a:lstStyle/>
            <a:p>
              <a:pPr defTabSz="148590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7"/>
          <p:cNvGrpSpPr/>
          <p:nvPr/>
        </p:nvGrpSpPr>
        <p:grpSpPr bwMode="auto">
          <a:xfrm>
            <a:off x="3016858" y="2263109"/>
            <a:ext cx="2049232" cy="977626"/>
            <a:chOff x="0" y="-1"/>
            <a:chExt cx="6292395" cy="3002312"/>
          </a:xfrm>
        </p:grpSpPr>
        <p:sp>
          <p:nvSpPr>
            <p:cNvPr id="33810" name="AutoShape 18"/>
            <p:cNvSpPr/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/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 lIns="0" tIns="0" rIns="0" bIns="0" anchor="ctr"/>
            <a:lstStyle/>
            <a:p>
              <a:pPr defTabSz="148590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1"/>
          <p:cNvGrpSpPr/>
          <p:nvPr/>
        </p:nvGrpSpPr>
        <p:grpSpPr bwMode="auto">
          <a:xfrm>
            <a:off x="3472300" y="1634449"/>
            <a:ext cx="1443871" cy="1455841"/>
            <a:chOff x="0" y="0"/>
            <a:chExt cx="4433297" cy="4470884"/>
          </a:xfrm>
          <a:effectLst/>
        </p:grpSpPr>
        <p:sp>
          <p:nvSpPr>
            <p:cNvPr id="33814" name="AutoShape 22"/>
            <p:cNvSpPr/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/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 lIns="0" tIns="0" rIns="0" bIns="0" anchor="ctr"/>
            <a:lstStyle/>
            <a:p>
              <a:pPr defTabSz="148590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/>
          <p:nvPr/>
        </p:nvSpPr>
        <p:spPr bwMode="auto">
          <a:xfrm>
            <a:off x="6010060" y="1817463"/>
            <a:ext cx="1019484" cy="3117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5"/>
              </a:spcBef>
            </a:pPr>
            <a:r>
              <a:rPr lang="en-US" altLang="zh-CN" sz="5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/>
          <p:nvPr/>
        </p:nvSpPr>
        <p:spPr bwMode="auto">
          <a:xfrm>
            <a:off x="6005924" y="1632898"/>
            <a:ext cx="845745" cy="1664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/>
          <p:nvPr/>
        </p:nvSpPr>
        <p:spPr bwMode="auto">
          <a:xfrm>
            <a:off x="5829123" y="1658748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190500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/>
          <p:nvPr/>
        </p:nvSpPr>
        <p:spPr bwMode="auto">
          <a:xfrm>
            <a:off x="6361593" y="2818354"/>
            <a:ext cx="1019064" cy="3117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5"/>
              </a:spcBef>
            </a:pPr>
            <a:r>
              <a:rPr lang="en-US" altLang="zh-CN" sz="5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/>
          <p:nvPr/>
        </p:nvSpPr>
        <p:spPr bwMode="auto">
          <a:xfrm>
            <a:off x="6356939" y="2633789"/>
            <a:ext cx="845746" cy="1664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/>
          <p:nvPr/>
        </p:nvSpPr>
        <p:spPr bwMode="auto">
          <a:xfrm>
            <a:off x="6180139" y="2659639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190500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/>
          <p:nvPr/>
        </p:nvSpPr>
        <p:spPr bwMode="auto">
          <a:xfrm>
            <a:off x="5902532" y="3841993"/>
            <a:ext cx="1019484" cy="3117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5"/>
              </a:spcBef>
            </a:pPr>
            <a:r>
              <a:rPr lang="en-US" altLang="zh-CN" sz="5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/>
          <p:nvPr/>
        </p:nvSpPr>
        <p:spPr bwMode="auto">
          <a:xfrm>
            <a:off x="5897879" y="3657427"/>
            <a:ext cx="846298" cy="1664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/>
          <p:nvPr/>
        </p:nvSpPr>
        <p:spPr bwMode="auto">
          <a:xfrm>
            <a:off x="5721079" y="3683277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190500">
              <a:lnSpc>
                <a:spcPct val="120000"/>
              </a:lnSpc>
              <a:defRPr/>
            </a:pPr>
            <a:endParaRPr lang="es-ES" sz="1300" dirty="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/>
          <p:nvPr/>
        </p:nvSpPr>
        <p:spPr bwMode="auto">
          <a:xfrm>
            <a:off x="2093639" y="3882317"/>
            <a:ext cx="1055044" cy="2714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5"/>
              </a:spcBef>
            </a:pPr>
            <a:r>
              <a:rPr lang="en-US" altLang="zh-CN" sz="5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/>
          <p:nvPr/>
        </p:nvSpPr>
        <p:spPr bwMode="auto">
          <a:xfrm>
            <a:off x="2269331" y="3697236"/>
            <a:ext cx="874699" cy="1447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/>
          <p:nvPr/>
        </p:nvSpPr>
        <p:spPr bwMode="auto">
          <a:xfrm>
            <a:off x="3203998" y="3723602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190500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/>
          <p:nvPr/>
        </p:nvSpPr>
        <p:spPr bwMode="auto">
          <a:xfrm>
            <a:off x="1699199" y="2853509"/>
            <a:ext cx="1055044" cy="2714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5"/>
              </a:spcBef>
            </a:pPr>
            <a:r>
              <a:rPr lang="en-US" altLang="zh-CN" sz="5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/>
          <p:nvPr/>
        </p:nvSpPr>
        <p:spPr bwMode="auto">
          <a:xfrm>
            <a:off x="1874891" y="2668428"/>
            <a:ext cx="874698" cy="1447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/>
          <p:nvPr/>
        </p:nvSpPr>
        <p:spPr bwMode="auto">
          <a:xfrm>
            <a:off x="2793014" y="2694794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190500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/>
          <p:nvPr/>
        </p:nvSpPr>
        <p:spPr bwMode="auto">
          <a:xfrm>
            <a:off x="2096740" y="1821599"/>
            <a:ext cx="1055044" cy="2714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5"/>
              </a:spcBef>
            </a:pPr>
            <a:r>
              <a:rPr lang="en-US" altLang="zh-CN" sz="5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/>
          <p:nvPr/>
        </p:nvSpPr>
        <p:spPr bwMode="auto">
          <a:xfrm>
            <a:off x="2273794" y="1637034"/>
            <a:ext cx="879023" cy="1447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/>
          <p:nvPr/>
        </p:nvSpPr>
        <p:spPr bwMode="auto">
          <a:xfrm>
            <a:off x="3207099" y="1662884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190500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260657" y="3287010"/>
            <a:ext cx="3969793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/>
          <p:nvPr/>
        </p:nvSpPr>
        <p:spPr bwMode="auto">
          <a:xfrm>
            <a:off x="2095788" y="130465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9" name="AutoShape 7"/>
          <p:cNvSpPr/>
          <p:nvPr/>
        </p:nvSpPr>
        <p:spPr bwMode="auto">
          <a:xfrm>
            <a:off x="1568923" y="1837388"/>
            <a:ext cx="317818" cy="230285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0" name="AutoShape 8"/>
          <p:cNvSpPr/>
          <p:nvPr/>
        </p:nvSpPr>
        <p:spPr bwMode="auto">
          <a:xfrm>
            <a:off x="2623185" y="2163713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1" name="AutoShape 9"/>
          <p:cNvSpPr/>
          <p:nvPr/>
        </p:nvSpPr>
        <p:spPr bwMode="auto">
          <a:xfrm>
            <a:off x="3190373" y="1552453"/>
            <a:ext cx="318347" cy="230814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2" name="AutoShape 10"/>
          <p:cNvSpPr/>
          <p:nvPr/>
        </p:nvSpPr>
        <p:spPr bwMode="auto">
          <a:xfrm>
            <a:off x="3677444" y="187983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3" name="AutoShape 11"/>
          <p:cNvSpPr/>
          <p:nvPr/>
        </p:nvSpPr>
        <p:spPr bwMode="auto">
          <a:xfrm>
            <a:off x="1951786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/>
          <p:nvPr/>
        </p:nvSpPr>
        <p:spPr bwMode="auto">
          <a:xfrm>
            <a:off x="1432879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/>
          <p:nvPr/>
        </p:nvSpPr>
        <p:spPr bwMode="auto">
          <a:xfrm>
            <a:off x="2478651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/>
          <p:nvPr/>
        </p:nvSpPr>
        <p:spPr bwMode="auto">
          <a:xfrm>
            <a:off x="3003393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/>
          <p:nvPr/>
        </p:nvSpPr>
        <p:spPr bwMode="auto">
          <a:xfrm>
            <a:off x="3533442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/>
          <p:nvPr/>
        </p:nvSpPr>
        <p:spPr bwMode="auto">
          <a:xfrm>
            <a:off x="4177250" y="1550330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9" name="AutoShape 17"/>
          <p:cNvSpPr/>
          <p:nvPr/>
        </p:nvSpPr>
        <p:spPr bwMode="auto">
          <a:xfrm>
            <a:off x="4049254" y="3486479"/>
            <a:ext cx="596095" cy="127959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/>
          <p:nvPr/>
        </p:nvSpPr>
        <p:spPr bwMode="auto">
          <a:xfrm>
            <a:off x="1589086" y="2137183"/>
            <a:ext cx="275371" cy="12495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/>
          <p:nvPr/>
        </p:nvSpPr>
        <p:spPr bwMode="auto">
          <a:xfrm>
            <a:off x="2116481" y="1531759"/>
            <a:ext cx="275371" cy="18550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/>
          <p:nvPr/>
        </p:nvSpPr>
        <p:spPr bwMode="auto">
          <a:xfrm>
            <a:off x="2643877" y="2462977"/>
            <a:ext cx="275371" cy="92378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/>
          <p:nvPr/>
        </p:nvSpPr>
        <p:spPr bwMode="auto">
          <a:xfrm>
            <a:off x="3171272" y="1834206"/>
            <a:ext cx="275371" cy="15525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/>
          <p:nvPr/>
        </p:nvSpPr>
        <p:spPr bwMode="auto">
          <a:xfrm>
            <a:off x="3699199" y="2137183"/>
            <a:ext cx="274840" cy="124958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/>
          <p:nvPr/>
        </p:nvSpPr>
        <p:spPr bwMode="auto">
          <a:xfrm>
            <a:off x="4200066" y="1826247"/>
            <a:ext cx="274840" cy="155256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/>
          <p:nvPr/>
        </p:nvSpPr>
        <p:spPr bwMode="auto">
          <a:xfrm>
            <a:off x="4777866" y="2137183"/>
            <a:ext cx="274840" cy="12495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/>
          <p:nvPr/>
        </p:nvSpPr>
        <p:spPr bwMode="auto">
          <a:xfrm>
            <a:off x="4755581" y="187983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8" name="AutoShape 26"/>
          <p:cNvSpPr/>
          <p:nvPr/>
        </p:nvSpPr>
        <p:spPr bwMode="auto">
          <a:xfrm>
            <a:off x="4626524" y="3486479"/>
            <a:ext cx="596095" cy="127959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/>
          <p:nvPr/>
        </p:nvSpPr>
        <p:spPr bwMode="auto">
          <a:xfrm>
            <a:off x="5675605" y="1788574"/>
            <a:ext cx="2219943" cy="6647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/>
          <p:nvPr/>
        </p:nvSpPr>
        <p:spPr bwMode="auto">
          <a:xfrm>
            <a:off x="5675605" y="1608165"/>
            <a:ext cx="1041483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/>
          <p:nvPr/>
        </p:nvSpPr>
        <p:spPr bwMode="auto">
          <a:xfrm>
            <a:off x="1244209" y="4020840"/>
            <a:ext cx="6655584" cy="415997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/>
          <p:nvPr/>
        </p:nvSpPr>
        <p:spPr bwMode="auto">
          <a:xfrm>
            <a:off x="3576698" y="3715020"/>
            <a:ext cx="1313648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-Turn Arrow 64"/>
          <p:cNvSpPr/>
          <p:nvPr/>
        </p:nvSpPr>
        <p:spPr>
          <a:xfrm rot="10800000">
            <a:off x="1581322" y="3652461"/>
            <a:ext cx="140278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U-Turn Arrow 92"/>
          <p:cNvSpPr/>
          <p:nvPr/>
        </p:nvSpPr>
        <p:spPr>
          <a:xfrm rot="10800000">
            <a:off x="3139444" y="3652461"/>
            <a:ext cx="1373013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U-Turn Arrow 94"/>
          <p:cNvSpPr/>
          <p:nvPr/>
        </p:nvSpPr>
        <p:spPr>
          <a:xfrm rot="10800000">
            <a:off x="4606521" y="3652461"/>
            <a:ext cx="1301960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U-Turn Arrow 95"/>
          <p:cNvSpPr/>
          <p:nvPr/>
        </p:nvSpPr>
        <p:spPr>
          <a:xfrm rot="10800000">
            <a:off x="5977810" y="3652461"/>
            <a:ext cx="149706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47"/>
          <p:cNvGrpSpPr/>
          <p:nvPr/>
        </p:nvGrpSpPr>
        <p:grpSpPr>
          <a:xfrm>
            <a:off x="1093937" y="2452847"/>
            <a:ext cx="1420448" cy="1190987"/>
            <a:chOff x="836612" y="1047750"/>
            <a:chExt cx="1635947" cy="1371600"/>
          </a:xfrm>
        </p:grpSpPr>
        <p:sp>
          <p:nvSpPr>
            <p:cNvPr id="44" name="Rounded Rectangle 43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/>
            <p:nvPr/>
          </p:nvSpPr>
          <p:spPr>
            <a:xfrm>
              <a:off x="1010063" y="1310076"/>
              <a:ext cx="1024697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2534345" y="2452847"/>
            <a:ext cx="1420448" cy="1190987"/>
            <a:chOff x="836612" y="1047750"/>
            <a:chExt cx="1635947" cy="137160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3"/>
            <p:cNvSpPr txBox="1"/>
            <p:nvPr/>
          </p:nvSpPr>
          <p:spPr>
            <a:xfrm>
              <a:off x="986322" y="1310075"/>
              <a:ext cx="1072178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2"/>
          <p:cNvGrpSpPr/>
          <p:nvPr/>
        </p:nvGrpSpPr>
        <p:grpSpPr>
          <a:xfrm>
            <a:off x="3979604" y="2452847"/>
            <a:ext cx="1420448" cy="1190987"/>
            <a:chOff x="836612" y="1047750"/>
            <a:chExt cx="1635947" cy="137160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/>
            <p:nvPr/>
          </p:nvSpPr>
          <p:spPr>
            <a:xfrm>
              <a:off x="999136" y="1337156"/>
              <a:ext cx="1046551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6"/>
          <p:cNvGrpSpPr/>
          <p:nvPr/>
        </p:nvGrpSpPr>
        <p:grpSpPr>
          <a:xfrm>
            <a:off x="5417614" y="2452847"/>
            <a:ext cx="1420448" cy="1190987"/>
            <a:chOff x="836612" y="1047750"/>
            <a:chExt cx="1635947" cy="1371600"/>
          </a:xfrm>
        </p:grpSpPr>
        <p:sp>
          <p:nvSpPr>
            <p:cNvPr id="58" name="Isosceles Triangle 57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/>
            <p:nvPr/>
          </p:nvSpPr>
          <p:spPr>
            <a:xfrm>
              <a:off x="993277" y="1337156"/>
              <a:ext cx="1058269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0"/>
          <p:cNvGrpSpPr/>
          <p:nvPr/>
        </p:nvGrpSpPr>
        <p:grpSpPr>
          <a:xfrm>
            <a:off x="6838062" y="2452847"/>
            <a:ext cx="1190923" cy="1190987"/>
            <a:chOff x="836612" y="1047750"/>
            <a:chExt cx="1371600" cy="1371600"/>
          </a:xfrm>
        </p:grpSpPr>
        <p:sp>
          <p:nvSpPr>
            <p:cNvPr id="63" name="Rounded Rectangle 62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/>
            <p:nvPr/>
          </p:nvSpPr>
          <p:spPr>
            <a:xfrm>
              <a:off x="998167" y="1337156"/>
              <a:ext cx="1048492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1373184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69" name="Teardrop 6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79"/>
          <p:cNvGrpSpPr/>
          <p:nvPr/>
        </p:nvGrpSpPr>
        <p:grpSpPr>
          <a:xfrm>
            <a:off x="2801432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74" name="Teardrop 7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79"/>
          <p:cNvGrpSpPr/>
          <p:nvPr/>
        </p:nvGrpSpPr>
        <p:grpSpPr>
          <a:xfrm>
            <a:off x="4229678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1" name="Teardrop 8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79"/>
          <p:cNvGrpSpPr/>
          <p:nvPr/>
        </p:nvGrpSpPr>
        <p:grpSpPr>
          <a:xfrm>
            <a:off x="565792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8" name="Teardrop 8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79"/>
          <p:cNvGrpSpPr/>
          <p:nvPr/>
        </p:nvGrpSpPr>
        <p:grpSpPr>
          <a:xfrm>
            <a:off x="708617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91" name="Teardrop 9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3" grpId="0" animBg="1"/>
      <p:bldP spid="95" grpId="0" animBg="1"/>
      <p:bldP spid="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4577" y="2111539"/>
            <a:ext cx="754718" cy="754759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4"/>
          <p:cNvGrpSpPr/>
          <p:nvPr/>
        </p:nvGrpSpPr>
        <p:grpSpPr>
          <a:xfrm>
            <a:off x="1053533" y="3370097"/>
            <a:ext cx="754718" cy="754759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1964220" y="2135865"/>
            <a:ext cx="303982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1964220" y="3394679"/>
            <a:ext cx="303982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64220" y="1635646"/>
            <a:ext cx="1622849" cy="2626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1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20072" y="1774421"/>
            <a:ext cx="3384376" cy="2403969"/>
          </a:xfrm>
          <a:prstGeom prst="rect">
            <a:avLst/>
          </a:prstGeom>
          <a:blipFill dpi="0" rotWithShape="1">
            <a:blip r:embed="rId1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zh-CN" altLang="en-US"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1" y="3003799"/>
            <a:ext cx="9504040" cy="3719578"/>
            <a:chOff x="1" y="3003799"/>
            <a:chExt cx="9504040" cy="3719578"/>
          </a:xfrm>
        </p:grpSpPr>
        <p:pic>
          <p:nvPicPr>
            <p:cNvPr id="20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5400000">
              <a:off x="5322247" y="2541583"/>
              <a:ext cx="3503555" cy="4860033"/>
            </a:xfrm>
            <a:prstGeom prst="rect">
              <a:avLst/>
            </a:prstGeom>
            <a:noFill/>
          </p:spPr>
        </p:pic>
        <p:pic>
          <p:nvPicPr>
            <p:cNvPr id="19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16200000">
              <a:off x="678240" y="2325560"/>
              <a:ext cx="3503555" cy="4860033"/>
            </a:xfrm>
            <a:prstGeom prst="rect">
              <a:avLst/>
            </a:prstGeom>
            <a:noFill/>
          </p:spPr>
        </p:pic>
      </p:grpSp>
      <p:sp>
        <p:nvSpPr>
          <p:cNvPr id="13" name="矩形 12"/>
          <p:cNvSpPr/>
          <p:nvPr/>
        </p:nvSpPr>
        <p:spPr>
          <a:xfrm>
            <a:off x="3055603" y="1964141"/>
            <a:ext cx="396466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单击输入标题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292226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460928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292226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928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55776" y="771550"/>
            <a:ext cx="3744416" cy="37444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9143" y="1503363"/>
            <a:ext cx="2514462" cy="2133600"/>
          </a:xfrm>
          <a:prstGeom prst="rect">
            <a:avLst/>
          </a:prstGeom>
          <a:blipFill dpi="0" rotWithShape="1">
            <a:blip r:embed="rId1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314769" y="1503363"/>
            <a:ext cx="2514462" cy="2133600"/>
          </a:xfrm>
          <a:prstGeom prst="rect">
            <a:avLst/>
          </a:prstGeom>
          <a:blipFill dpi="0" rotWithShape="1"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000396" y="1503363"/>
            <a:ext cx="2514462" cy="2133600"/>
          </a:xfrm>
          <a:prstGeom prst="rect">
            <a:avLst/>
          </a:prstGeom>
          <a:blipFill dpi="0" rotWithShape="1"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038807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1038808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3714274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6"/>
          <p:cNvSpPr txBox="1"/>
          <p:nvPr/>
        </p:nvSpPr>
        <p:spPr>
          <a:xfrm>
            <a:off x="3714274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6450701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6450701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49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49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99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99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49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p="http://schemas.openxmlformats.org/presentationml/2006/main">
  <p:tag name="ISPRING_PRESENTATION_TITLE" val="6"/>
  <p:tag name="KSO_WPP_MARK_KEY" val="8e351812-87a7-4d22-8680-e52520fbc4da"/>
  <p:tag name="COMMONDATA" val="eyJoZGlkIjoiYjNkNDYxMmIwNmM5NTY2OTdkODYxNGM2OGY2YmI2OGYifQ=="/>
</p:tagLst>
</file>

<file path=ppt/theme/theme1.xml><?xml version="1.0" encoding="utf-8"?>
<a:theme xmlns:a="http://schemas.openxmlformats.org/drawingml/2006/main" name="Office 主题​​">
  <a:themeElements>
    <a:clrScheme name="自定义 928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7F7F7F"/>
      </a:accent1>
      <a:accent2>
        <a:srgbClr val="A5A5A5"/>
      </a:accent2>
      <a:accent3>
        <a:srgbClr val="7F7F7F"/>
      </a:accent3>
      <a:accent4>
        <a:srgbClr val="A5A5A5"/>
      </a:accent4>
      <a:accent5>
        <a:srgbClr val="7F7F7F"/>
      </a:accent5>
      <a:accent6>
        <a:srgbClr val="A5A5A5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9233</Words>
  <Application>WPS 演示</Application>
  <PresentationFormat>全屏显示(16:9)</PresentationFormat>
  <Paragraphs>412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6" baseType="lpstr">
      <vt:lpstr>Arial</vt:lpstr>
      <vt:lpstr>宋体</vt:lpstr>
      <vt:lpstr>Wingdings</vt:lpstr>
      <vt:lpstr>Open Sans</vt:lpstr>
      <vt:lpstr>冬青黑体简体中文 W3</vt:lpstr>
      <vt:lpstr>黑体</vt:lpstr>
      <vt:lpstr>微软雅黑</vt:lpstr>
      <vt:lpstr>Calibri</vt:lpstr>
      <vt:lpstr>Lato</vt:lpstr>
      <vt:lpstr>Lato Black</vt:lpstr>
      <vt:lpstr>MS PGothic</vt:lpstr>
      <vt:lpstr>Gill Sans</vt:lpstr>
      <vt:lpstr>Gill Sans MT</vt:lpstr>
      <vt:lpstr>Arial Unicode MS</vt:lpstr>
      <vt:lpstr>Arial</vt:lpstr>
      <vt:lpstr>Helvetica</vt:lpstr>
      <vt:lpstr>Open Sans</vt:lpstr>
      <vt:lpstr>FontAwesome</vt:lpstr>
      <vt:lpstr>Alex Brush</vt:lpstr>
      <vt:lpstr>STIXGeneral-Bold</vt:lpstr>
      <vt:lpstr>STIXGeneral-Regular</vt:lpstr>
      <vt:lpstr>Impact MT Std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锐旗设计；https://9ppt.taobao.com</dc:title>
  <dc:creator>锐旗设计；https://9ppt.taobao.com</dc:creator>
  <dc:description>锐旗设计；https://9ppt.taobao.com</dc:description>
  <cp:lastModifiedBy>文档存本地丢失不负责</cp:lastModifiedBy>
  <cp:revision>402</cp:revision>
  <dcterms:created xsi:type="dcterms:W3CDTF">2014-11-09T01:07:00Z</dcterms:created>
  <dcterms:modified xsi:type="dcterms:W3CDTF">2023-06-28T08:59:15Z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473FC1BF648F4F0C9826EE00866562FC_12</vt:lpwstr>
  </property>
  <property fmtid="{D5CDD505-2E9C-101B-9397-08002B2CF9AE}" pid="3" name="KSOProductBuildVer">
    <vt:lpwstr>2052-11.1.0.14309</vt:lpwstr>
  </property>
</Properties>
</file>