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308" r:id="rId7"/>
    <p:sldId id="309" r:id="rId8"/>
    <p:sldId id="262" r:id="rId9"/>
    <p:sldId id="310" r:id="rId10"/>
    <p:sldId id="311" r:id="rId11"/>
    <p:sldId id="312" r:id="rId12"/>
    <p:sldId id="313" r:id="rId13"/>
    <p:sldId id="263" r:id="rId14"/>
    <p:sldId id="261" r:id="rId15"/>
    <p:sldId id="315" r:id="rId16"/>
    <p:sldId id="316" r:id="rId17"/>
    <p:sldId id="314" r:id="rId18"/>
    <p:sldId id="264" r:id="rId19"/>
    <p:sldId id="317" r:id="rId20"/>
    <p:sldId id="318" r:id="rId21"/>
    <p:sldId id="319" r:id="rId22"/>
    <p:sldId id="320" r:id="rId23"/>
    <p:sldId id="307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4" pos="7174" userDrawn="1">
          <p15:clr>
            <a:srgbClr val="A4A3A4"/>
          </p15:clr>
        </p15:guide>
        <p15:guide id="5" orient="horz" pos="3793" userDrawn="1">
          <p15:clr>
            <a:srgbClr val="A4A3A4"/>
          </p15:clr>
        </p15:guide>
        <p15:guide id="6" orient="horz" pos="527" userDrawn="1">
          <p15:clr>
            <a:srgbClr val="A4A3A4"/>
          </p15:clr>
        </p15:guide>
        <p15:guide id="7" orient="horz" pos="7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ADAD"/>
    <a:srgbClr val="E7E7E7"/>
    <a:srgbClr val="919096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  <p:guide pos="506"/>
        <p:guide pos="7174"/>
        <p:guide orient="horz" pos="3793"/>
        <p:guide orient="horz" pos="527"/>
        <p:guide orient="horz" pos="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33CAC-4CF5-4C5F-8BA0-82F42F75D312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E34AA-4046-4709-9C3B-2771E1B5AD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371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355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139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550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9313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9823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5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501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4077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485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7281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450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2177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9919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1571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3960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274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914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921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354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869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912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5324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34AA-4046-4709-9C3B-2771E1B5AD5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543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64F9512-1A7A-423A-BD8C-CA591BAFDA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D2F924ED-5F5B-4848-B0B2-A6D6231FB5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8717B9E-2920-4EBC-BF6D-681655CB6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FCA77E3-6B6F-40C0-AA84-2F1662B89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80D6D0-2EA8-4FA0-98AD-225B8C2F0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196215"/>
      </p:ext>
    </p:extLst>
  </p:cSld>
  <p:clrMapOvr>
    <a:masterClrMapping/>
  </p:clrMapOvr>
  <p:transition spd="slow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A31792B-0A56-4D99-B58C-0666EA95C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69BCFE3A-F1E4-4D28-84C9-193A40E4DC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81DF3A8-49CD-4664-9259-F9AD95189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5E376C5-6F66-4003-8E60-EADD37538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2255A25-7D41-44AA-9D1C-33483C76F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974637"/>
      </p:ext>
    </p:extLst>
  </p:cSld>
  <p:clrMapOvr>
    <a:masterClrMapping/>
  </p:clrMapOvr>
  <p:transition spd="slow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C6EE4709-E95F-4E48-A8A2-CAA54EFF6B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F3131E6-9DD7-46DF-8141-BEF4979D1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8F24CA0-D104-4AEF-9611-CE758BA32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40A107F-C840-4EAB-933B-6759843A3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BBFFB50-5787-40B5-942D-C688FF128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919490"/>
      </p:ext>
    </p:extLst>
  </p:cSld>
  <p:clrMapOvr>
    <a:masterClrMapping/>
  </p:clrMapOvr>
  <p:transition spd="slow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AD2D239-6795-4565-B1B4-8845C9E5A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A76F263-3A5A-4FC3-B048-DC1C49AA22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849BEE0-960F-478F-8983-21B357064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08E546A-B932-4D7F-A274-B92A8CBDD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3CA5532-AF26-4DB5-A20B-8F5E6278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487719"/>
      </p:ext>
    </p:extLst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2A8D84C-7D15-4C64-9AE9-93ABA9377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7751BE8-8877-40EC-81E2-72308964D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EBE4893-CFFA-4429-A952-E6DE14356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C68954B-53CC-42D7-A46D-F6F8977F3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CD5AA56-7223-4FCD-B499-6FCD94768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869430"/>
      </p:ext>
    </p:extLst>
  </p:cSld>
  <p:clrMapOvr>
    <a:masterClrMapping/>
  </p:clrMapOvr>
  <p:transition spd="slow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041C88E-A24D-4F66-84CF-D6ED336AA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5871A6C-3C90-4FD4-892E-C69BF8505C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22E7752-EFC9-4E5E-A671-D48F36E89D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C091AE6-C6B1-42E1-BB57-644B85B44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DE1D844-FEC1-42D0-8686-F7D144384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D67DB6A-23B8-4471-BDFB-33AE9BBDE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47974"/>
      </p:ext>
    </p:extLst>
  </p:cSld>
  <p:clrMapOvr>
    <a:masterClrMapping/>
  </p:clrMapOvr>
  <p:transition spd="slow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98F5706-3340-4574-BF60-680F2CB45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2C57B52-1C38-4780-AA3D-1A1D8A11B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E26FAAD-6D0A-435E-8947-BF018F108F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DD39914-4FA1-493C-8798-903E0A095E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A9696CBD-A9BB-4BD9-8497-8329D1F4B0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2A18E59-79C0-4D97-89B1-2F1EB8CE6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DB036D0-16A2-4800-A538-512ED380D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7B04CF1C-0D03-48D4-81A7-08C11E8F3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855435"/>
      </p:ext>
    </p:extLst>
  </p:cSld>
  <p:clrMapOvr>
    <a:masterClrMapping/>
  </p:clrMapOvr>
  <p:transition spd="slow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8EB65CE-B539-47C4-A683-A663FA852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9F1ED18-1E12-4C29-BAE6-CBD74E18A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52308B4-B17E-4E93-AB2F-237C366CA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C0058E3-41A8-4190-BBC7-B731A56C0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252790"/>
      </p:ext>
    </p:extLst>
  </p:cSld>
  <p:clrMapOvr>
    <a:masterClrMapping/>
  </p:clrMapOvr>
  <p:transition spd="slow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DF815B7-E642-4A2A-B5AE-E36DB0BEB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4E9B689-B98E-4A2F-870F-DFEE6838F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9F10688-A88A-4C43-A14F-8E9DA193B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76562"/>
      </p:ext>
    </p:extLst>
  </p:cSld>
  <p:clrMapOvr>
    <a:masterClrMapping/>
  </p:clrMapOvr>
  <p:transition spd="slow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EF67247-E748-45DA-9774-DE611D723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0BDDA66-4141-40A0-B924-2334FD66E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FC33146-CF9A-4E80-91E4-89A54C736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67730DB-1121-4C49-8F52-837EC0BDF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3F9AD97-E700-4AB6-A654-C6067C7FF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053E2C0-308D-4E59-8B85-A5502281E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77288"/>
      </p:ext>
    </p:extLst>
  </p:cSld>
  <p:clrMapOvr>
    <a:masterClrMapping/>
  </p:clrMapOvr>
  <p:transition spd="slow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90231F4-E0FF-4C45-AC71-566B12861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08B847FE-50DF-4D01-8EF0-7147431827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9441B23-64B2-4A60-913E-3BCCDA169C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301BEFA-0F65-4850-80F8-06ABFCFB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65972D6-CB25-4661-906E-24FD70D81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8AE8337-D414-4C85-BE94-008D4DF6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266792"/>
      </p:ext>
    </p:extLst>
  </p:cSld>
  <p:clrMapOvr>
    <a:masterClrMapping/>
  </p:clrMapOvr>
  <p:transition spd="slow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521FDC70-BAB5-422D-A061-B04261045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ED4F065-BC60-433F-9DA7-F3587FAEE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01E0CC0-6359-4E3A-9023-4140003168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477B5-D799-4013-B1F0-DCC8D40189C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DF7B930-A4A9-4D2C-BA66-07C240160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4E34EE8-A3CB-4AF2-B034-D3A4D98810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02812-9D5E-4DE7-BF4F-E7E74E1B2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792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CBF2814-8ED1-4503-8E49-5AEA64A3B151}"/>
              </a:ext>
            </a:extLst>
          </p:cNvPr>
          <p:cNvSpPr/>
          <p:nvPr/>
        </p:nvSpPr>
        <p:spPr>
          <a:xfrm>
            <a:off x="816935" y="826681"/>
            <a:ext cx="10558130" cy="5204637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553D8ADC-D22E-44C5-936F-5F6FDB637DEF}"/>
              </a:ext>
            </a:extLst>
          </p:cNvPr>
          <p:cNvCxnSpPr>
            <a:cxnSpLocks/>
          </p:cNvCxnSpPr>
          <p:nvPr/>
        </p:nvCxnSpPr>
        <p:spPr>
          <a:xfrm>
            <a:off x="5454502" y="0"/>
            <a:ext cx="2033418" cy="201009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2AA9540D-BABC-4127-9D6F-634FA2C58AF2}"/>
              </a:ext>
            </a:extLst>
          </p:cNvPr>
          <p:cNvCxnSpPr>
            <a:cxnSpLocks/>
          </p:cNvCxnSpPr>
          <p:nvPr/>
        </p:nvCxnSpPr>
        <p:spPr>
          <a:xfrm flipH="1">
            <a:off x="4704077" y="-40640"/>
            <a:ext cx="2079179" cy="204985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菱形 14">
            <a:extLst>
              <a:ext uri="{FF2B5EF4-FFF2-40B4-BE49-F238E27FC236}">
                <a16:creationId xmlns="" xmlns:a16="http://schemas.microsoft.com/office/drawing/2014/main" id="{B5E664DE-6053-444B-89D4-A2A52DF9AFCC}"/>
              </a:ext>
            </a:extLst>
          </p:cNvPr>
          <p:cNvSpPr/>
          <p:nvPr/>
        </p:nvSpPr>
        <p:spPr>
          <a:xfrm>
            <a:off x="4862622" y="839972"/>
            <a:ext cx="2466753" cy="2466753"/>
          </a:xfrm>
          <a:prstGeom prst="diamond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>
            <a:extLst>
              <a:ext uri="{FF2B5EF4-FFF2-40B4-BE49-F238E27FC236}">
                <a16:creationId xmlns="" xmlns:a16="http://schemas.microsoft.com/office/drawing/2014/main" id="{4B7E3B8B-BDB5-4992-BEA1-E079C1670070}"/>
              </a:ext>
            </a:extLst>
          </p:cNvPr>
          <p:cNvSpPr/>
          <p:nvPr/>
        </p:nvSpPr>
        <p:spPr>
          <a:xfrm>
            <a:off x="3891682" y="2510729"/>
            <a:ext cx="4408636" cy="4408636"/>
          </a:xfrm>
          <a:prstGeom prst="diamond">
            <a:avLst/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十字形 24">
            <a:extLst>
              <a:ext uri="{FF2B5EF4-FFF2-40B4-BE49-F238E27FC236}">
                <a16:creationId xmlns="" xmlns:a16="http://schemas.microsoft.com/office/drawing/2014/main" id="{DF51A7BE-702F-412E-8586-205C9C80E74A}"/>
              </a:ext>
            </a:extLst>
          </p:cNvPr>
          <p:cNvSpPr/>
          <p:nvPr/>
        </p:nvSpPr>
        <p:spPr>
          <a:xfrm>
            <a:off x="5782320" y="4041661"/>
            <a:ext cx="627360" cy="627360"/>
          </a:xfrm>
          <a:prstGeom prst="plus">
            <a:avLst>
              <a:gd name="adj" fmla="val 45482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D64ECF66-B669-4CC9-A879-D40CFF67978F}"/>
              </a:ext>
            </a:extLst>
          </p:cNvPr>
          <p:cNvSpPr txBox="1"/>
          <p:nvPr/>
        </p:nvSpPr>
        <p:spPr>
          <a:xfrm>
            <a:off x="2565400" y="2136555"/>
            <a:ext cx="23429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极简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2E66D27D-5583-4CB9-A990-0217123AB3F6}"/>
              </a:ext>
            </a:extLst>
          </p:cNvPr>
          <p:cNvSpPr txBox="1"/>
          <p:nvPr/>
        </p:nvSpPr>
        <p:spPr>
          <a:xfrm>
            <a:off x="8300315" y="2136555"/>
            <a:ext cx="23429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画册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A652E5F8-1F8B-4187-B957-D86CB044F206}"/>
              </a:ext>
            </a:extLst>
          </p:cNvPr>
          <p:cNvSpPr txBox="1"/>
          <p:nvPr/>
        </p:nvSpPr>
        <p:spPr>
          <a:xfrm>
            <a:off x="5144937" y="1659530"/>
            <a:ext cx="2060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40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202X</a:t>
            </a:r>
            <a:endParaRPr lang="zh-CN" altLang="en-US" sz="5400" spc="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758872A8-E2B8-45A9-85AF-86F0ECEFABC1}"/>
              </a:ext>
            </a:extLst>
          </p:cNvPr>
          <p:cNvSpPr txBox="1"/>
          <p:nvPr/>
        </p:nvSpPr>
        <p:spPr>
          <a:xfrm>
            <a:off x="4572017" y="4743933"/>
            <a:ext cx="3359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r>
              <a:rPr lang="zh-CN" altLang="en-US" sz="5400" spc="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模板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C368153C-7792-4704-9919-A1406A79097F}"/>
              </a:ext>
            </a:extLst>
          </p:cNvPr>
          <p:cNvSpPr/>
          <p:nvPr/>
        </p:nvSpPr>
        <p:spPr>
          <a:xfrm>
            <a:off x="409649" y="367502"/>
            <a:ext cx="11372701" cy="6316902"/>
          </a:xfrm>
          <a:prstGeom prst="rect">
            <a:avLst/>
          </a:prstGeom>
          <a:noFill/>
          <a:ln w="6032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716F2423-5CE9-4538-87C7-CCDC3293012C}"/>
              </a:ext>
            </a:extLst>
          </p:cNvPr>
          <p:cNvSpPr/>
          <p:nvPr/>
        </p:nvSpPr>
        <p:spPr>
          <a:xfrm>
            <a:off x="5118816" y="6400800"/>
            <a:ext cx="1954363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pc="5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创妹</a:t>
            </a:r>
            <a:endParaRPr lang="zh-CN" altLang="en-US" sz="2000" spc="5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63109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4" grpId="0" animBg="1"/>
      <p:bldP spid="25" grpId="0" animBg="1"/>
      <p:bldP spid="30" grpId="0"/>
      <p:bldP spid="31" grpId="0"/>
      <p:bldP spid="32" grpId="0"/>
      <p:bldP spid="33" grpId="0"/>
      <p:bldP spid="40" grpId="0" animBg="1"/>
      <p:bldP spid="4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5EA6BF0-8B33-44CA-9065-5C510AC378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07" t="35123" r="4764" b="27076"/>
          <a:stretch>
            <a:fillRect/>
          </a:stretch>
        </p:blipFill>
        <p:spPr>
          <a:xfrm>
            <a:off x="833938" y="3429001"/>
            <a:ext cx="3819525" cy="2592387"/>
          </a:xfrm>
          <a:custGeom>
            <a:avLst/>
            <a:gdLst>
              <a:gd name="connsiteX0" fmla="*/ 0 w 3819525"/>
              <a:gd name="connsiteY0" fmla="*/ 0 h 2592387"/>
              <a:gd name="connsiteX1" fmla="*/ 3819525 w 3819525"/>
              <a:gd name="connsiteY1" fmla="*/ 0 h 2592387"/>
              <a:gd name="connsiteX2" fmla="*/ 3819525 w 3819525"/>
              <a:gd name="connsiteY2" fmla="*/ 2592387 h 2592387"/>
              <a:gd name="connsiteX3" fmla="*/ 0 w 3819525"/>
              <a:gd name="connsiteY3" fmla="*/ 2592387 h 259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9525" h="2592387">
                <a:moveTo>
                  <a:pt x="0" y="0"/>
                </a:moveTo>
                <a:lnTo>
                  <a:pt x="3819525" y="0"/>
                </a:lnTo>
                <a:lnTo>
                  <a:pt x="3819525" y="2592387"/>
                </a:lnTo>
                <a:lnTo>
                  <a:pt x="0" y="2592387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0626A2E-5384-4C38-8BC6-B316A66422D6}"/>
              </a:ext>
            </a:extLst>
          </p:cNvPr>
          <p:cNvSpPr/>
          <p:nvPr/>
        </p:nvSpPr>
        <p:spPr>
          <a:xfrm>
            <a:off x="409649" y="367502"/>
            <a:ext cx="11372701" cy="6316902"/>
          </a:xfrm>
          <a:prstGeom prst="rect">
            <a:avLst/>
          </a:prstGeom>
          <a:noFill/>
          <a:ln w="6032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8F10125-A46E-4D13-A7C9-65C2DFF5EE84}"/>
              </a:ext>
            </a:extLst>
          </p:cNvPr>
          <p:cNvSpPr/>
          <p:nvPr/>
        </p:nvSpPr>
        <p:spPr>
          <a:xfrm>
            <a:off x="0" y="0"/>
            <a:ext cx="4356100" cy="2552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65EDF71-3761-4154-AE03-DDC4DE6A7AB1}"/>
              </a:ext>
            </a:extLst>
          </p:cNvPr>
          <p:cNvSpPr txBox="1"/>
          <p:nvPr/>
        </p:nvSpPr>
        <p:spPr>
          <a:xfrm rot="16200000">
            <a:off x="1374095" y="-1090466"/>
            <a:ext cx="2739211" cy="47336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600" spc="1000" dirty="0">
                <a:solidFill>
                  <a:schemeClr val="bg1">
                    <a:lumMod val="9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CAD0B31-D63C-4153-A651-1D0644DDE384}"/>
              </a:ext>
            </a:extLst>
          </p:cNvPr>
          <p:cNvSpPr txBox="1"/>
          <p:nvPr/>
        </p:nvSpPr>
        <p:spPr>
          <a:xfrm rot="16200000">
            <a:off x="2323180" y="-1423878"/>
            <a:ext cx="2109745" cy="57313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spc="8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ADD YOUR CONTENT HERE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36C86D-6644-4887-B74B-102ED94ED9B3}"/>
              </a:ext>
            </a:extLst>
          </p:cNvPr>
          <p:cNvSpPr/>
          <p:nvPr/>
        </p:nvSpPr>
        <p:spPr>
          <a:xfrm>
            <a:off x="1800075" y="4064001"/>
            <a:ext cx="1894932" cy="133835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十字形 14">
            <a:extLst>
              <a:ext uri="{FF2B5EF4-FFF2-40B4-BE49-F238E27FC236}">
                <a16:creationId xmlns="" xmlns:a16="http://schemas.microsoft.com/office/drawing/2014/main" id="{71FF356C-D4CB-4F6B-8FF1-3D13D499B203}"/>
              </a:ext>
            </a:extLst>
          </p:cNvPr>
          <p:cNvSpPr/>
          <p:nvPr/>
        </p:nvSpPr>
        <p:spPr>
          <a:xfrm>
            <a:off x="2467794" y="4449288"/>
            <a:ext cx="551809" cy="551809"/>
          </a:xfrm>
          <a:prstGeom prst="plus">
            <a:avLst>
              <a:gd name="adj" fmla="val 454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490208A-4002-40DA-817A-7ACA13D33708}"/>
              </a:ext>
            </a:extLst>
          </p:cNvPr>
          <p:cNvSpPr txBox="1"/>
          <p:nvPr/>
        </p:nvSpPr>
        <p:spPr>
          <a:xfrm>
            <a:off x="5962846" y="2801516"/>
            <a:ext cx="4510120" cy="909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9A8C021-37EF-4676-8BFE-802C44FD0873}"/>
              </a:ext>
            </a:extLst>
          </p:cNvPr>
          <p:cNvSpPr txBox="1"/>
          <p:nvPr/>
        </p:nvSpPr>
        <p:spPr>
          <a:xfrm>
            <a:off x="6069275" y="4064001"/>
            <a:ext cx="4510120" cy="909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658003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12" grpId="0"/>
      <p:bldP spid="11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B86346DE-502D-4BFB-999B-802E600C1A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62" t="55788" r="24021" b="6098"/>
          <a:stretch>
            <a:fillRect/>
          </a:stretch>
        </p:blipFill>
        <p:spPr>
          <a:xfrm>
            <a:off x="4000501" y="1125538"/>
            <a:ext cx="3590925" cy="2613908"/>
          </a:xfrm>
          <a:custGeom>
            <a:avLst/>
            <a:gdLst>
              <a:gd name="connsiteX0" fmla="*/ 0 w 3590925"/>
              <a:gd name="connsiteY0" fmla="*/ 0 h 2613908"/>
              <a:gd name="connsiteX1" fmla="*/ 3590925 w 3590925"/>
              <a:gd name="connsiteY1" fmla="*/ 0 h 2613908"/>
              <a:gd name="connsiteX2" fmla="*/ 3590925 w 3590925"/>
              <a:gd name="connsiteY2" fmla="*/ 2613908 h 2613908"/>
              <a:gd name="connsiteX3" fmla="*/ 0 w 3590925"/>
              <a:gd name="connsiteY3" fmla="*/ 2613908 h 261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925" h="2613908">
                <a:moveTo>
                  <a:pt x="0" y="0"/>
                </a:moveTo>
                <a:lnTo>
                  <a:pt x="3590925" y="0"/>
                </a:lnTo>
                <a:lnTo>
                  <a:pt x="3590925" y="2613908"/>
                </a:lnTo>
                <a:lnTo>
                  <a:pt x="0" y="2613908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000C6D2-D5AC-43A9-B2CE-703E2E0832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11" r="60782"/>
          <a:stretch>
            <a:fillRect/>
          </a:stretch>
        </p:blipFill>
        <p:spPr>
          <a:xfrm>
            <a:off x="7797800" y="1125538"/>
            <a:ext cx="3590925" cy="4895850"/>
          </a:xfrm>
          <a:custGeom>
            <a:avLst/>
            <a:gdLst>
              <a:gd name="connsiteX0" fmla="*/ 0 w 3590925"/>
              <a:gd name="connsiteY0" fmla="*/ 0 h 4895850"/>
              <a:gd name="connsiteX1" fmla="*/ 3590925 w 3590925"/>
              <a:gd name="connsiteY1" fmla="*/ 0 h 4895850"/>
              <a:gd name="connsiteX2" fmla="*/ 3590925 w 3590925"/>
              <a:gd name="connsiteY2" fmla="*/ 4895850 h 4895850"/>
              <a:gd name="connsiteX3" fmla="*/ 0 w 3590925"/>
              <a:gd name="connsiteY3" fmla="*/ 4895850 h 489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925" h="4895850">
                <a:moveTo>
                  <a:pt x="0" y="0"/>
                </a:moveTo>
                <a:lnTo>
                  <a:pt x="3590925" y="0"/>
                </a:lnTo>
                <a:lnTo>
                  <a:pt x="3590925" y="4895850"/>
                </a:lnTo>
                <a:lnTo>
                  <a:pt x="0" y="4895850"/>
                </a:lnTo>
                <a:close/>
              </a:path>
            </a:pathLst>
          </a:cu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86013D4-1B28-4FDA-8843-F1078CDFC1EF}"/>
              </a:ext>
            </a:extLst>
          </p:cNvPr>
          <p:cNvSpPr txBox="1"/>
          <p:nvPr/>
        </p:nvSpPr>
        <p:spPr>
          <a:xfrm rot="16200000">
            <a:off x="3164795" y="2998934"/>
            <a:ext cx="2739211" cy="47336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600" spc="1000" dirty="0">
                <a:solidFill>
                  <a:schemeClr val="bg1">
                    <a:lumMod val="9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十字形 10">
            <a:extLst>
              <a:ext uri="{FF2B5EF4-FFF2-40B4-BE49-F238E27FC236}">
                <a16:creationId xmlns="" xmlns:a16="http://schemas.microsoft.com/office/drawing/2014/main" id="{0D1BDF1A-1133-40E4-9F12-1C9D6DF0D207}"/>
              </a:ext>
            </a:extLst>
          </p:cNvPr>
          <p:cNvSpPr/>
          <p:nvPr/>
        </p:nvSpPr>
        <p:spPr>
          <a:xfrm rot="2717344">
            <a:off x="1445619" y="1421977"/>
            <a:ext cx="1782363" cy="1782363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5ACD3EA-3A61-49A3-8384-DE314E8D6199}"/>
              </a:ext>
            </a:extLst>
          </p:cNvPr>
          <p:cNvSpPr txBox="1"/>
          <p:nvPr/>
        </p:nvSpPr>
        <p:spPr>
          <a:xfrm>
            <a:off x="2500312" y="4285974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29792B8-8BA8-40F2-81F5-149DD4C40782}"/>
              </a:ext>
            </a:extLst>
          </p:cNvPr>
          <p:cNvSpPr txBox="1"/>
          <p:nvPr/>
        </p:nvSpPr>
        <p:spPr>
          <a:xfrm rot="16200000">
            <a:off x="3895332" y="3691561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88880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2FA4052-1EC0-4CA2-A6FE-019B635FBC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6" t="29007" r="1301"/>
          <a:stretch>
            <a:fillRect/>
          </a:stretch>
        </p:blipFill>
        <p:spPr>
          <a:xfrm>
            <a:off x="3340100" y="1147058"/>
            <a:ext cx="8048625" cy="4868724"/>
          </a:xfrm>
          <a:custGeom>
            <a:avLst/>
            <a:gdLst>
              <a:gd name="connsiteX0" fmla="*/ 0 w 8048625"/>
              <a:gd name="connsiteY0" fmla="*/ 0 h 4868724"/>
              <a:gd name="connsiteX1" fmla="*/ 8048625 w 8048625"/>
              <a:gd name="connsiteY1" fmla="*/ 0 h 4868724"/>
              <a:gd name="connsiteX2" fmla="*/ 8048625 w 8048625"/>
              <a:gd name="connsiteY2" fmla="*/ 4868724 h 4868724"/>
              <a:gd name="connsiteX3" fmla="*/ 0 w 8048625"/>
              <a:gd name="connsiteY3" fmla="*/ 4868724 h 486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48625" h="4868724">
                <a:moveTo>
                  <a:pt x="0" y="0"/>
                </a:moveTo>
                <a:lnTo>
                  <a:pt x="8048625" y="0"/>
                </a:lnTo>
                <a:lnTo>
                  <a:pt x="8048625" y="4868724"/>
                </a:lnTo>
                <a:lnTo>
                  <a:pt x="0" y="4868724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E6AC485-4A74-4D7C-A47F-3C5FEE52707B}"/>
              </a:ext>
            </a:extLst>
          </p:cNvPr>
          <p:cNvSpPr txBox="1"/>
          <p:nvPr/>
        </p:nvSpPr>
        <p:spPr>
          <a:xfrm>
            <a:off x="567900" y="2812774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</a:t>
            </a:r>
            <a:r>
              <a:rPr lang="en-US" altLang="zh-CN" sz="4400" spc="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H</a:t>
            </a:r>
            <a:r>
              <a:rPr lang="en-US" altLang="zh-CN" sz="4400" spc="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282659F-5818-4E7A-BBEC-79A37FC9FF78}"/>
              </a:ext>
            </a:extLst>
          </p:cNvPr>
          <p:cNvSpPr txBox="1"/>
          <p:nvPr/>
        </p:nvSpPr>
        <p:spPr>
          <a:xfrm rot="16200000">
            <a:off x="1962920" y="2287968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十字形 11">
            <a:extLst>
              <a:ext uri="{FF2B5EF4-FFF2-40B4-BE49-F238E27FC236}">
                <a16:creationId xmlns="" xmlns:a16="http://schemas.microsoft.com/office/drawing/2014/main" id="{52B668AE-8137-4398-B361-67C7902ABE48}"/>
              </a:ext>
            </a:extLst>
          </p:cNvPr>
          <p:cNvSpPr/>
          <p:nvPr/>
        </p:nvSpPr>
        <p:spPr>
          <a:xfrm rot="2717344">
            <a:off x="2167806" y="4429265"/>
            <a:ext cx="1782363" cy="1782363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6A8393E-A500-4A1C-907F-B310F48EF595}"/>
              </a:ext>
            </a:extLst>
          </p:cNvPr>
          <p:cNvSpPr/>
          <p:nvPr/>
        </p:nvSpPr>
        <p:spPr>
          <a:xfrm>
            <a:off x="6610131" y="1125538"/>
            <a:ext cx="1546869" cy="2972981"/>
          </a:xfrm>
          <a:prstGeom prst="rect">
            <a:avLst/>
          </a:prstGeom>
          <a:solidFill>
            <a:srgbClr val="919096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255361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菱形 11">
            <a:extLst>
              <a:ext uri="{FF2B5EF4-FFF2-40B4-BE49-F238E27FC236}">
                <a16:creationId xmlns="" xmlns:a16="http://schemas.microsoft.com/office/drawing/2014/main" id="{0B3AC444-0396-4FC7-9288-BA40D5105BA2}"/>
              </a:ext>
            </a:extLst>
          </p:cNvPr>
          <p:cNvSpPr/>
          <p:nvPr/>
        </p:nvSpPr>
        <p:spPr>
          <a:xfrm>
            <a:off x="3198923" y="1862701"/>
            <a:ext cx="1919894" cy="1919894"/>
          </a:xfrm>
          <a:prstGeom prst="diamond">
            <a:avLst/>
          </a:prstGeom>
          <a:solidFill>
            <a:srgbClr val="ADA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>
            <a:extLst>
              <a:ext uri="{FF2B5EF4-FFF2-40B4-BE49-F238E27FC236}">
                <a16:creationId xmlns="" xmlns:a16="http://schemas.microsoft.com/office/drawing/2014/main" id="{F3EA71D2-EAEE-43D3-8984-B39F3E460480}"/>
              </a:ext>
            </a:extLst>
          </p:cNvPr>
          <p:cNvSpPr/>
          <p:nvPr/>
        </p:nvSpPr>
        <p:spPr>
          <a:xfrm>
            <a:off x="6948143" y="1862701"/>
            <a:ext cx="1919895" cy="1919895"/>
          </a:xfrm>
          <a:prstGeom prst="diamond">
            <a:avLst/>
          </a:prstGeom>
          <a:solidFill>
            <a:srgbClr val="ADA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411FD8FA-E196-4064-90C7-BD269BC2EF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10" t="23174" r="38010" b="40857"/>
          <a:stretch>
            <a:fillRect/>
          </a:stretch>
        </p:blipFill>
        <p:spPr>
          <a:xfrm>
            <a:off x="4862623" y="1589273"/>
            <a:ext cx="2466753" cy="2466753"/>
          </a:xfrm>
          <a:custGeom>
            <a:avLst/>
            <a:gdLst>
              <a:gd name="connsiteX0" fmla="*/ 1233377 w 2466753"/>
              <a:gd name="connsiteY0" fmla="*/ 0 h 2466753"/>
              <a:gd name="connsiteX1" fmla="*/ 2466753 w 2466753"/>
              <a:gd name="connsiteY1" fmla="*/ 1233377 h 2466753"/>
              <a:gd name="connsiteX2" fmla="*/ 1233377 w 2466753"/>
              <a:gd name="connsiteY2" fmla="*/ 2466753 h 2466753"/>
              <a:gd name="connsiteX3" fmla="*/ 0 w 2466753"/>
              <a:gd name="connsiteY3" fmla="*/ 1233377 h 246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6753" h="2466753">
                <a:moveTo>
                  <a:pt x="1233377" y="0"/>
                </a:moveTo>
                <a:lnTo>
                  <a:pt x="2466753" y="1233377"/>
                </a:lnTo>
                <a:lnTo>
                  <a:pt x="1233377" y="2466753"/>
                </a:lnTo>
                <a:lnTo>
                  <a:pt x="0" y="1233377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6FB0814-67B3-4A6F-BD10-2EA97B4A8840}"/>
              </a:ext>
            </a:extLst>
          </p:cNvPr>
          <p:cNvSpPr/>
          <p:nvPr/>
        </p:nvSpPr>
        <p:spPr>
          <a:xfrm>
            <a:off x="409649" y="367502"/>
            <a:ext cx="11372701" cy="6316902"/>
          </a:xfrm>
          <a:prstGeom prst="rect">
            <a:avLst/>
          </a:prstGeom>
          <a:noFill/>
          <a:ln w="6032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ECAE20F-3041-4BD7-AF1C-10A321FD23D2}"/>
              </a:ext>
            </a:extLst>
          </p:cNvPr>
          <p:cNvSpPr/>
          <p:nvPr/>
        </p:nvSpPr>
        <p:spPr>
          <a:xfrm>
            <a:off x="5118816" y="6400800"/>
            <a:ext cx="1954363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pc="5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千库网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8CEC48C-4061-498B-9A7C-527042B2DD21}"/>
              </a:ext>
            </a:extLst>
          </p:cNvPr>
          <p:cNvSpPr txBox="1"/>
          <p:nvPr/>
        </p:nvSpPr>
        <p:spPr>
          <a:xfrm rot="16200000">
            <a:off x="5887681" y="3631396"/>
            <a:ext cx="553998" cy="18577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three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D567258-D299-4522-BD0C-8BD9636ADEA0}"/>
              </a:ext>
            </a:extLst>
          </p:cNvPr>
          <p:cNvSpPr txBox="1"/>
          <p:nvPr/>
        </p:nvSpPr>
        <p:spPr>
          <a:xfrm rot="16200000">
            <a:off x="5925320" y="3409692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693203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9" grpId="0" animBg="1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76FF6B7B-D7E3-4927-8903-6CCC15DBE4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04" t="15203" r="17317"/>
          <a:stretch>
            <a:fillRect/>
          </a:stretch>
        </p:blipFill>
        <p:spPr>
          <a:xfrm>
            <a:off x="2832101" y="1630363"/>
            <a:ext cx="3263899" cy="3886200"/>
          </a:xfrm>
          <a:custGeom>
            <a:avLst/>
            <a:gdLst>
              <a:gd name="connsiteX0" fmla="*/ 0 w 3263899"/>
              <a:gd name="connsiteY0" fmla="*/ 0 h 3886200"/>
              <a:gd name="connsiteX1" fmla="*/ 3263899 w 3263899"/>
              <a:gd name="connsiteY1" fmla="*/ 0 h 3886200"/>
              <a:gd name="connsiteX2" fmla="*/ 3263899 w 3263899"/>
              <a:gd name="connsiteY2" fmla="*/ 3886200 h 3886200"/>
              <a:gd name="connsiteX3" fmla="*/ 0 w 3263899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3899" h="3886200">
                <a:moveTo>
                  <a:pt x="0" y="0"/>
                </a:moveTo>
                <a:lnTo>
                  <a:pt x="3263899" y="0"/>
                </a:lnTo>
                <a:lnTo>
                  <a:pt x="3263899" y="3886200"/>
                </a:lnTo>
                <a:lnTo>
                  <a:pt x="0" y="3886200"/>
                </a:lnTo>
                <a:close/>
              </a:path>
            </a:pathLst>
          </a:cu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8152805-20A3-4443-AC86-AA72E59140DC}"/>
              </a:ext>
            </a:extLst>
          </p:cNvPr>
          <p:cNvSpPr/>
          <p:nvPr/>
        </p:nvSpPr>
        <p:spPr>
          <a:xfrm>
            <a:off x="803274" y="1125538"/>
            <a:ext cx="3654425" cy="4895850"/>
          </a:xfrm>
          <a:prstGeom prst="rect">
            <a:avLst/>
          </a:prstGeom>
          <a:noFill/>
          <a:ln w="19050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D8C23D8-3EC1-493F-A7B5-8A13D2975E87}"/>
              </a:ext>
            </a:extLst>
          </p:cNvPr>
          <p:cNvSpPr txBox="1"/>
          <p:nvPr/>
        </p:nvSpPr>
        <p:spPr>
          <a:xfrm>
            <a:off x="6486525" y="1438460"/>
            <a:ext cx="923330" cy="45829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800" spc="8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TITLE HERE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05C038E-DF81-409D-9C03-35E07D79496F}"/>
              </a:ext>
            </a:extLst>
          </p:cNvPr>
          <p:cNvSpPr txBox="1"/>
          <p:nvPr/>
        </p:nvSpPr>
        <p:spPr>
          <a:xfrm>
            <a:off x="8268294" y="2165074"/>
            <a:ext cx="1870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99</a:t>
            </a:r>
            <a:r>
              <a:rPr lang="en-US" altLang="zh-CN" sz="22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  <a:endParaRPr lang="en-US" altLang="zh-CN" sz="2200" spc="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48D3A1EA-BEB3-48A8-81FB-262426F095A1}"/>
              </a:ext>
            </a:extLst>
          </p:cNvPr>
          <p:cNvSpPr txBox="1"/>
          <p:nvPr/>
        </p:nvSpPr>
        <p:spPr>
          <a:xfrm>
            <a:off x="8268294" y="3045193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777945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152BE0F7-C7C6-4768-9E28-6EE5BB830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68" r="17612"/>
          <a:stretch>
            <a:fillRect/>
          </a:stretch>
        </p:blipFill>
        <p:spPr>
          <a:xfrm>
            <a:off x="4387850" y="1125538"/>
            <a:ext cx="3416300" cy="4895850"/>
          </a:xfrm>
          <a:custGeom>
            <a:avLst/>
            <a:gdLst>
              <a:gd name="connsiteX0" fmla="*/ 0 w 3416300"/>
              <a:gd name="connsiteY0" fmla="*/ 0 h 4895850"/>
              <a:gd name="connsiteX1" fmla="*/ 3416300 w 3416300"/>
              <a:gd name="connsiteY1" fmla="*/ 0 h 4895850"/>
              <a:gd name="connsiteX2" fmla="*/ 3416300 w 3416300"/>
              <a:gd name="connsiteY2" fmla="*/ 4895850 h 4895850"/>
              <a:gd name="connsiteX3" fmla="*/ 0 w 3416300"/>
              <a:gd name="connsiteY3" fmla="*/ 4895850 h 489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6300" h="4895850">
                <a:moveTo>
                  <a:pt x="0" y="0"/>
                </a:moveTo>
                <a:lnTo>
                  <a:pt x="3416300" y="0"/>
                </a:lnTo>
                <a:lnTo>
                  <a:pt x="3416300" y="4895850"/>
                </a:lnTo>
                <a:lnTo>
                  <a:pt x="0" y="489585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2E2744F-0C04-4A9A-AB6E-699360D0D9D4}"/>
              </a:ext>
            </a:extLst>
          </p:cNvPr>
          <p:cNvSpPr/>
          <p:nvPr/>
        </p:nvSpPr>
        <p:spPr>
          <a:xfrm>
            <a:off x="803275" y="1125538"/>
            <a:ext cx="3416300" cy="4895850"/>
          </a:xfrm>
          <a:prstGeom prst="rect">
            <a:avLst/>
          </a:prstGeom>
          <a:solidFill>
            <a:srgbClr val="ADADAD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17D0AA3-39FC-4169-9AB0-DA6381F4DE15}"/>
              </a:ext>
            </a:extLst>
          </p:cNvPr>
          <p:cNvSpPr/>
          <p:nvPr/>
        </p:nvSpPr>
        <p:spPr>
          <a:xfrm>
            <a:off x="7972425" y="1125538"/>
            <a:ext cx="3416300" cy="4895850"/>
          </a:xfrm>
          <a:prstGeom prst="rect">
            <a:avLst/>
          </a:prstGeom>
          <a:noFill/>
          <a:ln w="3492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31CD3DB-8BF0-4566-9F38-082788E2EF8B}"/>
              </a:ext>
            </a:extLst>
          </p:cNvPr>
          <p:cNvSpPr txBox="1"/>
          <p:nvPr/>
        </p:nvSpPr>
        <p:spPr>
          <a:xfrm>
            <a:off x="9119194" y="2038074"/>
            <a:ext cx="1870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99</a:t>
            </a:r>
            <a:r>
              <a:rPr lang="en-US" altLang="zh-CN" sz="22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  <a:endParaRPr lang="en-US" altLang="zh-CN" sz="2200" spc="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692B880-0DB1-4520-AE1B-65F11CDEB7B6}"/>
              </a:ext>
            </a:extLst>
          </p:cNvPr>
          <p:cNvSpPr txBox="1"/>
          <p:nvPr/>
        </p:nvSpPr>
        <p:spPr>
          <a:xfrm>
            <a:off x="8399309" y="2771804"/>
            <a:ext cx="4816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91B5A73-5E93-427D-8679-95219441ECEE}"/>
              </a:ext>
            </a:extLst>
          </p:cNvPr>
          <p:cNvSpPr txBox="1"/>
          <p:nvPr/>
        </p:nvSpPr>
        <p:spPr>
          <a:xfrm rot="16200000">
            <a:off x="9800259" y="1905359"/>
            <a:ext cx="441980" cy="3526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4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247A063-A1FB-432F-906F-E24E2C16AE9A}"/>
              </a:ext>
            </a:extLst>
          </p:cNvPr>
          <p:cNvSpPr txBox="1"/>
          <p:nvPr/>
        </p:nvSpPr>
        <p:spPr>
          <a:xfrm rot="16200000">
            <a:off x="9745408" y="2364633"/>
            <a:ext cx="441980" cy="34163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4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4183262-68A2-426A-B60E-CB4C99513000}"/>
              </a:ext>
            </a:extLst>
          </p:cNvPr>
          <p:cNvSpPr txBox="1"/>
          <p:nvPr/>
        </p:nvSpPr>
        <p:spPr>
          <a:xfrm>
            <a:off x="1908869" y="2038074"/>
            <a:ext cx="1870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99</a:t>
            </a:r>
            <a:r>
              <a:rPr lang="en-US" altLang="zh-CN" sz="2200" spc="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0490453-B825-4D12-A9DF-0B2656D36D9E}"/>
              </a:ext>
            </a:extLst>
          </p:cNvPr>
          <p:cNvSpPr txBox="1"/>
          <p:nvPr/>
        </p:nvSpPr>
        <p:spPr>
          <a:xfrm>
            <a:off x="1188984" y="2771804"/>
            <a:ext cx="4816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CB0F305-6F5A-4CD0-8224-43088148E7B3}"/>
              </a:ext>
            </a:extLst>
          </p:cNvPr>
          <p:cNvSpPr txBox="1"/>
          <p:nvPr/>
        </p:nvSpPr>
        <p:spPr>
          <a:xfrm rot="16200000">
            <a:off x="2589934" y="1905359"/>
            <a:ext cx="441980" cy="3526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400" spc="1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843F6E6-4D4D-4A7B-B5A6-8296126AB207}"/>
              </a:ext>
            </a:extLst>
          </p:cNvPr>
          <p:cNvSpPr txBox="1"/>
          <p:nvPr/>
        </p:nvSpPr>
        <p:spPr>
          <a:xfrm rot="16200000">
            <a:off x="2535083" y="2364633"/>
            <a:ext cx="441980" cy="34163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400" spc="1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212706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7DE381A-20D1-4EED-A462-7F0D73A83D9E}"/>
              </a:ext>
            </a:extLst>
          </p:cNvPr>
          <p:cNvSpPr/>
          <p:nvPr/>
        </p:nvSpPr>
        <p:spPr>
          <a:xfrm>
            <a:off x="803275" y="836613"/>
            <a:ext cx="5287645" cy="5184775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BB5698B-CD09-408A-AADE-DAF334394626}"/>
              </a:ext>
            </a:extLst>
          </p:cNvPr>
          <p:cNvSpPr txBox="1"/>
          <p:nvPr/>
        </p:nvSpPr>
        <p:spPr>
          <a:xfrm rot="16200000">
            <a:off x="8643052" y="-889577"/>
            <a:ext cx="598049" cy="5552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pc="8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ADD YOUR CONTENT HERE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菱形 8">
            <a:extLst>
              <a:ext uri="{FF2B5EF4-FFF2-40B4-BE49-F238E27FC236}">
                <a16:creationId xmlns="" xmlns:a16="http://schemas.microsoft.com/office/drawing/2014/main" id="{DE9C070A-D313-4236-9D12-A42C74E6C2AF}"/>
              </a:ext>
            </a:extLst>
          </p:cNvPr>
          <p:cNvSpPr/>
          <p:nvPr/>
        </p:nvSpPr>
        <p:spPr>
          <a:xfrm>
            <a:off x="2106722" y="2300472"/>
            <a:ext cx="2466753" cy="2466753"/>
          </a:xfrm>
          <a:prstGeom prst="diamond">
            <a:avLst/>
          </a:prstGeom>
          <a:noFill/>
          <a:ln w="38100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>
            <a:extLst>
              <a:ext uri="{FF2B5EF4-FFF2-40B4-BE49-F238E27FC236}">
                <a16:creationId xmlns="" xmlns:a16="http://schemas.microsoft.com/office/drawing/2014/main" id="{28439F2A-92B8-4523-A2A3-2B1CAACE9D48}"/>
              </a:ext>
            </a:extLst>
          </p:cNvPr>
          <p:cNvSpPr/>
          <p:nvPr/>
        </p:nvSpPr>
        <p:spPr>
          <a:xfrm>
            <a:off x="2363102" y="1125538"/>
            <a:ext cx="1953991" cy="1953991"/>
          </a:xfrm>
          <a:prstGeom prst="diamond">
            <a:avLst/>
          </a:prstGeom>
          <a:noFill/>
          <a:ln w="2222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403B3EA-A4A8-45E7-AB92-75924D139AFB}"/>
              </a:ext>
            </a:extLst>
          </p:cNvPr>
          <p:cNvSpPr txBox="1"/>
          <p:nvPr/>
        </p:nvSpPr>
        <p:spPr>
          <a:xfrm>
            <a:off x="2755897" y="3079529"/>
            <a:ext cx="1168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lang="zh-CN" altLang="en-US" sz="66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95DCD11-22C7-409E-8678-8BEFC7E35F43}"/>
              </a:ext>
            </a:extLst>
          </p:cNvPr>
          <p:cNvSpPr/>
          <p:nvPr/>
        </p:nvSpPr>
        <p:spPr>
          <a:xfrm>
            <a:off x="6096000" y="1125538"/>
            <a:ext cx="3263899" cy="3886200"/>
          </a:xfrm>
          <a:prstGeom prst="rect">
            <a:avLst/>
          </a:prstGeom>
          <a:noFill/>
          <a:ln w="95250">
            <a:solidFill>
              <a:srgbClr val="919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十字形 11">
            <a:extLst>
              <a:ext uri="{FF2B5EF4-FFF2-40B4-BE49-F238E27FC236}">
                <a16:creationId xmlns="" xmlns:a16="http://schemas.microsoft.com/office/drawing/2014/main" id="{DDB1F390-2F42-4DF3-A427-2D7117D75394}"/>
              </a:ext>
            </a:extLst>
          </p:cNvPr>
          <p:cNvSpPr/>
          <p:nvPr/>
        </p:nvSpPr>
        <p:spPr>
          <a:xfrm>
            <a:off x="9759203" y="1371600"/>
            <a:ext cx="730933" cy="730933"/>
          </a:xfrm>
          <a:prstGeom prst="plus">
            <a:avLst>
              <a:gd name="adj" fmla="val 4548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788E6B6-AF02-4EDB-BC7C-1A395B2AA7FE}"/>
              </a:ext>
            </a:extLst>
          </p:cNvPr>
          <p:cNvSpPr txBox="1"/>
          <p:nvPr/>
        </p:nvSpPr>
        <p:spPr>
          <a:xfrm rot="16200000">
            <a:off x="6898701" y="2443145"/>
            <a:ext cx="1521379" cy="31267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spc="8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ADD YOUR CONTENT HERE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E8CC2576-C33D-406F-8150-92032E00DE66}"/>
              </a:ext>
            </a:extLst>
          </p:cNvPr>
          <p:cNvCxnSpPr/>
          <p:nvPr/>
        </p:nvCxnSpPr>
        <p:spPr>
          <a:xfrm>
            <a:off x="7493000" y="3079529"/>
            <a:ext cx="1600200" cy="0"/>
          </a:xfrm>
          <a:prstGeom prst="line">
            <a:avLst/>
          </a:prstGeom>
          <a:ln w="508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95F94CA-AB9F-4E55-A406-5219DF956B91}"/>
              </a:ext>
            </a:extLst>
          </p:cNvPr>
          <p:cNvSpPr txBox="1"/>
          <p:nvPr/>
        </p:nvSpPr>
        <p:spPr>
          <a:xfrm>
            <a:off x="9682940" y="2960175"/>
            <a:ext cx="1705786" cy="2310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十字形 15">
            <a:extLst>
              <a:ext uri="{FF2B5EF4-FFF2-40B4-BE49-F238E27FC236}">
                <a16:creationId xmlns="" xmlns:a16="http://schemas.microsoft.com/office/drawing/2014/main" id="{FE3447BF-8BA4-4977-9E12-8546F2C23DF1}"/>
              </a:ext>
            </a:extLst>
          </p:cNvPr>
          <p:cNvSpPr/>
          <p:nvPr/>
        </p:nvSpPr>
        <p:spPr>
          <a:xfrm>
            <a:off x="437808" y="476750"/>
            <a:ext cx="730933" cy="730933"/>
          </a:xfrm>
          <a:prstGeom prst="plus">
            <a:avLst>
              <a:gd name="adj" fmla="val 4548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22045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4" grpId="0"/>
      <p:bldP spid="9" grpId="0" animBg="1"/>
      <p:bldP spid="10" grpId="0" animBg="1"/>
      <p:bldP spid="2" grpId="0"/>
      <p:bldP spid="11" grpId="0" animBg="1"/>
      <p:bldP spid="13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EC56EB78-4B4D-4D08-823D-472256E463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93" b="61885"/>
          <a:stretch>
            <a:fillRect/>
          </a:stretch>
        </p:blipFill>
        <p:spPr>
          <a:xfrm>
            <a:off x="7797803" y="1125538"/>
            <a:ext cx="3590925" cy="2613908"/>
          </a:xfrm>
          <a:custGeom>
            <a:avLst/>
            <a:gdLst>
              <a:gd name="connsiteX0" fmla="*/ 0 w 3590925"/>
              <a:gd name="connsiteY0" fmla="*/ 0 h 2613908"/>
              <a:gd name="connsiteX1" fmla="*/ 3590925 w 3590925"/>
              <a:gd name="connsiteY1" fmla="*/ 0 h 2613908"/>
              <a:gd name="connsiteX2" fmla="*/ 3590925 w 3590925"/>
              <a:gd name="connsiteY2" fmla="*/ 2613908 h 2613908"/>
              <a:gd name="connsiteX3" fmla="*/ 0 w 3590925"/>
              <a:gd name="connsiteY3" fmla="*/ 2613908 h 261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925" h="2613908">
                <a:moveTo>
                  <a:pt x="0" y="0"/>
                </a:moveTo>
                <a:lnTo>
                  <a:pt x="3590925" y="0"/>
                </a:lnTo>
                <a:lnTo>
                  <a:pt x="3590925" y="2613908"/>
                </a:lnTo>
                <a:lnTo>
                  <a:pt x="0" y="2613908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A7FE83F-3C25-4559-AF9E-CB72279C55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0" t="28611" r="45803"/>
          <a:stretch>
            <a:fillRect/>
          </a:stretch>
        </p:blipFill>
        <p:spPr>
          <a:xfrm>
            <a:off x="803276" y="1125538"/>
            <a:ext cx="3590925" cy="4895850"/>
          </a:xfrm>
          <a:custGeom>
            <a:avLst/>
            <a:gdLst>
              <a:gd name="connsiteX0" fmla="*/ 0 w 3590925"/>
              <a:gd name="connsiteY0" fmla="*/ 0 h 4895850"/>
              <a:gd name="connsiteX1" fmla="*/ 3590925 w 3590925"/>
              <a:gd name="connsiteY1" fmla="*/ 0 h 4895850"/>
              <a:gd name="connsiteX2" fmla="*/ 3590925 w 3590925"/>
              <a:gd name="connsiteY2" fmla="*/ 4895850 h 4895850"/>
              <a:gd name="connsiteX3" fmla="*/ 0 w 3590925"/>
              <a:gd name="connsiteY3" fmla="*/ 4895850 h 489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925" h="4895850">
                <a:moveTo>
                  <a:pt x="0" y="0"/>
                </a:moveTo>
                <a:lnTo>
                  <a:pt x="3590925" y="0"/>
                </a:lnTo>
                <a:lnTo>
                  <a:pt x="3590925" y="4895850"/>
                </a:lnTo>
                <a:lnTo>
                  <a:pt x="0" y="489585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十字形 10">
            <a:extLst>
              <a:ext uri="{FF2B5EF4-FFF2-40B4-BE49-F238E27FC236}">
                <a16:creationId xmlns="" xmlns:a16="http://schemas.microsoft.com/office/drawing/2014/main" id="{F8DA1A6F-3922-46DC-864B-48C97BA93DCD}"/>
              </a:ext>
            </a:extLst>
          </p:cNvPr>
          <p:cNvSpPr/>
          <p:nvPr/>
        </p:nvSpPr>
        <p:spPr>
          <a:xfrm rot="2717344">
            <a:off x="5204820" y="1421977"/>
            <a:ext cx="1782363" cy="1782363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ACAF821-229D-43CB-8D30-FB0F007D222A}"/>
              </a:ext>
            </a:extLst>
          </p:cNvPr>
          <p:cNvSpPr txBox="1"/>
          <p:nvPr/>
        </p:nvSpPr>
        <p:spPr>
          <a:xfrm>
            <a:off x="5103812" y="4285974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5BB1BF6-5AEB-477E-A938-5401B268A17A}"/>
              </a:ext>
            </a:extLst>
          </p:cNvPr>
          <p:cNvSpPr txBox="1"/>
          <p:nvPr/>
        </p:nvSpPr>
        <p:spPr>
          <a:xfrm rot="16200000">
            <a:off x="6498832" y="3691561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12445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菱形 11">
            <a:extLst>
              <a:ext uri="{FF2B5EF4-FFF2-40B4-BE49-F238E27FC236}">
                <a16:creationId xmlns="" xmlns:a16="http://schemas.microsoft.com/office/drawing/2014/main" id="{0B3AC444-0396-4FC7-9288-BA40D5105BA2}"/>
              </a:ext>
            </a:extLst>
          </p:cNvPr>
          <p:cNvSpPr/>
          <p:nvPr/>
        </p:nvSpPr>
        <p:spPr>
          <a:xfrm>
            <a:off x="3198923" y="1862701"/>
            <a:ext cx="1919894" cy="1919894"/>
          </a:xfrm>
          <a:prstGeom prst="diamond">
            <a:avLst/>
          </a:prstGeom>
          <a:solidFill>
            <a:srgbClr val="ADA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>
            <a:extLst>
              <a:ext uri="{FF2B5EF4-FFF2-40B4-BE49-F238E27FC236}">
                <a16:creationId xmlns="" xmlns:a16="http://schemas.microsoft.com/office/drawing/2014/main" id="{F3EA71D2-EAEE-43D3-8984-B39F3E460480}"/>
              </a:ext>
            </a:extLst>
          </p:cNvPr>
          <p:cNvSpPr/>
          <p:nvPr/>
        </p:nvSpPr>
        <p:spPr>
          <a:xfrm>
            <a:off x="6948143" y="1862701"/>
            <a:ext cx="1919895" cy="1919895"/>
          </a:xfrm>
          <a:prstGeom prst="diamond">
            <a:avLst/>
          </a:prstGeom>
          <a:solidFill>
            <a:srgbClr val="ADA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8D3B7AF-430D-4125-BBF8-12F6007D07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10" t="23174" r="38010" b="40857"/>
          <a:stretch>
            <a:fillRect/>
          </a:stretch>
        </p:blipFill>
        <p:spPr>
          <a:xfrm>
            <a:off x="4862623" y="1589273"/>
            <a:ext cx="2466753" cy="2466753"/>
          </a:xfrm>
          <a:custGeom>
            <a:avLst/>
            <a:gdLst>
              <a:gd name="connsiteX0" fmla="*/ 1233377 w 2466753"/>
              <a:gd name="connsiteY0" fmla="*/ 0 h 2466753"/>
              <a:gd name="connsiteX1" fmla="*/ 2466753 w 2466753"/>
              <a:gd name="connsiteY1" fmla="*/ 1233377 h 2466753"/>
              <a:gd name="connsiteX2" fmla="*/ 1233377 w 2466753"/>
              <a:gd name="connsiteY2" fmla="*/ 2466753 h 2466753"/>
              <a:gd name="connsiteX3" fmla="*/ 0 w 2466753"/>
              <a:gd name="connsiteY3" fmla="*/ 1233377 h 246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6753" h="2466753">
                <a:moveTo>
                  <a:pt x="1233377" y="0"/>
                </a:moveTo>
                <a:lnTo>
                  <a:pt x="2466753" y="1233377"/>
                </a:lnTo>
                <a:lnTo>
                  <a:pt x="1233377" y="2466753"/>
                </a:lnTo>
                <a:lnTo>
                  <a:pt x="0" y="1233377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6FB0814-67B3-4A6F-BD10-2EA97B4A8840}"/>
              </a:ext>
            </a:extLst>
          </p:cNvPr>
          <p:cNvSpPr/>
          <p:nvPr/>
        </p:nvSpPr>
        <p:spPr>
          <a:xfrm>
            <a:off x="409649" y="367502"/>
            <a:ext cx="11372701" cy="6316902"/>
          </a:xfrm>
          <a:prstGeom prst="rect">
            <a:avLst/>
          </a:prstGeom>
          <a:noFill/>
          <a:ln w="6032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ECAE20F-3041-4BD7-AF1C-10A321FD23D2}"/>
              </a:ext>
            </a:extLst>
          </p:cNvPr>
          <p:cNvSpPr/>
          <p:nvPr/>
        </p:nvSpPr>
        <p:spPr>
          <a:xfrm>
            <a:off x="5118816" y="6400800"/>
            <a:ext cx="1954363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pc="5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千库网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8CEC48C-4061-498B-9A7C-527042B2DD21}"/>
              </a:ext>
            </a:extLst>
          </p:cNvPr>
          <p:cNvSpPr txBox="1"/>
          <p:nvPr/>
        </p:nvSpPr>
        <p:spPr>
          <a:xfrm rot="16200000">
            <a:off x="5887682" y="3776825"/>
            <a:ext cx="553998" cy="1566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four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D567258-D299-4522-BD0C-8BD9636ADEA0}"/>
              </a:ext>
            </a:extLst>
          </p:cNvPr>
          <p:cNvSpPr txBox="1"/>
          <p:nvPr/>
        </p:nvSpPr>
        <p:spPr>
          <a:xfrm rot="16200000">
            <a:off x="5925320" y="3409692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0988181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9" grpId="0" animBg="1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5ECC94AA-25F8-4E2D-8079-CD1B65511E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65"/>
          <a:stretch>
            <a:fillRect/>
          </a:stretch>
        </p:blipFill>
        <p:spPr>
          <a:xfrm>
            <a:off x="803275" y="1125538"/>
            <a:ext cx="10585450" cy="4483628"/>
          </a:xfrm>
          <a:custGeom>
            <a:avLst/>
            <a:gdLst>
              <a:gd name="connsiteX0" fmla="*/ 0 w 10585450"/>
              <a:gd name="connsiteY0" fmla="*/ 0 h 4483628"/>
              <a:gd name="connsiteX1" fmla="*/ 10585450 w 10585450"/>
              <a:gd name="connsiteY1" fmla="*/ 0 h 4483628"/>
              <a:gd name="connsiteX2" fmla="*/ 10585450 w 10585450"/>
              <a:gd name="connsiteY2" fmla="*/ 4483628 h 4483628"/>
              <a:gd name="connsiteX3" fmla="*/ 0 w 10585450"/>
              <a:gd name="connsiteY3" fmla="*/ 4483628 h 4483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85450" h="4483628">
                <a:moveTo>
                  <a:pt x="0" y="0"/>
                </a:moveTo>
                <a:lnTo>
                  <a:pt x="10585450" y="0"/>
                </a:lnTo>
                <a:lnTo>
                  <a:pt x="10585450" y="4483628"/>
                </a:lnTo>
                <a:lnTo>
                  <a:pt x="0" y="4483628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DD23382-684E-4C4E-9CF5-84D299BE2D1A}"/>
              </a:ext>
            </a:extLst>
          </p:cNvPr>
          <p:cNvSpPr/>
          <p:nvPr/>
        </p:nvSpPr>
        <p:spPr>
          <a:xfrm>
            <a:off x="803275" y="2171700"/>
            <a:ext cx="542925" cy="2514600"/>
          </a:xfrm>
          <a:prstGeom prst="rect">
            <a:avLst/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7415292-7015-49A1-806D-C4828E07C2BA}"/>
              </a:ext>
            </a:extLst>
          </p:cNvPr>
          <p:cNvSpPr/>
          <p:nvPr/>
        </p:nvSpPr>
        <p:spPr>
          <a:xfrm>
            <a:off x="803275" y="5410200"/>
            <a:ext cx="10585450" cy="605583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C30CC7F-F8E9-4812-847E-F65E88E30F5D}"/>
              </a:ext>
            </a:extLst>
          </p:cNvPr>
          <p:cNvSpPr txBox="1"/>
          <p:nvPr/>
        </p:nvSpPr>
        <p:spPr>
          <a:xfrm rot="16200000">
            <a:off x="5796975" y="2956219"/>
            <a:ext cx="598049" cy="5552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pc="8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ADD YOUR CONTENT HERE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6E75101-4931-4880-B527-97809CA6B027}"/>
              </a:ext>
            </a:extLst>
          </p:cNvPr>
          <p:cNvSpPr txBox="1"/>
          <p:nvPr/>
        </p:nvSpPr>
        <p:spPr>
          <a:xfrm>
            <a:off x="3959012" y="2171700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E345451A-F6ED-4E3F-94E5-A7E9377F945D}"/>
              </a:ext>
            </a:extLst>
          </p:cNvPr>
          <p:cNvSpPr txBox="1"/>
          <p:nvPr/>
        </p:nvSpPr>
        <p:spPr>
          <a:xfrm rot="16200000">
            <a:off x="5856639" y="1577287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915012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="" xmlns:a16="http://schemas.microsoft.com/office/drawing/2014/main" id="{18FC2199-2072-431B-8689-79D4142334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7" t="19147" r="14691" b="10668"/>
          <a:stretch>
            <a:fillRect/>
          </a:stretch>
        </p:blipFill>
        <p:spPr>
          <a:xfrm>
            <a:off x="803275" y="1054100"/>
            <a:ext cx="7426325" cy="4813300"/>
          </a:xfrm>
          <a:custGeom>
            <a:avLst/>
            <a:gdLst>
              <a:gd name="connsiteX0" fmla="*/ 0 w 7426325"/>
              <a:gd name="connsiteY0" fmla="*/ 0 h 4813300"/>
              <a:gd name="connsiteX1" fmla="*/ 7426325 w 7426325"/>
              <a:gd name="connsiteY1" fmla="*/ 0 h 4813300"/>
              <a:gd name="connsiteX2" fmla="*/ 7426325 w 7426325"/>
              <a:gd name="connsiteY2" fmla="*/ 4813300 h 4813300"/>
              <a:gd name="connsiteX3" fmla="*/ 0 w 7426325"/>
              <a:gd name="connsiteY3" fmla="*/ 4813300 h 481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26325" h="4813300">
                <a:moveTo>
                  <a:pt x="0" y="0"/>
                </a:moveTo>
                <a:lnTo>
                  <a:pt x="7426325" y="0"/>
                </a:lnTo>
                <a:lnTo>
                  <a:pt x="7426325" y="4813300"/>
                </a:lnTo>
                <a:lnTo>
                  <a:pt x="0" y="481330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C429198-8471-4DA9-B796-B73C75FAE380}"/>
              </a:ext>
            </a:extLst>
          </p:cNvPr>
          <p:cNvCxnSpPr>
            <a:cxnSpLocks/>
          </p:cNvCxnSpPr>
          <p:nvPr/>
        </p:nvCxnSpPr>
        <p:spPr>
          <a:xfrm flipV="1">
            <a:off x="666750" y="912565"/>
            <a:ext cx="931523" cy="941635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直角三角形 13">
            <a:extLst>
              <a:ext uri="{FF2B5EF4-FFF2-40B4-BE49-F238E27FC236}">
                <a16:creationId xmlns="" xmlns:a16="http://schemas.microsoft.com/office/drawing/2014/main" id="{9B9ECA96-0918-45DC-A67B-BAFEC2B6B62E}"/>
              </a:ext>
            </a:extLst>
          </p:cNvPr>
          <p:cNvSpPr/>
          <p:nvPr/>
        </p:nvSpPr>
        <p:spPr>
          <a:xfrm rot="5400000">
            <a:off x="748101" y="537377"/>
            <a:ext cx="1216995" cy="121699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9B48CEBB-404E-486E-8200-BE7805BF8AA9}"/>
              </a:ext>
            </a:extLst>
          </p:cNvPr>
          <p:cNvGrpSpPr/>
          <p:nvPr/>
        </p:nvGrpSpPr>
        <p:grpSpPr>
          <a:xfrm rot="5400000" flipH="1">
            <a:off x="7429058" y="4701350"/>
            <a:ext cx="1298346" cy="1316823"/>
            <a:chOff x="666750" y="537377"/>
            <a:chExt cx="1298346" cy="1316823"/>
          </a:xfrm>
        </p:grpSpPr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C01357C5-4A7F-4F03-8C02-B381272570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6750" y="912565"/>
              <a:ext cx="931523" cy="941635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直角三角形 18">
              <a:extLst>
                <a:ext uri="{FF2B5EF4-FFF2-40B4-BE49-F238E27FC236}">
                  <a16:creationId xmlns="" xmlns:a16="http://schemas.microsoft.com/office/drawing/2014/main" id="{ED21293E-21AB-4FC8-B88F-A6978E7C3767}"/>
                </a:ext>
              </a:extLst>
            </p:cNvPr>
            <p:cNvSpPr/>
            <p:nvPr/>
          </p:nvSpPr>
          <p:spPr>
            <a:xfrm rot="5400000">
              <a:off x="748101" y="537377"/>
              <a:ext cx="1216995" cy="121699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2E6BFA74-7566-46F6-AD75-0D043C502F4C}"/>
              </a:ext>
            </a:extLst>
          </p:cNvPr>
          <p:cNvSpPr/>
          <p:nvPr/>
        </p:nvSpPr>
        <p:spPr>
          <a:xfrm>
            <a:off x="1356598" y="1998829"/>
            <a:ext cx="6286271" cy="2972981"/>
          </a:xfrm>
          <a:prstGeom prst="rect">
            <a:avLst/>
          </a:prstGeom>
          <a:solidFill>
            <a:srgbClr val="919096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CCF8618-E6F2-4EA2-973C-1D63470B513B}"/>
              </a:ext>
            </a:extLst>
          </p:cNvPr>
          <p:cNvSpPr txBox="1"/>
          <p:nvPr/>
        </p:nvSpPr>
        <p:spPr>
          <a:xfrm>
            <a:off x="8921531" y="1754372"/>
            <a:ext cx="923330" cy="37810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spc="8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CONTENT</a:t>
            </a:r>
            <a:endParaRPr lang="zh-CN" altLang="en-US" sz="4800" spc="8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BF37AB5D-12A8-4E06-A240-F624AE71C06A}"/>
              </a:ext>
            </a:extLst>
          </p:cNvPr>
          <p:cNvCxnSpPr>
            <a:cxnSpLocks/>
          </p:cNvCxnSpPr>
          <p:nvPr/>
        </p:nvCxnSpPr>
        <p:spPr>
          <a:xfrm flipV="1">
            <a:off x="3352674" y="2209296"/>
            <a:ext cx="2489412" cy="251643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C3896B67-F923-49DF-AE71-EF1DEFB2F9FD}"/>
              </a:ext>
            </a:extLst>
          </p:cNvPr>
          <p:cNvGrpSpPr/>
          <p:nvPr/>
        </p:nvGrpSpPr>
        <p:grpSpPr>
          <a:xfrm>
            <a:off x="1743734" y="2122838"/>
            <a:ext cx="3081837" cy="743443"/>
            <a:chOff x="1838861" y="2103815"/>
            <a:chExt cx="3081837" cy="743443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F56FBF91-A2D7-4B36-B9BB-1DC0CE9456DD}"/>
                </a:ext>
              </a:extLst>
            </p:cNvPr>
            <p:cNvSpPr txBox="1"/>
            <p:nvPr/>
          </p:nvSpPr>
          <p:spPr>
            <a:xfrm rot="16200000">
              <a:off x="2391490" y="1551186"/>
              <a:ext cx="461665" cy="15669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Part one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BE48778E-5829-4485-A765-D260B356065E}"/>
                </a:ext>
              </a:extLst>
            </p:cNvPr>
            <p:cNvSpPr txBox="1"/>
            <p:nvPr/>
          </p:nvSpPr>
          <p:spPr>
            <a:xfrm rot="16200000">
              <a:off x="3185266" y="1111826"/>
              <a:ext cx="405239" cy="30656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spc="1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Trust is the most frequently</a:t>
              </a:r>
              <a:endParaRPr lang="zh-CN" altLang="en-US" sz="12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9770E949-DB8F-4D1E-9D7C-0957B29FE6AE}"/>
              </a:ext>
            </a:extLst>
          </p:cNvPr>
          <p:cNvGrpSpPr/>
          <p:nvPr/>
        </p:nvGrpSpPr>
        <p:grpSpPr>
          <a:xfrm>
            <a:off x="1751839" y="2939162"/>
            <a:ext cx="2791285" cy="743441"/>
            <a:chOff x="1751839" y="3554202"/>
            <a:chExt cx="2791285" cy="743441"/>
          </a:xfrm>
        </p:grpSpPr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3DE56175-8294-4938-B6B2-068C9C9517DC}"/>
                </a:ext>
              </a:extLst>
            </p:cNvPr>
            <p:cNvSpPr txBox="1"/>
            <p:nvPr/>
          </p:nvSpPr>
          <p:spPr>
            <a:xfrm rot="16200000">
              <a:off x="2304468" y="3001573"/>
              <a:ext cx="461665" cy="15669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Part two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6308B10B-28A7-4CA5-B8FF-81983195AE2F}"/>
                </a:ext>
              </a:extLst>
            </p:cNvPr>
            <p:cNvSpPr txBox="1"/>
            <p:nvPr/>
          </p:nvSpPr>
          <p:spPr>
            <a:xfrm rot="16200000">
              <a:off x="2952968" y="2707487"/>
              <a:ext cx="405239" cy="27750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spc="1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Trust is the most frequently</a:t>
              </a:r>
              <a:endParaRPr lang="zh-CN" altLang="en-US" sz="12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420D6D21-9CE4-4426-A1DD-2FB3A03434BA}"/>
              </a:ext>
            </a:extLst>
          </p:cNvPr>
          <p:cNvSpPr txBox="1"/>
          <p:nvPr/>
        </p:nvSpPr>
        <p:spPr>
          <a:xfrm rot="16200000">
            <a:off x="5666986" y="2620730"/>
            <a:ext cx="461665" cy="1566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three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75036C49-85F3-44EC-9895-172367D34E0D}"/>
              </a:ext>
            </a:extLst>
          </p:cNvPr>
          <p:cNvSpPr txBox="1"/>
          <p:nvPr/>
        </p:nvSpPr>
        <p:spPr>
          <a:xfrm rot="16200000">
            <a:off x="6323462" y="2318670"/>
            <a:ext cx="405239" cy="27910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200" spc="1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9C1ACE4B-C4F2-4D0C-90D2-D3755F88440E}"/>
              </a:ext>
            </a:extLst>
          </p:cNvPr>
          <p:cNvGrpSpPr/>
          <p:nvPr/>
        </p:nvGrpSpPr>
        <p:grpSpPr>
          <a:xfrm>
            <a:off x="5122462" y="3967146"/>
            <a:ext cx="3081837" cy="743443"/>
            <a:chOff x="1838861" y="2103815"/>
            <a:chExt cx="3081837" cy="743443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D47F379B-F4B9-4C36-9C3A-4B4173B629F2}"/>
                </a:ext>
              </a:extLst>
            </p:cNvPr>
            <p:cNvSpPr txBox="1"/>
            <p:nvPr/>
          </p:nvSpPr>
          <p:spPr>
            <a:xfrm rot="16200000">
              <a:off x="2391490" y="1551186"/>
              <a:ext cx="461665" cy="15669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Part four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479A1F51-C3F6-4BBB-914F-EEFA095B0FD5}"/>
                </a:ext>
              </a:extLst>
            </p:cNvPr>
            <p:cNvSpPr txBox="1"/>
            <p:nvPr/>
          </p:nvSpPr>
          <p:spPr>
            <a:xfrm rot="16200000">
              <a:off x="3185266" y="1111826"/>
              <a:ext cx="405239" cy="30656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spc="1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Trust is the most frequently</a:t>
              </a:r>
              <a:endParaRPr lang="zh-CN" altLang="en-US" sz="12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68167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7E2B2F6C-E632-4C2A-B8BB-5F6F47C4F2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8" t="56002" r="25481" b="932"/>
          <a:stretch>
            <a:fillRect/>
          </a:stretch>
        </p:blipFill>
        <p:spPr>
          <a:xfrm>
            <a:off x="6096001" y="3429000"/>
            <a:ext cx="5292725" cy="2613908"/>
          </a:xfrm>
          <a:custGeom>
            <a:avLst/>
            <a:gdLst>
              <a:gd name="connsiteX0" fmla="*/ 0 w 5292725"/>
              <a:gd name="connsiteY0" fmla="*/ 0 h 2613908"/>
              <a:gd name="connsiteX1" fmla="*/ 5292725 w 5292725"/>
              <a:gd name="connsiteY1" fmla="*/ 0 h 2613908"/>
              <a:gd name="connsiteX2" fmla="*/ 5292725 w 5292725"/>
              <a:gd name="connsiteY2" fmla="*/ 2613908 h 2613908"/>
              <a:gd name="connsiteX3" fmla="*/ 0 w 5292725"/>
              <a:gd name="connsiteY3" fmla="*/ 2613908 h 261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2725" h="2613908">
                <a:moveTo>
                  <a:pt x="0" y="0"/>
                </a:moveTo>
                <a:lnTo>
                  <a:pt x="5292725" y="0"/>
                </a:lnTo>
                <a:lnTo>
                  <a:pt x="5292725" y="2613908"/>
                </a:lnTo>
                <a:lnTo>
                  <a:pt x="0" y="2613908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2CBE512-6C10-43E8-BB27-EB03E3BDD1E3}"/>
              </a:ext>
            </a:extLst>
          </p:cNvPr>
          <p:cNvSpPr txBox="1"/>
          <p:nvPr/>
        </p:nvSpPr>
        <p:spPr>
          <a:xfrm>
            <a:off x="5990859" y="1546729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ED8C5CD-7DBE-4AB0-852C-573BDBAD1569}"/>
              </a:ext>
            </a:extLst>
          </p:cNvPr>
          <p:cNvSpPr txBox="1"/>
          <p:nvPr/>
        </p:nvSpPr>
        <p:spPr>
          <a:xfrm rot="16200000">
            <a:off x="7385879" y="952316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5DBF431A-E51A-4DC8-BF5B-0409B1F52D2B}"/>
              </a:ext>
            </a:extLst>
          </p:cNvPr>
          <p:cNvCxnSpPr>
            <a:cxnSpLocks/>
          </p:cNvCxnSpPr>
          <p:nvPr/>
        </p:nvCxnSpPr>
        <p:spPr>
          <a:xfrm>
            <a:off x="5014362" y="2245767"/>
            <a:ext cx="0" cy="2605366"/>
          </a:xfrm>
          <a:prstGeom prst="line">
            <a:avLst/>
          </a:prstGeom>
          <a:ln w="22225">
            <a:solidFill>
              <a:srgbClr val="ADA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C1E3C2A2-E660-44E9-B8C2-7206E32FD20E}"/>
              </a:ext>
            </a:extLst>
          </p:cNvPr>
          <p:cNvSpPr/>
          <p:nvPr/>
        </p:nvSpPr>
        <p:spPr>
          <a:xfrm>
            <a:off x="4899260" y="3429000"/>
            <a:ext cx="250256" cy="250256"/>
          </a:xfrm>
          <a:prstGeom prst="ellipse">
            <a:avLst/>
          </a:prstGeom>
          <a:solidFill>
            <a:srgbClr val="ADADAD"/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D26A06B-9917-44BD-8BF5-317B75C58883}"/>
              </a:ext>
            </a:extLst>
          </p:cNvPr>
          <p:cNvSpPr txBox="1"/>
          <p:nvPr/>
        </p:nvSpPr>
        <p:spPr>
          <a:xfrm>
            <a:off x="1662287" y="1546729"/>
            <a:ext cx="26250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8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99</a:t>
            </a: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  <a:endParaRPr lang="en-US" altLang="zh-CN" sz="4400" spc="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FA29514-6B20-4913-98E3-41C529F59143}"/>
              </a:ext>
            </a:extLst>
          </p:cNvPr>
          <p:cNvSpPr txBox="1"/>
          <p:nvPr/>
        </p:nvSpPr>
        <p:spPr>
          <a:xfrm>
            <a:off x="1771950" y="4737437"/>
            <a:ext cx="1870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6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59</a:t>
            </a:r>
            <a:r>
              <a:rPr lang="en-US" altLang="zh-CN" sz="32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  <a:endParaRPr lang="en-US" altLang="zh-CN" sz="3200" spc="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十字形 14">
            <a:extLst>
              <a:ext uri="{FF2B5EF4-FFF2-40B4-BE49-F238E27FC236}">
                <a16:creationId xmlns="" xmlns:a16="http://schemas.microsoft.com/office/drawing/2014/main" id="{53944FE7-3026-40F8-A4E8-34B6EC794E11}"/>
              </a:ext>
            </a:extLst>
          </p:cNvPr>
          <p:cNvSpPr/>
          <p:nvPr/>
        </p:nvSpPr>
        <p:spPr>
          <a:xfrm rot="2717344">
            <a:off x="1924846" y="3041312"/>
            <a:ext cx="1192786" cy="1192786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136711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5" grpId="0" animBg="1"/>
      <p:bldP spid="13" grpId="0"/>
      <p:bldP spid="14" grpId="0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D5F56823-B42D-471F-9F1E-DC3F08D67C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4" t="18544" r="30178" b="794"/>
          <a:stretch>
            <a:fillRect/>
          </a:stretch>
        </p:blipFill>
        <p:spPr>
          <a:xfrm>
            <a:off x="803275" y="1125538"/>
            <a:ext cx="6550426" cy="4895850"/>
          </a:xfrm>
          <a:custGeom>
            <a:avLst/>
            <a:gdLst>
              <a:gd name="connsiteX0" fmla="*/ 0 w 6550426"/>
              <a:gd name="connsiteY0" fmla="*/ 0 h 4895850"/>
              <a:gd name="connsiteX1" fmla="*/ 6550426 w 6550426"/>
              <a:gd name="connsiteY1" fmla="*/ 0 h 4895850"/>
              <a:gd name="connsiteX2" fmla="*/ 6550426 w 6550426"/>
              <a:gd name="connsiteY2" fmla="*/ 4895850 h 4895850"/>
              <a:gd name="connsiteX3" fmla="*/ 0 w 6550426"/>
              <a:gd name="connsiteY3" fmla="*/ 4895850 h 489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0426" h="4895850">
                <a:moveTo>
                  <a:pt x="0" y="0"/>
                </a:moveTo>
                <a:lnTo>
                  <a:pt x="6550426" y="0"/>
                </a:lnTo>
                <a:lnTo>
                  <a:pt x="6550426" y="4895850"/>
                </a:lnTo>
                <a:lnTo>
                  <a:pt x="0" y="489585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菱形 8">
            <a:extLst>
              <a:ext uri="{FF2B5EF4-FFF2-40B4-BE49-F238E27FC236}">
                <a16:creationId xmlns="" xmlns:a16="http://schemas.microsoft.com/office/drawing/2014/main" id="{2C647771-9A1D-4119-89CB-63A5ACFC89BA}"/>
              </a:ext>
            </a:extLst>
          </p:cNvPr>
          <p:cNvSpPr/>
          <p:nvPr/>
        </p:nvSpPr>
        <p:spPr>
          <a:xfrm>
            <a:off x="9676756" y="990900"/>
            <a:ext cx="5030488" cy="5030488"/>
          </a:xfrm>
          <a:prstGeom prst="diamond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B166E96-357C-4496-A73B-B8350A7941D1}"/>
              </a:ext>
            </a:extLst>
          </p:cNvPr>
          <p:cNvSpPr txBox="1"/>
          <p:nvPr/>
        </p:nvSpPr>
        <p:spPr>
          <a:xfrm>
            <a:off x="5990859" y="1546729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</a:t>
            </a: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LE HERE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A8830FA-F405-4679-99B1-9B12AAEB4A01}"/>
              </a:ext>
            </a:extLst>
          </p:cNvPr>
          <p:cNvSpPr txBox="1"/>
          <p:nvPr/>
        </p:nvSpPr>
        <p:spPr>
          <a:xfrm rot="16200000">
            <a:off x="7385879" y="952316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</a:t>
            </a: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十字形 12">
            <a:extLst>
              <a:ext uri="{FF2B5EF4-FFF2-40B4-BE49-F238E27FC236}">
                <a16:creationId xmlns="" xmlns:a16="http://schemas.microsoft.com/office/drawing/2014/main" id="{383B85AB-0635-44A7-8A8E-9762219EAD62}"/>
              </a:ext>
            </a:extLst>
          </p:cNvPr>
          <p:cNvSpPr/>
          <p:nvPr/>
        </p:nvSpPr>
        <p:spPr>
          <a:xfrm rot="2717344">
            <a:off x="1924846" y="3041312"/>
            <a:ext cx="1192786" cy="1192786"/>
          </a:xfrm>
          <a:prstGeom prst="plus">
            <a:avLst>
              <a:gd name="adj" fmla="val 489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BFFECFA-5DD8-4A24-A834-7D00A0B7A6EA}"/>
              </a:ext>
            </a:extLst>
          </p:cNvPr>
          <p:cNvSpPr txBox="1"/>
          <p:nvPr/>
        </p:nvSpPr>
        <p:spPr>
          <a:xfrm>
            <a:off x="1771950" y="4737437"/>
            <a:ext cx="1870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6000" spc="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59</a:t>
            </a:r>
            <a:r>
              <a:rPr lang="en-US" altLang="zh-CN" sz="3200" spc="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30739896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B8F6322C-70D1-46F5-BD5A-CEFD0F92C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9" t="24041" r="521" b="19292"/>
          <a:stretch>
            <a:fillRect/>
          </a:stretch>
        </p:blipFill>
        <p:spPr>
          <a:xfrm>
            <a:off x="4430550" y="1630363"/>
            <a:ext cx="6958177" cy="3886200"/>
          </a:xfrm>
          <a:custGeom>
            <a:avLst/>
            <a:gdLst>
              <a:gd name="connsiteX0" fmla="*/ 0 w 6958177"/>
              <a:gd name="connsiteY0" fmla="*/ 0 h 3886200"/>
              <a:gd name="connsiteX1" fmla="*/ 6958177 w 6958177"/>
              <a:gd name="connsiteY1" fmla="*/ 0 h 3886200"/>
              <a:gd name="connsiteX2" fmla="*/ 6958177 w 6958177"/>
              <a:gd name="connsiteY2" fmla="*/ 3886200 h 3886200"/>
              <a:gd name="connsiteX3" fmla="*/ 0 w 6958177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8177" h="3886200">
                <a:moveTo>
                  <a:pt x="0" y="0"/>
                </a:moveTo>
                <a:lnTo>
                  <a:pt x="6958177" y="0"/>
                </a:lnTo>
                <a:lnTo>
                  <a:pt x="6958177" y="3886200"/>
                </a:lnTo>
                <a:lnTo>
                  <a:pt x="0" y="388620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7DFF078-CB8C-440E-9AFA-CEEA2415244B}"/>
              </a:ext>
            </a:extLst>
          </p:cNvPr>
          <p:cNvSpPr/>
          <p:nvPr/>
        </p:nvSpPr>
        <p:spPr>
          <a:xfrm>
            <a:off x="803274" y="1125538"/>
            <a:ext cx="6675555" cy="4895850"/>
          </a:xfrm>
          <a:prstGeom prst="rect">
            <a:avLst/>
          </a:prstGeom>
          <a:noFill/>
          <a:ln w="19050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2B0B49C-AE41-4191-8210-B41C95F49707}"/>
              </a:ext>
            </a:extLst>
          </p:cNvPr>
          <p:cNvSpPr txBox="1"/>
          <p:nvPr/>
        </p:nvSpPr>
        <p:spPr>
          <a:xfrm>
            <a:off x="1875194" y="2038074"/>
            <a:ext cx="1870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99</a:t>
            </a:r>
            <a:r>
              <a:rPr lang="en-US" altLang="zh-CN" sz="22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  <a:endParaRPr lang="en-US" altLang="zh-CN" sz="2200" spc="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B60664B-CFE1-439E-A1BB-A5F36BD00BE6}"/>
              </a:ext>
            </a:extLst>
          </p:cNvPr>
          <p:cNvSpPr txBox="1"/>
          <p:nvPr/>
        </p:nvSpPr>
        <p:spPr>
          <a:xfrm>
            <a:off x="1155309" y="2771804"/>
            <a:ext cx="269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16C8348-2EBC-47B7-9193-EE69AD0BDE85}"/>
              </a:ext>
            </a:extLst>
          </p:cNvPr>
          <p:cNvSpPr txBox="1"/>
          <p:nvPr/>
        </p:nvSpPr>
        <p:spPr>
          <a:xfrm rot="16200000">
            <a:off x="2556259" y="1905359"/>
            <a:ext cx="441980" cy="3526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4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C7B3787-06A8-4A61-AFBD-5966E048CF8D}"/>
              </a:ext>
            </a:extLst>
          </p:cNvPr>
          <p:cNvSpPr txBox="1"/>
          <p:nvPr/>
        </p:nvSpPr>
        <p:spPr>
          <a:xfrm rot="16200000">
            <a:off x="2501408" y="2364633"/>
            <a:ext cx="441980" cy="34163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4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十字形 14">
            <a:extLst>
              <a:ext uri="{FF2B5EF4-FFF2-40B4-BE49-F238E27FC236}">
                <a16:creationId xmlns="" xmlns:a16="http://schemas.microsoft.com/office/drawing/2014/main" id="{8C9F84F4-7610-42C7-AE52-12F588ECD248}"/>
              </a:ext>
            </a:extLst>
          </p:cNvPr>
          <p:cNvSpPr/>
          <p:nvPr/>
        </p:nvSpPr>
        <p:spPr>
          <a:xfrm rot="2717344">
            <a:off x="1804895" y="4458361"/>
            <a:ext cx="1192786" cy="1192786"/>
          </a:xfrm>
          <a:prstGeom prst="plus">
            <a:avLst>
              <a:gd name="adj" fmla="val 4898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62247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  <p:bldP spid="13" grpId="0"/>
      <p:bldP spid="14" grpId="0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CBF2814-8ED1-4503-8E49-5AEA64A3B151}"/>
              </a:ext>
            </a:extLst>
          </p:cNvPr>
          <p:cNvSpPr/>
          <p:nvPr/>
        </p:nvSpPr>
        <p:spPr>
          <a:xfrm>
            <a:off x="816935" y="826681"/>
            <a:ext cx="10558130" cy="5204637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B53F6A2-9188-46F3-8009-B9F6BC141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21810" y="915507"/>
            <a:ext cx="1047750" cy="4762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F2301BC-1021-4E68-BB4E-502C8ACDC4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74173" y="1911645"/>
            <a:ext cx="752475" cy="4191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729E2443-39A5-4647-B5ED-313C1698D5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55111" y="2598220"/>
            <a:ext cx="514350" cy="504825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553D8ADC-D22E-44C5-936F-5F6FDB637DEF}"/>
              </a:ext>
            </a:extLst>
          </p:cNvPr>
          <p:cNvCxnSpPr>
            <a:cxnSpLocks/>
          </p:cNvCxnSpPr>
          <p:nvPr/>
        </p:nvCxnSpPr>
        <p:spPr>
          <a:xfrm>
            <a:off x="5454502" y="0"/>
            <a:ext cx="2033418" cy="201009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2AA9540D-BABC-4127-9D6F-634FA2C58AF2}"/>
              </a:ext>
            </a:extLst>
          </p:cNvPr>
          <p:cNvCxnSpPr>
            <a:cxnSpLocks/>
          </p:cNvCxnSpPr>
          <p:nvPr/>
        </p:nvCxnSpPr>
        <p:spPr>
          <a:xfrm flipH="1">
            <a:off x="4704077" y="-40640"/>
            <a:ext cx="2079179" cy="204985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菱形 14">
            <a:extLst>
              <a:ext uri="{FF2B5EF4-FFF2-40B4-BE49-F238E27FC236}">
                <a16:creationId xmlns="" xmlns:a16="http://schemas.microsoft.com/office/drawing/2014/main" id="{B5E664DE-6053-444B-89D4-A2A52DF9AFCC}"/>
              </a:ext>
            </a:extLst>
          </p:cNvPr>
          <p:cNvSpPr/>
          <p:nvPr/>
        </p:nvSpPr>
        <p:spPr>
          <a:xfrm>
            <a:off x="4862622" y="839972"/>
            <a:ext cx="2466753" cy="2466753"/>
          </a:xfrm>
          <a:prstGeom prst="diamond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>
            <a:extLst>
              <a:ext uri="{FF2B5EF4-FFF2-40B4-BE49-F238E27FC236}">
                <a16:creationId xmlns="" xmlns:a16="http://schemas.microsoft.com/office/drawing/2014/main" id="{4B7E3B8B-BDB5-4992-BEA1-E079C1670070}"/>
              </a:ext>
            </a:extLst>
          </p:cNvPr>
          <p:cNvSpPr/>
          <p:nvPr/>
        </p:nvSpPr>
        <p:spPr>
          <a:xfrm>
            <a:off x="3891682" y="2510729"/>
            <a:ext cx="4408636" cy="4408636"/>
          </a:xfrm>
          <a:prstGeom prst="diamond">
            <a:avLst/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十字形 24">
            <a:extLst>
              <a:ext uri="{FF2B5EF4-FFF2-40B4-BE49-F238E27FC236}">
                <a16:creationId xmlns="" xmlns:a16="http://schemas.microsoft.com/office/drawing/2014/main" id="{DF51A7BE-702F-412E-8586-205C9C80E74A}"/>
              </a:ext>
            </a:extLst>
          </p:cNvPr>
          <p:cNvSpPr/>
          <p:nvPr/>
        </p:nvSpPr>
        <p:spPr>
          <a:xfrm>
            <a:off x="5782320" y="4041661"/>
            <a:ext cx="627360" cy="627360"/>
          </a:xfrm>
          <a:prstGeom prst="plus">
            <a:avLst>
              <a:gd name="adj" fmla="val 45482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D64ECF66-B669-4CC9-A879-D40CFF67978F}"/>
              </a:ext>
            </a:extLst>
          </p:cNvPr>
          <p:cNvSpPr txBox="1"/>
          <p:nvPr/>
        </p:nvSpPr>
        <p:spPr>
          <a:xfrm>
            <a:off x="2565400" y="2136555"/>
            <a:ext cx="23429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感谢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2E66D27D-5583-4CB9-A990-0217123AB3F6}"/>
              </a:ext>
            </a:extLst>
          </p:cNvPr>
          <p:cNvSpPr txBox="1"/>
          <p:nvPr/>
        </p:nvSpPr>
        <p:spPr>
          <a:xfrm>
            <a:off x="8300315" y="2136555"/>
            <a:ext cx="23429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观看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A652E5F8-1F8B-4187-B957-D86CB044F206}"/>
              </a:ext>
            </a:extLst>
          </p:cNvPr>
          <p:cNvSpPr txBox="1"/>
          <p:nvPr/>
        </p:nvSpPr>
        <p:spPr>
          <a:xfrm>
            <a:off x="5144937" y="1659530"/>
            <a:ext cx="2060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40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202X</a:t>
            </a:r>
            <a:endParaRPr lang="zh-CN" altLang="en-US" sz="5400" spc="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758872A8-E2B8-45A9-85AF-86F0ECEFABC1}"/>
              </a:ext>
            </a:extLst>
          </p:cNvPr>
          <p:cNvSpPr txBox="1"/>
          <p:nvPr/>
        </p:nvSpPr>
        <p:spPr>
          <a:xfrm>
            <a:off x="4572017" y="4743933"/>
            <a:ext cx="3359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r>
              <a:rPr lang="zh-CN" altLang="en-US" sz="5400" spc="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模板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C368153C-7792-4704-9919-A1406A79097F}"/>
              </a:ext>
            </a:extLst>
          </p:cNvPr>
          <p:cNvSpPr/>
          <p:nvPr/>
        </p:nvSpPr>
        <p:spPr>
          <a:xfrm>
            <a:off x="409649" y="367502"/>
            <a:ext cx="11372701" cy="6316902"/>
          </a:xfrm>
          <a:prstGeom prst="rect">
            <a:avLst/>
          </a:prstGeom>
          <a:noFill/>
          <a:ln w="6032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716F2423-5CE9-4538-87C7-CCDC3293012C}"/>
              </a:ext>
            </a:extLst>
          </p:cNvPr>
          <p:cNvSpPr/>
          <p:nvPr/>
        </p:nvSpPr>
        <p:spPr>
          <a:xfrm>
            <a:off x="5118816" y="6400800"/>
            <a:ext cx="1954363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pc="5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创妹</a:t>
            </a:r>
            <a:endParaRPr lang="zh-CN" altLang="en-US" sz="2000" spc="5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175062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4" grpId="0" animBg="1"/>
      <p:bldP spid="25" grpId="0" animBg="1"/>
      <p:bldP spid="30" grpId="0"/>
      <p:bldP spid="31" grpId="0"/>
      <p:bldP spid="32" grpId="0"/>
      <p:bldP spid="33" grpId="0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菱形 11">
            <a:extLst>
              <a:ext uri="{FF2B5EF4-FFF2-40B4-BE49-F238E27FC236}">
                <a16:creationId xmlns="" xmlns:a16="http://schemas.microsoft.com/office/drawing/2014/main" id="{0B3AC444-0396-4FC7-9288-BA40D5105BA2}"/>
              </a:ext>
            </a:extLst>
          </p:cNvPr>
          <p:cNvSpPr/>
          <p:nvPr/>
        </p:nvSpPr>
        <p:spPr>
          <a:xfrm>
            <a:off x="3198923" y="1862701"/>
            <a:ext cx="1919894" cy="1919894"/>
          </a:xfrm>
          <a:prstGeom prst="diamond">
            <a:avLst/>
          </a:prstGeom>
          <a:solidFill>
            <a:srgbClr val="ADA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>
            <a:extLst>
              <a:ext uri="{FF2B5EF4-FFF2-40B4-BE49-F238E27FC236}">
                <a16:creationId xmlns="" xmlns:a16="http://schemas.microsoft.com/office/drawing/2014/main" id="{F3EA71D2-EAEE-43D3-8984-B39F3E460480}"/>
              </a:ext>
            </a:extLst>
          </p:cNvPr>
          <p:cNvSpPr/>
          <p:nvPr/>
        </p:nvSpPr>
        <p:spPr>
          <a:xfrm>
            <a:off x="6948143" y="1862701"/>
            <a:ext cx="1919895" cy="1919895"/>
          </a:xfrm>
          <a:prstGeom prst="diamond">
            <a:avLst/>
          </a:prstGeom>
          <a:solidFill>
            <a:srgbClr val="ADA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1E054C5-51B4-44A0-AA73-59CC9E3A6F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10" t="23174" r="38010" b="40857"/>
          <a:stretch>
            <a:fillRect/>
          </a:stretch>
        </p:blipFill>
        <p:spPr>
          <a:xfrm>
            <a:off x="4862623" y="1589273"/>
            <a:ext cx="2466753" cy="2466753"/>
          </a:xfrm>
          <a:custGeom>
            <a:avLst/>
            <a:gdLst>
              <a:gd name="connsiteX0" fmla="*/ 1233377 w 2466753"/>
              <a:gd name="connsiteY0" fmla="*/ 0 h 2466753"/>
              <a:gd name="connsiteX1" fmla="*/ 2466753 w 2466753"/>
              <a:gd name="connsiteY1" fmla="*/ 1233377 h 2466753"/>
              <a:gd name="connsiteX2" fmla="*/ 1233377 w 2466753"/>
              <a:gd name="connsiteY2" fmla="*/ 2466753 h 2466753"/>
              <a:gd name="connsiteX3" fmla="*/ 0 w 2466753"/>
              <a:gd name="connsiteY3" fmla="*/ 1233377 h 246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6753" h="2466753">
                <a:moveTo>
                  <a:pt x="1233377" y="0"/>
                </a:moveTo>
                <a:lnTo>
                  <a:pt x="2466753" y="1233377"/>
                </a:lnTo>
                <a:lnTo>
                  <a:pt x="1233377" y="2466753"/>
                </a:lnTo>
                <a:lnTo>
                  <a:pt x="0" y="1233377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6FB0814-67B3-4A6F-BD10-2EA97B4A8840}"/>
              </a:ext>
            </a:extLst>
          </p:cNvPr>
          <p:cNvSpPr/>
          <p:nvPr/>
        </p:nvSpPr>
        <p:spPr>
          <a:xfrm>
            <a:off x="409649" y="367502"/>
            <a:ext cx="11372701" cy="6316902"/>
          </a:xfrm>
          <a:prstGeom prst="rect">
            <a:avLst/>
          </a:prstGeom>
          <a:noFill/>
          <a:ln w="6032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ECAE20F-3041-4BD7-AF1C-10A321FD23D2}"/>
              </a:ext>
            </a:extLst>
          </p:cNvPr>
          <p:cNvSpPr/>
          <p:nvPr/>
        </p:nvSpPr>
        <p:spPr>
          <a:xfrm>
            <a:off x="5118816" y="6400800"/>
            <a:ext cx="1954363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pc="5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千库网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8CEC48C-4061-498B-9A7C-527042B2DD21}"/>
              </a:ext>
            </a:extLst>
          </p:cNvPr>
          <p:cNvSpPr txBox="1"/>
          <p:nvPr/>
        </p:nvSpPr>
        <p:spPr>
          <a:xfrm rot="16200000">
            <a:off x="5887682" y="3776825"/>
            <a:ext cx="553998" cy="1566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one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D567258-D299-4522-BD0C-8BD9636ADEA0}"/>
              </a:ext>
            </a:extLst>
          </p:cNvPr>
          <p:cNvSpPr txBox="1"/>
          <p:nvPr/>
        </p:nvSpPr>
        <p:spPr>
          <a:xfrm rot="16200000">
            <a:off x="5925320" y="3409692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905300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9" grpId="0" animBg="1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C449B970-0EB4-4EA7-B69B-169FC6A856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04" r="33984" b="7381"/>
          <a:stretch>
            <a:fillRect/>
          </a:stretch>
        </p:blipFill>
        <p:spPr>
          <a:xfrm>
            <a:off x="3340101" y="1147058"/>
            <a:ext cx="8048625" cy="4868724"/>
          </a:xfrm>
          <a:custGeom>
            <a:avLst/>
            <a:gdLst>
              <a:gd name="connsiteX0" fmla="*/ 0 w 8048625"/>
              <a:gd name="connsiteY0" fmla="*/ 0 h 4868724"/>
              <a:gd name="connsiteX1" fmla="*/ 8048625 w 8048625"/>
              <a:gd name="connsiteY1" fmla="*/ 0 h 4868724"/>
              <a:gd name="connsiteX2" fmla="*/ 8048625 w 8048625"/>
              <a:gd name="connsiteY2" fmla="*/ 4868724 h 4868724"/>
              <a:gd name="connsiteX3" fmla="*/ 0 w 8048625"/>
              <a:gd name="connsiteY3" fmla="*/ 4868724 h 486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48625" h="4868724">
                <a:moveTo>
                  <a:pt x="0" y="0"/>
                </a:moveTo>
                <a:lnTo>
                  <a:pt x="8048625" y="0"/>
                </a:lnTo>
                <a:lnTo>
                  <a:pt x="8048625" y="4868724"/>
                </a:lnTo>
                <a:lnTo>
                  <a:pt x="0" y="4868724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B905A94-A86A-40BA-96C4-15FA0B38728A}"/>
              </a:ext>
            </a:extLst>
          </p:cNvPr>
          <p:cNvSpPr txBox="1"/>
          <p:nvPr/>
        </p:nvSpPr>
        <p:spPr>
          <a:xfrm>
            <a:off x="1152100" y="2812774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</a:t>
            </a:r>
            <a:r>
              <a:rPr lang="en-US" altLang="zh-CN" sz="4400" spc="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HERE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8BD7591-2B2A-4DD5-A03E-F8CC30D9FC51}"/>
              </a:ext>
            </a:extLst>
          </p:cNvPr>
          <p:cNvSpPr txBox="1"/>
          <p:nvPr/>
        </p:nvSpPr>
        <p:spPr>
          <a:xfrm rot="16200000">
            <a:off x="2547120" y="2287968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十字形 10">
            <a:extLst>
              <a:ext uri="{FF2B5EF4-FFF2-40B4-BE49-F238E27FC236}">
                <a16:creationId xmlns="" xmlns:a16="http://schemas.microsoft.com/office/drawing/2014/main" id="{C8D6BFD8-AC91-414C-8D0D-E2304850FDD9}"/>
              </a:ext>
            </a:extLst>
          </p:cNvPr>
          <p:cNvSpPr/>
          <p:nvPr/>
        </p:nvSpPr>
        <p:spPr>
          <a:xfrm>
            <a:off x="10494079" y="5083582"/>
            <a:ext cx="627360" cy="627360"/>
          </a:xfrm>
          <a:prstGeom prst="plus">
            <a:avLst>
              <a:gd name="adj" fmla="val 454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十字形 11">
            <a:extLst>
              <a:ext uri="{FF2B5EF4-FFF2-40B4-BE49-F238E27FC236}">
                <a16:creationId xmlns="" xmlns:a16="http://schemas.microsoft.com/office/drawing/2014/main" id="{18EAAA46-0D5E-474C-96C1-81BA4690E43A}"/>
              </a:ext>
            </a:extLst>
          </p:cNvPr>
          <p:cNvSpPr/>
          <p:nvPr/>
        </p:nvSpPr>
        <p:spPr>
          <a:xfrm>
            <a:off x="489595" y="2142351"/>
            <a:ext cx="961142" cy="961142"/>
          </a:xfrm>
          <a:prstGeom prst="plus">
            <a:avLst>
              <a:gd name="adj" fmla="val 45482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25798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7E9A1B7D-FFCD-4B7A-8F43-4FD2DF55BB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0" t="28925" r="880" b="82"/>
          <a:stretch>
            <a:fillRect/>
          </a:stretch>
        </p:blipFill>
        <p:spPr>
          <a:xfrm>
            <a:off x="803276" y="1147058"/>
            <a:ext cx="8048625" cy="4868724"/>
          </a:xfrm>
          <a:custGeom>
            <a:avLst/>
            <a:gdLst>
              <a:gd name="connsiteX0" fmla="*/ 0 w 8048625"/>
              <a:gd name="connsiteY0" fmla="*/ 0 h 4868724"/>
              <a:gd name="connsiteX1" fmla="*/ 8048625 w 8048625"/>
              <a:gd name="connsiteY1" fmla="*/ 0 h 4868724"/>
              <a:gd name="connsiteX2" fmla="*/ 8048625 w 8048625"/>
              <a:gd name="connsiteY2" fmla="*/ 4868724 h 4868724"/>
              <a:gd name="connsiteX3" fmla="*/ 0 w 8048625"/>
              <a:gd name="connsiteY3" fmla="*/ 4868724 h 486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48625" h="4868724">
                <a:moveTo>
                  <a:pt x="0" y="0"/>
                </a:moveTo>
                <a:lnTo>
                  <a:pt x="8048625" y="0"/>
                </a:lnTo>
                <a:lnTo>
                  <a:pt x="8048625" y="4868724"/>
                </a:lnTo>
                <a:lnTo>
                  <a:pt x="0" y="4868724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281EA80-6CE0-4953-8655-C16623263446}"/>
              </a:ext>
            </a:extLst>
          </p:cNvPr>
          <p:cNvSpPr txBox="1"/>
          <p:nvPr/>
        </p:nvSpPr>
        <p:spPr>
          <a:xfrm>
            <a:off x="9106494" y="2165074"/>
            <a:ext cx="1870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99</a:t>
            </a:r>
            <a:r>
              <a:rPr lang="en-US" altLang="zh-CN" sz="22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  <a:endParaRPr lang="en-US" altLang="zh-CN" sz="2200" spc="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F4F4468-A64A-455E-AE78-AEFD2A4C088C}"/>
              </a:ext>
            </a:extLst>
          </p:cNvPr>
          <p:cNvSpPr txBox="1"/>
          <p:nvPr/>
        </p:nvSpPr>
        <p:spPr>
          <a:xfrm rot="16200000">
            <a:off x="6091395" y="2530742"/>
            <a:ext cx="492443" cy="60711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spc="8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ADD YOUR CONTENT HERE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9A27F45-5440-4B5E-9570-C0B1EF9B1378}"/>
              </a:ext>
            </a:extLst>
          </p:cNvPr>
          <p:cNvSpPr txBox="1"/>
          <p:nvPr/>
        </p:nvSpPr>
        <p:spPr>
          <a:xfrm>
            <a:off x="9106494" y="3045193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2086033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D58A2889-753D-4053-81D2-383165C905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69" t="45535" r="823" b="16350"/>
          <a:stretch>
            <a:fillRect/>
          </a:stretch>
        </p:blipFill>
        <p:spPr>
          <a:xfrm>
            <a:off x="7797802" y="3401875"/>
            <a:ext cx="3590925" cy="2613908"/>
          </a:xfrm>
          <a:custGeom>
            <a:avLst/>
            <a:gdLst>
              <a:gd name="connsiteX0" fmla="*/ 0 w 3590925"/>
              <a:gd name="connsiteY0" fmla="*/ 0 h 2613908"/>
              <a:gd name="connsiteX1" fmla="*/ 3590925 w 3590925"/>
              <a:gd name="connsiteY1" fmla="*/ 0 h 2613908"/>
              <a:gd name="connsiteX2" fmla="*/ 3590925 w 3590925"/>
              <a:gd name="connsiteY2" fmla="*/ 2613908 h 2613908"/>
              <a:gd name="connsiteX3" fmla="*/ 0 w 3590925"/>
              <a:gd name="connsiteY3" fmla="*/ 2613908 h 261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925" h="2613908">
                <a:moveTo>
                  <a:pt x="0" y="0"/>
                </a:moveTo>
                <a:lnTo>
                  <a:pt x="3590925" y="0"/>
                </a:lnTo>
                <a:lnTo>
                  <a:pt x="3590925" y="2613908"/>
                </a:lnTo>
                <a:lnTo>
                  <a:pt x="0" y="2613908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A6D7B2A-BA01-4018-BF98-AE1A3FBBD1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91" t="28611" r="19101"/>
          <a:stretch>
            <a:fillRect/>
          </a:stretch>
        </p:blipFill>
        <p:spPr>
          <a:xfrm>
            <a:off x="803276" y="1125538"/>
            <a:ext cx="3590925" cy="4895850"/>
          </a:xfrm>
          <a:custGeom>
            <a:avLst/>
            <a:gdLst>
              <a:gd name="connsiteX0" fmla="*/ 0 w 3590925"/>
              <a:gd name="connsiteY0" fmla="*/ 0 h 4895850"/>
              <a:gd name="connsiteX1" fmla="*/ 3590925 w 3590925"/>
              <a:gd name="connsiteY1" fmla="*/ 0 h 4895850"/>
              <a:gd name="connsiteX2" fmla="*/ 3590925 w 3590925"/>
              <a:gd name="connsiteY2" fmla="*/ 4895850 h 4895850"/>
              <a:gd name="connsiteX3" fmla="*/ 0 w 3590925"/>
              <a:gd name="connsiteY3" fmla="*/ 4895850 h 489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925" h="4895850">
                <a:moveTo>
                  <a:pt x="0" y="0"/>
                </a:moveTo>
                <a:lnTo>
                  <a:pt x="3590925" y="0"/>
                </a:lnTo>
                <a:lnTo>
                  <a:pt x="3590925" y="4895850"/>
                </a:lnTo>
                <a:lnTo>
                  <a:pt x="0" y="489585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十字形 8">
            <a:extLst>
              <a:ext uri="{FF2B5EF4-FFF2-40B4-BE49-F238E27FC236}">
                <a16:creationId xmlns="" xmlns:a16="http://schemas.microsoft.com/office/drawing/2014/main" id="{730F58B1-C151-4D1A-9CDF-5A57821D538D}"/>
              </a:ext>
            </a:extLst>
          </p:cNvPr>
          <p:cNvSpPr/>
          <p:nvPr/>
        </p:nvSpPr>
        <p:spPr>
          <a:xfrm rot="2717344">
            <a:off x="5204819" y="3525370"/>
            <a:ext cx="1782363" cy="1782363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C013ADD-3DD5-49AD-80C6-A98FF2BE733B}"/>
              </a:ext>
            </a:extLst>
          </p:cNvPr>
          <p:cNvSpPr txBox="1"/>
          <p:nvPr/>
        </p:nvSpPr>
        <p:spPr>
          <a:xfrm>
            <a:off x="4908890" y="1758674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0C1474E-CDE2-4BFA-BED8-1FC01B142770}"/>
              </a:ext>
            </a:extLst>
          </p:cNvPr>
          <p:cNvSpPr txBox="1"/>
          <p:nvPr/>
        </p:nvSpPr>
        <p:spPr>
          <a:xfrm rot="16200000">
            <a:off x="6303910" y="1233868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十字形 12">
            <a:extLst>
              <a:ext uri="{FF2B5EF4-FFF2-40B4-BE49-F238E27FC236}">
                <a16:creationId xmlns="" xmlns:a16="http://schemas.microsoft.com/office/drawing/2014/main" id="{BB2D3098-9827-47DC-BFFE-3DB311B7E732}"/>
              </a:ext>
            </a:extLst>
          </p:cNvPr>
          <p:cNvSpPr/>
          <p:nvPr/>
        </p:nvSpPr>
        <p:spPr>
          <a:xfrm>
            <a:off x="2322832" y="3156246"/>
            <a:ext cx="551809" cy="551809"/>
          </a:xfrm>
          <a:prstGeom prst="plus">
            <a:avLst>
              <a:gd name="adj" fmla="val 454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88636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A8449E16-6BF2-4E10-A96A-4CCA67B34A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2" t="43333" r="18609"/>
          <a:stretch>
            <a:fillRect/>
          </a:stretch>
        </p:blipFill>
        <p:spPr>
          <a:xfrm>
            <a:off x="1627187" y="1630363"/>
            <a:ext cx="3644900" cy="3886200"/>
          </a:xfrm>
          <a:custGeom>
            <a:avLst/>
            <a:gdLst>
              <a:gd name="connsiteX0" fmla="*/ 0 w 3644900"/>
              <a:gd name="connsiteY0" fmla="*/ 0 h 3886200"/>
              <a:gd name="connsiteX1" fmla="*/ 3644900 w 3644900"/>
              <a:gd name="connsiteY1" fmla="*/ 0 h 3886200"/>
              <a:gd name="connsiteX2" fmla="*/ 3644900 w 3644900"/>
              <a:gd name="connsiteY2" fmla="*/ 3886200 h 3886200"/>
              <a:gd name="connsiteX3" fmla="*/ 0 w 36449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4900" h="3886200">
                <a:moveTo>
                  <a:pt x="0" y="0"/>
                </a:moveTo>
                <a:lnTo>
                  <a:pt x="3644900" y="0"/>
                </a:lnTo>
                <a:lnTo>
                  <a:pt x="3644900" y="3886200"/>
                </a:lnTo>
                <a:lnTo>
                  <a:pt x="0" y="388620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D87B746-C26F-4F56-A5E5-72D336BA9040}"/>
              </a:ext>
            </a:extLst>
          </p:cNvPr>
          <p:cNvSpPr/>
          <p:nvPr/>
        </p:nvSpPr>
        <p:spPr>
          <a:xfrm>
            <a:off x="803275" y="1125538"/>
            <a:ext cx="5292725" cy="4895850"/>
          </a:xfrm>
          <a:prstGeom prst="rect">
            <a:avLst/>
          </a:prstGeom>
          <a:noFill/>
          <a:ln w="19050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2E4BFE8-59A3-4D88-A4A0-3CD900F3512C}"/>
              </a:ext>
            </a:extLst>
          </p:cNvPr>
          <p:cNvSpPr/>
          <p:nvPr/>
        </p:nvSpPr>
        <p:spPr>
          <a:xfrm>
            <a:off x="6731000" y="1125538"/>
            <a:ext cx="4672012" cy="4895850"/>
          </a:xfrm>
          <a:prstGeom prst="rect">
            <a:avLst/>
          </a:prstGeom>
          <a:solidFill>
            <a:srgbClr val="E7E7E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49762721-1EE6-4B95-B230-D84345E50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" t="56181" r="58701" b="13380"/>
          <a:stretch>
            <a:fillRect/>
          </a:stretch>
        </p:blipFill>
        <p:spPr>
          <a:xfrm>
            <a:off x="7124700" y="3429001"/>
            <a:ext cx="4018162" cy="2087563"/>
          </a:xfrm>
          <a:custGeom>
            <a:avLst/>
            <a:gdLst>
              <a:gd name="connsiteX0" fmla="*/ 0 w 4018162"/>
              <a:gd name="connsiteY0" fmla="*/ 0 h 2087563"/>
              <a:gd name="connsiteX1" fmla="*/ 4018162 w 4018162"/>
              <a:gd name="connsiteY1" fmla="*/ 0 h 2087563"/>
              <a:gd name="connsiteX2" fmla="*/ 4018162 w 4018162"/>
              <a:gd name="connsiteY2" fmla="*/ 2087563 h 2087563"/>
              <a:gd name="connsiteX3" fmla="*/ 0 w 4018162"/>
              <a:gd name="connsiteY3" fmla="*/ 2087563 h 2087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8162" h="2087563">
                <a:moveTo>
                  <a:pt x="0" y="0"/>
                </a:moveTo>
                <a:lnTo>
                  <a:pt x="4018162" y="0"/>
                </a:lnTo>
                <a:lnTo>
                  <a:pt x="4018162" y="2087563"/>
                </a:lnTo>
                <a:lnTo>
                  <a:pt x="0" y="2087563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5F0CB67-81D4-4410-B3F6-4F67EFDDC72A}"/>
              </a:ext>
            </a:extLst>
          </p:cNvPr>
          <p:cNvSpPr txBox="1"/>
          <p:nvPr/>
        </p:nvSpPr>
        <p:spPr>
          <a:xfrm>
            <a:off x="6919912" y="2012674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2DC4B4C-D21F-48E4-9DCB-27447B55289A}"/>
              </a:ext>
            </a:extLst>
          </p:cNvPr>
          <p:cNvSpPr txBox="1"/>
          <p:nvPr/>
        </p:nvSpPr>
        <p:spPr>
          <a:xfrm rot="16200000">
            <a:off x="8314932" y="1418261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850653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菱形 11">
            <a:extLst>
              <a:ext uri="{FF2B5EF4-FFF2-40B4-BE49-F238E27FC236}">
                <a16:creationId xmlns="" xmlns:a16="http://schemas.microsoft.com/office/drawing/2014/main" id="{0B3AC444-0396-4FC7-9288-BA40D5105BA2}"/>
              </a:ext>
            </a:extLst>
          </p:cNvPr>
          <p:cNvSpPr/>
          <p:nvPr/>
        </p:nvSpPr>
        <p:spPr>
          <a:xfrm>
            <a:off x="3198923" y="1862701"/>
            <a:ext cx="1919894" cy="1919894"/>
          </a:xfrm>
          <a:prstGeom prst="diamond">
            <a:avLst/>
          </a:prstGeom>
          <a:solidFill>
            <a:srgbClr val="ADA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>
            <a:extLst>
              <a:ext uri="{FF2B5EF4-FFF2-40B4-BE49-F238E27FC236}">
                <a16:creationId xmlns="" xmlns:a16="http://schemas.microsoft.com/office/drawing/2014/main" id="{F3EA71D2-EAEE-43D3-8984-B39F3E460480}"/>
              </a:ext>
            </a:extLst>
          </p:cNvPr>
          <p:cNvSpPr/>
          <p:nvPr/>
        </p:nvSpPr>
        <p:spPr>
          <a:xfrm>
            <a:off x="6948143" y="1862701"/>
            <a:ext cx="1919895" cy="1919895"/>
          </a:xfrm>
          <a:prstGeom prst="diamond">
            <a:avLst/>
          </a:prstGeom>
          <a:solidFill>
            <a:srgbClr val="ADA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44C4F455-8F98-486E-9226-7B2EC0C684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10" t="23174" r="38010" b="40857"/>
          <a:stretch>
            <a:fillRect/>
          </a:stretch>
        </p:blipFill>
        <p:spPr>
          <a:xfrm>
            <a:off x="4862623" y="1589273"/>
            <a:ext cx="2466753" cy="2466753"/>
          </a:xfrm>
          <a:custGeom>
            <a:avLst/>
            <a:gdLst>
              <a:gd name="connsiteX0" fmla="*/ 1233377 w 2466753"/>
              <a:gd name="connsiteY0" fmla="*/ 0 h 2466753"/>
              <a:gd name="connsiteX1" fmla="*/ 2466753 w 2466753"/>
              <a:gd name="connsiteY1" fmla="*/ 1233377 h 2466753"/>
              <a:gd name="connsiteX2" fmla="*/ 1233377 w 2466753"/>
              <a:gd name="connsiteY2" fmla="*/ 2466753 h 2466753"/>
              <a:gd name="connsiteX3" fmla="*/ 0 w 2466753"/>
              <a:gd name="connsiteY3" fmla="*/ 1233377 h 246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6753" h="2466753">
                <a:moveTo>
                  <a:pt x="1233377" y="0"/>
                </a:moveTo>
                <a:lnTo>
                  <a:pt x="2466753" y="1233377"/>
                </a:lnTo>
                <a:lnTo>
                  <a:pt x="1233377" y="2466753"/>
                </a:lnTo>
                <a:lnTo>
                  <a:pt x="0" y="1233377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6FB0814-67B3-4A6F-BD10-2EA97B4A8840}"/>
              </a:ext>
            </a:extLst>
          </p:cNvPr>
          <p:cNvSpPr/>
          <p:nvPr/>
        </p:nvSpPr>
        <p:spPr>
          <a:xfrm>
            <a:off x="409649" y="367502"/>
            <a:ext cx="11372701" cy="6316902"/>
          </a:xfrm>
          <a:prstGeom prst="rect">
            <a:avLst/>
          </a:prstGeom>
          <a:noFill/>
          <a:ln w="6032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ECAE20F-3041-4BD7-AF1C-10A321FD23D2}"/>
              </a:ext>
            </a:extLst>
          </p:cNvPr>
          <p:cNvSpPr/>
          <p:nvPr/>
        </p:nvSpPr>
        <p:spPr>
          <a:xfrm>
            <a:off x="5118816" y="6400800"/>
            <a:ext cx="1954363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pc="5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千库网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8CEC48C-4061-498B-9A7C-527042B2DD21}"/>
              </a:ext>
            </a:extLst>
          </p:cNvPr>
          <p:cNvSpPr txBox="1"/>
          <p:nvPr/>
        </p:nvSpPr>
        <p:spPr>
          <a:xfrm rot="16200000">
            <a:off x="5887682" y="3776825"/>
            <a:ext cx="553998" cy="1566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two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D567258-D299-4522-BD0C-8BD9636ADEA0}"/>
              </a:ext>
            </a:extLst>
          </p:cNvPr>
          <p:cNvSpPr txBox="1"/>
          <p:nvPr/>
        </p:nvSpPr>
        <p:spPr>
          <a:xfrm rot="16200000">
            <a:off x="5925320" y="3409692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80798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9" grpId="0" animBg="1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E70B041C-6CA9-4D3A-81CF-FD67C615F2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8" t="23381" r="29832" b="5230"/>
          <a:stretch>
            <a:fillRect/>
          </a:stretch>
        </p:blipFill>
        <p:spPr>
          <a:xfrm>
            <a:off x="803275" y="1125538"/>
            <a:ext cx="5292725" cy="4895850"/>
          </a:xfrm>
          <a:custGeom>
            <a:avLst/>
            <a:gdLst>
              <a:gd name="connsiteX0" fmla="*/ 0 w 5292725"/>
              <a:gd name="connsiteY0" fmla="*/ 0 h 4895850"/>
              <a:gd name="connsiteX1" fmla="*/ 5292725 w 5292725"/>
              <a:gd name="connsiteY1" fmla="*/ 0 h 4895850"/>
              <a:gd name="connsiteX2" fmla="*/ 5292725 w 5292725"/>
              <a:gd name="connsiteY2" fmla="*/ 4895850 h 4895850"/>
              <a:gd name="connsiteX3" fmla="*/ 0 w 5292725"/>
              <a:gd name="connsiteY3" fmla="*/ 4895850 h 489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2725" h="4895850">
                <a:moveTo>
                  <a:pt x="0" y="0"/>
                </a:moveTo>
                <a:lnTo>
                  <a:pt x="5292725" y="0"/>
                </a:lnTo>
                <a:lnTo>
                  <a:pt x="5292725" y="4895850"/>
                </a:lnTo>
                <a:lnTo>
                  <a:pt x="0" y="489585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2E49648-6596-410A-B841-5A917EC100A4}"/>
              </a:ext>
            </a:extLst>
          </p:cNvPr>
          <p:cNvGrpSpPr/>
          <p:nvPr/>
        </p:nvGrpSpPr>
        <p:grpSpPr>
          <a:xfrm>
            <a:off x="9479162" y="505131"/>
            <a:ext cx="2200467" cy="369332"/>
            <a:chOff x="9479162" y="675252"/>
            <a:chExt cx="2200467" cy="369332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74B8B5A-A0D9-43B2-A4E9-2803BE8561EC}"/>
                </a:ext>
              </a:extLst>
            </p:cNvPr>
            <p:cNvSpPr txBox="1"/>
            <p:nvPr/>
          </p:nvSpPr>
          <p:spPr>
            <a:xfrm>
              <a:off x="9479162" y="675252"/>
              <a:ext cx="166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输入标题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B01FE4E-955D-481F-B6B9-756D44D5800A}"/>
                </a:ext>
              </a:extLst>
            </p:cNvPr>
            <p:cNvCxnSpPr/>
            <p:nvPr/>
          </p:nvCxnSpPr>
          <p:spPr>
            <a:xfrm>
              <a:off x="9484242" y="1012338"/>
              <a:ext cx="219030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92371-E37B-4639-A708-CAD968D5B19A}"/>
                </a:ext>
              </a:extLst>
            </p:cNvPr>
            <p:cNvSpPr/>
            <p:nvPr/>
          </p:nvSpPr>
          <p:spPr>
            <a:xfrm>
              <a:off x="10807759" y="707498"/>
              <a:ext cx="871870" cy="304841"/>
            </a:xfrm>
            <a:prstGeom prst="rect">
              <a:avLst/>
            </a:prstGeom>
            <a:solidFill>
              <a:srgbClr val="919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844C15D-BE7B-4B6F-94A0-CFF09887362B}"/>
              </a:ext>
            </a:extLst>
          </p:cNvPr>
          <p:cNvSpPr/>
          <p:nvPr/>
        </p:nvSpPr>
        <p:spPr>
          <a:xfrm>
            <a:off x="1939923" y="2176956"/>
            <a:ext cx="3019425" cy="279301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十字形 10">
            <a:extLst>
              <a:ext uri="{FF2B5EF4-FFF2-40B4-BE49-F238E27FC236}">
                <a16:creationId xmlns="" xmlns:a16="http://schemas.microsoft.com/office/drawing/2014/main" id="{A2B1369B-F8FB-4FF7-B0A6-AE9BCB69412F}"/>
              </a:ext>
            </a:extLst>
          </p:cNvPr>
          <p:cNvSpPr/>
          <p:nvPr/>
        </p:nvSpPr>
        <p:spPr>
          <a:xfrm>
            <a:off x="3173730" y="3153095"/>
            <a:ext cx="551809" cy="551809"/>
          </a:xfrm>
          <a:prstGeom prst="plus">
            <a:avLst>
              <a:gd name="adj" fmla="val 454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148F548-01CF-4FC0-9795-4610943D893E}"/>
              </a:ext>
            </a:extLst>
          </p:cNvPr>
          <p:cNvSpPr txBox="1"/>
          <p:nvPr/>
        </p:nvSpPr>
        <p:spPr>
          <a:xfrm rot="16200000">
            <a:off x="8109558" y="-189860"/>
            <a:ext cx="2739211" cy="47336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600" spc="1000" dirty="0">
                <a:solidFill>
                  <a:schemeClr val="bg1">
                    <a:lumMod val="9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F247381-BC51-4C6D-8D47-5D1A233F784B}"/>
              </a:ext>
            </a:extLst>
          </p:cNvPr>
          <p:cNvSpPr txBox="1"/>
          <p:nvPr/>
        </p:nvSpPr>
        <p:spPr>
          <a:xfrm rot="16200000">
            <a:off x="8314932" y="1418261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8143881-0307-408F-AD48-8C0A00C5ACD9}"/>
              </a:ext>
            </a:extLst>
          </p:cNvPr>
          <p:cNvSpPr txBox="1"/>
          <p:nvPr/>
        </p:nvSpPr>
        <p:spPr>
          <a:xfrm>
            <a:off x="6919912" y="2012674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B253195-04EA-4901-86C0-364151474522}"/>
              </a:ext>
            </a:extLst>
          </p:cNvPr>
          <p:cNvSpPr txBox="1"/>
          <p:nvPr/>
        </p:nvSpPr>
        <p:spPr>
          <a:xfrm>
            <a:off x="7021480" y="3325720"/>
            <a:ext cx="4510120" cy="909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6C771DF-5EFE-4E1F-83F4-2A2CA269BF0D}"/>
              </a:ext>
            </a:extLst>
          </p:cNvPr>
          <p:cNvSpPr txBox="1"/>
          <p:nvPr/>
        </p:nvSpPr>
        <p:spPr>
          <a:xfrm>
            <a:off x="7021480" y="4676399"/>
            <a:ext cx="4510120" cy="909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110304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极简北欧照片画册ppt模板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491</Words>
  <Application>Microsoft Office PowerPoint</Application>
  <PresentationFormat>宽屏</PresentationFormat>
  <Paragraphs>129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等线 Light</vt:lpstr>
      <vt:lpstr>思源黑体 CN Bold</vt:lpstr>
      <vt:lpstr>思源黑体 CN Light</vt:lpstr>
      <vt:lpstr>思源黑体 CN Medium</vt:lpstr>
      <vt:lpstr>思源黑体 CN Normal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极简北欧照片画册ppt模板</dc:title>
  <dc:creator>应 娜</dc:creator>
  <cp:lastModifiedBy>微软用户</cp:lastModifiedBy>
  <cp:revision>16</cp:revision>
  <dcterms:created xsi:type="dcterms:W3CDTF">2019-04-01T15:54:54Z</dcterms:created>
  <dcterms:modified xsi:type="dcterms:W3CDTF">2021-01-12T02:42:50Z</dcterms:modified>
</cp:coreProperties>
</file>