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62" r:id="rId2"/>
    <p:sldId id="363" r:id="rId3"/>
    <p:sldId id="364" r:id="rId4"/>
    <p:sldId id="365" r:id="rId5"/>
    <p:sldId id="370" r:id="rId6"/>
    <p:sldId id="371" r:id="rId7"/>
    <p:sldId id="372" r:id="rId8"/>
    <p:sldId id="368" r:id="rId9"/>
    <p:sldId id="373" r:id="rId10"/>
    <p:sldId id="374" r:id="rId11"/>
    <p:sldId id="375" r:id="rId12"/>
    <p:sldId id="367" r:id="rId13"/>
    <p:sldId id="376" r:id="rId14"/>
    <p:sldId id="377" r:id="rId15"/>
    <p:sldId id="378" r:id="rId16"/>
    <p:sldId id="366" r:id="rId17"/>
    <p:sldId id="379" r:id="rId18"/>
    <p:sldId id="380" r:id="rId19"/>
    <p:sldId id="381" r:id="rId20"/>
    <p:sldId id="369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11930"/>
    <a:srgbClr val="84715B"/>
    <a:srgbClr val="B69E5A"/>
    <a:srgbClr val="176178"/>
    <a:srgbClr val="F72575"/>
    <a:srgbClr val="E643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96"/>
    <p:restoredTop sz="94682"/>
  </p:normalViewPr>
  <p:slideViewPr>
    <p:cSldViewPr snapToGrid="0" snapToObjects="1">
      <p:cViewPr varScale="1">
        <p:scale>
          <a:sx n="73" d="100"/>
          <a:sy n="73" d="100"/>
        </p:scale>
        <p:origin x="972" y="7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5" d="100"/>
          <a:sy n="95" d="100"/>
        </p:scale>
        <p:origin x="2504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4B3C7D-7ED1-A34F-BCFC-1C01389AE58C}" type="datetimeFigureOut">
              <a:rPr kumimoji="1" lang="zh-CN" altLang="en-US" smtClean="0"/>
              <a:t>2021/1/26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CED8CE-3D9F-CA47-A17E-9AD879C3B1C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70302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ACF2CF-5EF1-D24F-8F8B-C67282AA038A}" type="datetimeFigureOut">
              <a:rPr kumimoji="1" lang="zh-CN" altLang="en-US" smtClean="0"/>
              <a:t>2021/1/26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F70782-008B-5B48-B01C-A994AC4AA04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76368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38162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5661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745206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362708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781877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002012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423403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818504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078101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214138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78524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076516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74723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8841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11217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64917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52779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34186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03924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E3AE05-7DD1-4AF0-924E-BEEA496F373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4656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2436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0A2AD-B2CE-DC4F-8015-E18525983D45}" type="datetimeFigureOut">
              <a:rPr kumimoji="1" lang="zh-CN" altLang="en-US" smtClean="0"/>
              <a:t>2021/1/26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CDFA6-1E83-B64A-81A1-D9DB674537E5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4072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e appreciate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/>
        </p:nvSpPr>
        <p:spPr>
          <a:xfrm rot="13500000">
            <a:off x="1247766" y="1214984"/>
            <a:ext cx="4432301" cy="4429800"/>
          </a:xfrm>
          <a:prstGeom prst="roundRect">
            <a:avLst>
              <a:gd name="adj" fmla="val 32703"/>
            </a:avLst>
          </a:prstGeom>
          <a:solidFill>
            <a:srgbClr val="373940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lnSpc>
                <a:spcPct val="100000"/>
              </a:lnSpc>
              <a:defRPr sz="3200">
                <a:solidFill>
                  <a:srgbClr val="FFFFFF"/>
                </a:solidFill>
              </a:defRPr>
            </a:pPr>
            <a:endParaRPr sz="1600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13" name="Shape 13"/>
          <p:cNvSpPr>
            <a:spLocks noGrp="1"/>
          </p:cNvSpPr>
          <p:nvPr>
            <p:ph type="title"/>
          </p:nvPr>
        </p:nvSpPr>
        <p:spPr>
          <a:xfrm>
            <a:off x="7283017" y="2285092"/>
            <a:ext cx="4044333" cy="564084"/>
          </a:xfrm>
          <a:prstGeom prst="rect">
            <a:avLst/>
          </a:prstGeom>
        </p:spPr>
        <p:txBody>
          <a:bodyPr/>
          <a:lstStyle>
            <a:lvl1pPr algn="l">
              <a:defRPr sz="2750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14" name="Shape 14"/>
          <p:cNvSpPr>
            <a:spLocks noGrp="1"/>
          </p:cNvSpPr>
          <p:nvPr>
            <p:ph type="body" sz="quarter" idx="1"/>
          </p:nvPr>
        </p:nvSpPr>
        <p:spPr>
          <a:xfrm>
            <a:off x="7291813" y="3055490"/>
            <a:ext cx="4026740" cy="1517419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buSzTx/>
              <a:buNone/>
              <a:defRPr/>
            </a:lvl1pPr>
            <a:lvl2pPr marL="0" indent="114300">
              <a:lnSpc>
                <a:spcPct val="150000"/>
              </a:lnSpc>
              <a:spcBef>
                <a:spcPts val="0"/>
              </a:spcBef>
              <a:buSzTx/>
              <a:buNone/>
              <a:defRPr/>
            </a:lvl2pPr>
            <a:lvl3pPr marL="0" indent="228600">
              <a:lnSpc>
                <a:spcPct val="150000"/>
              </a:lnSpc>
              <a:spcBef>
                <a:spcPts val="0"/>
              </a:spcBef>
              <a:buSzTx/>
              <a:buNone/>
              <a:defRPr/>
            </a:lvl3pPr>
            <a:lvl4pPr marL="0" indent="342900">
              <a:lnSpc>
                <a:spcPct val="150000"/>
              </a:lnSpc>
              <a:spcBef>
                <a:spcPts val="0"/>
              </a:spcBef>
              <a:buSzTx/>
              <a:buNone/>
              <a:defRPr/>
            </a:lvl4pPr>
            <a:lvl5pPr marL="0" indent="457200">
              <a:lnSpc>
                <a:spcPct val="150000"/>
              </a:lnSpc>
              <a:spcBef>
                <a:spcPts val="0"/>
              </a:spcBef>
              <a:buSzTx/>
              <a:buNone/>
              <a:defRPr/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  <p:sp>
        <p:nvSpPr>
          <p:cNvPr id="15" name="Shape 1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6CB4B4D-7CA3-9044-876B-883B54F8677D}" type="slidenum">
              <a:rPr lang="en-US" altLang="zh-CN" smtClean="0"/>
              <a:pPr/>
              <a:t>‹#›</a:t>
            </a:fld>
            <a:endParaRPr lang="en-US" altLang="zh-CN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917973" y="875110"/>
            <a:ext cx="5092100" cy="5107781"/>
          </a:xfrm>
          <a:custGeom>
            <a:avLst/>
            <a:gdLst>
              <a:gd name="connsiteX0" fmla="*/ 0 w 10107827"/>
              <a:gd name="connsiteY0" fmla="*/ 5084618 h 10169236"/>
              <a:gd name="connsiteX1" fmla="*/ 5053914 w 10107827"/>
              <a:gd name="connsiteY1" fmla="*/ 0 h 10169236"/>
              <a:gd name="connsiteX2" fmla="*/ 10107827 w 10107827"/>
              <a:gd name="connsiteY2" fmla="*/ 5084618 h 10169236"/>
              <a:gd name="connsiteX3" fmla="*/ 5053914 w 10107827"/>
              <a:gd name="connsiteY3" fmla="*/ 10169236 h 10169236"/>
              <a:gd name="connsiteX4" fmla="*/ 0 w 10107827"/>
              <a:gd name="connsiteY4" fmla="*/ 5084618 h 10169236"/>
              <a:gd name="connsiteX0" fmla="*/ 2138 w 10109965"/>
              <a:gd name="connsiteY0" fmla="*/ 5084618 h 10169236"/>
              <a:gd name="connsiteX1" fmla="*/ 5056052 w 10109965"/>
              <a:gd name="connsiteY1" fmla="*/ 0 h 10169236"/>
              <a:gd name="connsiteX2" fmla="*/ 10109965 w 10109965"/>
              <a:gd name="connsiteY2" fmla="*/ 5084618 h 10169236"/>
              <a:gd name="connsiteX3" fmla="*/ 5056052 w 10109965"/>
              <a:gd name="connsiteY3" fmla="*/ 10169236 h 10169236"/>
              <a:gd name="connsiteX4" fmla="*/ 2138 w 10109965"/>
              <a:gd name="connsiteY4" fmla="*/ 5084618 h 10169236"/>
              <a:gd name="connsiteX0" fmla="*/ 27 w 10107854"/>
              <a:gd name="connsiteY0" fmla="*/ 5084618 h 10169236"/>
              <a:gd name="connsiteX1" fmla="*/ 5053941 w 10107854"/>
              <a:gd name="connsiteY1" fmla="*/ 0 h 10169236"/>
              <a:gd name="connsiteX2" fmla="*/ 10107854 w 10107854"/>
              <a:gd name="connsiteY2" fmla="*/ 5084618 h 10169236"/>
              <a:gd name="connsiteX3" fmla="*/ 5053941 w 10107854"/>
              <a:gd name="connsiteY3" fmla="*/ 10169236 h 10169236"/>
              <a:gd name="connsiteX4" fmla="*/ 27 w 10107854"/>
              <a:gd name="connsiteY4" fmla="*/ 5084618 h 10169236"/>
              <a:gd name="connsiteX0" fmla="*/ 32 w 10107859"/>
              <a:gd name="connsiteY0" fmla="*/ 5261432 h 10346050"/>
              <a:gd name="connsiteX1" fmla="*/ 5053946 w 10107859"/>
              <a:gd name="connsiteY1" fmla="*/ 176814 h 10346050"/>
              <a:gd name="connsiteX2" fmla="*/ 10107859 w 10107859"/>
              <a:gd name="connsiteY2" fmla="*/ 5261432 h 10346050"/>
              <a:gd name="connsiteX3" fmla="*/ 5053946 w 10107859"/>
              <a:gd name="connsiteY3" fmla="*/ 10346050 h 10346050"/>
              <a:gd name="connsiteX4" fmla="*/ 32 w 10107859"/>
              <a:gd name="connsiteY4" fmla="*/ 5261432 h 10346050"/>
              <a:gd name="connsiteX0" fmla="*/ 32 w 10107952"/>
              <a:gd name="connsiteY0" fmla="*/ 5303276 h 10387894"/>
              <a:gd name="connsiteX1" fmla="*/ 5053946 w 10107952"/>
              <a:gd name="connsiteY1" fmla="*/ 218658 h 10387894"/>
              <a:gd name="connsiteX2" fmla="*/ 10107859 w 10107952"/>
              <a:gd name="connsiteY2" fmla="*/ 5303276 h 10387894"/>
              <a:gd name="connsiteX3" fmla="*/ 5053946 w 10107952"/>
              <a:gd name="connsiteY3" fmla="*/ 10387894 h 10387894"/>
              <a:gd name="connsiteX4" fmla="*/ 32 w 10107952"/>
              <a:gd name="connsiteY4" fmla="*/ 5303276 h 10387894"/>
              <a:gd name="connsiteX0" fmla="*/ 32 w 10107952"/>
              <a:gd name="connsiteY0" fmla="*/ 5303276 h 10564520"/>
              <a:gd name="connsiteX1" fmla="*/ 5053946 w 10107952"/>
              <a:gd name="connsiteY1" fmla="*/ 218658 h 10564520"/>
              <a:gd name="connsiteX2" fmla="*/ 10107859 w 10107952"/>
              <a:gd name="connsiteY2" fmla="*/ 5303276 h 10564520"/>
              <a:gd name="connsiteX3" fmla="*/ 5053946 w 10107952"/>
              <a:gd name="connsiteY3" fmla="*/ 10387894 h 10564520"/>
              <a:gd name="connsiteX4" fmla="*/ 32 w 10107952"/>
              <a:gd name="connsiteY4" fmla="*/ 5303276 h 10564520"/>
              <a:gd name="connsiteX0" fmla="*/ 32 w 10107952"/>
              <a:gd name="connsiteY0" fmla="*/ 5303276 h 10387910"/>
              <a:gd name="connsiteX1" fmla="*/ 5053946 w 10107952"/>
              <a:gd name="connsiteY1" fmla="*/ 218658 h 10387910"/>
              <a:gd name="connsiteX2" fmla="*/ 10107859 w 10107952"/>
              <a:gd name="connsiteY2" fmla="*/ 5303276 h 10387910"/>
              <a:gd name="connsiteX3" fmla="*/ 5053946 w 10107952"/>
              <a:gd name="connsiteY3" fmla="*/ 10387894 h 10387910"/>
              <a:gd name="connsiteX4" fmla="*/ 32 w 10107952"/>
              <a:gd name="connsiteY4" fmla="*/ 5303276 h 10387910"/>
              <a:gd name="connsiteX0" fmla="*/ 10369 w 10118289"/>
              <a:gd name="connsiteY0" fmla="*/ 5303276 h 10387910"/>
              <a:gd name="connsiteX1" fmla="*/ 5064283 w 10118289"/>
              <a:gd name="connsiteY1" fmla="*/ 218658 h 10387910"/>
              <a:gd name="connsiteX2" fmla="*/ 10118196 w 10118289"/>
              <a:gd name="connsiteY2" fmla="*/ 5303276 h 10387910"/>
              <a:gd name="connsiteX3" fmla="*/ 5064283 w 10118289"/>
              <a:gd name="connsiteY3" fmla="*/ 10387894 h 10387910"/>
              <a:gd name="connsiteX4" fmla="*/ 10369 w 10118289"/>
              <a:gd name="connsiteY4" fmla="*/ 5303276 h 10387910"/>
              <a:gd name="connsiteX0" fmla="*/ 9999 w 10130965"/>
              <a:gd name="connsiteY0" fmla="*/ 5019332 h 10169302"/>
              <a:gd name="connsiteX1" fmla="*/ 5076976 w 10130965"/>
              <a:gd name="connsiteY1" fmla="*/ 28 h 10169302"/>
              <a:gd name="connsiteX2" fmla="*/ 10130889 w 10130965"/>
              <a:gd name="connsiteY2" fmla="*/ 5084646 h 10169302"/>
              <a:gd name="connsiteX3" fmla="*/ 5076976 w 10130965"/>
              <a:gd name="connsiteY3" fmla="*/ 10169264 h 10169302"/>
              <a:gd name="connsiteX4" fmla="*/ 9999 w 10130965"/>
              <a:gd name="connsiteY4" fmla="*/ 5019332 h 10169302"/>
              <a:gd name="connsiteX0" fmla="*/ 1240 w 10122206"/>
              <a:gd name="connsiteY0" fmla="*/ 5019332 h 10169302"/>
              <a:gd name="connsiteX1" fmla="*/ 5068217 w 10122206"/>
              <a:gd name="connsiteY1" fmla="*/ 28 h 10169302"/>
              <a:gd name="connsiteX2" fmla="*/ 10122130 w 10122206"/>
              <a:gd name="connsiteY2" fmla="*/ 5084646 h 10169302"/>
              <a:gd name="connsiteX3" fmla="*/ 5068217 w 10122206"/>
              <a:gd name="connsiteY3" fmla="*/ 10169264 h 10169302"/>
              <a:gd name="connsiteX4" fmla="*/ 1240 w 10122206"/>
              <a:gd name="connsiteY4" fmla="*/ 5019332 h 10169302"/>
              <a:gd name="connsiteX0" fmla="*/ 1240 w 10122206"/>
              <a:gd name="connsiteY0" fmla="*/ 5019332 h 10176323"/>
              <a:gd name="connsiteX1" fmla="*/ 5068217 w 10122206"/>
              <a:gd name="connsiteY1" fmla="*/ 28 h 10176323"/>
              <a:gd name="connsiteX2" fmla="*/ 10122130 w 10122206"/>
              <a:gd name="connsiteY2" fmla="*/ 5084646 h 10176323"/>
              <a:gd name="connsiteX3" fmla="*/ 5068217 w 10122206"/>
              <a:gd name="connsiteY3" fmla="*/ 10169264 h 10176323"/>
              <a:gd name="connsiteX4" fmla="*/ 1240 w 10122206"/>
              <a:gd name="connsiteY4" fmla="*/ 5019332 h 10176323"/>
              <a:gd name="connsiteX0" fmla="*/ 1241 w 10161396"/>
              <a:gd name="connsiteY0" fmla="*/ 5019332 h 10169302"/>
              <a:gd name="connsiteX1" fmla="*/ 5068218 w 10161396"/>
              <a:gd name="connsiteY1" fmla="*/ 28 h 10169302"/>
              <a:gd name="connsiteX2" fmla="*/ 10161320 w 10161396"/>
              <a:gd name="connsiteY2" fmla="*/ 5084646 h 10169302"/>
              <a:gd name="connsiteX3" fmla="*/ 5068218 w 10161396"/>
              <a:gd name="connsiteY3" fmla="*/ 10169264 h 10169302"/>
              <a:gd name="connsiteX4" fmla="*/ 1241 w 10161396"/>
              <a:gd name="connsiteY4" fmla="*/ 5019332 h 10169302"/>
              <a:gd name="connsiteX0" fmla="*/ 1169 w 10161319"/>
              <a:gd name="connsiteY0" fmla="*/ 5022934 h 10172904"/>
              <a:gd name="connsiteX1" fmla="*/ 5068146 w 10161319"/>
              <a:gd name="connsiteY1" fmla="*/ 3630 h 10172904"/>
              <a:gd name="connsiteX2" fmla="*/ 10161248 w 10161319"/>
              <a:gd name="connsiteY2" fmla="*/ 5088248 h 10172904"/>
              <a:gd name="connsiteX3" fmla="*/ 5068146 w 10161319"/>
              <a:gd name="connsiteY3" fmla="*/ 10172866 h 10172904"/>
              <a:gd name="connsiteX4" fmla="*/ 1169 w 10161319"/>
              <a:gd name="connsiteY4" fmla="*/ 5022934 h 10172904"/>
              <a:gd name="connsiteX0" fmla="*/ 103187 w 10263335"/>
              <a:gd name="connsiteY0" fmla="*/ 5113819 h 10263789"/>
              <a:gd name="connsiteX1" fmla="*/ 2024840 w 10263335"/>
              <a:gd name="connsiteY1" fmla="*/ 2110945 h 10263789"/>
              <a:gd name="connsiteX2" fmla="*/ 5170164 w 10263335"/>
              <a:gd name="connsiteY2" fmla="*/ 94515 h 10263789"/>
              <a:gd name="connsiteX3" fmla="*/ 10263266 w 10263335"/>
              <a:gd name="connsiteY3" fmla="*/ 5179133 h 10263789"/>
              <a:gd name="connsiteX4" fmla="*/ 5170164 w 10263335"/>
              <a:gd name="connsiteY4" fmla="*/ 10263751 h 10263789"/>
              <a:gd name="connsiteX5" fmla="*/ 103187 w 10263335"/>
              <a:gd name="connsiteY5" fmla="*/ 5113819 h 10263789"/>
              <a:gd name="connsiteX0" fmla="*/ 1861 w 10162009"/>
              <a:gd name="connsiteY0" fmla="*/ 5113819 h 10263789"/>
              <a:gd name="connsiteX1" fmla="*/ 1923514 w 10162009"/>
              <a:gd name="connsiteY1" fmla="*/ 2110945 h 10263789"/>
              <a:gd name="connsiteX2" fmla="*/ 5068838 w 10162009"/>
              <a:gd name="connsiteY2" fmla="*/ 94515 h 10263789"/>
              <a:gd name="connsiteX3" fmla="*/ 10161940 w 10162009"/>
              <a:gd name="connsiteY3" fmla="*/ 5179133 h 10263789"/>
              <a:gd name="connsiteX4" fmla="*/ 5068838 w 10162009"/>
              <a:gd name="connsiteY4" fmla="*/ 10263751 h 10263789"/>
              <a:gd name="connsiteX5" fmla="*/ 1861 w 10162009"/>
              <a:gd name="connsiteY5" fmla="*/ 5113819 h 10263789"/>
              <a:gd name="connsiteX0" fmla="*/ 14 w 10160162"/>
              <a:gd name="connsiteY0" fmla="*/ 5113819 h 10363262"/>
              <a:gd name="connsiteX1" fmla="*/ 1921667 w 10160162"/>
              <a:gd name="connsiteY1" fmla="*/ 2110945 h 10363262"/>
              <a:gd name="connsiteX2" fmla="*/ 5066991 w 10160162"/>
              <a:gd name="connsiteY2" fmla="*/ 94515 h 10363262"/>
              <a:gd name="connsiteX3" fmla="*/ 10160093 w 10160162"/>
              <a:gd name="connsiteY3" fmla="*/ 5179133 h 10363262"/>
              <a:gd name="connsiteX4" fmla="*/ 5066991 w 10160162"/>
              <a:gd name="connsiteY4" fmla="*/ 10263751 h 10363262"/>
              <a:gd name="connsiteX5" fmla="*/ 1895541 w 10160162"/>
              <a:gd name="connsiteY5" fmla="*/ 8289677 h 10363262"/>
              <a:gd name="connsiteX6" fmla="*/ 14 w 10160162"/>
              <a:gd name="connsiteY6" fmla="*/ 5113819 h 10363262"/>
              <a:gd name="connsiteX0" fmla="*/ 52 w 10160200"/>
              <a:gd name="connsiteY0" fmla="*/ 5113819 h 10363262"/>
              <a:gd name="connsiteX1" fmla="*/ 1921705 w 10160200"/>
              <a:gd name="connsiteY1" fmla="*/ 2110945 h 10363262"/>
              <a:gd name="connsiteX2" fmla="*/ 5067029 w 10160200"/>
              <a:gd name="connsiteY2" fmla="*/ 94515 h 10363262"/>
              <a:gd name="connsiteX3" fmla="*/ 10160131 w 10160200"/>
              <a:gd name="connsiteY3" fmla="*/ 5179133 h 10363262"/>
              <a:gd name="connsiteX4" fmla="*/ 5067029 w 10160200"/>
              <a:gd name="connsiteY4" fmla="*/ 10263751 h 10363262"/>
              <a:gd name="connsiteX5" fmla="*/ 1895579 w 10160200"/>
              <a:gd name="connsiteY5" fmla="*/ 8289677 h 10363262"/>
              <a:gd name="connsiteX6" fmla="*/ 52 w 10160200"/>
              <a:gd name="connsiteY6" fmla="*/ 5113819 h 10363262"/>
              <a:gd name="connsiteX0" fmla="*/ 53 w 10147138"/>
              <a:gd name="connsiteY0" fmla="*/ 5153008 h 10363262"/>
              <a:gd name="connsiteX1" fmla="*/ 1908643 w 10147138"/>
              <a:gd name="connsiteY1" fmla="*/ 2110945 h 10363262"/>
              <a:gd name="connsiteX2" fmla="*/ 5053967 w 10147138"/>
              <a:gd name="connsiteY2" fmla="*/ 94515 h 10363262"/>
              <a:gd name="connsiteX3" fmla="*/ 10147069 w 10147138"/>
              <a:gd name="connsiteY3" fmla="*/ 5179133 h 10363262"/>
              <a:gd name="connsiteX4" fmla="*/ 5053967 w 10147138"/>
              <a:gd name="connsiteY4" fmla="*/ 10263751 h 10363262"/>
              <a:gd name="connsiteX5" fmla="*/ 1882517 w 10147138"/>
              <a:gd name="connsiteY5" fmla="*/ 8289677 h 10363262"/>
              <a:gd name="connsiteX6" fmla="*/ 53 w 10147138"/>
              <a:gd name="connsiteY6" fmla="*/ 5153008 h 10363262"/>
              <a:gd name="connsiteX0" fmla="*/ 53 w 10147138"/>
              <a:gd name="connsiteY0" fmla="*/ 5153008 h 10363262"/>
              <a:gd name="connsiteX1" fmla="*/ 1908643 w 10147138"/>
              <a:gd name="connsiteY1" fmla="*/ 2110945 h 10363262"/>
              <a:gd name="connsiteX2" fmla="*/ 5053967 w 10147138"/>
              <a:gd name="connsiteY2" fmla="*/ 94515 h 10363262"/>
              <a:gd name="connsiteX3" fmla="*/ 10147069 w 10147138"/>
              <a:gd name="connsiteY3" fmla="*/ 5179133 h 10363262"/>
              <a:gd name="connsiteX4" fmla="*/ 5053967 w 10147138"/>
              <a:gd name="connsiteY4" fmla="*/ 10263751 h 10363262"/>
              <a:gd name="connsiteX5" fmla="*/ 1882517 w 10147138"/>
              <a:gd name="connsiteY5" fmla="*/ 8289677 h 10363262"/>
              <a:gd name="connsiteX6" fmla="*/ 53 w 10147138"/>
              <a:gd name="connsiteY6" fmla="*/ 5153008 h 10363262"/>
              <a:gd name="connsiteX0" fmla="*/ 53 w 10148595"/>
              <a:gd name="connsiteY0" fmla="*/ 5153008 h 10288781"/>
              <a:gd name="connsiteX1" fmla="*/ 1908643 w 10148595"/>
              <a:gd name="connsiteY1" fmla="*/ 2110945 h 10288781"/>
              <a:gd name="connsiteX2" fmla="*/ 5053967 w 10148595"/>
              <a:gd name="connsiteY2" fmla="*/ 94515 h 10288781"/>
              <a:gd name="connsiteX3" fmla="*/ 10147069 w 10148595"/>
              <a:gd name="connsiteY3" fmla="*/ 5179133 h 10288781"/>
              <a:gd name="connsiteX4" fmla="*/ 5550356 w 10148595"/>
              <a:gd name="connsiteY4" fmla="*/ 10185374 h 10288781"/>
              <a:gd name="connsiteX5" fmla="*/ 1882517 w 10148595"/>
              <a:gd name="connsiteY5" fmla="*/ 8289677 h 10288781"/>
              <a:gd name="connsiteX6" fmla="*/ 53 w 10148595"/>
              <a:gd name="connsiteY6" fmla="*/ 5153008 h 10288781"/>
              <a:gd name="connsiteX0" fmla="*/ 53 w 10148695"/>
              <a:gd name="connsiteY0" fmla="*/ 5153008 h 10280839"/>
              <a:gd name="connsiteX1" fmla="*/ 1908643 w 10148695"/>
              <a:gd name="connsiteY1" fmla="*/ 2110945 h 10280839"/>
              <a:gd name="connsiteX2" fmla="*/ 5053967 w 10148695"/>
              <a:gd name="connsiteY2" fmla="*/ 94515 h 10280839"/>
              <a:gd name="connsiteX3" fmla="*/ 10147069 w 10148695"/>
              <a:gd name="connsiteY3" fmla="*/ 5179133 h 10280839"/>
              <a:gd name="connsiteX4" fmla="*/ 5550356 w 10148695"/>
              <a:gd name="connsiteY4" fmla="*/ 10185374 h 10280839"/>
              <a:gd name="connsiteX5" fmla="*/ 1882517 w 10148695"/>
              <a:gd name="connsiteY5" fmla="*/ 8289677 h 10280839"/>
              <a:gd name="connsiteX6" fmla="*/ 53 w 10148695"/>
              <a:gd name="connsiteY6" fmla="*/ 5153008 h 10280839"/>
              <a:gd name="connsiteX0" fmla="*/ 53 w 10260549"/>
              <a:gd name="connsiteY0" fmla="*/ 5153008 h 10185642"/>
              <a:gd name="connsiteX1" fmla="*/ 1908643 w 10260549"/>
              <a:gd name="connsiteY1" fmla="*/ 2110945 h 10185642"/>
              <a:gd name="connsiteX2" fmla="*/ 5053967 w 10260549"/>
              <a:gd name="connsiteY2" fmla="*/ 94515 h 10185642"/>
              <a:gd name="connsiteX3" fmla="*/ 10147069 w 10260549"/>
              <a:gd name="connsiteY3" fmla="*/ 5179133 h 10185642"/>
              <a:gd name="connsiteX4" fmla="*/ 8348630 w 10260549"/>
              <a:gd name="connsiteY4" fmla="*/ 8172112 h 10185642"/>
              <a:gd name="connsiteX5" fmla="*/ 5550356 w 10260549"/>
              <a:gd name="connsiteY5" fmla="*/ 10185374 h 10185642"/>
              <a:gd name="connsiteX6" fmla="*/ 1882517 w 10260549"/>
              <a:gd name="connsiteY6" fmla="*/ 8289677 h 10185642"/>
              <a:gd name="connsiteX7" fmla="*/ 53 w 10260549"/>
              <a:gd name="connsiteY7" fmla="*/ 5153008 h 10185642"/>
              <a:gd name="connsiteX0" fmla="*/ 53 w 10149893"/>
              <a:gd name="connsiteY0" fmla="*/ 5130410 h 10163044"/>
              <a:gd name="connsiteX1" fmla="*/ 1908643 w 10149893"/>
              <a:gd name="connsiteY1" fmla="*/ 2088347 h 10163044"/>
              <a:gd name="connsiteX2" fmla="*/ 5053967 w 10149893"/>
              <a:gd name="connsiteY2" fmla="*/ 71917 h 10163044"/>
              <a:gd name="connsiteX3" fmla="*/ 10029503 w 10149893"/>
              <a:gd name="connsiteY3" fmla="*/ 4673210 h 10163044"/>
              <a:gd name="connsiteX4" fmla="*/ 8348630 w 10149893"/>
              <a:gd name="connsiteY4" fmla="*/ 8149514 h 10163044"/>
              <a:gd name="connsiteX5" fmla="*/ 5550356 w 10149893"/>
              <a:gd name="connsiteY5" fmla="*/ 10162776 h 10163044"/>
              <a:gd name="connsiteX6" fmla="*/ 1882517 w 10149893"/>
              <a:gd name="connsiteY6" fmla="*/ 8267079 h 10163044"/>
              <a:gd name="connsiteX7" fmla="*/ 53 w 10149893"/>
              <a:gd name="connsiteY7" fmla="*/ 5130410 h 10163044"/>
              <a:gd name="connsiteX0" fmla="*/ 53 w 10141398"/>
              <a:gd name="connsiteY0" fmla="*/ 5130410 h 10163044"/>
              <a:gd name="connsiteX1" fmla="*/ 1908643 w 10141398"/>
              <a:gd name="connsiteY1" fmla="*/ 2088347 h 10163044"/>
              <a:gd name="connsiteX2" fmla="*/ 5053967 w 10141398"/>
              <a:gd name="connsiteY2" fmla="*/ 71917 h 10163044"/>
              <a:gd name="connsiteX3" fmla="*/ 10029503 w 10141398"/>
              <a:gd name="connsiteY3" fmla="*/ 4673210 h 10163044"/>
              <a:gd name="connsiteX4" fmla="*/ 8348630 w 10141398"/>
              <a:gd name="connsiteY4" fmla="*/ 8149514 h 10163044"/>
              <a:gd name="connsiteX5" fmla="*/ 5550356 w 10141398"/>
              <a:gd name="connsiteY5" fmla="*/ 10162776 h 10163044"/>
              <a:gd name="connsiteX6" fmla="*/ 1882517 w 10141398"/>
              <a:gd name="connsiteY6" fmla="*/ 8267079 h 10163044"/>
              <a:gd name="connsiteX7" fmla="*/ 53 w 10141398"/>
              <a:gd name="connsiteY7" fmla="*/ 5130410 h 10163044"/>
              <a:gd name="connsiteX0" fmla="*/ 53 w 10120825"/>
              <a:gd name="connsiteY0" fmla="*/ 5130410 h 10163044"/>
              <a:gd name="connsiteX1" fmla="*/ 1908643 w 10120825"/>
              <a:gd name="connsiteY1" fmla="*/ 2088347 h 10163044"/>
              <a:gd name="connsiteX2" fmla="*/ 5053967 w 10120825"/>
              <a:gd name="connsiteY2" fmla="*/ 71917 h 10163044"/>
              <a:gd name="connsiteX3" fmla="*/ 10029503 w 10120825"/>
              <a:gd name="connsiteY3" fmla="*/ 4673210 h 10163044"/>
              <a:gd name="connsiteX4" fmla="*/ 8348630 w 10120825"/>
              <a:gd name="connsiteY4" fmla="*/ 8149514 h 10163044"/>
              <a:gd name="connsiteX5" fmla="*/ 5550356 w 10120825"/>
              <a:gd name="connsiteY5" fmla="*/ 10162776 h 10163044"/>
              <a:gd name="connsiteX6" fmla="*/ 1882517 w 10120825"/>
              <a:gd name="connsiteY6" fmla="*/ 8267079 h 10163044"/>
              <a:gd name="connsiteX7" fmla="*/ 53 w 10120825"/>
              <a:gd name="connsiteY7" fmla="*/ 5130410 h 10163044"/>
              <a:gd name="connsiteX0" fmla="*/ 54 w 10120826"/>
              <a:gd name="connsiteY0" fmla="*/ 5130410 h 10163044"/>
              <a:gd name="connsiteX1" fmla="*/ 1908644 w 10120826"/>
              <a:gd name="connsiteY1" fmla="*/ 2088347 h 10163044"/>
              <a:gd name="connsiteX2" fmla="*/ 5053968 w 10120826"/>
              <a:gd name="connsiteY2" fmla="*/ 71917 h 10163044"/>
              <a:gd name="connsiteX3" fmla="*/ 10029504 w 10120826"/>
              <a:gd name="connsiteY3" fmla="*/ 4673210 h 10163044"/>
              <a:gd name="connsiteX4" fmla="*/ 8348631 w 10120826"/>
              <a:gd name="connsiteY4" fmla="*/ 8149514 h 10163044"/>
              <a:gd name="connsiteX5" fmla="*/ 5550357 w 10120826"/>
              <a:gd name="connsiteY5" fmla="*/ 10162776 h 10163044"/>
              <a:gd name="connsiteX6" fmla="*/ 1882518 w 10120826"/>
              <a:gd name="connsiteY6" fmla="*/ 8267079 h 10163044"/>
              <a:gd name="connsiteX7" fmla="*/ 54 w 10120826"/>
              <a:gd name="connsiteY7" fmla="*/ 5130410 h 10163044"/>
              <a:gd name="connsiteX0" fmla="*/ 54 w 10120826"/>
              <a:gd name="connsiteY0" fmla="*/ 5130410 h 10163044"/>
              <a:gd name="connsiteX1" fmla="*/ 1908644 w 10120826"/>
              <a:gd name="connsiteY1" fmla="*/ 2088347 h 10163044"/>
              <a:gd name="connsiteX2" fmla="*/ 5053968 w 10120826"/>
              <a:gd name="connsiteY2" fmla="*/ 71917 h 10163044"/>
              <a:gd name="connsiteX3" fmla="*/ 10029504 w 10120826"/>
              <a:gd name="connsiteY3" fmla="*/ 4673210 h 10163044"/>
              <a:gd name="connsiteX4" fmla="*/ 8348631 w 10120826"/>
              <a:gd name="connsiteY4" fmla="*/ 8149514 h 10163044"/>
              <a:gd name="connsiteX5" fmla="*/ 5550357 w 10120826"/>
              <a:gd name="connsiteY5" fmla="*/ 10162776 h 10163044"/>
              <a:gd name="connsiteX6" fmla="*/ 1882518 w 10120826"/>
              <a:gd name="connsiteY6" fmla="*/ 8267079 h 10163044"/>
              <a:gd name="connsiteX7" fmla="*/ 54 w 10120826"/>
              <a:gd name="connsiteY7" fmla="*/ 5130410 h 10163044"/>
              <a:gd name="connsiteX0" fmla="*/ 54 w 10107041"/>
              <a:gd name="connsiteY0" fmla="*/ 5130410 h 10163044"/>
              <a:gd name="connsiteX1" fmla="*/ 1894859 w 10107041"/>
              <a:gd name="connsiteY1" fmla="*/ 2088347 h 10163044"/>
              <a:gd name="connsiteX2" fmla="*/ 5040183 w 10107041"/>
              <a:gd name="connsiteY2" fmla="*/ 71917 h 10163044"/>
              <a:gd name="connsiteX3" fmla="*/ 10015719 w 10107041"/>
              <a:gd name="connsiteY3" fmla="*/ 4673210 h 10163044"/>
              <a:gd name="connsiteX4" fmla="*/ 8334846 w 10107041"/>
              <a:gd name="connsiteY4" fmla="*/ 8149514 h 10163044"/>
              <a:gd name="connsiteX5" fmla="*/ 5536572 w 10107041"/>
              <a:gd name="connsiteY5" fmla="*/ 10162776 h 10163044"/>
              <a:gd name="connsiteX6" fmla="*/ 1868733 w 10107041"/>
              <a:gd name="connsiteY6" fmla="*/ 8267079 h 10163044"/>
              <a:gd name="connsiteX7" fmla="*/ 54 w 10107041"/>
              <a:gd name="connsiteY7" fmla="*/ 5130410 h 10163044"/>
              <a:gd name="connsiteX0" fmla="*/ 54 w 10130736"/>
              <a:gd name="connsiteY0" fmla="*/ 4928866 h 9961500"/>
              <a:gd name="connsiteX1" fmla="*/ 1894859 w 10130736"/>
              <a:gd name="connsiteY1" fmla="*/ 1886803 h 9961500"/>
              <a:gd name="connsiteX2" fmla="*/ 5139037 w 10130736"/>
              <a:gd name="connsiteY2" fmla="*/ 80438 h 9961500"/>
              <a:gd name="connsiteX3" fmla="*/ 10015719 w 10130736"/>
              <a:gd name="connsiteY3" fmla="*/ 4471666 h 9961500"/>
              <a:gd name="connsiteX4" fmla="*/ 8334846 w 10130736"/>
              <a:gd name="connsiteY4" fmla="*/ 7947970 h 9961500"/>
              <a:gd name="connsiteX5" fmla="*/ 5536572 w 10130736"/>
              <a:gd name="connsiteY5" fmla="*/ 9961232 h 9961500"/>
              <a:gd name="connsiteX6" fmla="*/ 1868733 w 10130736"/>
              <a:gd name="connsiteY6" fmla="*/ 8065535 h 9961500"/>
              <a:gd name="connsiteX7" fmla="*/ 54 w 10130736"/>
              <a:gd name="connsiteY7" fmla="*/ 4928866 h 9961500"/>
              <a:gd name="connsiteX0" fmla="*/ 54 w 10130736"/>
              <a:gd name="connsiteY0" fmla="*/ 4848429 h 9881063"/>
              <a:gd name="connsiteX1" fmla="*/ 1894859 w 10130736"/>
              <a:gd name="connsiteY1" fmla="*/ 1806366 h 9881063"/>
              <a:gd name="connsiteX2" fmla="*/ 5139037 w 10130736"/>
              <a:gd name="connsiteY2" fmla="*/ 1 h 9881063"/>
              <a:gd name="connsiteX3" fmla="*/ 10015719 w 10130736"/>
              <a:gd name="connsiteY3" fmla="*/ 4391229 h 9881063"/>
              <a:gd name="connsiteX4" fmla="*/ 8334846 w 10130736"/>
              <a:gd name="connsiteY4" fmla="*/ 7867533 h 9881063"/>
              <a:gd name="connsiteX5" fmla="*/ 5536572 w 10130736"/>
              <a:gd name="connsiteY5" fmla="*/ 9880795 h 9881063"/>
              <a:gd name="connsiteX6" fmla="*/ 1868733 w 10130736"/>
              <a:gd name="connsiteY6" fmla="*/ 7985098 h 9881063"/>
              <a:gd name="connsiteX7" fmla="*/ 54 w 10130736"/>
              <a:gd name="connsiteY7" fmla="*/ 4848429 h 9881063"/>
              <a:gd name="connsiteX0" fmla="*/ 54 w 10130736"/>
              <a:gd name="connsiteY0" fmla="*/ 5021423 h 10054057"/>
              <a:gd name="connsiteX1" fmla="*/ 1894859 w 10130736"/>
              <a:gd name="connsiteY1" fmla="*/ 1979360 h 10054057"/>
              <a:gd name="connsiteX2" fmla="*/ 5139037 w 10130736"/>
              <a:gd name="connsiteY2" fmla="*/ 0 h 10054057"/>
              <a:gd name="connsiteX3" fmla="*/ 10015719 w 10130736"/>
              <a:gd name="connsiteY3" fmla="*/ 4564223 h 10054057"/>
              <a:gd name="connsiteX4" fmla="*/ 8334846 w 10130736"/>
              <a:gd name="connsiteY4" fmla="*/ 8040527 h 10054057"/>
              <a:gd name="connsiteX5" fmla="*/ 5536572 w 10130736"/>
              <a:gd name="connsiteY5" fmla="*/ 10053789 h 10054057"/>
              <a:gd name="connsiteX6" fmla="*/ 1868733 w 10130736"/>
              <a:gd name="connsiteY6" fmla="*/ 8158092 h 10054057"/>
              <a:gd name="connsiteX7" fmla="*/ 54 w 10130736"/>
              <a:gd name="connsiteY7" fmla="*/ 5021423 h 10054057"/>
              <a:gd name="connsiteX0" fmla="*/ 54 w 10130736"/>
              <a:gd name="connsiteY0" fmla="*/ 5022202 h 10054836"/>
              <a:gd name="connsiteX1" fmla="*/ 1894859 w 10130736"/>
              <a:gd name="connsiteY1" fmla="*/ 1980139 h 10054836"/>
              <a:gd name="connsiteX2" fmla="*/ 5139037 w 10130736"/>
              <a:gd name="connsiteY2" fmla="*/ 779 h 10054836"/>
              <a:gd name="connsiteX3" fmla="*/ 10015719 w 10130736"/>
              <a:gd name="connsiteY3" fmla="*/ 4565002 h 10054836"/>
              <a:gd name="connsiteX4" fmla="*/ 8334846 w 10130736"/>
              <a:gd name="connsiteY4" fmla="*/ 8041306 h 10054836"/>
              <a:gd name="connsiteX5" fmla="*/ 5536572 w 10130736"/>
              <a:gd name="connsiteY5" fmla="*/ 10054568 h 10054836"/>
              <a:gd name="connsiteX6" fmla="*/ 1868733 w 10130736"/>
              <a:gd name="connsiteY6" fmla="*/ 8158871 h 10054836"/>
              <a:gd name="connsiteX7" fmla="*/ 54 w 10130736"/>
              <a:gd name="connsiteY7" fmla="*/ 5022202 h 10054836"/>
              <a:gd name="connsiteX0" fmla="*/ 54 w 10017214"/>
              <a:gd name="connsiteY0" fmla="*/ 5021946 h 10054580"/>
              <a:gd name="connsiteX1" fmla="*/ 1894859 w 10017214"/>
              <a:gd name="connsiteY1" fmla="*/ 1979883 h 10054580"/>
              <a:gd name="connsiteX2" fmla="*/ 5139037 w 10017214"/>
              <a:gd name="connsiteY2" fmla="*/ 523 h 10054580"/>
              <a:gd name="connsiteX3" fmla="*/ 8067587 w 10017214"/>
              <a:gd name="connsiteY3" fmla="*/ 1813597 h 10054580"/>
              <a:gd name="connsiteX4" fmla="*/ 10015719 w 10017214"/>
              <a:gd name="connsiteY4" fmla="*/ 4564746 h 10054580"/>
              <a:gd name="connsiteX5" fmla="*/ 8334846 w 10017214"/>
              <a:gd name="connsiteY5" fmla="*/ 8041050 h 10054580"/>
              <a:gd name="connsiteX6" fmla="*/ 5536572 w 10017214"/>
              <a:gd name="connsiteY6" fmla="*/ 10054312 h 10054580"/>
              <a:gd name="connsiteX7" fmla="*/ 1868733 w 10017214"/>
              <a:gd name="connsiteY7" fmla="*/ 8158615 h 10054580"/>
              <a:gd name="connsiteX8" fmla="*/ 54 w 10017214"/>
              <a:gd name="connsiteY8" fmla="*/ 5021946 h 10054580"/>
              <a:gd name="connsiteX0" fmla="*/ 54 w 10017214"/>
              <a:gd name="connsiteY0" fmla="*/ 5021723 h 10054357"/>
              <a:gd name="connsiteX1" fmla="*/ 1894859 w 10017214"/>
              <a:gd name="connsiteY1" fmla="*/ 1979660 h 10054357"/>
              <a:gd name="connsiteX2" fmla="*/ 5139037 w 10017214"/>
              <a:gd name="connsiteY2" fmla="*/ 300 h 10054357"/>
              <a:gd name="connsiteX3" fmla="*/ 8067587 w 10017214"/>
              <a:gd name="connsiteY3" fmla="*/ 1813374 h 10054357"/>
              <a:gd name="connsiteX4" fmla="*/ 10015719 w 10017214"/>
              <a:gd name="connsiteY4" fmla="*/ 4564523 h 10054357"/>
              <a:gd name="connsiteX5" fmla="*/ 8334846 w 10017214"/>
              <a:gd name="connsiteY5" fmla="*/ 8040827 h 10054357"/>
              <a:gd name="connsiteX6" fmla="*/ 5536572 w 10017214"/>
              <a:gd name="connsiteY6" fmla="*/ 10054089 h 10054357"/>
              <a:gd name="connsiteX7" fmla="*/ 1868733 w 10017214"/>
              <a:gd name="connsiteY7" fmla="*/ 8158392 h 10054357"/>
              <a:gd name="connsiteX8" fmla="*/ 54 w 10017214"/>
              <a:gd name="connsiteY8" fmla="*/ 5021723 h 10054357"/>
              <a:gd name="connsiteX0" fmla="*/ 54 w 10017214"/>
              <a:gd name="connsiteY0" fmla="*/ 5023500 h 10056134"/>
              <a:gd name="connsiteX1" fmla="*/ 1894859 w 10017214"/>
              <a:gd name="connsiteY1" fmla="*/ 1981437 h 10056134"/>
              <a:gd name="connsiteX2" fmla="*/ 5139037 w 10017214"/>
              <a:gd name="connsiteY2" fmla="*/ 2077 h 10056134"/>
              <a:gd name="connsiteX3" fmla="*/ 8067587 w 10017214"/>
              <a:gd name="connsiteY3" fmla="*/ 1815151 h 10056134"/>
              <a:gd name="connsiteX4" fmla="*/ 10015719 w 10017214"/>
              <a:gd name="connsiteY4" fmla="*/ 4566300 h 10056134"/>
              <a:gd name="connsiteX5" fmla="*/ 8334846 w 10017214"/>
              <a:gd name="connsiteY5" fmla="*/ 8042604 h 10056134"/>
              <a:gd name="connsiteX6" fmla="*/ 5536572 w 10017214"/>
              <a:gd name="connsiteY6" fmla="*/ 10055866 h 10056134"/>
              <a:gd name="connsiteX7" fmla="*/ 1868733 w 10017214"/>
              <a:gd name="connsiteY7" fmla="*/ 8160169 h 10056134"/>
              <a:gd name="connsiteX8" fmla="*/ 54 w 10017214"/>
              <a:gd name="connsiteY8" fmla="*/ 5023500 h 10056134"/>
              <a:gd name="connsiteX0" fmla="*/ 54 w 10140617"/>
              <a:gd name="connsiteY0" fmla="*/ 5023500 h 10056134"/>
              <a:gd name="connsiteX1" fmla="*/ 1894859 w 10140617"/>
              <a:gd name="connsiteY1" fmla="*/ 1981437 h 10056134"/>
              <a:gd name="connsiteX2" fmla="*/ 5139037 w 10140617"/>
              <a:gd name="connsiteY2" fmla="*/ 2077 h 10056134"/>
              <a:gd name="connsiteX3" fmla="*/ 8067587 w 10140617"/>
              <a:gd name="connsiteY3" fmla="*/ 1815151 h 10056134"/>
              <a:gd name="connsiteX4" fmla="*/ 10139286 w 10140617"/>
              <a:gd name="connsiteY4" fmla="*/ 5085284 h 10056134"/>
              <a:gd name="connsiteX5" fmla="*/ 8334846 w 10140617"/>
              <a:gd name="connsiteY5" fmla="*/ 8042604 h 10056134"/>
              <a:gd name="connsiteX6" fmla="*/ 5536572 w 10140617"/>
              <a:gd name="connsiteY6" fmla="*/ 10055866 h 10056134"/>
              <a:gd name="connsiteX7" fmla="*/ 1868733 w 10140617"/>
              <a:gd name="connsiteY7" fmla="*/ 8160169 h 10056134"/>
              <a:gd name="connsiteX8" fmla="*/ 54 w 10140617"/>
              <a:gd name="connsiteY8" fmla="*/ 5023500 h 10056134"/>
              <a:gd name="connsiteX0" fmla="*/ 54 w 10141707"/>
              <a:gd name="connsiteY0" fmla="*/ 5023500 h 10056134"/>
              <a:gd name="connsiteX1" fmla="*/ 1894859 w 10141707"/>
              <a:gd name="connsiteY1" fmla="*/ 1981437 h 10056134"/>
              <a:gd name="connsiteX2" fmla="*/ 5139037 w 10141707"/>
              <a:gd name="connsiteY2" fmla="*/ 2077 h 10056134"/>
              <a:gd name="connsiteX3" fmla="*/ 8067587 w 10141707"/>
              <a:gd name="connsiteY3" fmla="*/ 1815151 h 10056134"/>
              <a:gd name="connsiteX4" fmla="*/ 10139286 w 10141707"/>
              <a:gd name="connsiteY4" fmla="*/ 5085284 h 10056134"/>
              <a:gd name="connsiteX5" fmla="*/ 8334846 w 10141707"/>
              <a:gd name="connsiteY5" fmla="*/ 8042604 h 10056134"/>
              <a:gd name="connsiteX6" fmla="*/ 5536572 w 10141707"/>
              <a:gd name="connsiteY6" fmla="*/ 10055866 h 10056134"/>
              <a:gd name="connsiteX7" fmla="*/ 1868733 w 10141707"/>
              <a:gd name="connsiteY7" fmla="*/ 8160169 h 10056134"/>
              <a:gd name="connsiteX8" fmla="*/ 54 w 10141707"/>
              <a:gd name="connsiteY8" fmla="*/ 5023500 h 10056134"/>
              <a:gd name="connsiteX0" fmla="*/ 54 w 10141509"/>
              <a:gd name="connsiteY0" fmla="*/ 5023500 h 10056134"/>
              <a:gd name="connsiteX1" fmla="*/ 1894859 w 10141509"/>
              <a:gd name="connsiteY1" fmla="*/ 1981437 h 10056134"/>
              <a:gd name="connsiteX2" fmla="*/ 5139037 w 10141509"/>
              <a:gd name="connsiteY2" fmla="*/ 2077 h 10056134"/>
              <a:gd name="connsiteX3" fmla="*/ 8067587 w 10141509"/>
              <a:gd name="connsiteY3" fmla="*/ 1815151 h 10056134"/>
              <a:gd name="connsiteX4" fmla="*/ 10139286 w 10141509"/>
              <a:gd name="connsiteY4" fmla="*/ 5085284 h 10056134"/>
              <a:gd name="connsiteX5" fmla="*/ 8334846 w 10141509"/>
              <a:gd name="connsiteY5" fmla="*/ 8042604 h 10056134"/>
              <a:gd name="connsiteX6" fmla="*/ 5536572 w 10141509"/>
              <a:gd name="connsiteY6" fmla="*/ 10055866 h 10056134"/>
              <a:gd name="connsiteX7" fmla="*/ 1868733 w 10141509"/>
              <a:gd name="connsiteY7" fmla="*/ 8160169 h 10056134"/>
              <a:gd name="connsiteX8" fmla="*/ 54 w 10141509"/>
              <a:gd name="connsiteY8" fmla="*/ 5023500 h 10056134"/>
              <a:gd name="connsiteX0" fmla="*/ 54 w 10139298"/>
              <a:gd name="connsiteY0" fmla="*/ 5023500 h 10056134"/>
              <a:gd name="connsiteX1" fmla="*/ 1894859 w 10139298"/>
              <a:gd name="connsiteY1" fmla="*/ 1981437 h 10056134"/>
              <a:gd name="connsiteX2" fmla="*/ 5139037 w 10139298"/>
              <a:gd name="connsiteY2" fmla="*/ 2077 h 10056134"/>
              <a:gd name="connsiteX3" fmla="*/ 8067587 w 10139298"/>
              <a:gd name="connsiteY3" fmla="*/ 1815151 h 10056134"/>
              <a:gd name="connsiteX4" fmla="*/ 10139286 w 10139298"/>
              <a:gd name="connsiteY4" fmla="*/ 5085284 h 10056134"/>
              <a:gd name="connsiteX5" fmla="*/ 8334846 w 10139298"/>
              <a:gd name="connsiteY5" fmla="*/ 8042604 h 10056134"/>
              <a:gd name="connsiteX6" fmla="*/ 5536572 w 10139298"/>
              <a:gd name="connsiteY6" fmla="*/ 10055866 h 10056134"/>
              <a:gd name="connsiteX7" fmla="*/ 1868733 w 10139298"/>
              <a:gd name="connsiteY7" fmla="*/ 8160169 h 10056134"/>
              <a:gd name="connsiteX8" fmla="*/ 54 w 10139298"/>
              <a:gd name="connsiteY8" fmla="*/ 5023500 h 10056134"/>
              <a:gd name="connsiteX0" fmla="*/ 54 w 10140192"/>
              <a:gd name="connsiteY0" fmla="*/ 5023500 h 10056134"/>
              <a:gd name="connsiteX1" fmla="*/ 1894859 w 10140192"/>
              <a:gd name="connsiteY1" fmla="*/ 1981437 h 10056134"/>
              <a:gd name="connsiteX2" fmla="*/ 5139037 w 10140192"/>
              <a:gd name="connsiteY2" fmla="*/ 2077 h 10056134"/>
              <a:gd name="connsiteX3" fmla="*/ 8067587 w 10140192"/>
              <a:gd name="connsiteY3" fmla="*/ 1815151 h 10056134"/>
              <a:gd name="connsiteX4" fmla="*/ 10139286 w 10140192"/>
              <a:gd name="connsiteY4" fmla="*/ 5085284 h 10056134"/>
              <a:gd name="connsiteX5" fmla="*/ 8334846 w 10140192"/>
              <a:gd name="connsiteY5" fmla="*/ 8042604 h 10056134"/>
              <a:gd name="connsiteX6" fmla="*/ 5536572 w 10140192"/>
              <a:gd name="connsiteY6" fmla="*/ 10055866 h 10056134"/>
              <a:gd name="connsiteX7" fmla="*/ 1868733 w 10140192"/>
              <a:gd name="connsiteY7" fmla="*/ 8160169 h 10056134"/>
              <a:gd name="connsiteX8" fmla="*/ 54 w 10140192"/>
              <a:gd name="connsiteY8" fmla="*/ 5023500 h 10056134"/>
              <a:gd name="connsiteX0" fmla="*/ 54 w 10140192"/>
              <a:gd name="connsiteY0" fmla="*/ 5023500 h 10154965"/>
              <a:gd name="connsiteX1" fmla="*/ 1894859 w 10140192"/>
              <a:gd name="connsiteY1" fmla="*/ 1981437 h 10154965"/>
              <a:gd name="connsiteX2" fmla="*/ 5139037 w 10140192"/>
              <a:gd name="connsiteY2" fmla="*/ 2077 h 10154965"/>
              <a:gd name="connsiteX3" fmla="*/ 8067587 w 10140192"/>
              <a:gd name="connsiteY3" fmla="*/ 1815151 h 10154965"/>
              <a:gd name="connsiteX4" fmla="*/ 10139286 w 10140192"/>
              <a:gd name="connsiteY4" fmla="*/ 5085284 h 10154965"/>
              <a:gd name="connsiteX5" fmla="*/ 8334846 w 10140192"/>
              <a:gd name="connsiteY5" fmla="*/ 8042604 h 10154965"/>
              <a:gd name="connsiteX6" fmla="*/ 5178226 w 10140192"/>
              <a:gd name="connsiteY6" fmla="*/ 10154720 h 10154965"/>
              <a:gd name="connsiteX7" fmla="*/ 1868733 w 10140192"/>
              <a:gd name="connsiteY7" fmla="*/ 8160169 h 10154965"/>
              <a:gd name="connsiteX8" fmla="*/ 54 w 10140192"/>
              <a:gd name="connsiteY8" fmla="*/ 5023500 h 10154965"/>
              <a:gd name="connsiteX0" fmla="*/ 54 w 10140192"/>
              <a:gd name="connsiteY0" fmla="*/ 5023500 h 10156343"/>
              <a:gd name="connsiteX1" fmla="*/ 1894859 w 10140192"/>
              <a:gd name="connsiteY1" fmla="*/ 1981437 h 10156343"/>
              <a:gd name="connsiteX2" fmla="*/ 5139037 w 10140192"/>
              <a:gd name="connsiteY2" fmla="*/ 2077 h 10156343"/>
              <a:gd name="connsiteX3" fmla="*/ 8067587 w 10140192"/>
              <a:gd name="connsiteY3" fmla="*/ 1815151 h 10156343"/>
              <a:gd name="connsiteX4" fmla="*/ 10139286 w 10140192"/>
              <a:gd name="connsiteY4" fmla="*/ 5085284 h 10156343"/>
              <a:gd name="connsiteX5" fmla="*/ 8334846 w 10140192"/>
              <a:gd name="connsiteY5" fmla="*/ 8042604 h 10156343"/>
              <a:gd name="connsiteX6" fmla="*/ 5178226 w 10140192"/>
              <a:gd name="connsiteY6" fmla="*/ 10154720 h 10156343"/>
              <a:gd name="connsiteX7" fmla="*/ 1868733 w 10140192"/>
              <a:gd name="connsiteY7" fmla="*/ 8160169 h 10156343"/>
              <a:gd name="connsiteX8" fmla="*/ 54 w 10140192"/>
              <a:gd name="connsiteY8" fmla="*/ 5023500 h 10156343"/>
              <a:gd name="connsiteX0" fmla="*/ 54 w 10140192"/>
              <a:gd name="connsiteY0" fmla="*/ 5023500 h 10156343"/>
              <a:gd name="connsiteX1" fmla="*/ 1894859 w 10140192"/>
              <a:gd name="connsiteY1" fmla="*/ 1981437 h 10156343"/>
              <a:gd name="connsiteX2" fmla="*/ 5139037 w 10140192"/>
              <a:gd name="connsiteY2" fmla="*/ 2077 h 10156343"/>
              <a:gd name="connsiteX3" fmla="*/ 8067587 w 10140192"/>
              <a:gd name="connsiteY3" fmla="*/ 1815151 h 10156343"/>
              <a:gd name="connsiteX4" fmla="*/ 10139286 w 10140192"/>
              <a:gd name="connsiteY4" fmla="*/ 5085284 h 10156343"/>
              <a:gd name="connsiteX5" fmla="*/ 8334846 w 10140192"/>
              <a:gd name="connsiteY5" fmla="*/ 8042604 h 10156343"/>
              <a:gd name="connsiteX6" fmla="*/ 5178226 w 10140192"/>
              <a:gd name="connsiteY6" fmla="*/ 10154720 h 10156343"/>
              <a:gd name="connsiteX7" fmla="*/ 1868733 w 10140192"/>
              <a:gd name="connsiteY7" fmla="*/ 8160169 h 10156343"/>
              <a:gd name="connsiteX8" fmla="*/ 54 w 10140192"/>
              <a:gd name="connsiteY8" fmla="*/ 5023500 h 10156343"/>
              <a:gd name="connsiteX0" fmla="*/ 54 w 10140192"/>
              <a:gd name="connsiteY0" fmla="*/ 5023500 h 10155931"/>
              <a:gd name="connsiteX1" fmla="*/ 1894859 w 10140192"/>
              <a:gd name="connsiteY1" fmla="*/ 1981437 h 10155931"/>
              <a:gd name="connsiteX2" fmla="*/ 5139037 w 10140192"/>
              <a:gd name="connsiteY2" fmla="*/ 2077 h 10155931"/>
              <a:gd name="connsiteX3" fmla="*/ 8067587 w 10140192"/>
              <a:gd name="connsiteY3" fmla="*/ 1815151 h 10155931"/>
              <a:gd name="connsiteX4" fmla="*/ 10139286 w 10140192"/>
              <a:gd name="connsiteY4" fmla="*/ 5085284 h 10155931"/>
              <a:gd name="connsiteX5" fmla="*/ 8334846 w 10140192"/>
              <a:gd name="connsiteY5" fmla="*/ 8042604 h 10155931"/>
              <a:gd name="connsiteX6" fmla="*/ 5178226 w 10140192"/>
              <a:gd name="connsiteY6" fmla="*/ 10154720 h 10155931"/>
              <a:gd name="connsiteX7" fmla="*/ 1868733 w 10140192"/>
              <a:gd name="connsiteY7" fmla="*/ 8160169 h 10155931"/>
              <a:gd name="connsiteX8" fmla="*/ 54 w 10140192"/>
              <a:gd name="connsiteY8" fmla="*/ 5023500 h 10155931"/>
              <a:gd name="connsiteX0" fmla="*/ 54 w 10140192"/>
              <a:gd name="connsiteY0" fmla="*/ 5023500 h 10155931"/>
              <a:gd name="connsiteX1" fmla="*/ 1894859 w 10140192"/>
              <a:gd name="connsiteY1" fmla="*/ 1981437 h 10155931"/>
              <a:gd name="connsiteX2" fmla="*/ 5139037 w 10140192"/>
              <a:gd name="connsiteY2" fmla="*/ 2077 h 10155931"/>
              <a:gd name="connsiteX3" fmla="*/ 8067587 w 10140192"/>
              <a:gd name="connsiteY3" fmla="*/ 1815151 h 10155931"/>
              <a:gd name="connsiteX4" fmla="*/ 10139286 w 10140192"/>
              <a:gd name="connsiteY4" fmla="*/ 5085284 h 10155931"/>
              <a:gd name="connsiteX5" fmla="*/ 8334846 w 10140192"/>
              <a:gd name="connsiteY5" fmla="*/ 8042604 h 10155931"/>
              <a:gd name="connsiteX6" fmla="*/ 5178226 w 10140192"/>
              <a:gd name="connsiteY6" fmla="*/ 10154720 h 10155931"/>
              <a:gd name="connsiteX7" fmla="*/ 1868733 w 10140192"/>
              <a:gd name="connsiteY7" fmla="*/ 8160169 h 10155931"/>
              <a:gd name="connsiteX8" fmla="*/ 54 w 10140192"/>
              <a:gd name="connsiteY8" fmla="*/ 5023500 h 10155931"/>
              <a:gd name="connsiteX0" fmla="*/ 3857 w 10143995"/>
              <a:gd name="connsiteY0" fmla="*/ 5023500 h 10155931"/>
              <a:gd name="connsiteX1" fmla="*/ 1898662 w 10143995"/>
              <a:gd name="connsiteY1" fmla="*/ 1981437 h 10155931"/>
              <a:gd name="connsiteX2" fmla="*/ 5142840 w 10143995"/>
              <a:gd name="connsiteY2" fmla="*/ 2077 h 10155931"/>
              <a:gd name="connsiteX3" fmla="*/ 8071390 w 10143995"/>
              <a:gd name="connsiteY3" fmla="*/ 1815151 h 10155931"/>
              <a:gd name="connsiteX4" fmla="*/ 10143089 w 10143995"/>
              <a:gd name="connsiteY4" fmla="*/ 5085284 h 10155931"/>
              <a:gd name="connsiteX5" fmla="*/ 8338649 w 10143995"/>
              <a:gd name="connsiteY5" fmla="*/ 8042604 h 10155931"/>
              <a:gd name="connsiteX6" fmla="*/ 5182029 w 10143995"/>
              <a:gd name="connsiteY6" fmla="*/ 10154720 h 10155931"/>
              <a:gd name="connsiteX7" fmla="*/ 1872536 w 10143995"/>
              <a:gd name="connsiteY7" fmla="*/ 8160169 h 10155931"/>
              <a:gd name="connsiteX8" fmla="*/ 3857 w 10143995"/>
              <a:gd name="connsiteY8" fmla="*/ 5023500 h 10155931"/>
              <a:gd name="connsiteX0" fmla="*/ 3857 w 10143995"/>
              <a:gd name="connsiteY0" fmla="*/ 5023500 h 10155907"/>
              <a:gd name="connsiteX1" fmla="*/ 1898662 w 10143995"/>
              <a:gd name="connsiteY1" fmla="*/ 1981437 h 10155907"/>
              <a:gd name="connsiteX2" fmla="*/ 5142840 w 10143995"/>
              <a:gd name="connsiteY2" fmla="*/ 2077 h 10155907"/>
              <a:gd name="connsiteX3" fmla="*/ 8071390 w 10143995"/>
              <a:gd name="connsiteY3" fmla="*/ 1815151 h 10155907"/>
              <a:gd name="connsiteX4" fmla="*/ 10143089 w 10143995"/>
              <a:gd name="connsiteY4" fmla="*/ 5085284 h 10155907"/>
              <a:gd name="connsiteX5" fmla="*/ 8338649 w 10143995"/>
              <a:gd name="connsiteY5" fmla="*/ 8042604 h 10155907"/>
              <a:gd name="connsiteX6" fmla="*/ 5182029 w 10143995"/>
              <a:gd name="connsiteY6" fmla="*/ 10154720 h 10155907"/>
              <a:gd name="connsiteX7" fmla="*/ 1872536 w 10143995"/>
              <a:gd name="connsiteY7" fmla="*/ 8160169 h 10155907"/>
              <a:gd name="connsiteX8" fmla="*/ 3857 w 10143995"/>
              <a:gd name="connsiteY8" fmla="*/ 5023500 h 10155907"/>
              <a:gd name="connsiteX0" fmla="*/ 57 w 10140195"/>
              <a:gd name="connsiteY0" fmla="*/ 5023500 h 10155907"/>
              <a:gd name="connsiteX1" fmla="*/ 1894862 w 10140195"/>
              <a:gd name="connsiteY1" fmla="*/ 1981437 h 10155907"/>
              <a:gd name="connsiteX2" fmla="*/ 5139040 w 10140195"/>
              <a:gd name="connsiteY2" fmla="*/ 2077 h 10155907"/>
              <a:gd name="connsiteX3" fmla="*/ 8067590 w 10140195"/>
              <a:gd name="connsiteY3" fmla="*/ 1815151 h 10155907"/>
              <a:gd name="connsiteX4" fmla="*/ 10139289 w 10140195"/>
              <a:gd name="connsiteY4" fmla="*/ 5085284 h 10155907"/>
              <a:gd name="connsiteX5" fmla="*/ 8334849 w 10140195"/>
              <a:gd name="connsiteY5" fmla="*/ 8042604 h 10155907"/>
              <a:gd name="connsiteX6" fmla="*/ 5178229 w 10140195"/>
              <a:gd name="connsiteY6" fmla="*/ 10154720 h 10155907"/>
              <a:gd name="connsiteX7" fmla="*/ 1868736 w 10140195"/>
              <a:gd name="connsiteY7" fmla="*/ 8160169 h 10155907"/>
              <a:gd name="connsiteX8" fmla="*/ 57 w 10140195"/>
              <a:gd name="connsiteY8" fmla="*/ 5023500 h 10155907"/>
              <a:gd name="connsiteX0" fmla="*/ 787 w 10140925"/>
              <a:gd name="connsiteY0" fmla="*/ 5023500 h 10155907"/>
              <a:gd name="connsiteX1" fmla="*/ 1895592 w 10140925"/>
              <a:gd name="connsiteY1" fmla="*/ 1981437 h 10155907"/>
              <a:gd name="connsiteX2" fmla="*/ 5139770 w 10140925"/>
              <a:gd name="connsiteY2" fmla="*/ 2077 h 10155907"/>
              <a:gd name="connsiteX3" fmla="*/ 8068320 w 10140925"/>
              <a:gd name="connsiteY3" fmla="*/ 1815151 h 10155907"/>
              <a:gd name="connsiteX4" fmla="*/ 10140019 w 10140925"/>
              <a:gd name="connsiteY4" fmla="*/ 5085284 h 10155907"/>
              <a:gd name="connsiteX5" fmla="*/ 8335579 w 10140925"/>
              <a:gd name="connsiteY5" fmla="*/ 8042604 h 10155907"/>
              <a:gd name="connsiteX6" fmla="*/ 5178959 w 10140925"/>
              <a:gd name="connsiteY6" fmla="*/ 10154720 h 10155907"/>
              <a:gd name="connsiteX7" fmla="*/ 1869466 w 10140925"/>
              <a:gd name="connsiteY7" fmla="*/ 8160169 h 10155907"/>
              <a:gd name="connsiteX8" fmla="*/ 787 w 10140925"/>
              <a:gd name="connsiteY8" fmla="*/ 5023500 h 10155907"/>
              <a:gd name="connsiteX0" fmla="*/ 787 w 10140925"/>
              <a:gd name="connsiteY0" fmla="*/ 5023500 h 10155907"/>
              <a:gd name="connsiteX1" fmla="*/ 1895592 w 10140925"/>
              <a:gd name="connsiteY1" fmla="*/ 1981437 h 10155907"/>
              <a:gd name="connsiteX2" fmla="*/ 5139770 w 10140925"/>
              <a:gd name="connsiteY2" fmla="*/ 2077 h 10155907"/>
              <a:gd name="connsiteX3" fmla="*/ 8068320 w 10140925"/>
              <a:gd name="connsiteY3" fmla="*/ 1815151 h 10155907"/>
              <a:gd name="connsiteX4" fmla="*/ 10140019 w 10140925"/>
              <a:gd name="connsiteY4" fmla="*/ 5085284 h 10155907"/>
              <a:gd name="connsiteX5" fmla="*/ 8335579 w 10140925"/>
              <a:gd name="connsiteY5" fmla="*/ 8042604 h 10155907"/>
              <a:gd name="connsiteX6" fmla="*/ 5178959 w 10140925"/>
              <a:gd name="connsiteY6" fmla="*/ 10154720 h 10155907"/>
              <a:gd name="connsiteX7" fmla="*/ 1869466 w 10140925"/>
              <a:gd name="connsiteY7" fmla="*/ 8160169 h 10155907"/>
              <a:gd name="connsiteX8" fmla="*/ 787 w 10140925"/>
              <a:gd name="connsiteY8" fmla="*/ 5023500 h 10155907"/>
              <a:gd name="connsiteX0" fmla="*/ 787 w 10140925"/>
              <a:gd name="connsiteY0" fmla="*/ 5023480 h 10155887"/>
              <a:gd name="connsiteX1" fmla="*/ 1895592 w 10140925"/>
              <a:gd name="connsiteY1" fmla="*/ 1981417 h 10155887"/>
              <a:gd name="connsiteX2" fmla="*/ 5139770 w 10140925"/>
              <a:gd name="connsiteY2" fmla="*/ 2057 h 10155887"/>
              <a:gd name="connsiteX3" fmla="*/ 8068320 w 10140925"/>
              <a:gd name="connsiteY3" fmla="*/ 1815131 h 10155887"/>
              <a:gd name="connsiteX4" fmla="*/ 10140019 w 10140925"/>
              <a:gd name="connsiteY4" fmla="*/ 5085264 h 10155887"/>
              <a:gd name="connsiteX5" fmla="*/ 8335579 w 10140925"/>
              <a:gd name="connsiteY5" fmla="*/ 8042584 h 10155887"/>
              <a:gd name="connsiteX6" fmla="*/ 5178959 w 10140925"/>
              <a:gd name="connsiteY6" fmla="*/ 10154700 h 10155887"/>
              <a:gd name="connsiteX7" fmla="*/ 1869466 w 10140925"/>
              <a:gd name="connsiteY7" fmla="*/ 8160149 h 10155887"/>
              <a:gd name="connsiteX8" fmla="*/ 787 w 10140925"/>
              <a:gd name="connsiteY8" fmla="*/ 5023480 h 10155887"/>
              <a:gd name="connsiteX0" fmla="*/ 787 w 10140925"/>
              <a:gd name="connsiteY0" fmla="*/ 5022720 h 10155127"/>
              <a:gd name="connsiteX1" fmla="*/ 1895592 w 10140925"/>
              <a:gd name="connsiteY1" fmla="*/ 1980657 h 10155127"/>
              <a:gd name="connsiteX2" fmla="*/ 5139770 w 10140925"/>
              <a:gd name="connsiteY2" fmla="*/ 1297 h 10155127"/>
              <a:gd name="connsiteX3" fmla="*/ 8068320 w 10140925"/>
              <a:gd name="connsiteY3" fmla="*/ 1814371 h 10155127"/>
              <a:gd name="connsiteX4" fmla="*/ 10140019 w 10140925"/>
              <a:gd name="connsiteY4" fmla="*/ 5084504 h 10155127"/>
              <a:gd name="connsiteX5" fmla="*/ 8335579 w 10140925"/>
              <a:gd name="connsiteY5" fmla="*/ 8041824 h 10155127"/>
              <a:gd name="connsiteX6" fmla="*/ 5178959 w 10140925"/>
              <a:gd name="connsiteY6" fmla="*/ 10153940 h 10155127"/>
              <a:gd name="connsiteX7" fmla="*/ 1869466 w 10140925"/>
              <a:gd name="connsiteY7" fmla="*/ 8159389 h 10155127"/>
              <a:gd name="connsiteX8" fmla="*/ 787 w 10140925"/>
              <a:gd name="connsiteY8" fmla="*/ 5022720 h 10155127"/>
              <a:gd name="connsiteX0" fmla="*/ 787 w 10140925"/>
              <a:gd name="connsiteY0" fmla="*/ 5022739 h 10155146"/>
              <a:gd name="connsiteX1" fmla="*/ 1895592 w 10140925"/>
              <a:gd name="connsiteY1" fmla="*/ 1980676 h 10155146"/>
              <a:gd name="connsiteX2" fmla="*/ 5139770 w 10140925"/>
              <a:gd name="connsiteY2" fmla="*/ 1316 h 10155146"/>
              <a:gd name="connsiteX3" fmla="*/ 8068320 w 10140925"/>
              <a:gd name="connsiteY3" fmla="*/ 1814390 h 10155146"/>
              <a:gd name="connsiteX4" fmla="*/ 10140019 w 10140925"/>
              <a:gd name="connsiteY4" fmla="*/ 5084523 h 10155146"/>
              <a:gd name="connsiteX5" fmla="*/ 8335579 w 10140925"/>
              <a:gd name="connsiteY5" fmla="*/ 8041843 h 10155146"/>
              <a:gd name="connsiteX6" fmla="*/ 5178959 w 10140925"/>
              <a:gd name="connsiteY6" fmla="*/ 10153959 h 10155146"/>
              <a:gd name="connsiteX7" fmla="*/ 1869466 w 10140925"/>
              <a:gd name="connsiteY7" fmla="*/ 8159408 h 10155146"/>
              <a:gd name="connsiteX8" fmla="*/ 787 w 10140925"/>
              <a:gd name="connsiteY8" fmla="*/ 5022739 h 10155146"/>
              <a:gd name="connsiteX0" fmla="*/ 787 w 10140925"/>
              <a:gd name="connsiteY0" fmla="*/ 5021567 h 10153974"/>
              <a:gd name="connsiteX1" fmla="*/ 1895592 w 10140925"/>
              <a:gd name="connsiteY1" fmla="*/ 1979504 h 10153974"/>
              <a:gd name="connsiteX2" fmla="*/ 5139770 w 10140925"/>
              <a:gd name="connsiteY2" fmla="*/ 144 h 10153974"/>
              <a:gd name="connsiteX3" fmla="*/ 8068320 w 10140925"/>
              <a:gd name="connsiteY3" fmla="*/ 1813218 h 10153974"/>
              <a:gd name="connsiteX4" fmla="*/ 10140019 w 10140925"/>
              <a:gd name="connsiteY4" fmla="*/ 5083351 h 10153974"/>
              <a:gd name="connsiteX5" fmla="*/ 8335579 w 10140925"/>
              <a:gd name="connsiteY5" fmla="*/ 8040671 h 10153974"/>
              <a:gd name="connsiteX6" fmla="*/ 5178959 w 10140925"/>
              <a:gd name="connsiteY6" fmla="*/ 10152787 h 10153974"/>
              <a:gd name="connsiteX7" fmla="*/ 1869466 w 10140925"/>
              <a:gd name="connsiteY7" fmla="*/ 8158236 h 10153974"/>
              <a:gd name="connsiteX8" fmla="*/ 787 w 10140925"/>
              <a:gd name="connsiteY8" fmla="*/ 5021567 h 10153974"/>
              <a:gd name="connsiteX0" fmla="*/ 787 w 10140925"/>
              <a:gd name="connsiteY0" fmla="*/ 5015305 h 10147712"/>
              <a:gd name="connsiteX1" fmla="*/ 1895592 w 10140925"/>
              <a:gd name="connsiteY1" fmla="*/ 1973242 h 10147712"/>
              <a:gd name="connsiteX2" fmla="*/ 5039562 w 10140925"/>
              <a:gd name="connsiteY2" fmla="*/ 145 h 10147712"/>
              <a:gd name="connsiteX3" fmla="*/ 8068320 w 10140925"/>
              <a:gd name="connsiteY3" fmla="*/ 1806956 h 10147712"/>
              <a:gd name="connsiteX4" fmla="*/ 10140019 w 10140925"/>
              <a:gd name="connsiteY4" fmla="*/ 5077089 h 10147712"/>
              <a:gd name="connsiteX5" fmla="*/ 8335579 w 10140925"/>
              <a:gd name="connsiteY5" fmla="*/ 8034409 h 10147712"/>
              <a:gd name="connsiteX6" fmla="*/ 5178959 w 10140925"/>
              <a:gd name="connsiteY6" fmla="*/ 10146525 h 10147712"/>
              <a:gd name="connsiteX7" fmla="*/ 1869466 w 10140925"/>
              <a:gd name="connsiteY7" fmla="*/ 8151974 h 10147712"/>
              <a:gd name="connsiteX8" fmla="*/ 787 w 10140925"/>
              <a:gd name="connsiteY8" fmla="*/ 5015305 h 10147712"/>
              <a:gd name="connsiteX0" fmla="*/ 787 w 10140925"/>
              <a:gd name="connsiteY0" fmla="*/ 5015164 h 10147571"/>
              <a:gd name="connsiteX1" fmla="*/ 1895592 w 10140925"/>
              <a:gd name="connsiteY1" fmla="*/ 1973101 h 10147571"/>
              <a:gd name="connsiteX2" fmla="*/ 5039562 w 10140925"/>
              <a:gd name="connsiteY2" fmla="*/ 4 h 10147571"/>
              <a:gd name="connsiteX3" fmla="*/ 8068320 w 10140925"/>
              <a:gd name="connsiteY3" fmla="*/ 1806815 h 10147571"/>
              <a:gd name="connsiteX4" fmla="*/ 10140019 w 10140925"/>
              <a:gd name="connsiteY4" fmla="*/ 5076948 h 10147571"/>
              <a:gd name="connsiteX5" fmla="*/ 8335579 w 10140925"/>
              <a:gd name="connsiteY5" fmla="*/ 8034268 h 10147571"/>
              <a:gd name="connsiteX6" fmla="*/ 5178959 w 10140925"/>
              <a:gd name="connsiteY6" fmla="*/ 10146384 h 10147571"/>
              <a:gd name="connsiteX7" fmla="*/ 1869466 w 10140925"/>
              <a:gd name="connsiteY7" fmla="*/ 8151833 h 10147571"/>
              <a:gd name="connsiteX8" fmla="*/ 787 w 10140925"/>
              <a:gd name="connsiteY8" fmla="*/ 5015164 h 10147571"/>
              <a:gd name="connsiteX0" fmla="*/ 787 w 10140079"/>
              <a:gd name="connsiteY0" fmla="*/ 5015164 h 10147571"/>
              <a:gd name="connsiteX1" fmla="*/ 1895592 w 10140079"/>
              <a:gd name="connsiteY1" fmla="*/ 1973101 h 10147571"/>
              <a:gd name="connsiteX2" fmla="*/ 5039562 w 10140079"/>
              <a:gd name="connsiteY2" fmla="*/ 4 h 10147571"/>
              <a:gd name="connsiteX3" fmla="*/ 8068320 w 10140079"/>
              <a:gd name="connsiteY3" fmla="*/ 1806815 h 10147571"/>
              <a:gd name="connsiteX4" fmla="*/ 10140019 w 10140079"/>
              <a:gd name="connsiteY4" fmla="*/ 5076948 h 10147571"/>
              <a:gd name="connsiteX5" fmla="*/ 8335579 w 10140079"/>
              <a:gd name="connsiteY5" fmla="*/ 8034268 h 10147571"/>
              <a:gd name="connsiteX6" fmla="*/ 5178959 w 10140079"/>
              <a:gd name="connsiteY6" fmla="*/ 10146384 h 10147571"/>
              <a:gd name="connsiteX7" fmla="*/ 1869466 w 10140079"/>
              <a:gd name="connsiteY7" fmla="*/ 8151833 h 10147571"/>
              <a:gd name="connsiteX8" fmla="*/ 787 w 10140079"/>
              <a:gd name="connsiteY8" fmla="*/ 5015164 h 10147571"/>
              <a:gd name="connsiteX0" fmla="*/ 787 w 10142684"/>
              <a:gd name="connsiteY0" fmla="*/ 5015164 h 10147571"/>
              <a:gd name="connsiteX1" fmla="*/ 1895592 w 10142684"/>
              <a:gd name="connsiteY1" fmla="*/ 1973101 h 10147571"/>
              <a:gd name="connsiteX2" fmla="*/ 5039562 w 10142684"/>
              <a:gd name="connsiteY2" fmla="*/ 4 h 10147571"/>
              <a:gd name="connsiteX3" fmla="*/ 8068320 w 10142684"/>
              <a:gd name="connsiteY3" fmla="*/ 1806815 h 10147571"/>
              <a:gd name="connsiteX4" fmla="*/ 10140019 w 10142684"/>
              <a:gd name="connsiteY4" fmla="*/ 5076948 h 10147571"/>
              <a:gd name="connsiteX5" fmla="*/ 8335579 w 10142684"/>
              <a:gd name="connsiteY5" fmla="*/ 8034268 h 10147571"/>
              <a:gd name="connsiteX6" fmla="*/ 5178959 w 10142684"/>
              <a:gd name="connsiteY6" fmla="*/ 10146384 h 10147571"/>
              <a:gd name="connsiteX7" fmla="*/ 1869466 w 10142684"/>
              <a:gd name="connsiteY7" fmla="*/ 8151833 h 10147571"/>
              <a:gd name="connsiteX8" fmla="*/ 787 w 10142684"/>
              <a:gd name="connsiteY8" fmla="*/ 5015164 h 10147571"/>
              <a:gd name="connsiteX0" fmla="*/ 787 w 10130180"/>
              <a:gd name="connsiteY0" fmla="*/ 5015164 h 10147571"/>
              <a:gd name="connsiteX1" fmla="*/ 1895592 w 10130180"/>
              <a:gd name="connsiteY1" fmla="*/ 1973101 h 10147571"/>
              <a:gd name="connsiteX2" fmla="*/ 5039562 w 10130180"/>
              <a:gd name="connsiteY2" fmla="*/ 4 h 10147571"/>
              <a:gd name="connsiteX3" fmla="*/ 8068320 w 10130180"/>
              <a:gd name="connsiteY3" fmla="*/ 1806815 h 10147571"/>
              <a:gd name="connsiteX4" fmla="*/ 10127493 w 10130180"/>
              <a:gd name="connsiteY4" fmla="*/ 5095737 h 10147571"/>
              <a:gd name="connsiteX5" fmla="*/ 8335579 w 10130180"/>
              <a:gd name="connsiteY5" fmla="*/ 8034268 h 10147571"/>
              <a:gd name="connsiteX6" fmla="*/ 5178959 w 10130180"/>
              <a:gd name="connsiteY6" fmla="*/ 10146384 h 10147571"/>
              <a:gd name="connsiteX7" fmla="*/ 1869466 w 10130180"/>
              <a:gd name="connsiteY7" fmla="*/ 8151833 h 10147571"/>
              <a:gd name="connsiteX8" fmla="*/ 787 w 10130180"/>
              <a:gd name="connsiteY8" fmla="*/ 5015164 h 10147571"/>
              <a:gd name="connsiteX0" fmla="*/ 787 w 10129060"/>
              <a:gd name="connsiteY0" fmla="*/ 5015164 h 10146587"/>
              <a:gd name="connsiteX1" fmla="*/ 1895592 w 10129060"/>
              <a:gd name="connsiteY1" fmla="*/ 1973101 h 10146587"/>
              <a:gd name="connsiteX2" fmla="*/ 5039562 w 10129060"/>
              <a:gd name="connsiteY2" fmla="*/ 4 h 10146587"/>
              <a:gd name="connsiteX3" fmla="*/ 8068320 w 10129060"/>
              <a:gd name="connsiteY3" fmla="*/ 1806815 h 10146587"/>
              <a:gd name="connsiteX4" fmla="*/ 10127493 w 10129060"/>
              <a:gd name="connsiteY4" fmla="*/ 5095737 h 10146587"/>
              <a:gd name="connsiteX5" fmla="*/ 8354931 w 10129060"/>
              <a:gd name="connsiteY5" fmla="*/ 8043945 h 10146587"/>
              <a:gd name="connsiteX6" fmla="*/ 5178959 w 10129060"/>
              <a:gd name="connsiteY6" fmla="*/ 10146384 h 10146587"/>
              <a:gd name="connsiteX7" fmla="*/ 1869466 w 10129060"/>
              <a:gd name="connsiteY7" fmla="*/ 8151833 h 10146587"/>
              <a:gd name="connsiteX8" fmla="*/ 787 w 10129060"/>
              <a:gd name="connsiteY8" fmla="*/ 5015164 h 10146587"/>
              <a:gd name="connsiteX0" fmla="*/ 787 w 10129060"/>
              <a:gd name="connsiteY0" fmla="*/ 5015164 h 10146587"/>
              <a:gd name="connsiteX1" fmla="*/ 1895592 w 10129060"/>
              <a:gd name="connsiteY1" fmla="*/ 1973101 h 10146587"/>
              <a:gd name="connsiteX2" fmla="*/ 5039562 w 10129060"/>
              <a:gd name="connsiteY2" fmla="*/ 4 h 10146587"/>
              <a:gd name="connsiteX3" fmla="*/ 8068320 w 10129060"/>
              <a:gd name="connsiteY3" fmla="*/ 1806815 h 10146587"/>
              <a:gd name="connsiteX4" fmla="*/ 10127493 w 10129060"/>
              <a:gd name="connsiteY4" fmla="*/ 5095737 h 10146587"/>
              <a:gd name="connsiteX5" fmla="*/ 8354931 w 10129060"/>
              <a:gd name="connsiteY5" fmla="*/ 8043945 h 10146587"/>
              <a:gd name="connsiteX6" fmla="*/ 5178959 w 10129060"/>
              <a:gd name="connsiteY6" fmla="*/ 10146384 h 10146587"/>
              <a:gd name="connsiteX7" fmla="*/ 1869466 w 10129060"/>
              <a:gd name="connsiteY7" fmla="*/ 8151833 h 10146587"/>
              <a:gd name="connsiteX8" fmla="*/ 787 w 10129060"/>
              <a:gd name="connsiteY8" fmla="*/ 5015164 h 10146587"/>
              <a:gd name="connsiteX0" fmla="*/ 787 w 10129243"/>
              <a:gd name="connsiteY0" fmla="*/ 5015164 h 10146587"/>
              <a:gd name="connsiteX1" fmla="*/ 1895592 w 10129243"/>
              <a:gd name="connsiteY1" fmla="*/ 1973101 h 10146587"/>
              <a:gd name="connsiteX2" fmla="*/ 5039562 w 10129243"/>
              <a:gd name="connsiteY2" fmla="*/ 4 h 10146587"/>
              <a:gd name="connsiteX3" fmla="*/ 8068320 w 10129243"/>
              <a:gd name="connsiteY3" fmla="*/ 1806815 h 10146587"/>
              <a:gd name="connsiteX4" fmla="*/ 10127493 w 10129243"/>
              <a:gd name="connsiteY4" fmla="*/ 5095737 h 10146587"/>
              <a:gd name="connsiteX5" fmla="*/ 8354931 w 10129243"/>
              <a:gd name="connsiteY5" fmla="*/ 8043945 h 10146587"/>
              <a:gd name="connsiteX6" fmla="*/ 5178959 w 10129243"/>
              <a:gd name="connsiteY6" fmla="*/ 10146384 h 10146587"/>
              <a:gd name="connsiteX7" fmla="*/ 1869466 w 10129243"/>
              <a:gd name="connsiteY7" fmla="*/ 8151833 h 10146587"/>
              <a:gd name="connsiteX8" fmla="*/ 787 w 10129243"/>
              <a:gd name="connsiteY8" fmla="*/ 5015164 h 10146587"/>
              <a:gd name="connsiteX0" fmla="*/ 787 w 10128135"/>
              <a:gd name="connsiteY0" fmla="*/ 5015164 h 10146587"/>
              <a:gd name="connsiteX1" fmla="*/ 1895592 w 10128135"/>
              <a:gd name="connsiteY1" fmla="*/ 1973101 h 10146587"/>
              <a:gd name="connsiteX2" fmla="*/ 5039562 w 10128135"/>
              <a:gd name="connsiteY2" fmla="*/ 4 h 10146587"/>
              <a:gd name="connsiteX3" fmla="*/ 8068320 w 10128135"/>
              <a:gd name="connsiteY3" fmla="*/ 1806815 h 10146587"/>
              <a:gd name="connsiteX4" fmla="*/ 10127493 w 10128135"/>
              <a:gd name="connsiteY4" fmla="*/ 5095737 h 10146587"/>
              <a:gd name="connsiteX5" fmla="*/ 8354931 w 10128135"/>
              <a:gd name="connsiteY5" fmla="*/ 8043945 h 10146587"/>
              <a:gd name="connsiteX6" fmla="*/ 5178959 w 10128135"/>
              <a:gd name="connsiteY6" fmla="*/ 10146384 h 10146587"/>
              <a:gd name="connsiteX7" fmla="*/ 1869466 w 10128135"/>
              <a:gd name="connsiteY7" fmla="*/ 8151833 h 10146587"/>
              <a:gd name="connsiteX8" fmla="*/ 787 w 10128135"/>
              <a:gd name="connsiteY8" fmla="*/ 5015164 h 10146587"/>
              <a:gd name="connsiteX0" fmla="*/ 787 w 10128212"/>
              <a:gd name="connsiteY0" fmla="*/ 5015164 h 10146587"/>
              <a:gd name="connsiteX1" fmla="*/ 1895592 w 10128212"/>
              <a:gd name="connsiteY1" fmla="*/ 1973101 h 10146587"/>
              <a:gd name="connsiteX2" fmla="*/ 5039562 w 10128212"/>
              <a:gd name="connsiteY2" fmla="*/ 4 h 10146587"/>
              <a:gd name="connsiteX3" fmla="*/ 8068320 w 10128212"/>
              <a:gd name="connsiteY3" fmla="*/ 1806815 h 10146587"/>
              <a:gd name="connsiteX4" fmla="*/ 10127493 w 10128212"/>
              <a:gd name="connsiteY4" fmla="*/ 5095737 h 10146587"/>
              <a:gd name="connsiteX5" fmla="*/ 8354931 w 10128212"/>
              <a:gd name="connsiteY5" fmla="*/ 8043945 h 10146587"/>
              <a:gd name="connsiteX6" fmla="*/ 5178959 w 10128212"/>
              <a:gd name="connsiteY6" fmla="*/ 10146384 h 10146587"/>
              <a:gd name="connsiteX7" fmla="*/ 1869466 w 10128212"/>
              <a:gd name="connsiteY7" fmla="*/ 8151833 h 10146587"/>
              <a:gd name="connsiteX8" fmla="*/ 787 w 10128212"/>
              <a:gd name="connsiteY8" fmla="*/ 5015164 h 10146587"/>
              <a:gd name="connsiteX0" fmla="*/ 787 w 10127543"/>
              <a:gd name="connsiteY0" fmla="*/ 5015164 h 10146587"/>
              <a:gd name="connsiteX1" fmla="*/ 1895592 w 10127543"/>
              <a:gd name="connsiteY1" fmla="*/ 1973101 h 10146587"/>
              <a:gd name="connsiteX2" fmla="*/ 5039562 w 10127543"/>
              <a:gd name="connsiteY2" fmla="*/ 4 h 10146587"/>
              <a:gd name="connsiteX3" fmla="*/ 8068320 w 10127543"/>
              <a:gd name="connsiteY3" fmla="*/ 1806815 h 10146587"/>
              <a:gd name="connsiteX4" fmla="*/ 10127493 w 10127543"/>
              <a:gd name="connsiteY4" fmla="*/ 5095737 h 10146587"/>
              <a:gd name="connsiteX5" fmla="*/ 8354931 w 10127543"/>
              <a:gd name="connsiteY5" fmla="*/ 8043945 h 10146587"/>
              <a:gd name="connsiteX6" fmla="*/ 5178959 w 10127543"/>
              <a:gd name="connsiteY6" fmla="*/ 10146384 h 10146587"/>
              <a:gd name="connsiteX7" fmla="*/ 1869466 w 10127543"/>
              <a:gd name="connsiteY7" fmla="*/ 8151833 h 10146587"/>
              <a:gd name="connsiteX8" fmla="*/ 787 w 10127543"/>
              <a:gd name="connsiteY8" fmla="*/ 5015164 h 10146587"/>
              <a:gd name="connsiteX0" fmla="*/ 787 w 10127543"/>
              <a:gd name="connsiteY0" fmla="*/ 5015164 h 10146587"/>
              <a:gd name="connsiteX1" fmla="*/ 1895592 w 10127543"/>
              <a:gd name="connsiteY1" fmla="*/ 1973101 h 10146587"/>
              <a:gd name="connsiteX2" fmla="*/ 5039562 w 10127543"/>
              <a:gd name="connsiteY2" fmla="*/ 4 h 10146587"/>
              <a:gd name="connsiteX3" fmla="*/ 8068320 w 10127543"/>
              <a:gd name="connsiteY3" fmla="*/ 1806815 h 10146587"/>
              <a:gd name="connsiteX4" fmla="*/ 10127493 w 10127543"/>
              <a:gd name="connsiteY4" fmla="*/ 5095737 h 10146587"/>
              <a:gd name="connsiteX5" fmla="*/ 8354931 w 10127543"/>
              <a:gd name="connsiteY5" fmla="*/ 8043945 h 10146587"/>
              <a:gd name="connsiteX6" fmla="*/ 5178959 w 10127543"/>
              <a:gd name="connsiteY6" fmla="*/ 10146384 h 10146587"/>
              <a:gd name="connsiteX7" fmla="*/ 1869466 w 10127543"/>
              <a:gd name="connsiteY7" fmla="*/ 8151833 h 10146587"/>
              <a:gd name="connsiteX8" fmla="*/ 787 w 10127543"/>
              <a:gd name="connsiteY8" fmla="*/ 5015164 h 10146587"/>
              <a:gd name="connsiteX0" fmla="*/ 787 w 10127543"/>
              <a:gd name="connsiteY0" fmla="*/ 5015164 h 10146587"/>
              <a:gd name="connsiteX1" fmla="*/ 1895592 w 10127543"/>
              <a:gd name="connsiteY1" fmla="*/ 1973101 h 10146587"/>
              <a:gd name="connsiteX2" fmla="*/ 5039562 w 10127543"/>
              <a:gd name="connsiteY2" fmla="*/ 4 h 10146587"/>
              <a:gd name="connsiteX3" fmla="*/ 8068320 w 10127543"/>
              <a:gd name="connsiteY3" fmla="*/ 1806815 h 10146587"/>
              <a:gd name="connsiteX4" fmla="*/ 10127493 w 10127543"/>
              <a:gd name="connsiteY4" fmla="*/ 5095737 h 10146587"/>
              <a:gd name="connsiteX5" fmla="*/ 8354931 w 10127543"/>
              <a:gd name="connsiteY5" fmla="*/ 8043945 h 10146587"/>
              <a:gd name="connsiteX6" fmla="*/ 5178959 w 10127543"/>
              <a:gd name="connsiteY6" fmla="*/ 10146384 h 10146587"/>
              <a:gd name="connsiteX7" fmla="*/ 1869466 w 10127543"/>
              <a:gd name="connsiteY7" fmla="*/ 8151833 h 10146587"/>
              <a:gd name="connsiteX8" fmla="*/ 787 w 10127543"/>
              <a:gd name="connsiteY8" fmla="*/ 5015164 h 10146587"/>
              <a:gd name="connsiteX0" fmla="*/ 787 w 10127543"/>
              <a:gd name="connsiteY0" fmla="*/ 5015164 h 10146587"/>
              <a:gd name="connsiteX1" fmla="*/ 1895592 w 10127543"/>
              <a:gd name="connsiteY1" fmla="*/ 1973101 h 10146587"/>
              <a:gd name="connsiteX2" fmla="*/ 5039562 w 10127543"/>
              <a:gd name="connsiteY2" fmla="*/ 4 h 10146587"/>
              <a:gd name="connsiteX3" fmla="*/ 8068320 w 10127543"/>
              <a:gd name="connsiteY3" fmla="*/ 1806815 h 10146587"/>
              <a:gd name="connsiteX4" fmla="*/ 10127493 w 10127543"/>
              <a:gd name="connsiteY4" fmla="*/ 5095737 h 10146587"/>
              <a:gd name="connsiteX5" fmla="*/ 8354931 w 10127543"/>
              <a:gd name="connsiteY5" fmla="*/ 8043945 h 10146587"/>
              <a:gd name="connsiteX6" fmla="*/ 5178959 w 10127543"/>
              <a:gd name="connsiteY6" fmla="*/ 10146384 h 10146587"/>
              <a:gd name="connsiteX7" fmla="*/ 1869466 w 10127543"/>
              <a:gd name="connsiteY7" fmla="*/ 8151833 h 10146587"/>
              <a:gd name="connsiteX8" fmla="*/ 787 w 10127543"/>
              <a:gd name="connsiteY8" fmla="*/ 5015164 h 10146587"/>
              <a:gd name="connsiteX0" fmla="*/ 787 w 10127543"/>
              <a:gd name="connsiteY0" fmla="*/ 5015164 h 10146587"/>
              <a:gd name="connsiteX1" fmla="*/ 1895592 w 10127543"/>
              <a:gd name="connsiteY1" fmla="*/ 1973101 h 10146587"/>
              <a:gd name="connsiteX2" fmla="*/ 5039562 w 10127543"/>
              <a:gd name="connsiteY2" fmla="*/ 4 h 10146587"/>
              <a:gd name="connsiteX3" fmla="*/ 8068320 w 10127543"/>
              <a:gd name="connsiteY3" fmla="*/ 1806815 h 10146587"/>
              <a:gd name="connsiteX4" fmla="*/ 10127493 w 10127543"/>
              <a:gd name="connsiteY4" fmla="*/ 5095737 h 10146587"/>
              <a:gd name="connsiteX5" fmla="*/ 8354931 w 10127543"/>
              <a:gd name="connsiteY5" fmla="*/ 8043945 h 10146587"/>
              <a:gd name="connsiteX6" fmla="*/ 5178959 w 10127543"/>
              <a:gd name="connsiteY6" fmla="*/ 10146384 h 10146587"/>
              <a:gd name="connsiteX7" fmla="*/ 1869466 w 10127543"/>
              <a:gd name="connsiteY7" fmla="*/ 8151833 h 10146587"/>
              <a:gd name="connsiteX8" fmla="*/ 787 w 10127543"/>
              <a:gd name="connsiteY8" fmla="*/ 5015164 h 10146587"/>
              <a:gd name="connsiteX0" fmla="*/ 787 w 10127543"/>
              <a:gd name="connsiteY0" fmla="*/ 5015164 h 10146587"/>
              <a:gd name="connsiteX1" fmla="*/ 1895592 w 10127543"/>
              <a:gd name="connsiteY1" fmla="*/ 1973101 h 10146587"/>
              <a:gd name="connsiteX2" fmla="*/ 5039562 w 10127543"/>
              <a:gd name="connsiteY2" fmla="*/ 4 h 10146587"/>
              <a:gd name="connsiteX3" fmla="*/ 8068320 w 10127543"/>
              <a:gd name="connsiteY3" fmla="*/ 1806815 h 10146587"/>
              <a:gd name="connsiteX4" fmla="*/ 10127493 w 10127543"/>
              <a:gd name="connsiteY4" fmla="*/ 5095737 h 10146587"/>
              <a:gd name="connsiteX5" fmla="*/ 8354931 w 10127543"/>
              <a:gd name="connsiteY5" fmla="*/ 8043945 h 10146587"/>
              <a:gd name="connsiteX6" fmla="*/ 5178959 w 10127543"/>
              <a:gd name="connsiteY6" fmla="*/ 10146384 h 10146587"/>
              <a:gd name="connsiteX7" fmla="*/ 1869466 w 10127543"/>
              <a:gd name="connsiteY7" fmla="*/ 8151833 h 10146587"/>
              <a:gd name="connsiteX8" fmla="*/ 787 w 10127543"/>
              <a:gd name="connsiteY8" fmla="*/ 5015164 h 10146587"/>
              <a:gd name="connsiteX0" fmla="*/ 787 w 10128171"/>
              <a:gd name="connsiteY0" fmla="*/ 5015164 h 10146394"/>
              <a:gd name="connsiteX1" fmla="*/ 1895592 w 10128171"/>
              <a:gd name="connsiteY1" fmla="*/ 1973101 h 10146394"/>
              <a:gd name="connsiteX2" fmla="*/ 5039562 w 10128171"/>
              <a:gd name="connsiteY2" fmla="*/ 4 h 10146394"/>
              <a:gd name="connsiteX3" fmla="*/ 8068320 w 10128171"/>
              <a:gd name="connsiteY3" fmla="*/ 1806815 h 10146394"/>
              <a:gd name="connsiteX4" fmla="*/ 10127493 w 10128171"/>
              <a:gd name="connsiteY4" fmla="*/ 5095737 h 10146394"/>
              <a:gd name="connsiteX5" fmla="*/ 8262099 w 10128171"/>
              <a:gd name="connsiteY5" fmla="*/ 8127495 h 10146394"/>
              <a:gd name="connsiteX6" fmla="*/ 5178959 w 10128171"/>
              <a:gd name="connsiteY6" fmla="*/ 10146384 h 10146394"/>
              <a:gd name="connsiteX7" fmla="*/ 1869466 w 10128171"/>
              <a:gd name="connsiteY7" fmla="*/ 8151833 h 10146394"/>
              <a:gd name="connsiteX8" fmla="*/ 787 w 10128171"/>
              <a:gd name="connsiteY8" fmla="*/ 5015164 h 10146394"/>
              <a:gd name="connsiteX0" fmla="*/ 787 w 10128274"/>
              <a:gd name="connsiteY0" fmla="*/ 5015164 h 10146394"/>
              <a:gd name="connsiteX1" fmla="*/ 1895592 w 10128274"/>
              <a:gd name="connsiteY1" fmla="*/ 1973101 h 10146394"/>
              <a:gd name="connsiteX2" fmla="*/ 5039562 w 10128274"/>
              <a:gd name="connsiteY2" fmla="*/ 4 h 10146394"/>
              <a:gd name="connsiteX3" fmla="*/ 8068320 w 10128274"/>
              <a:gd name="connsiteY3" fmla="*/ 1806815 h 10146394"/>
              <a:gd name="connsiteX4" fmla="*/ 10127493 w 10128274"/>
              <a:gd name="connsiteY4" fmla="*/ 5095737 h 10146394"/>
              <a:gd name="connsiteX5" fmla="*/ 8262099 w 10128274"/>
              <a:gd name="connsiteY5" fmla="*/ 8127495 h 10146394"/>
              <a:gd name="connsiteX6" fmla="*/ 5178959 w 10128274"/>
              <a:gd name="connsiteY6" fmla="*/ 10146384 h 10146394"/>
              <a:gd name="connsiteX7" fmla="*/ 1869466 w 10128274"/>
              <a:gd name="connsiteY7" fmla="*/ 8151833 h 10146394"/>
              <a:gd name="connsiteX8" fmla="*/ 787 w 10128274"/>
              <a:gd name="connsiteY8" fmla="*/ 5015164 h 10146394"/>
              <a:gd name="connsiteX0" fmla="*/ 787 w 10129368"/>
              <a:gd name="connsiteY0" fmla="*/ 5015164 h 10146394"/>
              <a:gd name="connsiteX1" fmla="*/ 1895592 w 10129368"/>
              <a:gd name="connsiteY1" fmla="*/ 1973101 h 10146394"/>
              <a:gd name="connsiteX2" fmla="*/ 5039562 w 10129368"/>
              <a:gd name="connsiteY2" fmla="*/ 4 h 10146394"/>
              <a:gd name="connsiteX3" fmla="*/ 8068320 w 10129368"/>
              <a:gd name="connsiteY3" fmla="*/ 1806815 h 10146394"/>
              <a:gd name="connsiteX4" fmla="*/ 10127493 w 10129368"/>
              <a:gd name="connsiteY4" fmla="*/ 5095737 h 10146394"/>
              <a:gd name="connsiteX5" fmla="*/ 8262099 w 10129368"/>
              <a:gd name="connsiteY5" fmla="*/ 8127495 h 10146394"/>
              <a:gd name="connsiteX6" fmla="*/ 5178959 w 10129368"/>
              <a:gd name="connsiteY6" fmla="*/ 10146384 h 10146394"/>
              <a:gd name="connsiteX7" fmla="*/ 1869466 w 10129368"/>
              <a:gd name="connsiteY7" fmla="*/ 8151833 h 10146394"/>
              <a:gd name="connsiteX8" fmla="*/ 787 w 10129368"/>
              <a:gd name="connsiteY8" fmla="*/ 5015164 h 10146394"/>
              <a:gd name="connsiteX0" fmla="*/ 787 w 10211939"/>
              <a:gd name="connsiteY0" fmla="*/ 5015164 h 10146394"/>
              <a:gd name="connsiteX1" fmla="*/ 1895592 w 10211939"/>
              <a:gd name="connsiteY1" fmla="*/ 1973101 h 10146394"/>
              <a:gd name="connsiteX2" fmla="*/ 5039562 w 10211939"/>
              <a:gd name="connsiteY2" fmla="*/ 4 h 10146394"/>
              <a:gd name="connsiteX3" fmla="*/ 8068320 w 10211939"/>
              <a:gd name="connsiteY3" fmla="*/ 1806815 h 10146394"/>
              <a:gd name="connsiteX4" fmla="*/ 10127493 w 10211939"/>
              <a:gd name="connsiteY4" fmla="*/ 5095737 h 10146394"/>
              <a:gd name="connsiteX5" fmla="*/ 9663282 w 10211939"/>
              <a:gd name="connsiteY5" fmla="*/ 6635547 h 10146394"/>
              <a:gd name="connsiteX6" fmla="*/ 8262099 w 10211939"/>
              <a:gd name="connsiteY6" fmla="*/ 8127495 h 10146394"/>
              <a:gd name="connsiteX7" fmla="*/ 5178959 w 10211939"/>
              <a:gd name="connsiteY7" fmla="*/ 10146384 h 10146394"/>
              <a:gd name="connsiteX8" fmla="*/ 1869466 w 10211939"/>
              <a:gd name="connsiteY8" fmla="*/ 8151833 h 10146394"/>
              <a:gd name="connsiteX9" fmla="*/ 787 w 10211939"/>
              <a:gd name="connsiteY9" fmla="*/ 5015164 h 10146394"/>
              <a:gd name="connsiteX0" fmla="*/ 787 w 10129010"/>
              <a:gd name="connsiteY0" fmla="*/ 5015164 h 10146394"/>
              <a:gd name="connsiteX1" fmla="*/ 1895592 w 10129010"/>
              <a:gd name="connsiteY1" fmla="*/ 1973101 h 10146394"/>
              <a:gd name="connsiteX2" fmla="*/ 5039562 w 10129010"/>
              <a:gd name="connsiteY2" fmla="*/ 4 h 10146394"/>
              <a:gd name="connsiteX3" fmla="*/ 8068320 w 10129010"/>
              <a:gd name="connsiteY3" fmla="*/ 1806815 h 10146394"/>
              <a:gd name="connsiteX4" fmla="*/ 10127493 w 10129010"/>
              <a:gd name="connsiteY4" fmla="*/ 5095737 h 10146394"/>
              <a:gd name="connsiteX5" fmla="*/ 9663282 w 10129010"/>
              <a:gd name="connsiteY5" fmla="*/ 6635547 h 10146394"/>
              <a:gd name="connsiteX6" fmla="*/ 8262099 w 10129010"/>
              <a:gd name="connsiteY6" fmla="*/ 8127495 h 10146394"/>
              <a:gd name="connsiteX7" fmla="*/ 5178959 w 10129010"/>
              <a:gd name="connsiteY7" fmla="*/ 10146384 h 10146394"/>
              <a:gd name="connsiteX8" fmla="*/ 1869466 w 10129010"/>
              <a:gd name="connsiteY8" fmla="*/ 8151833 h 10146394"/>
              <a:gd name="connsiteX9" fmla="*/ 787 w 10129010"/>
              <a:gd name="connsiteY9" fmla="*/ 5015164 h 10146394"/>
              <a:gd name="connsiteX0" fmla="*/ 787 w 10129010"/>
              <a:gd name="connsiteY0" fmla="*/ 5015164 h 10146394"/>
              <a:gd name="connsiteX1" fmla="*/ 1895592 w 10129010"/>
              <a:gd name="connsiteY1" fmla="*/ 1973101 h 10146394"/>
              <a:gd name="connsiteX2" fmla="*/ 5039562 w 10129010"/>
              <a:gd name="connsiteY2" fmla="*/ 4 h 10146394"/>
              <a:gd name="connsiteX3" fmla="*/ 8068320 w 10129010"/>
              <a:gd name="connsiteY3" fmla="*/ 1806815 h 10146394"/>
              <a:gd name="connsiteX4" fmla="*/ 10127493 w 10129010"/>
              <a:gd name="connsiteY4" fmla="*/ 5095737 h 10146394"/>
              <a:gd name="connsiteX5" fmla="*/ 9663282 w 10129010"/>
              <a:gd name="connsiteY5" fmla="*/ 6635547 h 10146394"/>
              <a:gd name="connsiteX6" fmla="*/ 8262099 w 10129010"/>
              <a:gd name="connsiteY6" fmla="*/ 8127495 h 10146394"/>
              <a:gd name="connsiteX7" fmla="*/ 5178959 w 10129010"/>
              <a:gd name="connsiteY7" fmla="*/ 10146384 h 10146394"/>
              <a:gd name="connsiteX8" fmla="*/ 1869466 w 10129010"/>
              <a:gd name="connsiteY8" fmla="*/ 8151833 h 10146394"/>
              <a:gd name="connsiteX9" fmla="*/ 787 w 10129010"/>
              <a:gd name="connsiteY9" fmla="*/ 5015164 h 10146394"/>
              <a:gd name="connsiteX0" fmla="*/ 787 w 10129010"/>
              <a:gd name="connsiteY0" fmla="*/ 5015164 h 10146394"/>
              <a:gd name="connsiteX1" fmla="*/ 1895592 w 10129010"/>
              <a:gd name="connsiteY1" fmla="*/ 1973101 h 10146394"/>
              <a:gd name="connsiteX2" fmla="*/ 5039562 w 10129010"/>
              <a:gd name="connsiteY2" fmla="*/ 4 h 10146394"/>
              <a:gd name="connsiteX3" fmla="*/ 8068320 w 10129010"/>
              <a:gd name="connsiteY3" fmla="*/ 1806815 h 10146394"/>
              <a:gd name="connsiteX4" fmla="*/ 10127493 w 10129010"/>
              <a:gd name="connsiteY4" fmla="*/ 5095737 h 10146394"/>
              <a:gd name="connsiteX5" fmla="*/ 9663282 w 10129010"/>
              <a:gd name="connsiteY5" fmla="*/ 6635547 h 10146394"/>
              <a:gd name="connsiteX6" fmla="*/ 8262099 w 10129010"/>
              <a:gd name="connsiteY6" fmla="*/ 8127495 h 10146394"/>
              <a:gd name="connsiteX7" fmla="*/ 5178959 w 10129010"/>
              <a:gd name="connsiteY7" fmla="*/ 10146384 h 10146394"/>
              <a:gd name="connsiteX8" fmla="*/ 1869466 w 10129010"/>
              <a:gd name="connsiteY8" fmla="*/ 8151833 h 10146394"/>
              <a:gd name="connsiteX9" fmla="*/ 787 w 10129010"/>
              <a:gd name="connsiteY9" fmla="*/ 5015164 h 10146394"/>
              <a:gd name="connsiteX0" fmla="*/ 787 w 10129010"/>
              <a:gd name="connsiteY0" fmla="*/ 5015164 h 10158584"/>
              <a:gd name="connsiteX1" fmla="*/ 1895592 w 10129010"/>
              <a:gd name="connsiteY1" fmla="*/ 1973101 h 10158584"/>
              <a:gd name="connsiteX2" fmla="*/ 5039562 w 10129010"/>
              <a:gd name="connsiteY2" fmla="*/ 4 h 10158584"/>
              <a:gd name="connsiteX3" fmla="*/ 8068320 w 10129010"/>
              <a:gd name="connsiteY3" fmla="*/ 1806815 h 10158584"/>
              <a:gd name="connsiteX4" fmla="*/ 10127493 w 10129010"/>
              <a:gd name="connsiteY4" fmla="*/ 5095737 h 10158584"/>
              <a:gd name="connsiteX5" fmla="*/ 9663282 w 10129010"/>
              <a:gd name="connsiteY5" fmla="*/ 6635547 h 10158584"/>
              <a:gd name="connsiteX6" fmla="*/ 8262099 w 10129010"/>
              <a:gd name="connsiteY6" fmla="*/ 8127495 h 10158584"/>
              <a:gd name="connsiteX7" fmla="*/ 5178959 w 10129010"/>
              <a:gd name="connsiteY7" fmla="*/ 10146384 h 10158584"/>
              <a:gd name="connsiteX8" fmla="*/ 1869466 w 10129010"/>
              <a:gd name="connsiteY8" fmla="*/ 8151833 h 10158584"/>
              <a:gd name="connsiteX9" fmla="*/ 787 w 10129010"/>
              <a:gd name="connsiteY9" fmla="*/ 5015164 h 10158584"/>
              <a:gd name="connsiteX0" fmla="*/ 787 w 10129010"/>
              <a:gd name="connsiteY0" fmla="*/ 5015164 h 10158584"/>
              <a:gd name="connsiteX1" fmla="*/ 1895592 w 10129010"/>
              <a:gd name="connsiteY1" fmla="*/ 1973101 h 10158584"/>
              <a:gd name="connsiteX2" fmla="*/ 5039562 w 10129010"/>
              <a:gd name="connsiteY2" fmla="*/ 4 h 10158584"/>
              <a:gd name="connsiteX3" fmla="*/ 8068320 w 10129010"/>
              <a:gd name="connsiteY3" fmla="*/ 1806815 h 10158584"/>
              <a:gd name="connsiteX4" fmla="*/ 10127493 w 10129010"/>
              <a:gd name="connsiteY4" fmla="*/ 5095737 h 10158584"/>
              <a:gd name="connsiteX5" fmla="*/ 9663282 w 10129010"/>
              <a:gd name="connsiteY5" fmla="*/ 6635547 h 10158584"/>
              <a:gd name="connsiteX6" fmla="*/ 8262099 w 10129010"/>
              <a:gd name="connsiteY6" fmla="*/ 8127495 h 10158584"/>
              <a:gd name="connsiteX7" fmla="*/ 5178959 w 10129010"/>
              <a:gd name="connsiteY7" fmla="*/ 10146384 h 10158584"/>
              <a:gd name="connsiteX8" fmla="*/ 1869466 w 10129010"/>
              <a:gd name="connsiteY8" fmla="*/ 8151833 h 10158584"/>
              <a:gd name="connsiteX9" fmla="*/ 787 w 10129010"/>
              <a:gd name="connsiteY9" fmla="*/ 5015164 h 10158584"/>
              <a:gd name="connsiteX0" fmla="*/ 787 w 10129010"/>
              <a:gd name="connsiteY0" fmla="*/ 5015164 h 10161391"/>
              <a:gd name="connsiteX1" fmla="*/ 1895592 w 10129010"/>
              <a:gd name="connsiteY1" fmla="*/ 1973101 h 10161391"/>
              <a:gd name="connsiteX2" fmla="*/ 5039562 w 10129010"/>
              <a:gd name="connsiteY2" fmla="*/ 4 h 10161391"/>
              <a:gd name="connsiteX3" fmla="*/ 8068320 w 10129010"/>
              <a:gd name="connsiteY3" fmla="*/ 1806815 h 10161391"/>
              <a:gd name="connsiteX4" fmla="*/ 10127493 w 10129010"/>
              <a:gd name="connsiteY4" fmla="*/ 5095737 h 10161391"/>
              <a:gd name="connsiteX5" fmla="*/ 9663282 w 10129010"/>
              <a:gd name="connsiteY5" fmla="*/ 6635547 h 10161391"/>
              <a:gd name="connsiteX6" fmla="*/ 8262099 w 10129010"/>
              <a:gd name="connsiteY6" fmla="*/ 8127495 h 10161391"/>
              <a:gd name="connsiteX7" fmla="*/ 5178959 w 10129010"/>
              <a:gd name="connsiteY7" fmla="*/ 10146384 h 10161391"/>
              <a:gd name="connsiteX8" fmla="*/ 1869466 w 10129010"/>
              <a:gd name="connsiteY8" fmla="*/ 8151833 h 10161391"/>
              <a:gd name="connsiteX9" fmla="*/ 787 w 10129010"/>
              <a:gd name="connsiteY9" fmla="*/ 5015164 h 10161391"/>
              <a:gd name="connsiteX0" fmla="*/ 787 w 10129010"/>
              <a:gd name="connsiteY0" fmla="*/ 5015164 h 10165212"/>
              <a:gd name="connsiteX1" fmla="*/ 1895592 w 10129010"/>
              <a:gd name="connsiteY1" fmla="*/ 1973101 h 10165212"/>
              <a:gd name="connsiteX2" fmla="*/ 5039562 w 10129010"/>
              <a:gd name="connsiteY2" fmla="*/ 4 h 10165212"/>
              <a:gd name="connsiteX3" fmla="*/ 8068320 w 10129010"/>
              <a:gd name="connsiteY3" fmla="*/ 1806815 h 10165212"/>
              <a:gd name="connsiteX4" fmla="*/ 10127493 w 10129010"/>
              <a:gd name="connsiteY4" fmla="*/ 5095737 h 10165212"/>
              <a:gd name="connsiteX5" fmla="*/ 9663282 w 10129010"/>
              <a:gd name="connsiteY5" fmla="*/ 6635547 h 10165212"/>
              <a:gd name="connsiteX6" fmla="*/ 8262099 w 10129010"/>
              <a:gd name="connsiteY6" fmla="*/ 8127495 h 10165212"/>
              <a:gd name="connsiteX7" fmla="*/ 5178959 w 10129010"/>
              <a:gd name="connsiteY7" fmla="*/ 10146384 h 10165212"/>
              <a:gd name="connsiteX8" fmla="*/ 1869466 w 10129010"/>
              <a:gd name="connsiteY8" fmla="*/ 8151833 h 10165212"/>
              <a:gd name="connsiteX9" fmla="*/ 787 w 10129010"/>
              <a:gd name="connsiteY9" fmla="*/ 5015164 h 10165212"/>
              <a:gd name="connsiteX0" fmla="*/ 787 w 10129528"/>
              <a:gd name="connsiteY0" fmla="*/ 5015164 h 10165212"/>
              <a:gd name="connsiteX1" fmla="*/ 1895592 w 10129528"/>
              <a:gd name="connsiteY1" fmla="*/ 1973101 h 10165212"/>
              <a:gd name="connsiteX2" fmla="*/ 5039562 w 10129528"/>
              <a:gd name="connsiteY2" fmla="*/ 4 h 10165212"/>
              <a:gd name="connsiteX3" fmla="*/ 8068320 w 10129528"/>
              <a:gd name="connsiteY3" fmla="*/ 1806815 h 10165212"/>
              <a:gd name="connsiteX4" fmla="*/ 9524033 w 10129528"/>
              <a:gd name="connsiteY4" fmla="*/ 3279652 h 10165212"/>
              <a:gd name="connsiteX5" fmla="*/ 10127493 w 10129528"/>
              <a:gd name="connsiteY5" fmla="*/ 5095737 h 10165212"/>
              <a:gd name="connsiteX6" fmla="*/ 9663282 w 10129528"/>
              <a:gd name="connsiteY6" fmla="*/ 6635547 h 10165212"/>
              <a:gd name="connsiteX7" fmla="*/ 8262099 w 10129528"/>
              <a:gd name="connsiteY7" fmla="*/ 8127495 h 10165212"/>
              <a:gd name="connsiteX8" fmla="*/ 5178959 w 10129528"/>
              <a:gd name="connsiteY8" fmla="*/ 10146384 h 10165212"/>
              <a:gd name="connsiteX9" fmla="*/ 1869466 w 10129528"/>
              <a:gd name="connsiteY9" fmla="*/ 8151833 h 10165212"/>
              <a:gd name="connsiteX10" fmla="*/ 787 w 10129528"/>
              <a:gd name="connsiteY10" fmla="*/ 5015164 h 10165212"/>
              <a:gd name="connsiteX0" fmla="*/ 787 w 10129528"/>
              <a:gd name="connsiteY0" fmla="*/ 5015164 h 10165212"/>
              <a:gd name="connsiteX1" fmla="*/ 1895592 w 10129528"/>
              <a:gd name="connsiteY1" fmla="*/ 1973101 h 10165212"/>
              <a:gd name="connsiteX2" fmla="*/ 5039562 w 10129528"/>
              <a:gd name="connsiteY2" fmla="*/ 4 h 10165212"/>
              <a:gd name="connsiteX3" fmla="*/ 8068320 w 10129528"/>
              <a:gd name="connsiteY3" fmla="*/ 1806815 h 10165212"/>
              <a:gd name="connsiteX4" fmla="*/ 9524033 w 10129528"/>
              <a:gd name="connsiteY4" fmla="*/ 3279652 h 10165212"/>
              <a:gd name="connsiteX5" fmla="*/ 10127493 w 10129528"/>
              <a:gd name="connsiteY5" fmla="*/ 5095737 h 10165212"/>
              <a:gd name="connsiteX6" fmla="*/ 9663282 w 10129528"/>
              <a:gd name="connsiteY6" fmla="*/ 6635547 h 10165212"/>
              <a:gd name="connsiteX7" fmla="*/ 8262099 w 10129528"/>
              <a:gd name="connsiteY7" fmla="*/ 8127495 h 10165212"/>
              <a:gd name="connsiteX8" fmla="*/ 5178959 w 10129528"/>
              <a:gd name="connsiteY8" fmla="*/ 10146384 h 10165212"/>
              <a:gd name="connsiteX9" fmla="*/ 1869466 w 10129528"/>
              <a:gd name="connsiteY9" fmla="*/ 8151833 h 10165212"/>
              <a:gd name="connsiteX10" fmla="*/ 787 w 10129528"/>
              <a:gd name="connsiteY10" fmla="*/ 5015164 h 10165212"/>
              <a:gd name="connsiteX0" fmla="*/ 787 w 10129528"/>
              <a:gd name="connsiteY0" fmla="*/ 5015164 h 10165212"/>
              <a:gd name="connsiteX1" fmla="*/ 1895592 w 10129528"/>
              <a:gd name="connsiteY1" fmla="*/ 1973101 h 10165212"/>
              <a:gd name="connsiteX2" fmla="*/ 5039562 w 10129528"/>
              <a:gd name="connsiteY2" fmla="*/ 4 h 10165212"/>
              <a:gd name="connsiteX3" fmla="*/ 8068320 w 10129528"/>
              <a:gd name="connsiteY3" fmla="*/ 1806815 h 10165212"/>
              <a:gd name="connsiteX4" fmla="*/ 9524033 w 10129528"/>
              <a:gd name="connsiteY4" fmla="*/ 3279652 h 10165212"/>
              <a:gd name="connsiteX5" fmla="*/ 10127493 w 10129528"/>
              <a:gd name="connsiteY5" fmla="*/ 5095737 h 10165212"/>
              <a:gd name="connsiteX6" fmla="*/ 9663282 w 10129528"/>
              <a:gd name="connsiteY6" fmla="*/ 6635547 h 10165212"/>
              <a:gd name="connsiteX7" fmla="*/ 8262099 w 10129528"/>
              <a:gd name="connsiteY7" fmla="*/ 8127495 h 10165212"/>
              <a:gd name="connsiteX8" fmla="*/ 5178959 w 10129528"/>
              <a:gd name="connsiteY8" fmla="*/ 10146384 h 10165212"/>
              <a:gd name="connsiteX9" fmla="*/ 1869466 w 10129528"/>
              <a:gd name="connsiteY9" fmla="*/ 8151833 h 10165212"/>
              <a:gd name="connsiteX10" fmla="*/ 787 w 10129528"/>
              <a:gd name="connsiteY10" fmla="*/ 5015164 h 10165212"/>
              <a:gd name="connsiteX0" fmla="*/ 787 w 10132097"/>
              <a:gd name="connsiteY0" fmla="*/ 5015164 h 10165212"/>
              <a:gd name="connsiteX1" fmla="*/ 1895592 w 10132097"/>
              <a:gd name="connsiteY1" fmla="*/ 1973101 h 10165212"/>
              <a:gd name="connsiteX2" fmla="*/ 5039562 w 10132097"/>
              <a:gd name="connsiteY2" fmla="*/ 4 h 10165212"/>
              <a:gd name="connsiteX3" fmla="*/ 8068320 w 10132097"/>
              <a:gd name="connsiteY3" fmla="*/ 1806815 h 10165212"/>
              <a:gd name="connsiteX4" fmla="*/ 9524033 w 10132097"/>
              <a:gd name="connsiteY4" fmla="*/ 3279652 h 10165212"/>
              <a:gd name="connsiteX5" fmla="*/ 10127493 w 10132097"/>
              <a:gd name="connsiteY5" fmla="*/ 5095737 h 10165212"/>
              <a:gd name="connsiteX6" fmla="*/ 9663282 w 10132097"/>
              <a:gd name="connsiteY6" fmla="*/ 6635547 h 10165212"/>
              <a:gd name="connsiteX7" fmla="*/ 8262099 w 10132097"/>
              <a:gd name="connsiteY7" fmla="*/ 8127495 h 10165212"/>
              <a:gd name="connsiteX8" fmla="*/ 5178959 w 10132097"/>
              <a:gd name="connsiteY8" fmla="*/ 10146384 h 10165212"/>
              <a:gd name="connsiteX9" fmla="*/ 1869466 w 10132097"/>
              <a:gd name="connsiteY9" fmla="*/ 8151833 h 10165212"/>
              <a:gd name="connsiteX10" fmla="*/ 787 w 10132097"/>
              <a:gd name="connsiteY10" fmla="*/ 5015164 h 10165212"/>
              <a:gd name="connsiteX0" fmla="*/ 787 w 10128369"/>
              <a:gd name="connsiteY0" fmla="*/ 5015164 h 10165212"/>
              <a:gd name="connsiteX1" fmla="*/ 1895592 w 10128369"/>
              <a:gd name="connsiteY1" fmla="*/ 1973101 h 10165212"/>
              <a:gd name="connsiteX2" fmla="*/ 5039562 w 10128369"/>
              <a:gd name="connsiteY2" fmla="*/ 4 h 10165212"/>
              <a:gd name="connsiteX3" fmla="*/ 8068320 w 10128369"/>
              <a:gd name="connsiteY3" fmla="*/ 1806815 h 10165212"/>
              <a:gd name="connsiteX4" fmla="*/ 9524033 w 10128369"/>
              <a:gd name="connsiteY4" fmla="*/ 3279652 h 10165212"/>
              <a:gd name="connsiteX5" fmla="*/ 10127493 w 10128369"/>
              <a:gd name="connsiteY5" fmla="*/ 5095737 h 10165212"/>
              <a:gd name="connsiteX6" fmla="*/ 9663282 w 10128369"/>
              <a:gd name="connsiteY6" fmla="*/ 6635547 h 10165212"/>
              <a:gd name="connsiteX7" fmla="*/ 8262099 w 10128369"/>
              <a:gd name="connsiteY7" fmla="*/ 8127495 h 10165212"/>
              <a:gd name="connsiteX8" fmla="*/ 5178959 w 10128369"/>
              <a:gd name="connsiteY8" fmla="*/ 10146384 h 10165212"/>
              <a:gd name="connsiteX9" fmla="*/ 1869466 w 10128369"/>
              <a:gd name="connsiteY9" fmla="*/ 8151833 h 10165212"/>
              <a:gd name="connsiteX10" fmla="*/ 787 w 10128369"/>
              <a:gd name="connsiteY10" fmla="*/ 5015164 h 10165212"/>
              <a:gd name="connsiteX0" fmla="*/ 787 w 10128675"/>
              <a:gd name="connsiteY0" fmla="*/ 5015164 h 10165212"/>
              <a:gd name="connsiteX1" fmla="*/ 1895592 w 10128675"/>
              <a:gd name="connsiteY1" fmla="*/ 1973101 h 10165212"/>
              <a:gd name="connsiteX2" fmla="*/ 5039562 w 10128675"/>
              <a:gd name="connsiteY2" fmla="*/ 4 h 10165212"/>
              <a:gd name="connsiteX3" fmla="*/ 8068320 w 10128675"/>
              <a:gd name="connsiteY3" fmla="*/ 1806815 h 10165212"/>
              <a:gd name="connsiteX4" fmla="*/ 9524033 w 10128675"/>
              <a:gd name="connsiteY4" fmla="*/ 3279652 h 10165212"/>
              <a:gd name="connsiteX5" fmla="*/ 10127493 w 10128675"/>
              <a:gd name="connsiteY5" fmla="*/ 5095737 h 10165212"/>
              <a:gd name="connsiteX6" fmla="*/ 9663282 w 10128675"/>
              <a:gd name="connsiteY6" fmla="*/ 6635547 h 10165212"/>
              <a:gd name="connsiteX7" fmla="*/ 8262099 w 10128675"/>
              <a:gd name="connsiteY7" fmla="*/ 8127495 h 10165212"/>
              <a:gd name="connsiteX8" fmla="*/ 5178959 w 10128675"/>
              <a:gd name="connsiteY8" fmla="*/ 10146384 h 10165212"/>
              <a:gd name="connsiteX9" fmla="*/ 1869466 w 10128675"/>
              <a:gd name="connsiteY9" fmla="*/ 8151833 h 10165212"/>
              <a:gd name="connsiteX10" fmla="*/ 787 w 10128675"/>
              <a:gd name="connsiteY10" fmla="*/ 5015164 h 10165212"/>
              <a:gd name="connsiteX0" fmla="*/ 787 w 10128675"/>
              <a:gd name="connsiteY0" fmla="*/ 5015164 h 10165212"/>
              <a:gd name="connsiteX1" fmla="*/ 1895592 w 10128675"/>
              <a:gd name="connsiteY1" fmla="*/ 1973101 h 10165212"/>
              <a:gd name="connsiteX2" fmla="*/ 5039562 w 10128675"/>
              <a:gd name="connsiteY2" fmla="*/ 4 h 10165212"/>
              <a:gd name="connsiteX3" fmla="*/ 8068320 w 10128675"/>
              <a:gd name="connsiteY3" fmla="*/ 1806815 h 10165212"/>
              <a:gd name="connsiteX4" fmla="*/ 9524033 w 10128675"/>
              <a:gd name="connsiteY4" fmla="*/ 3279652 h 10165212"/>
              <a:gd name="connsiteX5" fmla="*/ 10127493 w 10128675"/>
              <a:gd name="connsiteY5" fmla="*/ 5095737 h 10165212"/>
              <a:gd name="connsiteX6" fmla="*/ 9663282 w 10128675"/>
              <a:gd name="connsiteY6" fmla="*/ 6635547 h 10165212"/>
              <a:gd name="connsiteX7" fmla="*/ 8262099 w 10128675"/>
              <a:gd name="connsiteY7" fmla="*/ 8127495 h 10165212"/>
              <a:gd name="connsiteX8" fmla="*/ 5178959 w 10128675"/>
              <a:gd name="connsiteY8" fmla="*/ 10146384 h 10165212"/>
              <a:gd name="connsiteX9" fmla="*/ 1869466 w 10128675"/>
              <a:gd name="connsiteY9" fmla="*/ 8151833 h 10165212"/>
              <a:gd name="connsiteX10" fmla="*/ 787 w 10128675"/>
              <a:gd name="connsiteY10" fmla="*/ 5015164 h 10165212"/>
              <a:gd name="connsiteX0" fmla="*/ 787 w 10128675"/>
              <a:gd name="connsiteY0" fmla="*/ 5015424 h 10165472"/>
              <a:gd name="connsiteX1" fmla="*/ 1895592 w 10128675"/>
              <a:gd name="connsiteY1" fmla="*/ 1973361 h 10165472"/>
              <a:gd name="connsiteX2" fmla="*/ 5039562 w 10128675"/>
              <a:gd name="connsiteY2" fmla="*/ 264 h 10165472"/>
              <a:gd name="connsiteX3" fmla="*/ 8068320 w 10128675"/>
              <a:gd name="connsiteY3" fmla="*/ 1807075 h 10165472"/>
              <a:gd name="connsiteX4" fmla="*/ 9524033 w 10128675"/>
              <a:gd name="connsiteY4" fmla="*/ 3279912 h 10165472"/>
              <a:gd name="connsiteX5" fmla="*/ 10127493 w 10128675"/>
              <a:gd name="connsiteY5" fmla="*/ 5095997 h 10165472"/>
              <a:gd name="connsiteX6" fmla="*/ 9663282 w 10128675"/>
              <a:gd name="connsiteY6" fmla="*/ 6635807 h 10165472"/>
              <a:gd name="connsiteX7" fmla="*/ 8262099 w 10128675"/>
              <a:gd name="connsiteY7" fmla="*/ 8127755 h 10165472"/>
              <a:gd name="connsiteX8" fmla="*/ 5178959 w 10128675"/>
              <a:gd name="connsiteY8" fmla="*/ 10146644 h 10165472"/>
              <a:gd name="connsiteX9" fmla="*/ 1869466 w 10128675"/>
              <a:gd name="connsiteY9" fmla="*/ 8152093 h 10165472"/>
              <a:gd name="connsiteX10" fmla="*/ 787 w 10128675"/>
              <a:gd name="connsiteY10" fmla="*/ 5015424 h 10165472"/>
              <a:gd name="connsiteX0" fmla="*/ 787 w 10128675"/>
              <a:gd name="connsiteY0" fmla="*/ 5015424 h 10165472"/>
              <a:gd name="connsiteX1" fmla="*/ 1895592 w 10128675"/>
              <a:gd name="connsiteY1" fmla="*/ 1973361 h 10165472"/>
              <a:gd name="connsiteX2" fmla="*/ 5039562 w 10128675"/>
              <a:gd name="connsiteY2" fmla="*/ 264 h 10165472"/>
              <a:gd name="connsiteX3" fmla="*/ 8068320 w 10128675"/>
              <a:gd name="connsiteY3" fmla="*/ 1807075 h 10165472"/>
              <a:gd name="connsiteX4" fmla="*/ 9524033 w 10128675"/>
              <a:gd name="connsiteY4" fmla="*/ 3279912 h 10165472"/>
              <a:gd name="connsiteX5" fmla="*/ 10127493 w 10128675"/>
              <a:gd name="connsiteY5" fmla="*/ 5095997 h 10165472"/>
              <a:gd name="connsiteX6" fmla="*/ 9663282 w 10128675"/>
              <a:gd name="connsiteY6" fmla="*/ 6635807 h 10165472"/>
              <a:gd name="connsiteX7" fmla="*/ 8262099 w 10128675"/>
              <a:gd name="connsiteY7" fmla="*/ 8127755 h 10165472"/>
              <a:gd name="connsiteX8" fmla="*/ 5178959 w 10128675"/>
              <a:gd name="connsiteY8" fmla="*/ 10146644 h 10165472"/>
              <a:gd name="connsiteX9" fmla="*/ 1869466 w 10128675"/>
              <a:gd name="connsiteY9" fmla="*/ 8152093 h 10165472"/>
              <a:gd name="connsiteX10" fmla="*/ 787 w 10128675"/>
              <a:gd name="connsiteY10" fmla="*/ 5015424 h 10165472"/>
              <a:gd name="connsiteX0" fmla="*/ 777 w 10128665"/>
              <a:gd name="connsiteY0" fmla="*/ 5015424 h 10165472"/>
              <a:gd name="connsiteX1" fmla="*/ 1895582 w 10128665"/>
              <a:gd name="connsiteY1" fmla="*/ 1973361 h 10165472"/>
              <a:gd name="connsiteX2" fmla="*/ 5039552 w 10128665"/>
              <a:gd name="connsiteY2" fmla="*/ 264 h 10165472"/>
              <a:gd name="connsiteX3" fmla="*/ 8068310 w 10128665"/>
              <a:gd name="connsiteY3" fmla="*/ 1807075 h 10165472"/>
              <a:gd name="connsiteX4" fmla="*/ 9524023 w 10128665"/>
              <a:gd name="connsiteY4" fmla="*/ 3279912 h 10165472"/>
              <a:gd name="connsiteX5" fmla="*/ 10127483 w 10128665"/>
              <a:gd name="connsiteY5" fmla="*/ 5095997 h 10165472"/>
              <a:gd name="connsiteX6" fmla="*/ 9663272 w 10128665"/>
              <a:gd name="connsiteY6" fmla="*/ 6635807 h 10165472"/>
              <a:gd name="connsiteX7" fmla="*/ 8262089 w 10128665"/>
              <a:gd name="connsiteY7" fmla="*/ 8127755 h 10165472"/>
              <a:gd name="connsiteX8" fmla="*/ 5178949 w 10128665"/>
              <a:gd name="connsiteY8" fmla="*/ 10146644 h 10165472"/>
              <a:gd name="connsiteX9" fmla="*/ 1869456 w 10128665"/>
              <a:gd name="connsiteY9" fmla="*/ 8152093 h 10165472"/>
              <a:gd name="connsiteX10" fmla="*/ 777 w 10128665"/>
              <a:gd name="connsiteY10" fmla="*/ 5015424 h 10165472"/>
              <a:gd name="connsiteX0" fmla="*/ 777 w 10128665"/>
              <a:gd name="connsiteY0" fmla="*/ 5015424 h 10165653"/>
              <a:gd name="connsiteX1" fmla="*/ 1895582 w 10128665"/>
              <a:gd name="connsiteY1" fmla="*/ 1973361 h 10165653"/>
              <a:gd name="connsiteX2" fmla="*/ 5039552 w 10128665"/>
              <a:gd name="connsiteY2" fmla="*/ 264 h 10165653"/>
              <a:gd name="connsiteX3" fmla="*/ 8068310 w 10128665"/>
              <a:gd name="connsiteY3" fmla="*/ 1807075 h 10165653"/>
              <a:gd name="connsiteX4" fmla="*/ 9524023 w 10128665"/>
              <a:gd name="connsiteY4" fmla="*/ 3279912 h 10165653"/>
              <a:gd name="connsiteX5" fmla="*/ 10127483 w 10128665"/>
              <a:gd name="connsiteY5" fmla="*/ 5095997 h 10165653"/>
              <a:gd name="connsiteX6" fmla="*/ 9663272 w 10128665"/>
              <a:gd name="connsiteY6" fmla="*/ 6635807 h 10165653"/>
              <a:gd name="connsiteX7" fmla="*/ 8262089 w 10128665"/>
              <a:gd name="connsiteY7" fmla="*/ 8127755 h 10165653"/>
              <a:gd name="connsiteX8" fmla="*/ 5178949 w 10128665"/>
              <a:gd name="connsiteY8" fmla="*/ 10146644 h 10165653"/>
              <a:gd name="connsiteX9" fmla="*/ 1869456 w 10128665"/>
              <a:gd name="connsiteY9" fmla="*/ 8152093 h 10165653"/>
              <a:gd name="connsiteX10" fmla="*/ 777 w 10128665"/>
              <a:gd name="connsiteY10" fmla="*/ 5015424 h 10165653"/>
              <a:gd name="connsiteX0" fmla="*/ 781 w 10128669"/>
              <a:gd name="connsiteY0" fmla="*/ 5015424 h 10165653"/>
              <a:gd name="connsiteX1" fmla="*/ 1895586 w 10128669"/>
              <a:gd name="connsiteY1" fmla="*/ 1973361 h 10165653"/>
              <a:gd name="connsiteX2" fmla="*/ 5039556 w 10128669"/>
              <a:gd name="connsiteY2" fmla="*/ 264 h 10165653"/>
              <a:gd name="connsiteX3" fmla="*/ 8068314 w 10128669"/>
              <a:gd name="connsiteY3" fmla="*/ 1807075 h 10165653"/>
              <a:gd name="connsiteX4" fmla="*/ 9524027 w 10128669"/>
              <a:gd name="connsiteY4" fmla="*/ 3279912 h 10165653"/>
              <a:gd name="connsiteX5" fmla="*/ 10127487 w 10128669"/>
              <a:gd name="connsiteY5" fmla="*/ 5095997 h 10165653"/>
              <a:gd name="connsiteX6" fmla="*/ 9663276 w 10128669"/>
              <a:gd name="connsiteY6" fmla="*/ 6635807 h 10165653"/>
              <a:gd name="connsiteX7" fmla="*/ 8262093 w 10128669"/>
              <a:gd name="connsiteY7" fmla="*/ 8127755 h 10165653"/>
              <a:gd name="connsiteX8" fmla="*/ 5178953 w 10128669"/>
              <a:gd name="connsiteY8" fmla="*/ 10146644 h 10165653"/>
              <a:gd name="connsiteX9" fmla="*/ 1869460 w 10128669"/>
              <a:gd name="connsiteY9" fmla="*/ 8152093 h 10165653"/>
              <a:gd name="connsiteX10" fmla="*/ 781 w 10128669"/>
              <a:gd name="connsiteY10" fmla="*/ 5015424 h 10165653"/>
              <a:gd name="connsiteX0" fmla="*/ 777 w 10128665"/>
              <a:gd name="connsiteY0" fmla="*/ 5015424 h 10165653"/>
              <a:gd name="connsiteX1" fmla="*/ 1895582 w 10128665"/>
              <a:gd name="connsiteY1" fmla="*/ 1973361 h 10165653"/>
              <a:gd name="connsiteX2" fmla="*/ 5039552 w 10128665"/>
              <a:gd name="connsiteY2" fmla="*/ 264 h 10165653"/>
              <a:gd name="connsiteX3" fmla="*/ 8068310 w 10128665"/>
              <a:gd name="connsiteY3" fmla="*/ 1807075 h 10165653"/>
              <a:gd name="connsiteX4" fmla="*/ 9524023 w 10128665"/>
              <a:gd name="connsiteY4" fmla="*/ 3279912 h 10165653"/>
              <a:gd name="connsiteX5" fmla="*/ 10127483 w 10128665"/>
              <a:gd name="connsiteY5" fmla="*/ 5095997 h 10165653"/>
              <a:gd name="connsiteX6" fmla="*/ 9663272 w 10128665"/>
              <a:gd name="connsiteY6" fmla="*/ 6635807 h 10165653"/>
              <a:gd name="connsiteX7" fmla="*/ 8262089 w 10128665"/>
              <a:gd name="connsiteY7" fmla="*/ 8127755 h 10165653"/>
              <a:gd name="connsiteX8" fmla="*/ 5178949 w 10128665"/>
              <a:gd name="connsiteY8" fmla="*/ 10146644 h 10165653"/>
              <a:gd name="connsiteX9" fmla="*/ 1869456 w 10128665"/>
              <a:gd name="connsiteY9" fmla="*/ 8152093 h 10165653"/>
              <a:gd name="connsiteX10" fmla="*/ 777 w 10128665"/>
              <a:gd name="connsiteY10" fmla="*/ 5015424 h 10165653"/>
              <a:gd name="connsiteX0" fmla="*/ 777 w 10128665"/>
              <a:gd name="connsiteY0" fmla="*/ 5015424 h 10154591"/>
              <a:gd name="connsiteX1" fmla="*/ 1895582 w 10128665"/>
              <a:gd name="connsiteY1" fmla="*/ 1973361 h 10154591"/>
              <a:gd name="connsiteX2" fmla="*/ 5039552 w 10128665"/>
              <a:gd name="connsiteY2" fmla="*/ 264 h 10154591"/>
              <a:gd name="connsiteX3" fmla="*/ 8068310 w 10128665"/>
              <a:gd name="connsiteY3" fmla="*/ 1807075 h 10154591"/>
              <a:gd name="connsiteX4" fmla="*/ 9524023 w 10128665"/>
              <a:gd name="connsiteY4" fmla="*/ 3279912 h 10154591"/>
              <a:gd name="connsiteX5" fmla="*/ 10127483 w 10128665"/>
              <a:gd name="connsiteY5" fmla="*/ 5095997 h 10154591"/>
              <a:gd name="connsiteX6" fmla="*/ 9663272 w 10128665"/>
              <a:gd name="connsiteY6" fmla="*/ 6635807 h 10154591"/>
              <a:gd name="connsiteX7" fmla="*/ 8262089 w 10128665"/>
              <a:gd name="connsiteY7" fmla="*/ 8127755 h 10154591"/>
              <a:gd name="connsiteX8" fmla="*/ 5178949 w 10128665"/>
              <a:gd name="connsiteY8" fmla="*/ 10146644 h 10154591"/>
              <a:gd name="connsiteX9" fmla="*/ 1869456 w 10128665"/>
              <a:gd name="connsiteY9" fmla="*/ 8152093 h 10154591"/>
              <a:gd name="connsiteX10" fmla="*/ 777 w 10128665"/>
              <a:gd name="connsiteY10" fmla="*/ 5015424 h 10154591"/>
              <a:gd name="connsiteX0" fmla="*/ 777 w 10128665"/>
              <a:gd name="connsiteY0" fmla="*/ 5015424 h 10139810"/>
              <a:gd name="connsiteX1" fmla="*/ 1895582 w 10128665"/>
              <a:gd name="connsiteY1" fmla="*/ 1973361 h 10139810"/>
              <a:gd name="connsiteX2" fmla="*/ 5039552 w 10128665"/>
              <a:gd name="connsiteY2" fmla="*/ 264 h 10139810"/>
              <a:gd name="connsiteX3" fmla="*/ 8068310 w 10128665"/>
              <a:gd name="connsiteY3" fmla="*/ 1807075 h 10139810"/>
              <a:gd name="connsiteX4" fmla="*/ 9524023 w 10128665"/>
              <a:gd name="connsiteY4" fmla="*/ 3279912 h 10139810"/>
              <a:gd name="connsiteX5" fmla="*/ 10127483 w 10128665"/>
              <a:gd name="connsiteY5" fmla="*/ 5095997 h 10139810"/>
              <a:gd name="connsiteX6" fmla="*/ 9663272 w 10128665"/>
              <a:gd name="connsiteY6" fmla="*/ 6635807 h 10139810"/>
              <a:gd name="connsiteX7" fmla="*/ 8262089 w 10128665"/>
              <a:gd name="connsiteY7" fmla="*/ 8127755 h 10139810"/>
              <a:gd name="connsiteX8" fmla="*/ 5178949 w 10128665"/>
              <a:gd name="connsiteY8" fmla="*/ 10131776 h 10139810"/>
              <a:gd name="connsiteX9" fmla="*/ 1869456 w 10128665"/>
              <a:gd name="connsiteY9" fmla="*/ 8152093 h 10139810"/>
              <a:gd name="connsiteX10" fmla="*/ 777 w 10128665"/>
              <a:gd name="connsiteY10" fmla="*/ 5015424 h 10139810"/>
              <a:gd name="connsiteX0" fmla="*/ 777 w 10128665"/>
              <a:gd name="connsiteY0" fmla="*/ 5015424 h 10139724"/>
              <a:gd name="connsiteX1" fmla="*/ 1895582 w 10128665"/>
              <a:gd name="connsiteY1" fmla="*/ 1973361 h 10139724"/>
              <a:gd name="connsiteX2" fmla="*/ 5039552 w 10128665"/>
              <a:gd name="connsiteY2" fmla="*/ 264 h 10139724"/>
              <a:gd name="connsiteX3" fmla="*/ 8068310 w 10128665"/>
              <a:gd name="connsiteY3" fmla="*/ 1807075 h 10139724"/>
              <a:gd name="connsiteX4" fmla="*/ 9524023 w 10128665"/>
              <a:gd name="connsiteY4" fmla="*/ 3279912 h 10139724"/>
              <a:gd name="connsiteX5" fmla="*/ 10127483 w 10128665"/>
              <a:gd name="connsiteY5" fmla="*/ 5095997 h 10139724"/>
              <a:gd name="connsiteX6" fmla="*/ 9663272 w 10128665"/>
              <a:gd name="connsiteY6" fmla="*/ 6635807 h 10139724"/>
              <a:gd name="connsiteX7" fmla="*/ 8262089 w 10128665"/>
              <a:gd name="connsiteY7" fmla="*/ 8127755 h 10139724"/>
              <a:gd name="connsiteX8" fmla="*/ 5178949 w 10128665"/>
              <a:gd name="connsiteY8" fmla="*/ 10131776 h 10139724"/>
              <a:gd name="connsiteX9" fmla="*/ 1869456 w 10128665"/>
              <a:gd name="connsiteY9" fmla="*/ 8152093 h 10139724"/>
              <a:gd name="connsiteX10" fmla="*/ 777 w 10128665"/>
              <a:gd name="connsiteY10" fmla="*/ 5015424 h 10139724"/>
              <a:gd name="connsiteX0" fmla="*/ 777 w 10128665"/>
              <a:gd name="connsiteY0" fmla="*/ 5015424 h 10139682"/>
              <a:gd name="connsiteX1" fmla="*/ 1895582 w 10128665"/>
              <a:gd name="connsiteY1" fmla="*/ 1973361 h 10139682"/>
              <a:gd name="connsiteX2" fmla="*/ 5039552 w 10128665"/>
              <a:gd name="connsiteY2" fmla="*/ 264 h 10139682"/>
              <a:gd name="connsiteX3" fmla="*/ 8068310 w 10128665"/>
              <a:gd name="connsiteY3" fmla="*/ 1807075 h 10139682"/>
              <a:gd name="connsiteX4" fmla="*/ 9524023 w 10128665"/>
              <a:gd name="connsiteY4" fmla="*/ 3279912 h 10139682"/>
              <a:gd name="connsiteX5" fmla="*/ 10127483 w 10128665"/>
              <a:gd name="connsiteY5" fmla="*/ 5095997 h 10139682"/>
              <a:gd name="connsiteX6" fmla="*/ 9663272 w 10128665"/>
              <a:gd name="connsiteY6" fmla="*/ 6635807 h 10139682"/>
              <a:gd name="connsiteX7" fmla="*/ 8262089 w 10128665"/>
              <a:gd name="connsiteY7" fmla="*/ 8127755 h 10139682"/>
              <a:gd name="connsiteX8" fmla="*/ 5178949 w 10128665"/>
              <a:gd name="connsiteY8" fmla="*/ 10131776 h 10139682"/>
              <a:gd name="connsiteX9" fmla="*/ 1869456 w 10128665"/>
              <a:gd name="connsiteY9" fmla="*/ 8152093 h 10139682"/>
              <a:gd name="connsiteX10" fmla="*/ 777 w 10128665"/>
              <a:gd name="connsiteY10" fmla="*/ 5015424 h 10139682"/>
              <a:gd name="connsiteX0" fmla="*/ 777 w 10128665"/>
              <a:gd name="connsiteY0" fmla="*/ 5015424 h 10132673"/>
              <a:gd name="connsiteX1" fmla="*/ 1895582 w 10128665"/>
              <a:gd name="connsiteY1" fmla="*/ 1973361 h 10132673"/>
              <a:gd name="connsiteX2" fmla="*/ 5039552 w 10128665"/>
              <a:gd name="connsiteY2" fmla="*/ 264 h 10132673"/>
              <a:gd name="connsiteX3" fmla="*/ 8068310 w 10128665"/>
              <a:gd name="connsiteY3" fmla="*/ 1807075 h 10132673"/>
              <a:gd name="connsiteX4" fmla="*/ 9524023 w 10128665"/>
              <a:gd name="connsiteY4" fmla="*/ 3279912 h 10132673"/>
              <a:gd name="connsiteX5" fmla="*/ 10127483 w 10128665"/>
              <a:gd name="connsiteY5" fmla="*/ 5095997 h 10132673"/>
              <a:gd name="connsiteX6" fmla="*/ 9663272 w 10128665"/>
              <a:gd name="connsiteY6" fmla="*/ 6635807 h 10132673"/>
              <a:gd name="connsiteX7" fmla="*/ 8262089 w 10128665"/>
              <a:gd name="connsiteY7" fmla="*/ 8127755 h 10132673"/>
              <a:gd name="connsiteX8" fmla="*/ 5178949 w 10128665"/>
              <a:gd name="connsiteY8" fmla="*/ 10131776 h 10132673"/>
              <a:gd name="connsiteX9" fmla="*/ 1869456 w 10128665"/>
              <a:gd name="connsiteY9" fmla="*/ 8152093 h 10132673"/>
              <a:gd name="connsiteX10" fmla="*/ 777 w 10128665"/>
              <a:gd name="connsiteY10" fmla="*/ 5015424 h 10132673"/>
              <a:gd name="connsiteX0" fmla="*/ 777 w 10128665"/>
              <a:gd name="connsiteY0" fmla="*/ 5015424 h 10132673"/>
              <a:gd name="connsiteX1" fmla="*/ 1895582 w 10128665"/>
              <a:gd name="connsiteY1" fmla="*/ 1973361 h 10132673"/>
              <a:gd name="connsiteX2" fmla="*/ 5039552 w 10128665"/>
              <a:gd name="connsiteY2" fmla="*/ 264 h 10132673"/>
              <a:gd name="connsiteX3" fmla="*/ 8068310 w 10128665"/>
              <a:gd name="connsiteY3" fmla="*/ 1807075 h 10132673"/>
              <a:gd name="connsiteX4" fmla="*/ 9524023 w 10128665"/>
              <a:gd name="connsiteY4" fmla="*/ 3279912 h 10132673"/>
              <a:gd name="connsiteX5" fmla="*/ 10127483 w 10128665"/>
              <a:gd name="connsiteY5" fmla="*/ 5095997 h 10132673"/>
              <a:gd name="connsiteX6" fmla="*/ 9663272 w 10128665"/>
              <a:gd name="connsiteY6" fmla="*/ 6635807 h 10132673"/>
              <a:gd name="connsiteX7" fmla="*/ 8262089 w 10128665"/>
              <a:gd name="connsiteY7" fmla="*/ 8127755 h 10132673"/>
              <a:gd name="connsiteX8" fmla="*/ 5178949 w 10128665"/>
              <a:gd name="connsiteY8" fmla="*/ 10131776 h 10132673"/>
              <a:gd name="connsiteX9" fmla="*/ 1869456 w 10128665"/>
              <a:gd name="connsiteY9" fmla="*/ 8152093 h 10132673"/>
              <a:gd name="connsiteX10" fmla="*/ 777 w 10128665"/>
              <a:gd name="connsiteY10" fmla="*/ 5015424 h 10132673"/>
              <a:gd name="connsiteX0" fmla="*/ 777 w 10128665"/>
              <a:gd name="connsiteY0" fmla="*/ 5015424 h 10132673"/>
              <a:gd name="connsiteX1" fmla="*/ 1895582 w 10128665"/>
              <a:gd name="connsiteY1" fmla="*/ 1973361 h 10132673"/>
              <a:gd name="connsiteX2" fmla="*/ 5039552 w 10128665"/>
              <a:gd name="connsiteY2" fmla="*/ 264 h 10132673"/>
              <a:gd name="connsiteX3" fmla="*/ 8068310 w 10128665"/>
              <a:gd name="connsiteY3" fmla="*/ 1807075 h 10132673"/>
              <a:gd name="connsiteX4" fmla="*/ 9524023 w 10128665"/>
              <a:gd name="connsiteY4" fmla="*/ 3279912 h 10132673"/>
              <a:gd name="connsiteX5" fmla="*/ 10127483 w 10128665"/>
              <a:gd name="connsiteY5" fmla="*/ 5095997 h 10132673"/>
              <a:gd name="connsiteX6" fmla="*/ 9663272 w 10128665"/>
              <a:gd name="connsiteY6" fmla="*/ 6635807 h 10132673"/>
              <a:gd name="connsiteX7" fmla="*/ 8262089 w 10128665"/>
              <a:gd name="connsiteY7" fmla="*/ 8127755 h 10132673"/>
              <a:gd name="connsiteX8" fmla="*/ 5178949 w 10128665"/>
              <a:gd name="connsiteY8" fmla="*/ 10131776 h 10132673"/>
              <a:gd name="connsiteX9" fmla="*/ 1869456 w 10128665"/>
              <a:gd name="connsiteY9" fmla="*/ 8152093 h 10132673"/>
              <a:gd name="connsiteX10" fmla="*/ 777 w 10128665"/>
              <a:gd name="connsiteY10" fmla="*/ 5015424 h 10132673"/>
              <a:gd name="connsiteX0" fmla="*/ 777 w 10128665"/>
              <a:gd name="connsiteY0" fmla="*/ 5015424 h 10136221"/>
              <a:gd name="connsiteX1" fmla="*/ 1895582 w 10128665"/>
              <a:gd name="connsiteY1" fmla="*/ 1973361 h 10136221"/>
              <a:gd name="connsiteX2" fmla="*/ 5039552 w 10128665"/>
              <a:gd name="connsiteY2" fmla="*/ 264 h 10136221"/>
              <a:gd name="connsiteX3" fmla="*/ 8068310 w 10128665"/>
              <a:gd name="connsiteY3" fmla="*/ 1807075 h 10136221"/>
              <a:gd name="connsiteX4" fmla="*/ 9524023 w 10128665"/>
              <a:gd name="connsiteY4" fmla="*/ 3279912 h 10136221"/>
              <a:gd name="connsiteX5" fmla="*/ 10127483 w 10128665"/>
              <a:gd name="connsiteY5" fmla="*/ 5095997 h 10136221"/>
              <a:gd name="connsiteX6" fmla="*/ 9663272 w 10128665"/>
              <a:gd name="connsiteY6" fmla="*/ 6635807 h 10136221"/>
              <a:gd name="connsiteX7" fmla="*/ 8262089 w 10128665"/>
              <a:gd name="connsiteY7" fmla="*/ 8127755 h 10136221"/>
              <a:gd name="connsiteX8" fmla="*/ 5178949 w 10128665"/>
              <a:gd name="connsiteY8" fmla="*/ 10131776 h 10136221"/>
              <a:gd name="connsiteX9" fmla="*/ 1869456 w 10128665"/>
              <a:gd name="connsiteY9" fmla="*/ 8152093 h 10136221"/>
              <a:gd name="connsiteX10" fmla="*/ 777 w 10128665"/>
              <a:gd name="connsiteY10" fmla="*/ 5015424 h 10136221"/>
              <a:gd name="connsiteX0" fmla="*/ 777 w 10128665"/>
              <a:gd name="connsiteY0" fmla="*/ 5015424 h 10140893"/>
              <a:gd name="connsiteX1" fmla="*/ 1895582 w 10128665"/>
              <a:gd name="connsiteY1" fmla="*/ 1973361 h 10140893"/>
              <a:gd name="connsiteX2" fmla="*/ 5039552 w 10128665"/>
              <a:gd name="connsiteY2" fmla="*/ 264 h 10140893"/>
              <a:gd name="connsiteX3" fmla="*/ 8068310 w 10128665"/>
              <a:gd name="connsiteY3" fmla="*/ 1807075 h 10140893"/>
              <a:gd name="connsiteX4" fmla="*/ 9524023 w 10128665"/>
              <a:gd name="connsiteY4" fmla="*/ 3279912 h 10140893"/>
              <a:gd name="connsiteX5" fmla="*/ 10127483 w 10128665"/>
              <a:gd name="connsiteY5" fmla="*/ 5095997 h 10140893"/>
              <a:gd name="connsiteX6" fmla="*/ 9663272 w 10128665"/>
              <a:gd name="connsiteY6" fmla="*/ 6635807 h 10140893"/>
              <a:gd name="connsiteX7" fmla="*/ 8262089 w 10128665"/>
              <a:gd name="connsiteY7" fmla="*/ 8127755 h 10140893"/>
              <a:gd name="connsiteX8" fmla="*/ 5178949 w 10128665"/>
              <a:gd name="connsiteY8" fmla="*/ 10131776 h 10140893"/>
              <a:gd name="connsiteX9" fmla="*/ 1869456 w 10128665"/>
              <a:gd name="connsiteY9" fmla="*/ 8152093 h 10140893"/>
              <a:gd name="connsiteX10" fmla="*/ 777 w 10128665"/>
              <a:gd name="connsiteY10" fmla="*/ 5015424 h 10140893"/>
              <a:gd name="connsiteX0" fmla="*/ 777 w 10128665"/>
              <a:gd name="connsiteY0" fmla="*/ 5015424 h 10137040"/>
              <a:gd name="connsiteX1" fmla="*/ 1895582 w 10128665"/>
              <a:gd name="connsiteY1" fmla="*/ 1973361 h 10137040"/>
              <a:gd name="connsiteX2" fmla="*/ 5039552 w 10128665"/>
              <a:gd name="connsiteY2" fmla="*/ 264 h 10137040"/>
              <a:gd name="connsiteX3" fmla="*/ 8068310 w 10128665"/>
              <a:gd name="connsiteY3" fmla="*/ 1807075 h 10137040"/>
              <a:gd name="connsiteX4" fmla="*/ 9524023 w 10128665"/>
              <a:gd name="connsiteY4" fmla="*/ 3279912 h 10137040"/>
              <a:gd name="connsiteX5" fmla="*/ 10127483 w 10128665"/>
              <a:gd name="connsiteY5" fmla="*/ 5095997 h 10137040"/>
              <a:gd name="connsiteX6" fmla="*/ 9663272 w 10128665"/>
              <a:gd name="connsiteY6" fmla="*/ 6635807 h 10137040"/>
              <a:gd name="connsiteX7" fmla="*/ 8262089 w 10128665"/>
              <a:gd name="connsiteY7" fmla="*/ 8127755 h 10137040"/>
              <a:gd name="connsiteX8" fmla="*/ 5178949 w 10128665"/>
              <a:gd name="connsiteY8" fmla="*/ 10131776 h 10137040"/>
              <a:gd name="connsiteX9" fmla="*/ 1869456 w 10128665"/>
              <a:gd name="connsiteY9" fmla="*/ 8152093 h 10137040"/>
              <a:gd name="connsiteX10" fmla="*/ 777 w 10128665"/>
              <a:gd name="connsiteY10" fmla="*/ 5015424 h 10137040"/>
              <a:gd name="connsiteX0" fmla="*/ 777 w 10128665"/>
              <a:gd name="connsiteY0" fmla="*/ 5015424 h 10139847"/>
              <a:gd name="connsiteX1" fmla="*/ 1895582 w 10128665"/>
              <a:gd name="connsiteY1" fmla="*/ 1973361 h 10139847"/>
              <a:gd name="connsiteX2" fmla="*/ 5039552 w 10128665"/>
              <a:gd name="connsiteY2" fmla="*/ 264 h 10139847"/>
              <a:gd name="connsiteX3" fmla="*/ 8068310 w 10128665"/>
              <a:gd name="connsiteY3" fmla="*/ 1807075 h 10139847"/>
              <a:gd name="connsiteX4" fmla="*/ 9524023 w 10128665"/>
              <a:gd name="connsiteY4" fmla="*/ 3279912 h 10139847"/>
              <a:gd name="connsiteX5" fmla="*/ 10127483 w 10128665"/>
              <a:gd name="connsiteY5" fmla="*/ 5095997 h 10139847"/>
              <a:gd name="connsiteX6" fmla="*/ 9663272 w 10128665"/>
              <a:gd name="connsiteY6" fmla="*/ 6635807 h 10139847"/>
              <a:gd name="connsiteX7" fmla="*/ 8262089 w 10128665"/>
              <a:gd name="connsiteY7" fmla="*/ 8127755 h 10139847"/>
              <a:gd name="connsiteX8" fmla="*/ 5178949 w 10128665"/>
              <a:gd name="connsiteY8" fmla="*/ 10131776 h 10139847"/>
              <a:gd name="connsiteX9" fmla="*/ 1869456 w 10128665"/>
              <a:gd name="connsiteY9" fmla="*/ 8152093 h 10139847"/>
              <a:gd name="connsiteX10" fmla="*/ 777 w 10128665"/>
              <a:gd name="connsiteY10" fmla="*/ 5015424 h 10139847"/>
              <a:gd name="connsiteX0" fmla="*/ 777 w 10128665"/>
              <a:gd name="connsiteY0" fmla="*/ 5015424 h 10139847"/>
              <a:gd name="connsiteX1" fmla="*/ 1895582 w 10128665"/>
              <a:gd name="connsiteY1" fmla="*/ 1973361 h 10139847"/>
              <a:gd name="connsiteX2" fmla="*/ 5039552 w 10128665"/>
              <a:gd name="connsiteY2" fmla="*/ 264 h 10139847"/>
              <a:gd name="connsiteX3" fmla="*/ 8068310 w 10128665"/>
              <a:gd name="connsiteY3" fmla="*/ 1807075 h 10139847"/>
              <a:gd name="connsiteX4" fmla="*/ 9524023 w 10128665"/>
              <a:gd name="connsiteY4" fmla="*/ 3279912 h 10139847"/>
              <a:gd name="connsiteX5" fmla="*/ 10127483 w 10128665"/>
              <a:gd name="connsiteY5" fmla="*/ 5095997 h 10139847"/>
              <a:gd name="connsiteX6" fmla="*/ 9663272 w 10128665"/>
              <a:gd name="connsiteY6" fmla="*/ 6635807 h 10139847"/>
              <a:gd name="connsiteX7" fmla="*/ 8262089 w 10128665"/>
              <a:gd name="connsiteY7" fmla="*/ 8127755 h 10139847"/>
              <a:gd name="connsiteX8" fmla="*/ 5178949 w 10128665"/>
              <a:gd name="connsiteY8" fmla="*/ 10131776 h 10139847"/>
              <a:gd name="connsiteX9" fmla="*/ 1869456 w 10128665"/>
              <a:gd name="connsiteY9" fmla="*/ 8152093 h 10139847"/>
              <a:gd name="connsiteX10" fmla="*/ 777 w 10128665"/>
              <a:gd name="connsiteY10" fmla="*/ 5015424 h 10139847"/>
              <a:gd name="connsiteX0" fmla="*/ 777 w 10211929"/>
              <a:gd name="connsiteY0" fmla="*/ 5015424 h 10139847"/>
              <a:gd name="connsiteX1" fmla="*/ 1895582 w 10211929"/>
              <a:gd name="connsiteY1" fmla="*/ 1973361 h 10139847"/>
              <a:gd name="connsiteX2" fmla="*/ 5039552 w 10211929"/>
              <a:gd name="connsiteY2" fmla="*/ 264 h 10139847"/>
              <a:gd name="connsiteX3" fmla="*/ 8068310 w 10211929"/>
              <a:gd name="connsiteY3" fmla="*/ 1807075 h 10139847"/>
              <a:gd name="connsiteX4" fmla="*/ 10127483 w 10211929"/>
              <a:gd name="connsiteY4" fmla="*/ 5095997 h 10139847"/>
              <a:gd name="connsiteX5" fmla="*/ 9663272 w 10211929"/>
              <a:gd name="connsiteY5" fmla="*/ 6635807 h 10139847"/>
              <a:gd name="connsiteX6" fmla="*/ 8262089 w 10211929"/>
              <a:gd name="connsiteY6" fmla="*/ 8127755 h 10139847"/>
              <a:gd name="connsiteX7" fmla="*/ 5178949 w 10211929"/>
              <a:gd name="connsiteY7" fmla="*/ 10131776 h 10139847"/>
              <a:gd name="connsiteX8" fmla="*/ 1869456 w 10211929"/>
              <a:gd name="connsiteY8" fmla="*/ 8152093 h 10139847"/>
              <a:gd name="connsiteX9" fmla="*/ 777 w 10211929"/>
              <a:gd name="connsiteY9" fmla="*/ 5015424 h 10139847"/>
              <a:gd name="connsiteX0" fmla="*/ 777 w 10095194"/>
              <a:gd name="connsiteY0" fmla="*/ 5015424 h 10139847"/>
              <a:gd name="connsiteX1" fmla="*/ 1895582 w 10095194"/>
              <a:gd name="connsiteY1" fmla="*/ 1973361 h 10139847"/>
              <a:gd name="connsiteX2" fmla="*/ 5039552 w 10095194"/>
              <a:gd name="connsiteY2" fmla="*/ 264 h 10139847"/>
              <a:gd name="connsiteX3" fmla="*/ 8068310 w 10095194"/>
              <a:gd name="connsiteY3" fmla="*/ 1807075 h 10139847"/>
              <a:gd name="connsiteX4" fmla="*/ 9989124 w 10095194"/>
              <a:gd name="connsiteY4" fmla="*/ 4086473 h 10139847"/>
              <a:gd name="connsiteX5" fmla="*/ 9663272 w 10095194"/>
              <a:gd name="connsiteY5" fmla="*/ 6635807 h 10139847"/>
              <a:gd name="connsiteX6" fmla="*/ 8262089 w 10095194"/>
              <a:gd name="connsiteY6" fmla="*/ 8127755 h 10139847"/>
              <a:gd name="connsiteX7" fmla="*/ 5178949 w 10095194"/>
              <a:gd name="connsiteY7" fmla="*/ 10131776 h 10139847"/>
              <a:gd name="connsiteX8" fmla="*/ 1869456 w 10095194"/>
              <a:gd name="connsiteY8" fmla="*/ 8152093 h 10139847"/>
              <a:gd name="connsiteX9" fmla="*/ 777 w 10095194"/>
              <a:gd name="connsiteY9" fmla="*/ 5015424 h 10139847"/>
              <a:gd name="connsiteX0" fmla="*/ 777 w 10143243"/>
              <a:gd name="connsiteY0" fmla="*/ 5015424 h 10139847"/>
              <a:gd name="connsiteX1" fmla="*/ 1895582 w 10143243"/>
              <a:gd name="connsiteY1" fmla="*/ 1973361 h 10139847"/>
              <a:gd name="connsiteX2" fmla="*/ 5039552 w 10143243"/>
              <a:gd name="connsiteY2" fmla="*/ 264 h 10139847"/>
              <a:gd name="connsiteX3" fmla="*/ 8068310 w 10143243"/>
              <a:gd name="connsiteY3" fmla="*/ 1807075 h 10139847"/>
              <a:gd name="connsiteX4" fmla="*/ 10047380 w 10143243"/>
              <a:gd name="connsiteY4" fmla="*/ 4369721 h 10139847"/>
              <a:gd name="connsiteX5" fmla="*/ 9663272 w 10143243"/>
              <a:gd name="connsiteY5" fmla="*/ 6635807 h 10139847"/>
              <a:gd name="connsiteX6" fmla="*/ 8262089 w 10143243"/>
              <a:gd name="connsiteY6" fmla="*/ 8127755 h 10139847"/>
              <a:gd name="connsiteX7" fmla="*/ 5178949 w 10143243"/>
              <a:gd name="connsiteY7" fmla="*/ 10131776 h 10139847"/>
              <a:gd name="connsiteX8" fmla="*/ 1869456 w 10143243"/>
              <a:gd name="connsiteY8" fmla="*/ 8152093 h 10139847"/>
              <a:gd name="connsiteX9" fmla="*/ 777 w 10143243"/>
              <a:gd name="connsiteY9" fmla="*/ 5015424 h 10139847"/>
              <a:gd name="connsiteX0" fmla="*/ 777 w 10188867"/>
              <a:gd name="connsiteY0" fmla="*/ 5015424 h 10139847"/>
              <a:gd name="connsiteX1" fmla="*/ 1895582 w 10188867"/>
              <a:gd name="connsiteY1" fmla="*/ 1973361 h 10139847"/>
              <a:gd name="connsiteX2" fmla="*/ 5039552 w 10188867"/>
              <a:gd name="connsiteY2" fmla="*/ 264 h 10139847"/>
              <a:gd name="connsiteX3" fmla="*/ 8068310 w 10188867"/>
              <a:gd name="connsiteY3" fmla="*/ 1807075 h 10139847"/>
              <a:gd name="connsiteX4" fmla="*/ 10100925 w 10188867"/>
              <a:gd name="connsiteY4" fmla="*/ 4654536 h 10139847"/>
              <a:gd name="connsiteX5" fmla="*/ 9663272 w 10188867"/>
              <a:gd name="connsiteY5" fmla="*/ 6635807 h 10139847"/>
              <a:gd name="connsiteX6" fmla="*/ 8262089 w 10188867"/>
              <a:gd name="connsiteY6" fmla="*/ 8127755 h 10139847"/>
              <a:gd name="connsiteX7" fmla="*/ 5178949 w 10188867"/>
              <a:gd name="connsiteY7" fmla="*/ 10131776 h 10139847"/>
              <a:gd name="connsiteX8" fmla="*/ 1869456 w 10188867"/>
              <a:gd name="connsiteY8" fmla="*/ 8152093 h 10139847"/>
              <a:gd name="connsiteX9" fmla="*/ 777 w 10188867"/>
              <a:gd name="connsiteY9" fmla="*/ 5015424 h 10139847"/>
              <a:gd name="connsiteX0" fmla="*/ 777 w 10142580"/>
              <a:gd name="connsiteY0" fmla="*/ 5015424 h 10139847"/>
              <a:gd name="connsiteX1" fmla="*/ 1895582 w 10142580"/>
              <a:gd name="connsiteY1" fmla="*/ 1973361 h 10139847"/>
              <a:gd name="connsiteX2" fmla="*/ 5039552 w 10142580"/>
              <a:gd name="connsiteY2" fmla="*/ 264 h 10139847"/>
              <a:gd name="connsiteX3" fmla="*/ 8068310 w 10142580"/>
              <a:gd name="connsiteY3" fmla="*/ 1807075 h 10139847"/>
              <a:gd name="connsiteX4" fmla="*/ 10100925 w 10142580"/>
              <a:gd name="connsiteY4" fmla="*/ 4654536 h 10139847"/>
              <a:gd name="connsiteX5" fmla="*/ 9663272 w 10142580"/>
              <a:gd name="connsiteY5" fmla="*/ 6635807 h 10139847"/>
              <a:gd name="connsiteX6" fmla="*/ 8262089 w 10142580"/>
              <a:gd name="connsiteY6" fmla="*/ 8127755 h 10139847"/>
              <a:gd name="connsiteX7" fmla="*/ 5178949 w 10142580"/>
              <a:gd name="connsiteY7" fmla="*/ 10131776 h 10139847"/>
              <a:gd name="connsiteX8" fmla="*/ 1869456 w 10142580"/>
              <a:gd name="connsiteY8" fmla="*/ 8152093 h 10139847"/>
              <a:gd name="connsiteX9" fmla="*/ 777 w 10142580"/>
              <a:gd name="connsiteY9" fmla="*/ 5015424 h 10139847"/>
              <a:gd name="connsiteX0" fmla="*/ 777 w 10131835"/>
              <a:gd name="connsiteY0" fmla="*/ 5015424 h 10139847"/>
              <a:gd name="connsiteX1" fmla="*/ 1895582 w 10131835"/>
              <a:gd name="connsiteY1" fmla="*/ 1973361 h 10139847"/>
              <a:gd name="connsiteX2" fmla="*/ 5039552 w 10131835"/>
              <a:gd name="connsiteY2" fmla="*/ 264 h 10139847"/>
              <a:gd name="connsiteX3" fmla="*/ 8068310 w 10131835"/>
              <a:gd name="connsiteY3" fmla="*/ 1807075 h 10139847"/>
              <a:gd name="connsiteX4" fmla="*/ 10100925 w 10131835"/>
              <a:gd name="connsiteY4" fmla="*/ 4654536 h 10139847"/>
              <a:gd name="connsiteX5" fmla="*/ 9663272 w 10131835"/>
              <a:gd name="connsiteY5" fmla="*/ 6635807 h 10139847"/>
              <a:gd name="connsiteX6" fmla="*/ 8262089 w 10131835"/>
              <a:gd name="connsiteY6" fmla="*/ 8127755 h 10139847"/>
              <a:gd name="connsiteX7" fmla="*/ 5178949 w 10131835"/>
              <a:gd name="connsiteY7" fmla="*/ 10131776 h 10139847"/>
              <a:gd name="connsiteX8" fmla="*/ 1869456 w 10131835"/>
              <a:gd name="connsiteY8" fmla="*/ 8152093 h 10139847"/>
              <a:gd name="connsiteX9" fmla="*/ 777 w 10131835"/>
              <a:gd name="connsiteY9" fmla="*/ 5015424 h 10139847"/>
              <a:gd name="connsiteX0" fmla="*/ 14 w 10131072"/>
              <a:gd name="connsiteY0" fmla="*/ 5015424 h 10139742"/>
              <a:gd name="connsiteX1" fmla="*/ 1894819 w 10131072"/>
              <a:gd name="connsiteY1" fmla="*/ 1973361 h 10139742"/>
              <a:gd name="connsiteX2" fmla="*/ 5038789 w 10131072"/>
              <a:gd name="connsiteY2" fmla="*/ 264 h 10139742"/>
              <a:gd name="connsiteX3" fmla="*/ 8067547 w 10131072"/>
              <a:gd name="connsiteY3" fmla="*/ 1807075 h 10139742"/>
              <a:gd name="connsiteX4" fmla="*/ 10100162 w 10131072"/>
              <a:gd name="connsiteY4" fmla="*/ 4654536 h 10139742"/>
              <a:gd name="connsiteX5" fmla="*/ 9662509 w 10131072"/>
              <a:gd name="connsiteY5" fmla="*/ 6635807 h 10139742"/>
              <a:gd name="connsiteX6" fmla="*/ 8261326 w 10131072"/>
              <a:gd name="connsiteY6" fmla="*/ 8127755 h 10139742"/>
              <a:gd name="connsiteX7" fmla="*/ 5178186 w 10131072"/>
              <a:gd name="connsiteY7" fmla="*/ 10131776 h 10139742"/>
              <a:gd name="connsiteX8" fmla="*/ 1868693 w 10131072"/>
              <a:gd name="connsiteY8" fmla="*/ 8133929 h 10139742"/>
              <a:gd name="connsiteX9" fmla="*/ 14 w 10131072"/>
              <a:gd name="connsiteY9" fmla="*/ 5015424 h 10139742"/>
              <a:gd name="connsiteX0" fmla="*/ 2430 w 10133488"/>
              <a:gd name="connsiteY0" fmla="*/ 5015424 h 10139742"/>
              <a:gd name="connsiteX1" fmla="*/ 1897235 w 10133488"/>
              <a:gd name="connsiteY1" fmla="*/ 1973361 h 10139742"/>
              <a:gd name="connsiteX2" fmla="*/ 5041205 w 10133488"/>
              <a:gd name="connsiteY2" fmla="*/ 264 h 10139742"/>
              <a:gd name="connsiteX3" fmla="*/ 8069963 w 10133488"/>
              <a:gd name="connsiteY3" fmla="*/ 1807075 h 10139742"/>
              <a:gd name="connsiteX4" fmla="*/ 10102578 w 10133488"/>
              <a:gd name="connsiteY4" fmla="*/ 4654536 h 10139742"/>
              <a:gd name="connsiteX5" fmla="*/ 9664925 w 10133488"/>
              <a:gd name="connsiteY5" fmla="*/ 6635807 h 10139742"/>
              <a:gd name="connsiteX6" fmla="*/ 8263742 w 10133488"/>
              <a:gd name="connsiteY6" fmla="*/ 8127755 h 10139742"/>
              <a:gd name="connsiteX7" fmla="*/ 5180602 w 10133488"/>
              <a:gd name="connsiteY7" fmla="*/ 10131776 h 10139742"/>
              <a:gd name="connsiteX8" fmla="*/ 1871109 w 10133488"/>
              <a:gd name="connsiteY8" fmla="*/ 8133929 h 10139742"/>
              <a:gd name="connsiteX9" fmla="*/ 2430 w 10133488"/>
              <a:gd name="connsiteY9" fmla="*/ 5015424 h 10139742"/>
              <a:gd name="connsiteX0" fmla="*/ 2430 w 10133488"/>
              <a:gd name="connsiteY0" fmla="*/ 5015424 h 10139742"/>
              <a:gd name="connsiteX1" fmla="*/ 1897235 w 10133488"/>
              <a:gd name="connsiteY1" fmla="*/ 1973361 h 10139742"/>
              <a:gd name="connsiteX2" fmla="*/ 5041205 w 10133488"/>
              <a:gd name="connsiteY2" fmla="*/ 264 h 10139742"/>
              <a:gd name="connsiteX3" fmla="*/ 8069963 w 10133488"/>
              <a:gd name="connsiteY3" fmla="*/ 1807075 h 10139742"/>
              <a:gd name="connsiteX4" fmla="*/ 10102578 w 10133488"/>
              <a:gd name="connsiteY4" fmla="*/ 4654536 h 10139742"/>
              <a:gd name="connsiteX5" fmla="*/ 9664925 w 10133488"/>
              <a:gd name="connsiteY5" fmla="*/ 6635807 h 10139742"/>
              <a:gd name="connsiteX6" fmla="*/ 8263742 w 10133488"/>
              <a:gd name="connsiteY6" fmla="*/ 8127755 h 10139742"/>
              <a:gd name="connsiteX7" fmla="*/ 5180602 w 10133488"/>
              <a:gd name="connsiteY7" fmla="*/ 10131776 h 10139742"/>
              <a:gd name="connsiteX8" fmla="*/ 1871109 w 10133488"/>
              <a:gd name="connsiteY8" fmla="*/ 8133929 h 10139742"/>
              <a:gd name="connsiteX9" fmla="*/ 2430 w 10133488"/>
              <a:gd name="connsiteY9" fmla="*/ 5015424 h 10139742"/>
              <a:gd name="connsiteX0" fmla="*/ 2430 w 10133488"/>
              <a:gd name="connsiteY0" fmla="*/ 5015424 h 10139776"/>
              <a:gd name="connsiteX1" fmla="*/ 1897235 w 10133488"/>
              <a:gd name="connsiteY1" fmla="*/ 1973361 h 10139776"/>
              <a:gd name="connsiteX2" fmla="*/ 5041205 w 10133488"/>
              <a:gd name="connsiteY2" fmla="*/ 264 h 10139776"/>
              <a:gd name="connsiteX3" fmla="*/ 8069963 w 10133488"/>
              <a:gd name="connsiteY3" fmla="*/ 1807075 h 10139776"/>
              <a:gd name="connsiteX4" fmla="*/ 10102578 w 10133488"/>
              <a:gd name="connsiteY4" fmla="*/ 4654536 h 10139776"/>
              <a:gd name="connsiteX5" fmla="*/ 9664925 w 10133488"/>
              <a:gd name="connsiteY5" fmla="*/ 6635807 h 10139776"/>
              <a:gd name="connsiteX6" fmla="*/ 8263742 w 10133488"/>
              <a:gd name="connsiteY6" fmla="*/ 8127755 h 10139776"/>
              <a:gd name="connsiteX7" fmla="*/ 5180602 w 10133488"/>
              <a:gd name="connsiteY7" fmla="*/ 10131776 h 10139776"/>
              <a:gd name="connsiteX8" fmla="*/ 1871109 w 10133488"/>
              <a:gd name="connsiteY8" fmla="*/ 8133929 h 10139776"/>
              <a:gd name="connsiteX9" fmla="*/ 2430 w 10133488"/>
              <a:gd name="connsiteY9" fmla="*/ 5015424 h 10139776"/>
              <a:gd name="connsiteX0" fmla="*/ 797 w 10131855"/>
              <a:gd name="connsiteY0" fmla="*/ 5015424 h 10139776"/>
              <a:gd name="connsiteX1" fmla="*/ 1895602 w 10131855"/>
              <a:gd name="connsiteY1" fmla="*/ 1973361 h 10139776"/>
              <a:gd name="connsiteX2" fmla="*/ 5039572 w 10131855"/>
              <a:gd name="connsiteY2" fmla="*/ 264 h 10139776"/>
              <a:gd name="connsiteX3" fmla="*/ 8068330 w 10131855"/>
              <a:gd name="connsiteY3" fmla="*/ 1807075 h 10139776"/>
              <a:gd name="connsiteX4" fmla="*/ 10100945 w 10131855"/>
              <a:gd name="connsiteY4" fmla="*/ 4654536 h 10139776"/>
              <a:gd name="connsiteX5" fmla="*/ 9663292 w 10131855"/>
              <a:gd name="connsiteY5" fmla="*/ 6635807 h 10139776"/>
              <a:gd name="connsiteX6" fmla="*/ 8262109 w 10131855"/>
              <a:gd name="connsiteY6" fmla="*/ 8127755 h 10139776"/>
              <a:gd name="connsiteX7" fmla="*/ 5178969 w 10131855"/>
              <a:gd name="connsiteY7" fmla="*/ 10131776 h 10139776"/>
              <a:gd name="connsiteX8" fmla="*/ 1869476 w 10131855"/>
              <a:gd name="connsiteY8" fmla="*/ 8133929 h 10139776"/>
              <a:gd name="connsiteX9" fmla="*/ 797 w 10131855"/>
              <a:gd name="connsiteY9" fmla="*/ 5015424 h 10139776"/>
              <a:gd name="connsiteX0" fmla="*/ 797 w 10131855"/>
              <a:gd name="connsiteY0" fmla="*/ 5015424 h 10139776"/>
              <a:gd name="connsiteX1" fmla="*/ 1895602 w 10131855"/>
              <a:gd name="connsiteY1" fmla="*/ 1973361 h 10139776"/>
              <a:gd name="connsiteX2" fmla="*/ 5039572 w 10131855"/>
              <a:gd name="connsiteY2" fmla="*/ 264 h 10139776"/>
              <a:gd name="connsiteX3" fmla="*/ 8068330 w 10131855"/>
              <a:gd name="connsiteY3" fmla="*/ 1807075 h 10139776"/>
              <a:gd name="connsiteX4" fmla="*/ 10100945 w 10131855"/>
              <a:gd name="connsiteY4" fmla="*/ 4654536 h 10139776"/>
              <a:gd name="connsiteX5" fmla="*/ 9663292 w 10131855"/>
              <a:gd name="connsiteY5" fmla="*/ 6635807 h 10139776"/>
              <a:gd name="connsiteX6" fmla="*/ 8262109 w 10131855"/>
              <a:gd name="connsiteY6" fmla="*/ 8127755 h 10139776"/>
              <a:gd name="connsiteX7" fmla="*/ 5178969 w 10131855"/>
              <a:gd name="connsiteY7" fmla="*/ 10131776 h 10139776"/>
              <a:gd name="connsiteX8" fmla="*/ 1869476 w 10131855"/>
              <a:gd name="connsiteY8" fmla="*/ 8133929 h 10139776"/>
              <a:gd name="connsiteX9" fmla="*/ 797 w 10131855"/>
              <a:gd name="connsiteY9" fmla="*/ 5015424 h 10139776"/>
              <a:gd name="connsiteX0" fmla="*/ 809 w 10131867"/>
              <a:gd name="connsiteY0" fmla="*/ 5015424 h 10140107"/>
              <a:gd name="connsiteX1" fmla="*/ 1895614 w 10131867"/>
              <a:gd name="connsiteY1" fmla="*/ 1973361 h 10140107"/>
              <a:gd name="connsiteX2" fmla="*/ 5039584 w 10131867"/>
              <a:gd name="connsiteY2" fmla="*/ 264 h 10140107"/>
              <a:gd name="connsiteX3" fmla="*/ 8068342 w 10131867"/>
              <a:gd name="connsiteY3" fmla="*/ 1807075 h 10140107"/>
              <a:gd name="connsiteX4" fmla="*/ 10100957 w 10131867"/>
              <a:gd name="connsiteY4" fmla="*/ 4654536 h 10140107"/>
              <a:gd name="connsiteX5" fmla="*/ 9663304 w 10131867"/>
              <a:gd name="connsiteY5" fmla="*/ 6635807 h 10140107"/>
              <a:gd name="connsiteX6" fmla="*/ 8262121 w 10131867"/>
              <a:gd name="connsiteY6" fmla="*/ 8127755 h 10140107"/>
              <a:gd name="connsiteX7" fmla="*/ 5178981 w 10131867"/>
              <a:gd name="connsiteY7" fmla="*/ 10131776 h 10140107"/>
              <a:gd name="connsiteX8" fmla="*/ 1869488 w 10131867"/>
              <a:gd name="connsiteY8" fmla="*/ 8133929 h 10140107"/>
              <a:gd name="connsiteX9" fmla="*/ 809 w 10131867"/>
              <a:gd name="connsiteY9" fmla="*/ 5015424 h 10140107"/>
              <a:gd name="connsiteX0" fmla="*/ 189 w 10131247"/>
              <a:gd name="connsiteY0" fmla="*/ 5015424 h 10140107"/>
              <a:gd name="connsiteX1" fmla="*/ 1894994 w 10131247"/>
              <a:gd name="connsiteY1" fmla="*/ 1973361 h 10140107"/>
              <a:gd name="connsiteX2" fmla="*/ 5038964 w 10131247"/>
              <a:gd name="connsiteY2" fmla="*/ 264 h 10140107"/>
              <a:gd name="connsiteX3" fmla="*/ 8067722 w 10131247"/>
              <a:gd name="connsiteY3" fmla="*/ 1807075 h 10140107"/>
              <a:gd name="connsiteX4" fmla="*/ 10100337 w 10131247"/>
              <a:gd name="connsiteY4" fmla="*/ 4654536 h 10140107"/>
              <a:gd name="connsiteX5" fmla="*/ 9662684 w 10131247"/>
              <a:gd name="connsiteY5" fmla="*/ 6635807 h 10140107"/>
              <a:gd name="connsiteX6" fmla="*/ 8261501 w 10131247"/>
              <a:gd name="connsiteY6" fmla="*/ 8127755 h 10140107"/>
              <a:gd name="connsiteX7" fmla="*/ 5178361 w 10131247"/>
              <a:gd name="connsiteY7" fmla="*/ 10131776 h 10140107"/>
              <a:gd name="connsiteX8" fmla="*/ 1868868 w 10131247"/>
              <a:gd name="connsiteY8" fmla="*/ 8133929 h 10140107"/>
              <a:gd name="connsiteX9" fmla="*/ 189 w 10131247"/>
              <a:gd name="connsiteY9" fmla="*/ 5015424 h 10140107"/>
              <a:gd name="connsiteX0" fmla="*/ 349 w 10131407"/>
              <a:gd name="connsiteY0" fmla="*/ 5015424 h 10140107"/>
              <a:gd name="connsiteX1" fmla="*/ 1895154 w 10131407"/>
              <a:gd name="connsiteY1" fmla="*/ 1973361 h 10140107"/>
              <a:gd name="connsiteX2" fmla="*/ 5039124 w 10131407"/>
              <a:gd name="connsiteY2" fmla="*/ 264 h 10140107"/>
              <a:gd name="connsiteX3" fmla="*/ 8067882 w 10131407"/>
              <a:gd name="connsiteY3" fmla="*/ 1807075 h 10140107"/>
              <a:gd name="connsiteX4" fmla="*/ 10100497 w 10131407"/>
              <a:gd name="connsiteY4" fmla="*/ 4654536 h 10140107"/>
              <a:gd name="connsiteX5" fmla="*/ 9662844 w 10131407"/>
              <a:gd name="connsiteY5" fmla="*/ 6635807 h 10140107"/>
              <a:gd name="connsiteX6" fmla="*/ 8261661 w 10131407"/>
              <a:gd name="connsiteY6" fmla="*/ 8127755 h 10140107"/>
              <a:gd name="connsiteX7" fmla="*/ 5178521 w 10131407"/>
              <a:gd name="connsiteY7" fmla="*/ 10131776 h 10140107"/>
              <a:gd name="connsiteX8" fmla="*/ 1869028 w 10131407"/>
              <a:gd name="connsiteY8" fmla="*/ 8133929 h 10140107"/>
              <a:gd name="connsiteX9" fmla="*/ 349 w 10131407"/>
              <a:gd name="connsiteY9" fmla="*/ 5015424 h 10140107"/>
              <a:gd name="connsiteX0" fmla="*/ 354 w 10131412"/>
              <a:gd name="connsiteY0" fmla="*/ 5015424 h 10139997"/>
              <a:gd name="connsiteX1" fmla="*/ 1895159 w 10131412"/>
              <a:gd name="connsiteY1" fmla="*/ 1973361 h 10139997"/>
              <a:gd name="connsiteX2" fmla="*/ 5039129 w 10131412"/>
              <a:gd name="connsiteY2" fmla="*/ 264 h 10139997"/>
              <a:gd name="connsiteX3" fmla="*/ 8067887 w 10131412"/>
              <a:gd name="connsiteY3" fmla="*/ 1807075 h 10139997"/>
              <a:gd name="connsiteX4" fmla="*/ 10100502 w 10131412"/>
              <a:gd name="connsiteY4" fmla="*/ 4654536 h 10139997"/>
              <a:gd name="connsiteX5" fmla="*/ 9662849 w 10131412"/>
              <a:gd name="connsiteY5" fmla="*/ 6635807 h 10139997"/>
              <a:gd name="connsiteX6" fmla="*/ 8261666 w 10131412"/>
              <a:gd name="connsiteY6" fmla="*/ 8127755 h 10139997"/>
              <a:gd name="connsiteX7" fmla="*/ 5178526 w 10131412"/>
              <a:gd name="connsiteY7" fmla="*/ 10131776 h 10139997"/>
              <a:gd name="connsiteX8" fmla="*/ 1869033 w 10131412"/>
              <a:gd name="connsiteY8" fmla="*/ 8133929 h 10139997"/>
              <a:gd name="connsiteX9" fmla="*/ 354 w 10131412"/>
              <a:gd name="connsiteY9" fmla="*/ 5015424 h 10139997"/>
              <a:gd name="connsiteX0" fmla="*/ 354 w 10131412"/>
              <a:gd name="connsiteY0" fmla="*/ 5015424 h 10131802"/>
              <a:gd name="connsiteX1" fmla="*/ 1895159 w 10131412"/>
              <a:gd name="connsiteY1" fmla="*/ 1973361 h 10131802"/>
              <a:gd name="connsiteX2" fmla="*/ 5039129 w 10131412"/>
              <a:gd name="connsiteY2" fmla="*/ 264 h 10131802"/>
              <a:gd name="connsiteX3" fmla="*/ 8067887 w 10131412"/>
              <a:gd name="connsiteY3" fmla="*/ 1807075 h 10131802"/>
              <a:gd name="connsiteX4" fmla="*/ 10100502 w 10131412"/>
              <a:gd name="connsiteY4" fmla="*/ 4654536 h 10131802"/>
              <a:gd name="connsiteX5" fmla="*/ 9662849 w 10131412"/>
              <a:gd name="connsiteY5" fmla="*/ 6635807 h 10131802"/>
              <a:gd name="connsiteX6" fmla="*/ 8261666 w 10131412"/>
              <a:gd name="connsiteY6" fmla="*/ 8127755 h 10131802"/>
              <a:gd name="connsiteX7" fmla="*/ 5178526 w 10131412"/>
              <a:gd name="connsiteY7" fmla="*/ 10131776 h 10131802"/>
              <a:gd name="connsiteX8" fmla="*/ 1869033 w 10131412"/>
              <a:gd name="connsiteY8" fmla="*/ 8133929 h 10131802"/>
              <a:gd name="connsiteX9" fmla="*/ 354 w 10131412"/>
              <a:gd name="connsiteY9" fmla="*/ 5015424 h 10131802"/>
              <a:gd name="connsiteX0" fmla="*/ 354 w 10130848"/>
              <a:gd name="connsiteY0" fmla="*/ 5015424 h 10131802"/>
              <a:gd name="connsiteX1" fmla="*/ 1895159 w 10130848"/>
              <a:gd name="connsiteY1" fmla="*/ 1973361 h 10131802"/>
              <a:gd name="connsiteX2" fmla="*/ 5039129 w 10130848"/>
              <a:gd name="connsiteY2" fmla="*/ 264 h 10131802"/>
              <a:gd name="connsiteX3" fmla="*/ 8067887 w 10130848"/>
              <a:gd name="connsiteY3" fmla="*/ 1807075 h 10131802"/>
              <a:gd name="connsiteX4" fmla="*/ 10100502 w 10130848"/>
              <a:gd name="connsiteY4" fmla="*/ 4654536 h 10131802"/>
              <a:gd name="connsiteX5" fmla="*/ 9662849 w 10130848"/>
              <a:gd name="connsiteY5" fmla="*/ 6635807 h 10131802"/>
              <a:gd name="connsiteX6" fmla="*/ 8279860 w 10130848"/>
              <a:gd name="connsiteY6" fmla="*/ 8139865 h 10131802"/>
              <a:gd name="connsiteX7" fmla="*/ 5178526 w 10130848"/>
              <a:gd name="connsiteY7" fmla="*/ 10131776 h 10131802"/>
              <a:gd name="connsiteX8" fmla="*/ 1869033 w 10130848"/>
              <a:gd name="connsiteY8" fmla="*/ 8133929 h 10131802"/>
              <a:gd name="connsiteX9" fmla="*/ 354 w 10130848"/>
              <a:gd name="connsiteY9" fmla="*/ 5015424 h 10131802"/>
              <a:gd name="connsiteX0" fmla="*/ 354 w 10130848"/>
              <a:gd name="connsiteY0" fmla="*/ 5015424 h 10136015"/>
              <a:gd name="connsiteX1" fmla="*/ 1895159 w 10130848"/>
              <a:gd name="connsiteY1" fmla="*/ 1973361 h 10136015"/>
              <a:gd name="connsiteX2" fmla="*/ 5039129 w 10130848"/>
              <a:gd name="connsiteY2" fmla="*/ 264 h 10136015"/>
              <a:gd name="connsiteX3" fmla="*/ 8067887 w 10130848"/>
              <a:gd name="connsiteY3" fmla="*/ 1807075 h 10136015"/>
              <a:gd name="connsiteX4" fmla="*/ 10100502 w 10130848"/>
              <a:gd name="connsiteY4" fmla="*/ 4654536 h 10136015"/>
              <a:gd name="connsiteX5" fmla="*/ 9662849 w 10130848"/>
              <a:gd name="connsiteY5" fmla="*/ 6635807 h 10136015"/>
              <a:gd name="connsiteX6" fmla="*/ 8279860 w 10130848"/>
              <a:gd name="connsiteY6" fmla="*/ 8139865 h 10136015"/>
              <a:gd name="connsiteX7" fmla="*/ 5178526 w 10130848"/>
              <a:gd name="connsiteY7" fmla="*/ 10131776 h 10136015"/>
              <a:gd name="connsiteX8" fmla="*/ 1869033 w 10130848"/>
              <a:gd name="connsiteY8" fmla="*/ 8133929 h 10136015"/>
              <a:gd name="connsiteX9" fmla="*/ 354 w 10130848"/>
              <a:gd name="connsiteY9" fmla="*/ 5015424 h 10136015"/>
              <a:gd name="connsiteX0" fmla="*/ 390 w 10130884"/>
              <a:gd name="connsiteY0" fmla="*/ 5015424 h 10136191"/>
              <a:gd name="connsiteX1" fmla="*/ 1895195 w 10130884"/>
              <a:gd name="connsiteY1" fmla="*/ 1973361 h 10136191"/>
              <a:gd name="connsiteX2" fmla="*/ 5039165 w 10130884"/>
              <a:gd name="connsiteY2" fmla="*/ 264 h 10136191"/>
              <a:gd name="connsiteX3" fmla="*/ 8067923 w 10130884"/>
              <a:gd name="connsiteY3" fmla="*/ 1807075 h 10136191"/>
              <a:gd name="connsiteX4" fmla="*/ 10100538 w 10130884"/>
              <a:gd name="connsiteY4" fmla="*/ 4654536 h 10136191"/>
              <a:gd name="connsiteX5" fmla="*/ 9662885 w 10130884"/>
              <a:gd name="connsiteY5" fmla="*/ 6635807 h 10136191"/>
              <a:gd name="connsiteX6" fmla="*/ 8279896 w 10130884"/>
              <a:gd name="connsiteY6" fmla="*/ 8139865 h 10136191"/>
              <a:gd name="connsiteX7" fmla="*/ 5178562 w 10130884"/>
              <a:gd name="connsiteY7" fmla="*/ 10131776 h 10136191"/>
              <a:gd name="connsiteX8" fmla="*/ 1869069 w 10130884"/>
              <a:gd name="connsiteY8" fmla="*/ 8133929 h 10136191"/>
              <a:gd name="connsiteX9" fmla="*/ 390 w 10130884"/>
              <a:gd name="connsiteY9" fmla="*/ 5015424 h 10136191"/>
              <a:gd name="connsiteX0" fmla="*/ 390 w 10191597"/>
              <a:gd name="connsiteY0" fmla="*/ 5015424 h 10136191"/>
              <a:gd name="connsiteX1" fmla="*/ 1895195 w 10191597"/>
              <a:gd name="connsiteY1" fmla="*/ 1973361 h 10136191"/>
              <a:gd name="connsiteX2" fmla="*/ 5039165 w 10191597"/>
              <a:gd name="connsiteY2" fmla="*/ 264 h 10136191"/>
              <a:gd name="connsiteX3" fmla="*/ 8067923 w 10191597"/>
              <a:gd name="connsiteY3" fmla="*/ 1807075 h 10136191"/>
              <a:gd name="connsiteX4" fmla="*/ 10100538 w 10191597"/>
              <a:gd name="connsiteY4" fmla="*/ 4654536 h 10136191"/>
              <a:gd name="connsiteX5" fmla="*/ 9682369 w 10191597"/>
              <a:gd name="connsiteY5" fmla="*/ 6642291 h 10136191"/>
              <a:gd name="connsiteX6" fmla="*/ 8279896 w 10191597"/>
              <a:gd name="connsiteY6" fmla="*/ 8139865 h 10136191"/>
              <a:gd name="connsiteX7" fmla="*/ 5178562 w 10191597"/>
              <a:gd name="connsiteY7" fmla="*/ 10131776 h 10136191"/>
              <a:gd name="connsiteX8" fmla="*/ 1869069 w 10191597"/>
              <a:gd name="connsiteY8" fmla="*/ 8133929 h 10136191"/>
              <a:gd name="connsiteX9" fmla="*/ 390 w 10191597"/>
              <a:gd name="connsiteY9" fmla="*/ 5015424 h 10136191"/>
              <a:gd name="connsiteX0" fmla="*/ 390 w 10201626"/>
              <a:gd name="connsiteY0" fmla="*/ 5015424 h 10136191"/>
              <a:gd name="connsiteX1" fmla="*/ 1895195 w 10201626"/>
              <a:gd name="connsiteY1" fmla="*/ 1973361 h 10136191"/>
              <a:gd name="connsiteX2" fmla="*/ 5039165 w 10201626"/>
              <a:gd name="connsiteY2" fmla="*/ 264 h 10136191"/>
              <a:gd name="connsiteX3" fmla="*/ 8067923 w 10201626"/>
              <a:gd name="connsiteY3" fmla="*/ 1807075 h 10136191"/>
              <a:gd name="connsiteX4" fmla="*/ 10100538 w 10201626"/>
              <a:gd name="connsiteY4" fmla="*/ 4654536 h 10136191"/>
              <a:gd name="connsiteX5" fmla="*/ 9682369 w 10201626"/>
              <a:gd name="connsiteY5" fmla="*/ 6642291 h 10136191"/>
              <a:gd name="connsiteX6" fmla="*/ 8279896 w 10201626"/>
              <a:gd name="connsiteY6" fmla="*/ 8139865 h 10136191"/>
              <a:gd name="connsiteX7" fmla="*/ 5178562 w 10201626"/>
              <a:gd name="connsiteY7" fmla="*/ 10131776 h 10136191"/>
              <a:gd name="connsiteX8" fmla="*/ 1869069 w 10201626"/>
              <a:gd name="connsiteY8" fmla="*/ 8133929 h 10136191"/>
              <a:gd name="connsiteX9" fmla="*/ 390 w 10201626"/>
              <a:gd name="connsiteY9" fmla="*/ 5015424 h 10136191"/>
              <a:gd name="connsiteX0" fmla="*/ 390 w 10106208"/>
              <a:gd name="connsiteY0" fmla="*/ 5015424 h 10136191"/>
              <a:gd name="connsiteX1" fmla="*/ 1895195 w 10106208"/>
              <a:gd name="connsiteY1" fmla="*/ 1973361 h 10136191"/>
              <a:gd name="connsiteX2" fmla="*/ 5039165 w 10106208"/>
              <a:gd name="connsiteY2" fmla="*/ 264 h 10136191"/>
              <a:gd name="connsiteX3" fmla="*/ 8067923 w 10106208"/>
              <a:gd name="connsiteY3" fmla="*/ 1807075 h 10136191"/>
              <a:gd name="connsiteX4" fmla="*/ 10100538 w 10106208"/>
              <a:gd name="connsiteY4" fmla="*/ 4654536 h 10136191"/>
              <a:gd name="connsiteX5" fmla="*/ 9682369 w 10106208"/>
              <a:gd name="connsiteY5" fmla="*/ 6642291 h 10136191"/>
              <a:gd name="connsiteX6" fmla="*/ 8279896 w 10106208"/>
              <a:gd name="connsiteY6" fmla="*/ 8139865 h 10136191"/>
              <a:gd name="connsiteX7" fmla="*/ 5178562 w 10106208"/>
              <a:gd name="connsiteY7" fmla="*/ 10131776 h 10136191"/>
              <a:gd name="connsiteX8" fmla="*/ 1869069 w 10106208"/>
              <a:gd name="connsiteY8" fmla="*/ 8133929 h 10136191"/>
              <a:gd name="connsiteX9" fmla="*/ 390 w 10106208"/>
              <a:gd name="connsiteY9" fmla="*/ 5015424 h 10136191"/>
              <a:gd name="connsiteX0" fmla="*/ 390 w 10148981"/>
              <a:gd name="connsiteY0" fmla="*/ 5015424 h 10136191"/>
              <a:gd name="connsiteX1" fmla="*/ 1895195 w 10148981"/>
              <a:gd name="connsiteY1" fmla="*/ 1973361 h 10136191"/>
              <a:gd name="connsiteX2" fmla="*/ 5039165 w 10148981"/>
              <a:gd name="connsiteY2" fmla="*/ 264 h 10136191"/>
              <a:gd name="connsiteX3" fmla="*/ 8067923 w 10148981"/>
              <a:gd name="connsiteY3" fmla="*/ 1807075 h 10136191"/>
              <a:gd name="connsiteX4" fmla="*/ 10146000 w 10148981"/>
              <a:gd name="connsiteY4" fmla="*/ 4913898 h 10136191"/>
              <a:gd name="connsiteX5" fmla="*/ 9682369 w 10148981"/>
              <a:gd name="connsiteY5" fmla="*/ 6642291 h 10136191"/>
              <a:gd name="connsiteX6" fmla="*/ 8279896 w 10148981"/>
              <a:gd name="connsiteY6" fmla="*/ 8139865 h 10136191"/>
              <a:gd name="connsiteX7" fmla="*/ 5178562 w 10148981"/>
              <a:gd name="connsiteY7" fmla="*/ 10131776 h 10136191"/>
              <a:gd name="connsiteX8" fmla="*/ 1869069 w 10148981"/>
              <a:gd name="connsiteY8" fmla="*/ 8133929 h 10136191"/>
              <a:gd name="connsiteX9" fmla="*/ 390 w 10148981"/>
              <a:gd name="connsiteY9" fmla="*/ 5015424 h 10136191"/>
              <a:gd name="connsiteX0" fmla="*/ 390 w 10146062"/>
              <a:gd name="connsiteY0" fmla="*/ 5015424 h 10136191"/>
              <a:gd name="connsiteX1" fmla="*/ 1895195 w 10146062"/>
              <a:gd name="connsiteY1" fmla="*/ 1973361 h 10136191"/>
              <a:gd name="connsiteX2" fmla="*/ 5039165 w 10146062"/>
              <a:gd name="connsiteY2" fmla="*/ 264 h 10136191"/>
              <a:gd name="connsiteX3" fmla="*/ 8067923 w 10146062"/>
              <a:gd name="connsiteY3" fmla="*/ 1807075 h 10136191"/>
              <a:gd name="connsiteX4" fmla="*/ 10146000 w 10146062"/>
              <a:gd name="connsiteY4" fmla="*/ 4913898 h 10136191"/>
              <a:gd name="connsiteX5" fmla="*/ 9682369 w 10146062"/>
              <a:gd name="connsiteY5" fmla="*/ 6642291 h 10136191"/>
              <a:gd name="connsiteX6" fmla="*/ 8279896 w 10146062"/>
              <a:gd name="connsiteY6" fmla="*/ 8139865 h 10136191"/>
              <a:gd name="connsiteX7" fmla="*/ 5178562 w 10146062"/>
              <a:gd name="connsiteY7" fmla="*/ 10131776 h 10136191"/>
              <a:gd name="connsiteX8" fmla="*/ 1869069 w 10146062"/>
              <a:gd name="connsiteY8" fmla="*/ 8133929 h 10136191"/>
              <a:gd name="connsiteX9" fmla="*/ 390 w 10146062"/>
              <a:gd name="connsiteY9" fmla="*/ 5015424 h 10136191"/>
              <a:gd name="connsiteX0" fmla="*/ 390 w 10146514"/>
              <a:gd name="connsiteY0" fmla="*/ 5015424 h 10136191"/>
              <a:gd name="connsiteX1" fmla="*/ 1895195 w 10146514"/>
              <a:gd name="connsiteY1" fmla="*/ 1973361 h 10136191"/>
              <a:gd name="connsiteX2" fmla="*/ 5039165 w 10146514"/>
              <a:gd name="connsiteY2" fmla="*/ 264 h 10136191"/>
              <a:gd name="connsiteX3" fmla="*/ 8067923 w 10146514"/>
              <a:gd name="connsiteY3" fmla="*/ 1807075 h 10136191"/>
              <a:gd name="connsiteX4" fmla="*/ 10146000 w 10146514"/>
              <a:gd name="connsiteY4" fmla="*/ 4913898 h 10136191"/>
              <a:gd name="connsiteX5" fmla="*/ 9682369 w 10146514"/>
              <a:gd name="connsiteY5" fmla="*/ 6642291 h 10136191"/>
              <a:gd name="connsiteX6" fmla="*/ 8279896 w 10146514"/>
              <a:gd name="connsiteY6" fmla="*/ 8139865 h 10136191"/>
              <a:gd name="connsiteX7" fmla="*/ 5178562 w 10146514"/>
              <a:gd name="connsiteY7" fmla="*/ 10131776 h 10136191"/>
              <a:gd name="connsiteX8" fmla="*/ 1869069 w 10146514"/>
              <a:gd name="connsiteY8" fmla="*/ 8133929 h 10136191"/>
              <a:gd name="connsiteX9" fmla="*/ 390 w 10146514"/>
              <a:gd name="connsiteY9" fmla="*/ 5015424 h 10136191"/>
              <a:gd name="connsiteX0" fmla="*/ 390 w 10146062"/>
              <a:gd name="connsiteY0" fmla="*/ 5015424 h 10136191"/>
              <a:gd name="connsiteX1" fmla="*/ 1895195 w 10146062"/>
              <a:gd name="connsiteY1" fmla="*/ 1973361 h 10136191"/>
              <a:gd name="connsiteX2" fmla="*/ 5039165 w 10146062"/>
              <a:gd name="connsiteY2" fmla="*/ 264 h 10136191"/>
              <a:gd name="connsiteX3" fmla="*/ 8067923 w 10146062"/>
              <a:gd name="connsiteY3" fmla="*/ 1807075 h 10136191"/>
              <a:gd name="connsiteX4" fmla="*/ 10146000 w 10146062"/>
              <a:gd name="connsiteY4" fmla="*/ 4913898 h 10136191"/>
              <a:gd name="connsiteX5" fmla="*/ 9682369 w 10146062"/>
              <a:gd name="connsiteY5" fmla="*/ 6642291 h 10136191"/>
              <a:gd name="connsiteX6" fmla="*/ 8279896 w 10146062"/>
              <a:gd name="connsiteY6" fmla="*/ 8139865 h 10136191"/>
              <a:gd name="connsiteX7" fmla="*/ 5178562 w 10146062"/>
              <a:gd name="connsiteY7" fmla="*/ 10131776 h 10136191"/>
              <a:gd name="connsiteX8" fmla="*/ 1869069 w 10146062"/>
              <a:gd name="connsiteY8" fmla="*/ 8133929 h 10136191"/>
              <a:gd name="connsiteX9" fmla="*/ 390 w 10146062"/>
              <a:gd name="connsiteY9" fmla="*/ 5015424 h 10136191"/>
              <a:gd name="connsiteX0" fmla="*/ 390 w 10146062"/>
              <a:gd name="connsiteY0" fmla="*/ 5015424 h 10136191"/>
              <a:gd name="connsiteX1" fmla="*/ 1895195 w 10146062"/>
              <a:gd name="connsiteY1" fmla="*/ 1973361 h 10136191"/>
              <a:gd name="connsiteX2" fmla="*/ 5039165 w 10146062"/>
              <a:gd name="connsiteY2" fmla="*/ 264 h 10136191"/>
              <a:gd name="connsiteX3" fmla="*/ 8067923 w 10146062"/>
              <a:gd name="connsiteY3" fmla="*/ 1807075 h 10136191"/>
              <a:gd name="connsiteX4" fmla="*/ 10146000 w 10146062"/>
              <a:gd name="connsiteY4" fmla="*/ 4913898 h 10136191"/>
              <a:gd name="connsiteX5" fmla="*/ 9682369 w 10146062"/>
              <a:gd name="connsiteY5" fmla="*/ 6642291 h 10136191"/>
              <a:gd name="connsiteX6" fmla="*/ 8279896 w 10146062"/>
              <a:gd name="connsiteY6" fmla="*/ 8139865 h 10136191"/>
              <a:gd name="connsiteX7" fmla="*/ 5178562 w 10146062"/>
              <a:gd name="connsiteY7" fmla="*/ 10131776 h 10136191"/>
              <a:gd name="connsiteX8" fmla="*/ 1869069 w 10146062"/>
              <a:gd name="connsiteY8" fmla="*/ 8133929 h 10136191"/>
              <a:gd name="connsiteX9" fmla="*/ 390 w 10146062"/>
              <a:gd name="connsiteY9" fmla="*/ 5015424 h 10136191"/>
              <a:gd name="connsiteX0" fmla="*/ 390 w 10146020"/>
              <a:gd name="connsiteY0" fmla="*/ 5015424 h 10136191"/>
              <a:gd name="connsiteX1" fmla="*/ 1895195 w 10146020"/>
              <a:gd name="connsiteY1" fmla="*/ 1973361 h 10136191"/>
              <a:gd name="connsiteX2" fmla="*/ 5039165 w 10146020"/>
              <a:gd name="connsiteY2" fmla="*/ 264 h 10136191"/>
              <a:gd name="connsiteX3" fmla="*/ 8067923 w 10146020"/>
              <a:gd name="connsiteY3" fmla="*/ 1807075 h 10136191"/>
              <a:gd name="connsiteX4" fmla="*/ 10146000 w 10146020"/>
              <a:gd name="connsiteY4" fmla="*/ 4913898 h 10136191"/>
              <a:gd name="connsiteX5" fmla="*/ 9682369 w 10146020"/>
              <a:gd name="connsiteY5" fmla="*/ 6642291 h 10136191"/>
              <a:gd name="connsiteX6" fmla="*/ 8279896 w 10146020"/>
              <a:gd name="connsiteY6" fmla="*/ 8139865 h 10136191"/>
              <a:gd name="connsiteX7" fmla="*/ 5178562 w 10146020"/>
              <a:gd name="connsiteY7" fmla="*/ 10131776 h 10136191"/>
              <a:gd name="connsiteX8" fmla="*/ 1869069 w 10146020"/>
              <a:gd name="connsiteY8" fmla="*/ 8133929 h 10136191"/>
              <a:gd name="connsiteX9" fmla="*/ 390 w 10146020"/>
              <a:gd name="connsiteY9" fmla="*/ 5015424 h 10136191"/>
              <a:gd name="connsiteX0" fmla="*/ 390 w 10146020"/>
              <a:gd name="connsiteY0" fmla="*/ 5015424 h 10136191"/>
              <a:gd name="connsiteX1" fmla="*/ 1895195 w 10146020"/>
              <a:gd name="connsiteY1" fmla="*/ 1973361 h 10136191"/>
              <a:gd name="connsiteX2" fmla="*/ 5039165 w 10146020"/>
              <a:gd name="connsiteY2" fmla="*/ 264 h 10136191"/>
              <a:gd name="connsiteX3" fmla="*/ 8067923 w 10146020"/>
              <a:gd name="connsiteY3" fmla="*/ 1807075 h 10136191"/>
              <a:gd name="connsiteX4" fmla="*/ 10146000 w 10146020"/>
              <a:gd name="connsiteY4" fmla="*/ 4913898 h 10136191"/>
              <a:gd name="connsiteX5" fmla="*/ 9682369 w 10146020"/>
              <a:gd name="connsiteY5" fmla="*/ 6642291 h 10136191"/>
              <a:gd name="connsiteX6" fmla="*/ 8279896 w 10146020"/>
              <a:gd name="connsiteY6" fmla="*/ 8139865 h 10136191"/>
              <a:gd name="connsiteX7" fmla="*/ 5178562 w 10146020"/>
              <a:gd name="connsiteY7" fmla="*/ 10131776 h 10136191"/>
              <a:gd name="connsiteX8" fmla="*/ 1869069 w 10146020"/>
              <a:gd name="connsiteY8" fmla="*/ 8133929 h 10136191"/>
              <a:gd name="connsiteX9" fmla="*/ 390 w 10146020"/>
              <a:gd name="connsiteY9" fmla="*/ 5015424 h 10136191"/>
              <a:gd name="connsiteX0" fmla="*/ 390 w 10146062"/>
              <a:gd name="connsiteY0" fmla="*/ 5015424 h 10136191"/>
              <a:gd name="connsiteX1" fmla="*/ 1895195 w 10146062"/>
              <a:gd name="connsiteY1" fmla="*/ 1973361 h 10136191"/>
              <a:gd name="connsiteX2" fmla="*/ 5039165 w 10146062"/>
              <a:gd name="connsiteY2" fmla="*/ 264 h 10136191"/>
              <a:gd name="connsiteX3" fmla="*/ 8067923 w 10146062"/>
              <a:gd name="connsiteY3" fmla="*/ 1807075 h 10136191"/>
              <a:gd name="connsiteX4" fmla="*/ 10146000 w 10146062"/>
              <a:gd name="connsiteY4" fmla="*/ 4913898 h 10136191"/>
              <a:gd name="connsiteX5" fmla="*/ 9682369 w 10146062"/>
              <a:gd name="connsiteY5" fmla="*/ 6642291 h 10136191"/>
              <a:gd name="connsiteX6" fmla="*/ 8279896 w 10146062"/>
              <a:gd name="connsiteY6" fmla="*/ 8139865 h 10136191"/>
              <a:gd name="connsiteX7" fmla="*/ 5178562 w 10146062"/>
              <a:gd name="connsiteY7" fmla="*/ 10131776 h 10136191"/>
              <a:gd name="connsiteX8" fmla="*/ 1869069 w 10146062"/>
              <a:gd name="connsiteY8" fmla="*/ 8133929 h 10136191"/>
              <a:gd name="connsiteX9" fmla="*/ 390 w 10146062"/>
              <a:gd name="connsiteY9" fmla="*/ 5015424 h 10136191"/>
              <a:gd name="connsiteX0" fmla="*/ 390 w 10218833"/>
              <a:gd name="connsiteY0" fmla="*/ 5015747 h 10136514"/>
              <a:gd name="connsiteX1" fmla="*/ 1895195 w 10218833"/>
              <a:gd name="connsiteY1" fmla="*/ 1973684 h 10136514"/>
              <a:gd name="connsiteX2" fmla="*/ 5039165 w 10218833"/>
              <a:gd name="connsiteY2" fmla="*/ 587 h 10136514"/>
              <a:gd name="connsiteX3" fmla="*/ 8074417 w 10218833"/>
              <a:gd name="connsiteY3" fmla="*/ 1787947 h 10136514"/>
              <a:gd name="connsiteX4" fmla="*/ 10146000 w 10218833"/>
              <a:gd name="connsiteY4" fmla="*/ 4914221 h 10136514"/>
              <a:gd name="connsiteX5" fmla="*/ 9682369 w 10218833"/>
              <a:gd name="connsiteY5" fmla="*/ 6642614 h 10136514"/>
              <a:gd name="connsiteX6" fmla="*/ 8279896 w 10218833"/>
              <a:gd name="connsiteY6" fmla="*/ 8140188 h 10136514"/>
              <a:gd name="connsiteX7" fmla="*/ 5178562 w 10218833"/>
              <a:gd name="connsiteY7" fmla="*/ 10132099 h 10136514"/>
              <a:gd name="connsiteX8" fmla="*/ 1869069 w 10218833"/>
              <a:gd name="connsiteY8" fmla="*/ 8134252 h 10136514"/>
              <a:gd name="connsiteX9" fmla="*/ 390 w 10218833"/>
              <a:gd name="connsiteY9" fmla="*/ 5015747 h 10136514"/>
              <a:gd name="connsiteX0" fmla="*/ 390 w 10218833"/>
              <a:gd name="connsiteY0" fmla="*/ 5015825 h 10136592"/>
              <a:gd name="connsiteX1" fmla="*/ 1895195 w 10218833"/>
              <a:gd name="connsiteY1" fmla="*/ 1973762 h 10136592"/>
              <a:gd name="connsiteX2" fmla="*/ 5039165 w 10218833"/>
              <a:gd name="connsiteY2" fmla="*/ 665 h 10136592"/>
              <a:gd name="connsiteX3" fmla="*/ 8074417 w 10218833"/>
              <a:gd name="connsiteY3" fmla="*/ 1788025 h 10136592"/>
              <a:gd name="connsiteX4" fmla="*/ 10146000 w 10218833"/>
              <a:gd name="connsiteY4" fmla="*/ 4914299 h 10136592"/>
              <a:gd name="connsiteX5" fmla="*/ 9682369 w 10218833"/>
              <a:gd name="connsiteY5" fmla="*/ 6642692 h 10136592"/>
              <a:gd name="connsiteX6" fmla="*/ 8279896 w 10218833"/>
              <a:gd name="connsiteY6" fmla="*/ 8140266 h 10136592"/>
              <a:gd name="connsiteX7" fmla="*/ 5178562 w 10218833"/>
              <a:gd name="connsiteY7" fmla="*/ 10132177 h 10136592"/>
              <a:gd name="connsiteX8" fmla="*/ 1869069 w 10218833"/>
              <a:gd name="connsiteY8" fmla="*/ 8134330 h 10136592"/>
              <a:gd name="connsiteX9" fmla="*/ 390 w 10218833"/>
              <a:gd name="connsiteY9" fmla="*/ 5015825 h 10136592"/>
              <a:gd name="connsiteX0" fmla="*/ 390 w 10218833"/>
              <a:gd name="connsiteY0" fmla="*/ 5015179 h 10135946"/>
              <a:gd name="connsiteX1" fmla="*/ 1895195 w 10218833"/>
              <a:gd name="connsiteY1" fmla="*/ 1973116 h 10135946"/>
              <a:gd name="connsiteX2" fmla="*/ 5039165 w 10218833"/>
              <a:gd name="connsiteY2" fmla="*/ 19 h 10135946"/>
              <a:gd name="connsiteX3" fmla="*/ 8074417 w 10218833"/>
              <a:gd name="connsiteY3" fmla="*/ 1787379 h 10135946"/>
              <a:gd name="connsiteX4" fmla="*/ 10146000 w 10218833"/>
              <a:gd name="connsiteY4" fmla="*/ 4913653 h 10135946"/>
              <a:gd name="connsiteX5" fmla="*/ 9682369 w 10218833"/>
              <a:gd name="connsiteY5" fmla="*/ 6642046 h 10135946"/>
              <a:gd name="connsiteX6" fmla="*/ 8279896 w 10218833"/>
              <a:gd name="connsiteY6" fmla="*/ 8139620 h 10135946"/>
              <a:gd name="connsiteX7" fmla="*/ 5178562 w 10218833"/>
              <a:gd name="connsiteY7" fmla="*/ 10131531 h 10135946"/>
              <a:gd name="connsiteX8" fmla="*/ 1869069 w 10218833"/>
              <a:gd name="connsiteY8" fmla="*/ 8133684 h 10135946"/>
              <a:gd name="connsiteX9" fmla="*/ 390 w 10218833"/>
              <a:gd name="connsiteY9" fmla="*/ 5015179 h 10135946"/>
              <a:gd name="connsiteX0" fmla="*/ 390 w 10218833"/>
              <a:gd name="connsiteY0" fmla="*/ 5015637 h 10136404"/>
              <a:gd name="connsiteX1" fmla="*/ 1895195 w 10218833"/>
              <a:gd name="connsiteY1" fmla="*/ 1973574 h 10136404"/>
              <a:gd name="connsiteX2" fmla="*/ 5039165 w 10218833"/>
              <a:gd name="connsiteY2" fmla="*/ 477 h 10136404"/>
              <a:gd name="connsiteX3" fmla="*/ 8074417 w 10218833"/>
              <a:gd name="connsiteY3" fmla="*/ 1787837 h 10136404"/>
              <a:gd name="connsiteX4" fmla="*/ 10146000 w 10218833"/>
              <a:gd name="connsiteY4" fmla="*/ 4914111 h 10136404"/>
              <a:gd name="connsiteX5" fmla="*/ 9682369 w 10218833"/>
              <a:gd name="connsiteY5" fmla="*/ 6642504 h 10136404"/>
              <a:gd name="connsiteX6" fmla="*/ 8279896 w 10218833"/>
              <a:gd name="connsiteY6" fmla="*/ 8140078 h 10136404"/>
              <a:gd name="connsiteX7" fmla="*/ 5178562 w 10218833"/>
              <a:gd name="connsiteY7" fmla="*/ 10131989 h 10136404"/>
              <a:gd name="connsiteX8" fmla="*/ 1869069 w 10218833"/>
              <a:gd name="connsiteY8" fmla="*/ 8134142 h 10136404"/>
              <a:gd name="connsiteX9" fmla="*/ 390 w 10218833"/>
              <a:gd name="connsiteY9" fmla="*/ 5015637 h 10136404"/>
              <a:gd name="connsiteX0" fmla="*/ 390 w 10218833"/>
              <a:gd name="connsiteY0" fmla="*/ 5015162 h 10135929"/>
              <a:gd name="connsiteX1" fmla="*/ 1895195 w 10218833"/>
              <a:gd name="connsiteY1" fmla="*/ 1973099 h 10135929"/>
              <a:gd name="connsiteX2" fmla="*/ 5039165 w 10218833"/>
              <a:gd name="connsiteY2" fmla="*/ 2 h 10135929"/>
              <a:gd name="connsiteX3" fmla="*/ 8074417 w 10218833"/>
              <a:gd name="connsiteY3" fmla="*/ 1787362 h 10135929"/>
              <a:gd name="connsiteX4" fmla="*/ 10146000 w 10218833"/>
              <a:gd name="connsiteY4" fmla="*/ 4913636 h 10135929"/>
              <a:gd name="connsiteX5" fmla="*/ 9682369 w 10218833"/>
              <a:gd name="connsiteY5" fmla="*/ 6642029 h 10135929"/>
              <a:gd name="connsiteX6" fmla="*/ 8279896 w 10218833"/>
              <a:gd name="connsiteY6" fmla="*/ 8139603 h 10135929"/>
              <a:gd name="connsiteX7" fmla="*/ 5178562 w 10218833"/>
              <a:gd name="connsiteY7" fmla="*/ 10131514 h 10135929"/>
              <a:gd name="connsiteX8" fmla="*/ 1869069 w 10218833"/>
              <a:gd name="connsiteY8" fmla="*/ 8133667 h 10135929"/>
              <a:gd name="connsiteX9" fmla="*/ 390 w 10218833"/>
              <a:gd name="connsiteY9" fmla="*/ 5015162 h 10135929"/>
              <a:gd name="connsiteX0" fmla="*/ 390 w 10218833"/>
              <a:gd name="connsiteY0" fmla="*/ 5015162 h 10135929"/>
              <a:gd name="connsiteX1" fmla="*/ 1895195 w 10218833"/>
              <a:gd name="connsiteY1" fmla="*/ 1973099 h 10135929"/>
              <a:gd name="connsiteX2" fmla="*/ 5039165 w 10218833"/>
              <a:gd name="connsiteY2" fmla="*/ 2 h 10135929"/>
              <a:gd name="connsiteX3" fmla="*/ 8074417 w 10218833"/>
              <a:gd name="connsiteY3" fmla="*/ 1787362 h 10135929"/>
              <a:gd name="connsiteX4" fmla="*/ 10146000 w 10218833"/>
              <a:gd name="connsiteY4" fmla="*/ 4913636 h 10135929"/>
              <a:gd name="connsiteX5" fmla="*/ 9682369 w 10218833"/>
              <a:gd name="connsiteY5" fmla="*/ 6642029 h 10135929"/>
              <a:gd name="connsiteX6" fmla="*/ 8279896 w 10218833"/>
              <a:gd name="connsiteY6" fmla="*/ 8139603 h 10135929"/>
              <a:gd name="connsiteX7" fmla="*/ 5178562 w 10218833"/>
              <a:gd name="connsiteY7" fmla="*/ 10131514 h 10135929"/>
              <a:gd name="connsiteX8" fmla="*/ 1869069 w 10218833"/>
              <a:gd name="connsiteY8" fmla="*/ 8133667 h 10135929"/>
              <a:gd name="connsiteX9" fmla="*/ 390 w 10218833"/>
              <a:gd name="connsiteY9" fmla="*/ 5015162 h 10135929"/>
              <a:gd name="connsiteX0" fmla="*/ 390 w 10156825"/>
              <a:gd name="connsiteY0" fmla="*/ 5015162 h 10135929"/>
              <a:gd name="connsiteX1" fmla="*/ 1895195 w 10156825"/>
              <a:gd name="connsiteY1" fmla="*/ 1973099 h 10135929"/>
              <a:gd name="connsiteX2" fmla="*/ 5039165 w 10156825"/>
              <a:gd name="connsiteY2" fmla="*/ 2 h 10135929"/>
              <a:gd name="connsiteX3" fmla="*/ 8074417 w 10156825"/>
              <a:gd name="connsiteY3" fmla="*/ 1787362 h 10135929"/>
              <a:gd name="connsiteX4" fmla="*/ 10061209 w 10156825"/>
              <a:gd name="connsiteY4" fmla="*/ 4321069 h 10135929"/>
              <a:gd name="connsiteX5" fmla="*/ 9682369 w 10156825"/>
              <a:gd name="connsiteY5" fmla="*/ 6642029 h 10135929"/>
              <a:gd name="connsiteX6" fmla="*/ 8279896 w 10156825"/>
              <a:gd name="connsiteY6" fmla="*/ 8139603 h 10135929"/>
              <a:gd name="connsiteX7" fmla="*/ 5178562 w 10156825"/>
              <a:gd name="connsiteY7" fmla="*/ 10131514 h 10135929"/>
              <a:gd name="connsiteX8" fmla="*/ 1869069 w 10156825"/>
              <a:gd name="connsiteY8" fmla="*/ 8133667 h 10135929"/>
              <a:gd name="connsiteX9" fmla="*/ 390 w 10156825"/>
              <a:gd name="connsiteY9" fmla="*/ 5015162 h 10135929"/>
              <a:gd name="connsiteX0" fmla="*/ 390 w 10159874"/>
              <a:gd name="connsiteY0" fmla="*/ 5015162 h 10135929"/>
              <a:gd name="connsiteX1" fmla="*/ 1895195 w 10159874"/>
              <a:gd name="connsiteY1" fmla="*/ 1973099 h 10135929"/>
              <a:gd name="connsiteX2" fmla="*/ 5039165 w 10159874"/>
              <a:gd name="connsiteY2" fmla="*/ 2 h 10135929"/>
              <a:gd name="connsiteX3" fmla="*/ 8074417 w 10159874"/>
              <a:gd name="connsiteY3" fmla="*/ 1787362 h 10135929"/>
              <a:gd name="connsiteX4" fmla="*/ 10061209 w 10159874"/>
              <a:gd name="connsiteY4" fmla="*/ 4321069 h 10135929"/>
              <a:gd name="connsiteX5" fmla="*/ 9682369 w 10159874"/>
              <a:gd name="connsiteY5" fmla="*/ 6642029 h 10135929"/>
              <a:gd name="connsiteX6" fmla="*/ 8279896 w 10159874"/>
              <a:gd name="connsiteY6" fmla="*/ 8139603 h 10135929"/>
              <a:gd name="connsiteX7" fmla="*/ 5178562 w 10159874"/>
              <a:gd name="connsiteY7" fmla="*/ 10131514 h 10135929"/>
              <a:gd name="connsiteX8" fmla="*/ 1869069 w 10159874"/>
              <a:gd name="connsiteY8" fmla="*/ 8133667 h 10135929"/>
              <a:gd name="connsiteX9" fmla="*/ 390 w 10159874"/>
              <a:gd name="connsiteY9" fmla="*/ 5015162 h 10135929"/>
              <a:gd name="connsiteX0" fmla="*/ 390 w 10159874"/>
              <a:gd name="connsiteY0" fmla="*/ 5015162 h 10135929"/>
              <a:gd name="connsiteX1" fmla="*/ 1895195 w 10159874"/>
              <a:gd name="connsiteY1" fmla="*/ 1973099 h 10135929"/>
              <a:gd name="connsiteX2" fmla="*/ 5039165 w 10159874"/>
              <a:gd name="connsiteY2" fmla="*/ 2 h 10135929"/>
              <a:gd name="connsiteX3" fmla="*/ 8074417 w 10159874"/>
              <a:gd name="connsiteY3" fmla="*/ 1787362 h 10135929"/>
              <a:gd name="connsiteX4" fmla="*/ 10061209 w 10159874"/>
              <a:gd name="connsiteY4" fmla="*/ 4321069 h 10135929"/>
              <a:gd name="connsiteX5" fmla="*/ 9682369 w 10159874"/>
              <a:gd name="connsiteY5" fmla="*/ 6642029 h 10135929"/>
              <a:gd name="connsiteX6" fmla="*/ 8279896 w 10159874"/>
              <a:gd name="connsiteY6" fmla="*/ 8139603 h 10135929"/>
              <a:gd name="connsiteX7" fmla="*/ 5178562 w 10159874"/>
              <a:gd name="connsiteY7" fmla="*/ 10131514 h 10135929"/>
              <a:gd name="connsiteX8" fmla="*/ 1869069 w 10159874"/>
              <a:gd name="connsiteY8" fmla="*/ 8133667 h 10135929"/>
              <a:gd name="connsiteX9" fmla="*/ 390 w 10159874"/>
              <a:gd name="connsiteY9" fmla="*/ 5015162 h 10135929"/>
              <a:gd name="connsiteX0" fmla="*/ 385 w 10159869"/>
              <a:gd name="connsiteY0" fmla="*/ 5015162 h 10136006"/>
              <a:gd name="connsiteX1" fmla="*/ 1895190 w 10159869"/>
              <a:gd name="connsiteY1" fmla="*/ 1973099 h 10136006"/>
              <a:gd name="connsiteX2" fmla="*/ 5039160 w 10159869"/>
              <a:gd name="connsiteY2" fmla="*/ 2 h 10136006"/>
              <a:gd name="connsiteX3" fmla="*/ 8074412 w 10159869"/>
              <a:gd name="connsiteY3" fmla="*/ 1787362 h 10136006"/>
              <a:gd name="connsiteX4" fmla="*/ 10061204 w 10159869"/>
              <a:gd name="connsiteY4" fmla="*/ 4321069 h 10136006"/>
              <a:gd name="connsiteX5" fmla="*/ 9682364 w 10159869"/>
              <a:gd name="connsiteY5" fmla="*/ 6642029 h 10136006"/>
              <a:gd name="connsiteX6" fmla="*/ 8279891 w 10159869"/>
              <a:gd name="connsiteY6" fmla="*/ 8139603 h 10136006"/>
              <a:gd name="connsiteX7" fmla="*/ 5178557 w 10159869"/>
              <a:gd name="connsiteY7" fmla="*/ 10131514 h 10136006"/>
              <a:gd name="connsiteX8" fmla="*/ 1869064 w 10159869"/>
              <a:gd name="connsiteY8" fmla="*/ 8133667 h 10136006"/>
              <a:gd name="connsiteX9" fmla="*/ 385 w 10159869"/>
              <a:gd name="connsiteY9" fmla="*/ 5015162 h 10136006"/>
              <a:gd name="connsiteX0" fmla="*/ 385 w 10159869"/>
              <a:gd name="connsiteY0" fmla="*/ 5015162 h 10135891"/>
              <a:gd name="connsiteX1" fmla="*/ 1895190 w 10159869"/>
              <a:gd name="connsiteY1" fmla="*/ 1973099 h 10135891"/>
              <a:gd name="connsiteX2" fmla="*/ 5039160 w 10159869"/>
              <a:gd name="connsiteY2" fmla="*/ 2 h 10135891"/>
              <a:gd name="connsiteX3" fmla="*/ 8074412 w 10159869"/>
              <a:gd name="connsiteY3" fmla="*/ 1787362 h 10135891"/>
              <a:gd name="connsiteX4" fmla="*/ 10061204 w 10159869"/>
              <a:gd name="connsiteY4" fmla="*/ 4321069 h 10135891"/>
              <a:gd name="connsiteX5" fmla="*/ 9682364 w 10159869"/>
              <a:gd name="connsiteY5" fmla="*/ 6642029 h 10135891"/>
              <a:gd name="connsiteX6" fmla="*/ 8279891 w 10159869"/>
              <a:gd name="connsiteY6" fmla="*/ 8139603 h 10135891"/>
              <a:gd name="connsiteX7" fmla="*/ 5178557 w 10159869"/>
              <a:gd name="connsiteY7" fmla="*/ 10131514 h 10135891"/>
              <a:gd name="connsiteX8" fmla="*/ 1869064 w 10159869"/>
              <a:gd name="connsiteY8" fmla="*/ 8133667 h 10135891"/>
              <a:gd name="connsiteX9" fmla="*/ 385 w 10159869"/>
              <a:gd name="connsiteY9" fmla="*/ 5015162 h 10135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159869" h="10135891">
                <a:moveTo>
                  <a:pt x="385" y="5015162"/>
                </a:moveTo>
                <a:cubicBezTo>
                  <a:pt x="22934" y="3497975"/>
                  <a:pt x="1088954" y="2837629"/>
                  <a:pt x="1895190" y="1973099"/>
                </a:cubicBezTo>
                <a:cubicBezTo>
                  <a:pt x="2822504" y="1130285"/>
                  <a:pt x="3502711" y="-1462"/>
                  <a:pt x="5039160" y="2"/>
                </a:cubicBezTo>
                <a:cubicBezTo>
                  <a:pt x="6575609" y="1466"/>
                  <a:pt x="7293162" y="1031871"/>
                  <a:pt x="8074412" y="1787362"/>
                </a:cubicBezTo>
                <a:cubicBezTo>
                  <a:pt x="8922400" y="2636651"/>
                  <a:pt x="9786001" y="3288795"/>
                  <a:pt x="10061204" y="4321069"/>
                </a:cubicBezTo>
                <a:cubicBezTo>
                  <a:pt x="10336407" y="5353343"/>
                  <a:pt x="9979249" y="6171180"/>
                  <a:pt x="9682364" y="6642029"/>
                </a:cubicBezTo>
                <a:cubicBezTo>
                  <a:pt x="9385479" y="7112878"/>
                  <a:pt x="8930578" y="7471689"/>
                  <a:pt x="8279891" y="8139603"/>
                </a:cubicBezTo>
                <a:cubicBezTo>
                  <a:pt x="7004670" y="9324142"/>
                  <a:pt x="6673468" y="10046470"/>
                  <a:pt x="5178557" y="10131514"/>
                </a:cubicBezTo>
                <a:cubicBezTo>
                  <a:pt x="3683646" y="10216558"/>
                  <a:pt x="2786820" y="9045090"/>
                  <a:pt x="1869064" y="8133667"/>
                </a:cubicBezTo>
                <a:cubicBezTo>
                  <a:pt x="951308" y="7222244"/>
                  <a:pt x="-22164" y="6532349"/>
                  <a:pt x="385" y="5015162"/>
                </a:cubicBezTo>
                <a:close/>
              </a:path>
            </a:pathLst>
          </a:custGeom>
          <a:noFill/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7298519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vices (9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5" name="Notebook_2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206182" y="936812"/>
            <a:ext cx="8636001" cy="4984377"/>
          </a:xfrm>
          <a:prstGeom prst="rect">
            <a:avLst/>
          </a:prstGeom>
          <a:ln w="12700">
            <a:miter lim="400000"/>
          </a:ln>
        </p:spPr>
      </p:pic>
      <p:sp>
        <p:nvSpPr>
          <p:cNvPr id="506" name="Shape 506"/>
          <p:cNvSpPr>
            <a:spLocks noGrp="1"/>
          </p:cNvSpPr>
          <p:nvPr>
            <p:ph type="body" sz="quarter" idx="1" hasCustomPrompt="1"/>
          </p:nvPr>
        </p:nvSpPr>
        <p:spPr>
          <a:xfrm>
            <a:off x="891487" y="2344649"/>
            <a:ext cx="4666078" cy="867659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buSzTx/>
              <a:buNone/>
              <a:defRPr/>
            </a:lvl1pPr>
            <a:lvl2pPr marL="0" indent="114300">
              <a:lnSpc>
                <a:spcPct val="150000"/>
              </a:lnSpc>
              <a:spcBef>
                <a:spcPts val="0"/>
              </a:spcBef>
              <a:buSzTx/>
              <a:buNone/>
              <a:defRPr/>
            </a:lvl2pPr>
            <a:lvl3pPr marL="0" indent="228600">
              <a:lnSpc>
                <a:spcPct val="150000"/>
              </a:lnSpc>
              <a:spcBef>
                <a:spcPts val="0"/>
              </a:spcBef>
              <a:buSzTx/>
              <a:buNone/>
              <a:defRPr/>
            </a:lvl3pPr>
            <a:lvl4pPr marL="0" indent="342900">
              <a:lnSpc>
                <a:spcPct val="150000"/>
              </a:lnSpc>
              <a:spcBef>
                <a:spcPts val="0"/>
              </a:spcBef>
              <a:buSzTx/>
              <a:buNone/>
            </a:lvl4pPr>
            <a:lvl5pPr marL="0" indent="457200">
              <a:lnSpc>
                <a:spcPct val="150000"/>
              </a:lnSpc>
              <a:spcBef>
                <a:spcPts val="0"/>
              </a:spcBef>
              <a:buSzTx/>
              <a:buNone/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</p:txBody>
      </p:sp>
      <p:sp>
        <p:nvSpPr>
          <p:cNvPr id="507" name="Shape 507"/>
          <p:cNvSpPr>
            <a:spLocks noGrp="1"/>
          </p:cNvSpPr>
          <p:nvPr>
            <p:ph type="title"/>
          </p:nvPr>
        </p:nvSpPr>
        <p:spPr>
          <a:xfrm>
            <a:off x="882121" y="791502"/>
            <a:ext cx="4684811" cy="853216"/>
          </a:xfrm>
          <a:prstGeom prst="rect">
            <a:avLst/>
          </a:prstGeom>
        </p:spPr>
        <p:txBody>
          <a:bodyPr/>
          <a:lstStyle>
            <a:lvl1pPr algn="l">
              <a:defRPr sz="3500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508" name="Shape 508"/>
          <p:cNvSpPr/>
          <p:nvPr/>
        </p:nvSpPr>
        <p:spPr>
          <a:xfrm>
            <a:off x="915912" y="1900942"/>
            <a:ext cx="539675" cy="1"/>
          </a:xfrm>
          <a:prstGeom prst="line">
            <a:avLst/>
          </a:prstGeom>
          <a:ln w="63500">
            <a:solidFill>
              <a:srgbClr val="E8E9EB"/>
            </a:solidFill>
            <a:miter lim="400000"/>
          </a:ln>
        </p:spPr>
        <p:txBody>
          <a:bodyPr lIns="25400" tIns="25400" rIns="25400" bIns="25400" anchor="ctr"/>
          <a:lstStyle/>
          <a:p>
            <a:pPr>
              <a:lnSpc>
                <a:spcPct val="100000"/>
              </a:lnSpc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600"/>
          </a:p>
        </p:txBody>
      </p:sp>
      <p:sp>
        <p:nvSpPr>
          <p:cNvPr id="509" name="Shape 509"/>
          <p:cNvSpPr/>
          <p:nvPr/>
        </p:nvSpPr>
        <p:spPr>
          <a:xfrm>
            <a:off x="-1353" y="1885107"/>
            <a:ext cx="921730" cy="31751"/>
          </a:xfrm>
          <a:prstGeom prst="rect">
            <a:avLst/>
          </a:prstGeom>
          <a:gradFill>
            <a:gsLst>
              <a:gs pos="0">
                <a:srgbClr val="4875D8"/>
              </a:gs>
              <a:gs pos="30789">
                <a:srgbClr val="7AAAE8"/>
              </a:gs>
              <a:gs pos="72165">
                <a:srgbClr val="75BDEA"/>
              </a:gs>
              <a:gs pos="100000">
                <a:srgbClr val="81E0F1"/>
              </a:gs>
            </a:gsLst>
            <a:lin ang="9203766"/>
          </a:gra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lnSpc>
                <a:spcPct val="100000"/>
              </a:lnSpc>
              <a:defRPr sz="3200">
                <a:solidFill>
                  <a:srgbClr val="FFFFFF"/>
                </a:solidFill>
              </a:defRPr>
            </a:pPr>
            <a:endParaRPr sz="1600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510" name="Shape 510"/>
          <p:cNvSpPr>
            <a:spLocks noGrp="1"/>
          </p:cNvSpPr>
          <p:nvPr>
            <p:ph type="pic" sz="half" idx="13"/>
          </p:nvPr>
        </p:nvSpPr>
        <p:spPr>
          <a:xfrm>
            <a:off x="7277383" y="1302276"/>
            <a:ext cx="4943500" cy="4063878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>
            <a:lvl1pPr>
              <a:defRPr/>
            </a:lvl1pPr>
          </a:lstStyle>
          <a:p>
            <a:endParaRPr dirty="0"/>
          </a:p>
        </p:txBody>
      </p:sp>
      <p:sp>
        <p:nvSpPr>
          <p:cNvPr id="511" name="Shape 511"/>
          <p:cNvSpPr>
            <a:spLocks noGrp="1"/>
          </p:cNvSpPr>
          <p:nvPr>
            <p:ph type="sldNum" sz="quarter" idx="2"/>
          </p:nvPr>
        </p:nvSpPr>
        <p:spPr>
          <a:xfrm>
            <a:off x="893853" y="4632180"/>
            <a:ext cx="1572546" cy="125675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6CB4B4D-7CA3-9044-876B-883B54F8677D}" type="slidenum">
              <a:rPr lang="en-US" altLang="zh-CN" smtClean="0"/>
              <a:pPr/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96693701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fographic 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4643717" y="4203174"/>
            <a:ext cx="2904567" cy="2904568"/>
          </a:xfrm>
          <a:custGeom>
            <a:avLst/>
            <a:gdLst>
              <a:gd name="connsiteX0" fmla="*/ 0 w 10107827"/>
              <a:gd name="connsiteY0" fmla="*/ 5084618 h 10169236"/>
              <a:gd name="connsiteX1" fmla="*/ 5053914 w 10107827"/>
              <a:gd name="connsiteY1" fmla="*/ 0 h 10169236"/>
              <a:gd name="connsiteX2" fmla="*/ 10107827 w 10107827"/>
              <a:gd name="connsiteY2" fmla="*/ 5084618 h 10169236"/>
              <a:gd name="connsiteX3" fmla="*/ 5053914 w 10107827"/>
              <a:gd name="connsiteY3" fmla="*/ 10169236 h 10169236"/>
              <a:gd name="connsiteX4" fmla="*/ 0 w 10107827"/>
              <a:gd name="connsiteY4" fmla="*/ 5084618 h 10169236"/>
              <a:gd name="connsiteX0" fmla="*/ 2138 w 10109965"/>
              <a:gd name="connsiteY0" fmla="*/ 5084618 h 10169236"/>
              <a:gd name="connsiteX1" fmla="*/ 5056052 w 10109965"/>
              <a:gd name="connsiteY1" fmla="*/ 0 h 10169236"/>
              <a:gd name="connsiteX2" fmla="*/ 10109965 w 10109965"/>
              <a:gd name="connsiteY2" fmla="*/ 5084618 h 10169236"/>
              <a:gd name="connsiteX3" fmla="*/ 5056052 w 10109965"/>
              <a:gd name="connsiteY3" fmla="*/ 10169236 h 10169236"/>
              <a:gd name="connsiteX4" fmla="*/ 2138 w 10109965"/>
              <a:gd name="connsiteY4" fmla="*/ 5084618 h 10169236"/>
              <a:gd name="connsiteX0" fmla="*/ 27 w 10107854"/>
              <a:gd name="connsiteY0" fmla="*/ 5084618 h 10169236"/>
              <a:gd name="connsiteX1" fmla="*/ 5053941 w 10107854"/>
              <a:gd name="connsiteY1" fmla="*/ 0 h 10169236"/>
              <a:gd name="connsiteX2" fmla="*/ 10107854 w 10107854"/>
              <a:gd name="connsiteY2" fmla="*/ 5084618 h 10169236"/>
              <a:gd name="connsiteX3" fmla="*/ 5053941 w 10107854"/>
              <a:gd name="connsiteY3" fmla="*/ 10169236 h 10169236"/>
              <a:gd name="connsiteX4" fmla="*/ 27 w 10107854"/>
              <a:gd name="connsiteY4" fmla="*/ 5084618 h 10169236"/>
              <a:gd name="connsiteX0" fmla="*/ 32 w 10107859"/>
              <a:gd name="connsiteY0" fmla="*/ 5261432 h 10346050"/>
              <a:gd name="connsiteX1" fmla="*/ 5053946 w 10107859"/>
              <a:gd name="connsiteY1" fmla="*/ 176814 h 10346050"/>
              <a:gd name="connsiteX2" fmla="*/ 10107859 w 10107859"/>
              <a:gd name="connsiteY2" fmla="*/ 5261432 h 10346050"/>
              <a:gd name="connsiteX3" fmla="*/ 5053946 w 10107859"/>
              <a:gd name="connsiteY3" fmla="*/ 10346050 h 10346050"/>
              <a:gd name="connsiteX4" fmla="*/ 32 w 10107859"/>
              <a:gd name="connsiteY4" fmla="*/ 5261432 h 10346050"/>
              <a:gd name="connsiteX0" fmla="*/ 32 w 10107952"/>
              <a:gd name="connsiteY0" fmla="*/ 5303276 h 10387894"/>
              <a:gd name="connsiteX1" fmla="*/ 5053946 w 10107952"/>
              <a:gd name="connsiteY1" fmla="*/ 218658 h 10387894"/>
              <a:gd name="connsiteX2" fmla="*/ 10107859 w 10107952"/>
              <a:gd name="connsiteY2" fmla="*/ 5303276 h 10387894"/>
              <a:gd name="connsiteX3" fmla="*/ 5053946 w 10107952"/>
              <a:gd name="connsiteY3" fmla="*/ 10387894 h 10387894"/>
              <a:gd name="connsiteX4" fmla="*/ 32 w 10107952"/>
              <a:gd name="connsiteY4" fmla="*/ 5303276 h 10387894"/>
              <a:gd name="connsiteX0" fmla="*/ 32 w 10107952"/>
              <a:gd name="connsiteY0" fmla="*/ 5303276 h 10564520"/>
              <a:gd name="connsiteX1" fmla="*/ 5053946 w 10107952"/>
              <a:gd name="connsiteY1" fmla="*/ 218658 h 10564520"/>
              <a:gd name="connsiteX2" fmla="*/ 10107859 w 10107952"/>
              <a:gd name="connsiteY2" fmla="*/ 5303276 h 10564520"/>
              <a:gd name="connsiteX3" fmla="*/ 5053946 w 10107952"/>
              <a:gd name="connsiteY3" fmla="*/ 10387894 h 10564520"/>
              <a:gd name="connsiteX4" fmla="*/ 32 w 10107952"/>
              <a:gd name="connsiteY4" fmla="*/ 5303276 h 10564520"/>
              <a:gd name="connsiteX0" fmla="*/ 32 w 10107952"/>
              <a:gd name="connsiteY0" fmla="*/ 5303276 h 10387910"/>
              <a:gd name="connsiteX1" fmla="*/ 5053946 w 10107952"/>
              <a:gd name="connsiteY1" fmla="*/ 218658 h 10387910"/>
              <a:gd name="connsiteX2" fmla="*/ 10107859 w 10107952"/>
              <a:gd name="connsiteY2" fmla="*/ 5303276 h 10387910"/>
              <a:gd name="connsiteX3" fmla="*/ 5053946 w 10107952"/>
              <a:gd name="connsiteY3" fmla="*/ 10387894 h 10387910"/>
              <a:gd name="connsiteX4" fmla="*/ 32 w 10107952"/>
              <a:gd name="connsiteY4" fmla="*/ 5303276 h 10387910"/>
              <a:gd name="connsiteX0" fmla="*/ 10369 w 10118289"/>
              <a:gd name="connsiteY0" fmla="*/ 5303276 h 10387910"/>
              <a:gd name="connsiteX1" fmla="*/ 5064283 w 10118289"/>
              <a:gd name="connsiteY1" fmla="*/ 218658 h 10387910"/>
              <a:gd name="connsiteX2" fmla="*/ 10118196 w 10118289"/>
              <a:gd name="connsiteY2" fmla="*/ 5303276 h 10387910"/>
              <a:gd name="connsiteX3" fmla="*/ 5064283 w 10118289"/>
              <a:gd name="connsiteY3" fmla="*/ 10387894 h 10387910"/>
              <a:gd name="connsiteX4" fmla="*/ 10369 w 10118289"/>
              <a:gd name="connsiteY4" fmla="*/ 5303276 h 10387910"/>
              <a:gd name="connsiteX0" fmla="*/ 9999 w 10130965"/>
              <a:gd name="connsiteY0" fmla="*/ 5019332 h 10169302"/>
              <a:gd name="connsiteX1" fmla="*/ 5076976 w 10130965"/>
              <a:gd name="connsiteY1" fmla="*/ 28 h 10169302"/>
              <a:gd name="connsiteX2" fmla="*/ 10130889 w 10130965"/>
              <a:gd name="connsiteY2" fmla="*/ 5084646 h 10169302"/>
              <a:gd name="connsiteX3" fmla="*/ 5076976 w 10130965"/>
              <a:gd name="connsiteY3" fmla="*/ 10169264 h 10169302"/>
              <a:gd name="connsiteX4" fmla="*/ 9999 w 10130965"/>
              <a:gd name="connsiteY4" fmla="*/ 5019332 h 10169302"/>
              <a:gd name="connsiteX0" fmla="*/ 1240 w 10122206"/>
              <a:gd name="connsiteY0" fmla="*/ 5019332 h 10169302"/>
              <a:gd name="connsiteX1" fmla="*/ 5068217 w 10122206"/>
              <a:gd name="connsiteY1" fmla="*/ 28 h 10169302"/>
              <a:gd name="connsiteX2" fmla="*/ 10122130 w 10122206"/>
              <a:gd name="connsiteY2" fmla="*/ 5084646 h 10169302"/>
              <a:gd name="connsiteX3" fmla="*/ 5068217 w 10122206"/>
              <a:gd name="connsiteY3" fmla="*/ 10169264 h 10169302"/>
              <a:gd name="connsiteX4" fmla="*/ 1240 w 10122206"/>
              <a:gd name="connsiteY4" fmla="*/ 5019332 h 10169302"/>
              <a:gd name="connsiteX0" fmla="*/ 1240 w 10122206"/>
              <a:gd name="connsiteY0" fmla="*/ 5019332 h 10176323"/>
              <a:gd name="connsiteX1" fmla="*/ 5068217 w 10122206"/>
              <a:gd name="connsiteY1" fmla="*/ 28 h 10176323"/>
              <a:gd name="connsiteX2" fmla="*/ 10122130 w 10122206"/>
              <a:gd name="connsiteY2" fmla="*/ 5084646 h 10176323"/>
              <a:gd name="connsiteX3" fmla="*/ 5068217 w 10122206"/>
              <a:gd name="connsiteY3" fmla="*/ 10169264 h 10176323"/>
              <a:gd name="connsiteX4" fmla="*/ 1240 w 10122206"/>
              <a:gd name="connsiteY4" fmla="*/ 5019332 h 10176323"/>
              <a:gd name="connsiteX0" fmla="*/ 1241 w 10161396"/>
              <a:gd name="connsiteY0" fmla="*/ 5019332 h 10169302"/>
              <a:gd name="connsiteX1" fmla="*/ 5068218 w 10161396"/>
              <a:gd name="connsiteY1" fmla="*/ 28 h 10169302"/>
              <a:gd name="connsiteX2" fmla="*/ 10161320 w 10161396"/>
              <a:gd name="connsiteY2" fmla="*/ 5084646 h 10169302"/>
              <a:gd name="connsiteX3" fmla="*/ 5068218 w 10161396"/>
              <a:gd name="connsiteY3" fmla="*/ 10169264 h 10169302"/>
              <a:gd name="connsiteX4" fmla="*/ 1241 w 10161396"/>
              <a:gd name="connsiteY4" fmla="*/ 5019332 h 10169302"/>
              <a:gd name="connsiteX0" fmla="*/ 1169 w 10161319"/>
              <a:gd name="connsiteY0" fmla="*/ 5022934 h 10172904"/>
              <a:gd name="connsiteX1" fmla="*/ 5068146 w 10161319"/>
              <a:gd name="connsiteY1" fmla="*/ 3630 h 10172904"/>
              <a:gd name="connsiteX2" fmla="*/ 10161248 w 10161319"/>
              <a:gd name="connsiteY2" fmla="*/ 5088248 h 10172904"/>
              <a:gd name="connsiteX3" fmla="*/ 5068146 w 10161319"/>
              <a:gd name="connsiteY3" fmla="*/ 10172866 h 10172904"/>
              <a:gd name="connsiteX4" fmla="*/ 1169 w 10161319"/>
              <a:gd name="connsiteY4" fmla="*/ 5022934 h 10172904"/>
              <a:gd name="connsiteX0" fmla="*/ 103187 w 10263335"/>
              <a:gd name="connsiteY0" fmla="*/ 5113819 h 10263789"/>
              <a:gd name="connsiteX1" fmla="*/ 2024840 w 10263335"/>
              <a:gd name="connsiteY1" fmla="*/ 2110945 h 10263789"/>
              <a:gd name="connsiteX2" fmla="*/ 5170164 w 10263335"/>
              <a:gd name="connsiteY2" fmla="*/ 94515 h 10263789"/>
              <a:gd name="connsiteX3" fmla="*/ 10263266 w 10263335"/>
              <a:gd name="connsiteY3" fmla="*/ 5179133 h 10263789"/>
              <a:gd name="connsiteX4" fmla="*/ 5170164 w 10263335"/>
              <a:gd name="connsiteY4" fmla="*/ 10263751 h 10263789"/>
              <a:gd name="connsiteX5" fmla="*/ 103187 w 10263335"/>
              <a:gd name="connsiteY5" fmla="*/ 5113819 h 10263789"/>
              <a:gd name="connsiteX0" fmla="*/ 1861 w 10162009"/>
              <a:gd name="connsiteY0" fmla="*/ 5113819 h 10263789"/>
              <a:gd name="connsiteX1" fmla="*/ 1923514 w 10162009"/>
              <a:gd name="connsiteY1" fmla="*/ 2110945 h 10263789"/>
              <a:gd name="connsiteX2" fmla="*/ 5068838 w 10162009"/>
              <a:gd name="connsiteY2" fmla="*/ 94515 h 10263789"/>
              <a:gd name="connsiteX3" fmla="*/ 10161940 w 10162009"/>
              <a:gd name="connsiteY3" fmla="*/ 5179133 h 10263789"/>
              <a:gd name="connsiteX4" fmla="*/ 5068838 w 10162009"/>
              <a:gd name="connsiteY4" fmla="*/ 10263751 h 10263789"/>
              <a:gd name="connsiteX5" fmla="*/ 1861 w 10162009"/>
              <a:gd name="connsiteY5" fmla="*/ 5113819 h 10263789"/>
              <a:gd name="connsiteX0" fmla="*/ 14 w 10160162"/>
              <a:gd name="connsiteY0" fmla="*/ 5113819 h 10363262"/>
              <a:gd name="connsiteX1" fmla="*/ 1921667 w 10160162"/>
              <a:gd name="connsiteY1" fmla="*/ 2110945 h 10363262"/>
              <a:gd name="connsiteX2" fmla="*/ 5066991 w 10160162"/>
              <a:gd name="connsiteY2" fmla="*/ 94515 h 10363262"/>
              <a:gd name="connsiteX3" fmla="*/ 10160093 w 10160162"/>
              <a:gd name="connsiteY3" fmla="*/ 5179133 h 10363262"/>
              <a:gd name="connsiteX4" fmla="*/ 5066991 w 10160162"/>
              <a:gd name="connsiteY4" fmla="*/ 10263751 h 10363262"/>
              <a:gd name="connsiteX5" fmla="*/ 1895541 w 10160162"/>
              <a:gd name="connsiteY5" fmla="*/ 8289677 h 10363262"/>
              <a:gd name="connsiteX6" fmla="*/ 14 w 10160162"/>
              <a:gd name="connsiteY6" fmla="*/ 5113819 h 10363262"/>
              <a:gd name="connsiteX0" fmla="*/ 52 w 10160200"/>
              <a:gd name="connsiteY0" fmla="*/ 5113819 h 10363262"/>
              <a:gd name="connsiteX1" fmla="*/ 1921705 w 10160200"/>
              <a:gd name="connsiteY1" fmla="*/ 2110945 h 10363262"/>
              <a:gd name="connsiteX2" fmla="*/ 5067029 w 10160200"/>
              <a:gd name="connsiteY2" fmla="*/ 94515 h 10363262"/>
              <a:gd name="connsiteX3" fmla="*/ 10160131 w 10160200"/>
              <a:gd name="connsiteY3" fmla="*/ 5179133 h 10363262"/>
              <a:gd name="connsiteX4" fmla="*/ 5067029 w 10160200"/>
              <a:gd name="connsiteY4" fmla="*/ 10263751 h 10363262"/>
              <a:gd name="connsiteX5" fmla="*/ 1895579 w 10160200"/>
              <a:gd name="connsiteY5" fmla="*/ 8289677 h 10363262"/>
              <a:gd name="connsiteX6" fmla="*/ 52 w 10160200"/>
              <a:gd name="connsiteY6" fmla="*/ 5113819 h 10363262"/>
              <a:gd name="connsiteX0" fmla="*/ 53 w 10147138"/>
              <a:gd name="connsiteY0" fmla="*/ 5153008 h 10363262"/>
              <a:gd name="connsiteX1" fmla="*/ 1908643 w 10147138"/>
              <a:gd name="connsiteY1" fmla="*/ 2110945 h 10363262"/>
              <a:gd name="connsiteX2" fmla="*/ 5053967 w 10147138"/>
              <a:gd name="connsiteY2" fmla="*/ 94515 h 10363262"/>
              <a:gd name="connsiteX3" fmla="*/ 10147069 w 10147138"/>
              <a:gd name="connsiteY3" fmla="*/ 5179133 h 10363262"/>
              <a:gd name="connsiteX4" fmla="*/ 5053967 w 10147138"/>
              <a:gd name="connsiteY4" fmla="*/ 10263751 h 10363262"/>
              <a:gd name="connsiteX5" fmla="*/ 1882517 w 10147138"/>
              <a:gd name="connsiteY5" fmla="*/ 8289677 h 10363262"/>
              <a:gd name="connsiteX6" fmla="*/ 53 w 10147138"/>
              <a:gd name="connsiteY6" fmla="*/ 5153008 h 10363262"/>
              <a:gd name="connsiteX0" fmla="*/ 53 w 10147138"/>
              <a:gd name="connsiteY0" fmla="*/ 5153008 h 10363262"/>
              <a:gd name="connsiteX1" fmla="*/ 1908643 w 10147138"/>
              <a:gd name="connsiteY1" fmla="*/ 2110945 h 10363262"/>
              <a:gd name="connsiteX2" fmla="*/ 5053967 w 10147138"/>
              <a:gd name="connsiteY2" fmla="*/ 94515 h 10363262"/>
              <a:gd name="connsiteX3" fmla="*/ 10147069 w 10147138"/>
              <a:gd name="connsiteY3" fmla="*/ 5179133 h 10363262"/>
              <a:gd name="connsiteX4" fmla="*/ 5053967 w 10147138"/>
              <a:gd name="connsiteY4" fmla="*/ 10263751 h 10363262"/>
              <a:gd name="connsiteX5" fmla="*/ 1882517 w 10147138"/>
              <a:gd name="connsiteY5" fmla="*/ 8289677 h 10363262"/>
              <a:gd name="connsiteX6" fmla="*/ 53 w 10147138"/>
              <a:gd name="connsiteY6" fmla="*/ 5153008 h 10363262"/>
              <a:gd name="connsiteX0" fmla="*/ 53 w 10148595"/>
              <a:gd name="connsiteY0" fmla="*/ 5153008 h 10288781"/>
              <a:gd name="connsiteX1" fmla="*/ 1908643 w 10148595"/>
              <a:gd name="connsiteY1" fmla="*/ 2110945 h 10288781"/>
              <a:gd name="connsiteX2" fmla="*/ 5053967 w 10148595"/>
              <a:gd name="connsiteY2" fmla="*/ 94515 h 10288781"/>
              <a:gd name="connsiteX3" fmla="*/ 10147069 w 10148595"/>
              <a:gd name="connsiteY3" fmla="*/ 5179133 h 10288781"/>
              <a:gd name="connsiteX4" fmla="*/ 5550356 w 10148595"/>
              <a:gd name="connsiteY4" fmla="*/ 10185374 h 10288781"/>
              <a:gd name="connsiteX5" fmla="*/ 1882517 w 10148595"/>
              <a:gd name="connsiteY5" fmla="*/ 8289677 h 10288781"/>
              <a:gd name="connsiteX6" fmla="*/ 53 w 10148595"/>
              <a:gd name="connsiteY6" fmla="*/ 5153008 h 10288781"/>
              <a:gd name="connsiteX0" fmla="*/ 53 w 10148695"/>
              <a:gd name="connsiteY0" fmla="*/ 5153008 h 10280839"/>
              <a:gd name="connsiteX1" fmla="*/ 1908643 w 10148695"/>
              <a:gd name="connsiteY1" fmla="*/ 2110945 h 10280839"/>
              <a:gd name="connsiteX2" fmla="*/ 5053967 w 10148695"/>
              <a:gd name="connsiteY2" fmla="*/ 94515 h 10280839"/>
              <a:gd name="connsiteX3" fmla="*/ 10147069 w 10148695"/>
              <a:gd name="connsiteY3" fmla="*/ 5179133 h 10280839"/>
              <a:gd name="connsiteX4" fmla="*/ 5550356 w 10148695"/>
              <a:gd name="connsiteY4" fmla="*/ 10185374 h 10280839"/>
              <a:gd name="connsiteX5" fmla="*/ 1882517 w 10148695"/>
              <a:gd name="connsiteY5" fmla="*/ 8289677 h 10280839"/>
              <a:gd name="connsiteX6" fmla="*/ 53 w 10148695"/>
              <a:gd name="connsiteY6" fmla="*/ 5153008 h 10280839"/>
              <a:gd name="connsiteX0" fmla="*/ 53 w 10260549"/>
              <a:gd name="connsiteY0" fmla="*/ 5153008 h 10185642"/>
              <a:gd name="connsiteX1" fmla="*/ 1908643 w 10260549"/>
              <a:gd name="connsiteY1" fmla="*/ 2110945 h 10185642"/>
              <a:gd name="connsiteX2" fmla="*/ 5053967 w 10260549"/>
              <a:gd name="connsiteY2" fmla="*/ 94515 h 10185642"/>
              <a:gd name="connsiteX3" fmla="*/ 10147069 w 10260549"/>
              <a:gd name="connsiteY3" fmla="*/ 5179133 h 10185642"/>
              <a:gd name="connsiteX4" fmla="*/ 8348630 w 10260549"/>
              <a:gd name="connsiteY4" fmla="*/ 8172112 h 10185642"/>
              <a:gd name="connsiteX5" fmla="*/ 5550356 w 10260549"/>
              <a:gd name="connsiteY5" fmla="*/ 10185374 h 10185642"/>
              <a:gd name="connsiteX6" fmla="*/ 1882517 w 10260549"/>
              <a:gd name="connsiteY6" fmla="*/ 8289677 h 10185642"/>
              <a:gd name="connsiteX7" fmla="*/ 53 w 10260549"/>
              <a:gd name="connsiteY7" fmla="*/ 5153008 h 10185642"/>
              <a:gd name="connsiteX0" fmla="*/ 53 w 10149893"/>
              <a:gd name="connsiteY0" fmla="*/ 5130410 h 10163044"/>
              <a:gd name="connsiteX1" fmla="*/ 1908643 w 10149893"/>
              <a:gd name="connsiteY1" fmla="*/ 2088347 h 10163044"/>
              <a:gd name="connsiteX2" fmla="*/ 5053967 w 10149893"/>
              <a:gd name="connsiteY2" fmla="*/ 71917 h 10163044"/>
              <a:gd name="connsiteX3" fmla="*/ 10029503 w 10149893"/>
              <a:gd name="connsiteY3" fmla="*/ 4673210 h 10163044"/>
              <a:gd name="connsiteX4" fmla="*/ 8348630 w 10149893"/>
              <a:gd name="connsiteY4" fmla="*/ 8149514 h 10163044"/>
              <a:gd name="connsiteX5" fmla="*/ 5550356 w 10149893"/>
              <a:gd name="connsiteY5" fmla="*/ 10162776 h 10163044"/>
              <a:gd name="connsiteX6" fmla="*/ 1882517 w 10149893"/>
              <a:gd name="connsiteY6" fmla="*/ 8267079 h 10163044"/>
              <a:gd name="connsiteX7" fmla="*/ 53 w 10149893"/>
              <a:gd name="connsiteY7" fmla="*/ 5130410 h 10163044"/>
              <a:gd name="connsiteX0" fmla="*/ 53 w 10141398"/>
              <a:gd name="connsiteY0" fmla="*/ 5130410 h 10163044"/>
              <a:gd name="connsiteX1" fmla="*/ 1908643 w 10141398"/>
              <a:gd name="connsiteY1" fmla="*/ 2088347 h 10163044"/>
              <a:gd name="connsiteX2" fmla="*/ 5053967 w 10141398"/>
              <a:gd name="connsiteY2" fmla="*/ 71917 h 10163044"/>
              <a:gd name="connsiteX3" fmla="*/ 10029503 w 10141398"/>
              <a:gd name="connsiteY3" fmla="*/ 4673210 h 10163044"/>
              <a:gd name="connsiteX4" fmla="*/ 8348630 w 10141398"/>
              <a:gd name="connsiteY4" fmla="*/ 8149514 h 10163044"/>
              <a:gd name="connsiteX5" fmla="*/ 5550356 w 10141398"/>
              <a:gd name="connsiteY5" fmla="*/ 10162776 h 10163044"/>
              <a:gd name="connsiteX6" fmla="*/ 1882517 w 10141398"/>
              <a:gd name="connsiteY6" fmla="*/ 8267079 h 10163044"/>
              <a:gd name="connsiteX7" fmla="*/ 53 w 10141398"/>
              <a:gd name="connsiteY7" fmla="*/ 5130410 h 10163044"/>
              <a:gd name="connsiteX0" fmla="*/ 53 w 10120825"/>
              <a:gd name="connsiteY0" fmla="*/ 5130410 h 10163044"/>
              <a:gd name="connsiteX1" fmla="*/ 1908643 w 10120825"/>
              <a:gd name="connsiteY1" fmla="*/ 2088347 h 10163044"/>
              <a:gd name="connsiteX2" fmla="*/ 5053967 w 10120825"/>
              <a:gd name="connsiteY2" fmla="*/ 71917 h 10163044"/>
              <a:gd name="connsiteX3" fmla="*/ 10029503 w 10120825"/>
              <a:gd name="connsiteY3" fmla="*/ 4673210 h 10163044"/>
              <a:gd name="connsiteX4" fmla="*/ 8348630 w 10120825"/>
              <a:gd name="connsiteY4" fmla="*/ 8149514 h 10163044"/>
              <a:gd name="connsiteX5" fmla="*/ 5550356 w 10120825"/>
              <a:gd name="connsiteY5" fmla="*/ 10162776 h 10163044"/>
              <a:gd name="connsiteX6" fmla="*/ 1882517 w 10120825"/>
              <a:gd name="connsiteY6" fmla="*/ 8267079 h 10163044"/>
              <a:gd name="connsiteX7" fmla="*/ 53 w 10120825"/>
              <a:gd name="connsiteY7" fmla="*/ 5130410 h 10163044"/>
              <a:gd name="connsiteX0" fmla="*/ 54 w 10120826"/>
              <a:gd name="connsiteY0" fmla="*/ 5130410 h 10163044"/>
              <a:gd name="connsiteX1" fmla="*/ 1908644 w 10120826"/>
              <a:gd name="connsiteY1" fmla="*/ 2088347 h 10163044"/>
              <a:gd name="connsiteX2" fmla="*/ 5053968 w 10120826"/>
              <a:gd name="connsiteY2" fmla="*/ 71917 h 10163044"/>
              <a:gd name="connsiteX3" fmla="*/ 10029504 w 10120826"/>
              <a:gd name="connsiteY3" fmla="*/ 4673210 h 10163044"/>
              <a:gd name="connsiteX4" fmla="*/ 8348631 w 10120826"/>
              <a:gd name="connsiteY4" fmla="*/ 8149514 h 10163044"/>
              <a:gd name="connsiteX5" fmla="*/ 5550357 w 10120826"/>
              <a:gd name="connsiteY5" fmla="*/ 10162776 h 10163044"/>
              <a:gd name="connsiteX6" fmla="*/ 1882518 w 10120826"/>
              <a:gd name="connsiteY6" fmla="*/ 8267079 h 10163044"/>
              <a:gd name="connsiteX7" fmla="*/ 54 w 10120826"/>
              <a:gd name="connsiteY7" fmla="*/ 5130410 h 10163044"/>
              <a:gd name="connsiteX0" fmla="*/ 54 w 10120826"/>
              <a:gd name="connsiteY0" fmla="*/ 5130410 h 10163044"/>
              <a:gd name="connsiteX1" fmla="*/ 1908644 w 10120826"/>
              <a:gd name="connsiteY1" fmla="*/ 2088347 h 10163044"/>
              <a:gd name="connsiteX2" fmla="*/ 5053968 w 10120826"/>
              <a:gd name="connsiteY2" fmla="*/ 71917 h 10163044"/>
              <a:gd name="connsiteX3" fmla="*/ 10029504 w 10120826"/>
              <a:gd name="connsiteY3" fmla="*/ 4673210 h 10163044"/>
              <a:gd name="connsiteX4" fmla="*/ 8348631 w 10120826"/>
              <a:gd name="connsiteY4" fmla="*/ 8149514 h 10163044"/>
              <a:gd name="connsiteX5" fmla="*/ 5550357 w 10120826"/>
              <a:gd name="connsiteY5" fmla="*/ 10162776 h 10163044"/>
              <a:gd name="connsiteX6" fmla="*/ 1882518 w 10120826"/>
              <a:gd name="connsiteY6" fmla="*/ 8267079 h 10163044"/>
              <a:gd name="connsiteX7" fmla="*/ 54 w 10120826"/>
              <a:gd name="connsiteY7" fmla="*/ 5130410 h 10163044"/>
              <a:gd name="connsiteX0" fmla="*/ 54 w 10107041"/>
              <a:gd name="connsiteY0" fmla="*/ 5130410 h 10163044"/>
              <a:gd name="connsiteX1" fmla="*/ 1894859 w 10107041"/>
              <a:gd name="connsiteY1" fmla="*/ 2088347 h 10163044"/>
              <a:gd name="connsiteX2" fmla="*/ 5040183 w 10107041"/>
              <a:gd name="connsiteY2" fmla="*/ 71917 h 10163044"/>
              <a:gd name="connsiteX3" fmla="*/ 10015719 w 10107041"/>
              <a:gd name="connsiteY3" fmla="*/ 4673210 h 10163044"/>
              <a:gd name="connsiteX4" fmla="*/ 8334846 w 10107041"/>
              <a:gd name="connsiteY4" fmla="*/ 8149514 h 10163044"/>
              <a:gd name="connsiteX5" fmla="*/ 5536572 w 10107041"/>
              <a:gd name="connsiteY5" fmla="*/ 10162776 h 10163044"/>
              <a:gd name="connsiteX6" fmla="*/ 1868733 w 10107041"/>
              <a:gd name="connsiteY6" fmla="*/ 8267079 h 10163044"/>
              <a:gd name="connsiteX7" fmla="*/ 54 w 10107041"/>
              <a:gd name="connsiteY7" fmla="*/ 5130410 h 10163044"/>
              <a:gd name="connsiteX0" fmla="*/ 54 w 10130736"/>
              <a:gd name="connsiteY0" fmla="*/ 4928866 h 9961500"/>
              <a:gd name="connsiteX1" fmla="*/ 1894859 w 10130736"/>
              <a:gd name="connsiteY1" fmla="*/ 1886803 h 9961500"/>
              <a:gd name="connsiteX2" fmla="*/ 5139037 w 10130736"/>
              <a:gd name="connsiteY2" fmla="*/ 80438 h 9961500"/>
              <a:gd name="connsiteX3" fmla="*/ 10015719 w 10130736"/>
              <a:gd name="connsiteY3" fmla="*/ 4471666 h 9961500"/>
              <a:gd name="connsiteX4" fmla="*/ 8334846 w 10130736"/>
              <a:gd name="connsiteY4" fmla="*/ 7947970 h 9961500"/>
              <a:gd name="connsiteX5" fmla="*/ 5536572 w 10130736"/>
              <a:gd name="connsiteY5" fmla="*/ 9961232 h 9961500"/>
              <a:gd name="connsiteX6" fmla="*/ 1868733 w 10130736"/>
              <a:gd name="connsiteY6" fmla="*/ 8065535 h 9961500"/>
              <a:gd name="connsiteX7" fmla="*/ 54 w 10130736"/>
              <a:gd name="connsiteY7" fmla="*/ 4928866 h 9961500"/>
              <a:gd name="connsiteX0" fmla="*/ 54 w 10130736"/>
              <a:gd name="connsiteY0" fmla="*/ 4848429 h 9881063"/>
              <a:gd name="connsiteX1" fmla="*/ 1894859 w 10130736"/>
              <a:gd name="connsiteY1" fmla="*/ 1806366 h 9881063"/>
              <a:gd name="connsiteX2" fmla="*/ 5139037 w 10130736"/>
              <a:gd name="connsiteY2" fmla="*/ 1 h 9881063"/>
              <a:gd name="connsiteX3" fmla="*/ 10015719 w 10130736"/>
              <a:gd name="connsiteY3" fmla="*/ 4391229 h 9881063"/>
              <a:gd name="connsiteX4" fmla="*/ 8334846 w 10130736"/>
              <a:gd name="connsiteY4" fmla="*/ 7867533 h 9881063"/>
              <a:gd name="connsiteX5" fmla="*/ 5536572 w 10130736"/>
              <a:gd name="connsiteY5" fmla="*/ 9880795 h 9881063"/>
              <a:gd name="connsiteX6" fmla="*/ 1868733 w 10130736"/>
              <a:gd name="connsiteY6" fmla="*/ 7985098 h 9881063"/>
              <a:gd name="connsiteX7" fmla="*/ 54 w 10130736"/>
              <a:gd name="connsiteY7" fmla="*/ 4848429 h 9881063"/>
              <a:gd name="connsiteX0" fmla="*/ 54 w 10130736"/>
              <a:gd name="connsiteY0" fmla="*/ 5021423 h 10054057"/>
              <a:gd name="connsiteX1" fmla="*/ 1894859 w 10130736"/>
              <a:gd name="connsiteY1" fmla="*/ 1979360 h 10054057"/>
              <a:gd name="connsiteX2" fmla="*/ 5139037 w 10130736"/>
              <a:gd name="connsiteY2" fmla="*/ 0 h 10054057"/>
              <a:gd name="connsiteX3" fmla="*/ 10015719 w 10130736"/>
              <a:gd name="connsiteY3" fmla="*/ 4564223 h 10054057"/>
              <a:gd name="connsiteX4" fmla="*/ 8334846 w 10130736"/>
              <a:gd name="connsiteY4" fmla="*/ 8040527 h 10054057"/>
              <a:gd name="connsiteX5" fmla="*/ 5536572 w 10130736"/>
              <a:gd name="connsiteY5" fmla="*/ 10053789 h 10054057"/>
              <a:gd name="connsiteX6" fmla="*/ 1868733 w 10130736"/>
              <a:gd name="connsiteY6" fmla="*/ 8158092 h 10054057"/>
              <a:gd name="connsiteX7" fmla="*/ 54 w 10130736"/>
              <a:gd name="connsiteY7" fmla="*/ 5021423 h 10054057"/>
              <a:gd name="connsiteX0" fmla="*/ 54 w 10130736"/>
              <a:gd name="connsiteY0" fmla="*/ 5022202 h 10054836"/>
              <a:gd name="connsiteX1" fmla="*/ 1894859 w 10130736"/>
              <a:gd name="connsiteY1" fmla="*/ 1980139 h 10054836"/>
              <a:gd name="connsiteX2" fmla="*/ 5139037 w 10130736"/>
              <a:gd name="connsiteY2" fmla="*/ 779 h 10054836"/>
              <a:gd name="connsiteX3" fmla="*/ 10015719 w 10130736"/>
              <a:gd name="connsiteY3" fmla="*/ 4565002 h 10054836"/>
              <a:gd name="connsiteX4" fmla="*/ 8334846 w 10130736"/>
              <a:gd name="connsiteY4" fmla="*/ 8041306 h 10054836"/>
              <a:gd name="connsiteX5" fmla="*/ 5536572 w 10130736"/>
              <a:gd name="connsiteY5" fmla="*/ 10054568 h 10054836"/>
              <a:gd name="connsiteX6" fmla="*/ 1868733 w 10130736"/>
              <a:gd name="connsiteY6" fmla="*/ 8158871 h 10054836"/>
              <a:gd name="connsiteX7" fmla="*/ 54 w 10130736"/>
              <a:gd name="connsiteY7" fmla="*/ 5022202 h 10054836"/>
              <a:gd name="connsiteX0" fmla="*/ 54 w 10017214"/>
              <a:gd name="connsiteY0" fmla="*/ 5021946 h 10054580"/>
              <a:gd name="connsiteX1" fmla="*/ 1894859 w 10017214"/>
              <a:gd name="connsiteY1" fmla="*/ 1979883 h 10054580"/>
              <a:gd name="connsiteX2" fmla="*/ 5139037 w 10017214"/>
              <a:gd name="connsiteY2" fmla="*/ 523 h 10054580"/>
              <a:gd name="connsiteX3" fmla="*/ 8067587 w 10017214"/>
              <a:gd name="connsiteY3" fmla="*/ 1813597 h 10054580"/>
              <a:gd name="connsiteX4" fmla="*/ 10015719 w 10017214"/>
              <a:gd name="connsiteY4" fmla="*/ 4564746 h 10054580"/>
              <a:gd name="connsiteX5" fmla="*/ 8334846 w 10017214"/>
              <a:gd name="connsiteY5" fmla="*/ 8041050 h 10054580"/>
              <a:gd name="connsiteX6" fmla="*/ 5536572 w 10017214"/>
              <a:gd name="connsiteY6" fmla="*/ 10054312 h 10054580"/>
              <a:gd name="connsiteX7" fmla="*/ 1868733 w 10017214"/>
              <a:gd name="connsiteY7" fmla="*/ 8158615 h 10054580"/>
              <a:gd name="connsiteX8" fmla="*/ 54 w 10017214"/>
              <a:gd name="connsiteY8" fmla="*/ 5021946 h 10054580"/>
              <a:gd name="connsiteX0" fmla="*/ 54 w 10017214"/>
              <a:gd name="connsiteY0" fmla="*/ 5021723 h 10054357"/>
              <a:gd name="connsiteX1" fmla="*/ 1894859 w 10017214"/>
              <a:gd name="connsiteY1" fmla="*/ 1979660 h 10054357"/>
              <a:gd name="connsiteX2" fmla="*/ 5139037 w 10017214"/>
              <a:gd name="connsiteY2" fmla="*/ 300 h 10054357"/>
              <a:gd name="connsiteX3" fmla="*/ 8067587 w 10017214"/>
              <a:gd name="connsiteY3" fmla="*/ 1813374 h 10054357"/>
              <a:gd name="connsiteX4" fmla="*/ 10015719 w 10017214"/>
              <a:gd name="connsiteY4" fmla="*/ 4564523 h 10054357"/>
              <a:gd name="connsiteX5" fmla="*/ 8334846 w 10017214"/>
              <a:gd name="connsiteY5" fmla="*/ 8040827 h 10054357"/>
              <a:gd name="connsiteX6" fmla="*/ 5536572 w 10017214"/>
              <a:gd name="connsiteY6" fmla="*/ 10054089 h 10054357"/>
              <a:gd name="connsiteX7" fmla="*/ 1868733 w 10017214"/>
              <a:gd name="connsiteY7" fmla="*/ 8158392 h 10054357"/>
              <a:gd name="connsiteX8" fmla="*/ 54 w 10017214"/>
              <a:gd name="connsiteY8" fmla="*/ 5021723 h 10054357"/>
              <a:gd name="connsiteX0" fmla="*/ 54 w 10017214"/>
              <a:gd name="connsiteY0" fmla="*/ 5023500 h 10056134"/>
              <a:gd name="connsiteX1" fmla="*/ 1894859 w 10017214"/>
              <a:gd name="connsiteY1" fmla="*/ 1981437 h 10056134"/>
              <a:gd name="connsiteX2" fmla="*/ 5139037 w 10017214"/>
              <a:gd name="connsiteY2" fmla="*/ 2077 h 10056134"/>
              <a:gd name="connsiteX3" fmla="*/ 8067587 w 10017214"/>
              <a:gd name="connsiteY3" fmla="*/ 1815151 h 10056134"/>
              <a:gd name="connsiteX4" fmla="*/ 10015719 w 10017214"/>
              <a:gd name="connsiteY4" fmla="*/ 4566300 h 10056134"/>
              <a:gd name="connsiteX5" fmla="*/ 8334846 w 10017214"/>
              <a:gd name="connsiteY5" fmla="*/ 8042604 h 10056134"/>
              <a:gd name="connsiteX6" fmla="*/ 5536572 w 10017214"/>
              <a:gd name="connsiteY6" fmla="*/ 10055866 h 10056134"/>
              <a:gd name="connsiteX7" fmla="*/ 1868733 w 10017214"/>
              <a:gd name="connsiteY7" fmla="*/ 8160169 h 10056134"/>
              <a:gd name="connsiteX8" fmla="*/ 54 w 10017214"/>
              <a:gd name="connsiteY8" fmla="*/ 5023500 h 10056134"/>
              <a:gd name="connsiteX0" fmla="*/ 54 w 10140617"/>
              <a:gd name="connsiteY0" fmla="*/ 5023500 h 10056134"/>
              <a:gd name="connsiteX1" fmla="*/ 1894859 w 10140617"/>
              <a:gd name="connsiteY1" fmla="*/ 1981437 h 10056134"/>
              <a:gd name="connsiteX2" fmla="*/ 5139037 w 10140617"/>
              <a:gd name="connsiteY2" fmla="*/ 2077 h 10056134"/>
              <a:gd name="connsiteX3" fmla="*/ 8067587 w 10140617"/>
              <a:gd name="connsiteY3" fmla="*/ 1815151 h 10056134"/>
              <a:gd name="connsiteX4" fmla="*/ 10139286 w 10140617"/>
              <a:gd name="connsiteY4" fmla="*/ 5085284 h 10056134"/>
              <a:gd name="connsiteX5" fmla="*/ 8334846 w 10140617"/>
              <a:gd name="connsiteY5" fmla="*/ 8042604 h 10056134"/>
              <a:gd name="connsiteX6" fmla="*/ 5536572 w 10140617"/>
              <a:gd name="connsiteY6" fmla="*/ 10055866 h 10056134"/>
              <a:gd name="connsiteX7" fmla="*/ 1868733 w 10140617"/>
              <a:gd name="connsiteY7" fmla="*/ 8160169 h 10056134"/>
              <a:gd name="connsiteX8" fmla="*/ 54 w 10140617"/>
              <a:gd name="connsiteY8" fmla="*/ 5023500 h 10056134"/>
              <a:gd name="connsiteX0" fmla="*/ 54 w 10141707"/>
              <a:gd name="connsiteY0" fmla="*/ 5023500 h 10056134"/>
              <a:gd name="connsiteX1" fmla="*/ 1894859 w 10141707"/>
              <a:gd name="connsiteY1" fmla="*/ 1981437 h 10056134"/>
              <a:gd name="connsiteX2" fmla="*/ 5139037 w 10141707"/>
              <a:gd name="connsiteY2" fmla="*/ 2077 h 10056134"/>
              <a:gd name="connsiteX3" fmla="*/ 8067587 w 10141707"/>
              <a:gd name="connsiteY3" fmla="*/ 1815151 h 10056134"/>
              <a:gd name="connsiteX4" fmla="*/ 10139286 w 10141707"/>
              <a:gd name="connsiteY4" fmla="*/ 5085284 h 10056134"/>
              <a:gd name="connsiteX5" fmla="*/ 8334846 w 10141707"/>
              <a:gd name="connsiteY5" fmla="*/ 8042604 h 10056134"/>
              <a:gd name="connsiteX6" fmla="*/ 5536572 w 10141707"/>
              <a:gd name="connsiteY6" fmla="*/ 10055866 h 10056134"/>
              <a:gd name="connsiteX7" fmla="*/ 1868733 w 10141707"/>
              <a:gd name="connsiteY7" fmla="*/ 8160169 h 10056134"/>
              <a:gd name="connsiteX8" fmla="*/ 54 w 10141707"/>
              <a:gd name="connsiteY8" fmla="*/ 5023500 h 10056134"/>
              <a:gd name="connsiteX0" fmla="*/ 54 w 10141509"/>
              <a:gd name="connsiteY0" fmla="*/ 5023500 h 10056134"/>
              <a:gd name="connsiteX1" fmla="*/ 1894859 w 10141509"/>
              <a:gd name="connsiteY1" fmla="*/ 1981437 h 10056134"/>
              <a:gd name="connsiteX2" fmla="*/ 5139037 w 10141509"/>
              <a:gd name="connsiteY2" fmla="*/ 2077 h 10056134"/>
              <a:gd name="connsiteX3" fmla="*/ 8067587 w 10141509"/>
              <a:gd name="connsiteY3" fmla="*/ 1815151 h 10056134"/>
              <a:gd name="connsiteX4" fmla="*/ 10139286 w 10141509"/>
              <a:gd name="connsiteY4" fmla="*/ 5085284 h 10056134"/>
              <a:gd name="connsiteX5" fmla="*/ 8334846 w 10141509"/>
              <a:gd name="connsiteY5" fmla="*/ 8042604 h 10056134"/>
              <a:gd name="connsiteX6" fmla="*/ 5536572 w 10141509"/>
              <a:gd name="connsiteY6" fmla="*/ 10055866 h 10056134"/>
              <a:gd name="connsiteX7" fmla="*/ 1868733 w 10141509"/>
              <a:gd name="connsiteY7" fmla="*/ 8160169 h 10056134"/>
              <a:gd name="connsiteX8" fmla="*/ 54 w 10141509"/>
              <a:gd name="connsiteY8" fmla="*/ 5023500 h 10056134"/>
              <a:gd name="connsiteX0" fmla="*/ 54 w 10139298"/>
              <a:gd name="connsiteY0" fmla="*/ 5023500 h 10056134"/>
              <a:gd name="connsiteX1" fmla="*/ 1894859 w 10139298"/>
              <a:gd name="connsiteY1" fmla="*/ 1981437 h 10056134"/>
              <a:gd name="connsiteX2" fmla="*/ 5139037 w 10139298"/>
              <a:gd name="connsiteY2" fmla="*/ 2077 h 10056134"/>
              <a:gd name="connsiteX3" fmla="*/ 8067587 w 10139298"/>
              <a:gd name="connsiteY3" fmla="*/ 1815151 h 10056134"/>
              <a:gd name="connsiteX4" fmla="*/ 10139286 w 10139298"/>
              <a:gd name="connsiteY4" fmla="*/ 5085284 h 10056134"/>
              <a:gd name="connsiteX5" fmla="*/ 8334846 w 10139298"/>
              <a:gd name="connsiteY5" fmla="*/ 8042604 h 10056134"/>
              <a:gd name="connsiteX6" fmla="*/ 5536572 w 10139298"/>
              <a:gd name="connsiteY6" fmla="*/ 10055866 h 10056134"/>
              <a:gd name="connsiteX7" fmla="*/ 1868733 w 10139298"/>
              <a:gd name="connsiteY7" fmla="*/ 8160169 h 10056134"/>
              <a:gd name="connsiteX8" fmla="*/ 54 w 10139298"/>
              <a:gd name="connsiteY8" fmla="*/ 5023500 h 10056134"/>
              <a:gd name="connsiteX0" fmla="*/ 54 w 10140192"/>
              <a:gd name="connsiteY0" fmla="*/ 5023500 h 10056134"/>
              <a:gd name="connsiteX1" fmla="*/ 1894859 w 10140192"/>
              <a:gd name="connsiteY1" fmla="*/ 1981437 h 10056134"/>
              <a:gd name="connsiteX2" fmla="*/ 5139037 w 10140192"/>
              <a:gd name="connsiteY2" fmla="*/ 2077 h 10056134"/>
              <a:gd name="connsiteX3" fmla="*/ 8067587 w 10140192"/>
              <a:gd name="connsiteY3" fmla="*/ 1815151 h 10056134"/>
              <a:gd name="connsiteX4" fmla="*/ 10139286 w 10140192"/>
              <a:gd name="connsiteY4" fmla="*/ 5085284 h 10056134"/>
              <a:gd name="connsiteX5" fmla="*/ 8334846 w 10140192"/>
              <a:gd name="connsiteY5" fmla="*/ 8042604 h 10056134"/>
              <a:gd name="connsiteX6" fmla="*/ 5536572 w 10140192"/>
              <a:gd name="connsiteY6" fmla="*/ 10055866 h 10056134"/>
              <a:gd name="connsiteX7" fmla="*/ 1868733 w 10140192"/>
              <a:gd name="connsiteY7" fmla="*/ 8160169 h 10056134"/>
              <a:gd name="connsiteX8" fmla="*/ 54 w 10140192"/>
              <a:gd name="connsiteY8" fmla="*/ 5023500 h 10056134"/>
              <a:gd name="connsiteX0" fmla="*/ 54 w 10140192"/>
              <a:gd name="connsiteY0" fmla="*/ 5023500 h 10154965"/>
              <a:gd name="connsiteX1" fmla="*/ 1894859 w 10140192"/>
              <a:gd name="connsiteY1" fmla="*/ 1981437 h 10154965"/>
              <a:gd name="connsiteX2" fmla="*/ 5139037 w 10140192"/>
              <a:gd name="connsiteY2" fmla="*/ 2077 h 10154965"/>
              <a:gd name="connsiteX3" fmla="*/ 8067587 w 10140192"/>
              <a:gd name="connsiteY3" fmla="*/ 1815151 h 10154965"/>
              <a:gd name="connsiteX4" fmla="*/ 10139286 w 10140192"/>
              <a:gd name="connsiteY4" fmla="*/ 5085284 h 10154965"/>
              <a:gd name="connsiteX5" fmla="*/ 8334846 w 10140192"/>
              <a:gd name="connsiteY5" fmla="*/ 8042604 h 10154965"/>
              <a:gd name="connsiteX6" fmla="*/ 5178226 w 10140192"/>
              <a:gd name="connsiteY6" fmla="*/ 10154720 h 10154965"/>
              <a:gd name="connsiteX7" fmla="*/ 1868733 w 10140192"/>
              <a:gd name="connsiteY7" fmla="*/ 8160169 h 10154965"/>
              <a:gd name="connsiteX8" fmla="*/ 54 w 10140192"/>
              <a:gd name="connsiteY8" fmla="*/ 5023500 h 10154965"/>
              <a:gd name="connsiteX0" fmla="*/ 54 w 10140192"/>
              <a:gd name="connsiteY0" fmla="*/ 5023500 h 10156343"/>
              <a:gd name="connsiteX1" fmla="*/ 1894859 w 10140192"/>
              <a:gd name="connsiteY1" fmla="*/ 1981437 h 10156343"/>
              <a:gd name="connsiteX2" fmla="*/ 5139037 w 10140192"/>
              <a:gd name="connsiteY2" fmla="*/ 2077 h 10156343"/>
              <a:gd name="connsiteX3" fmla="*/ 8067587 w 10140192"/>
              <a:gd name="connsiteY3" fmla="*/ 1815151 h 10156343"/>
              <a:gd name="connsiteX4" fmla="*/ 10139286 w 10140192"/>
              <a:gd name="connsiteY4" fmla="*/ 5085284 h 10156343"/>
              <a:gd name="connsiteX5" fmla="*/ 8334846 w 10140192"/>
              <a:gd name="connsiteY5" fmla="*/ 8042604 h 10156343"/>
              <a:gd name="connsiteX6" fmla="*/ 5178226 w 10140192"/>
              <a:gd name="connsiteY6" fmla="*/ 10154720 h 10156343"/>
              <a:gd name="connsiteX7" fmla="*/ 1868733 w 10140192"/>
              <a:gd name="connsiteY7" fmla="*/ 8160169 h 10156343"/>
              <a:gd name="connsiteX8" fmla="*/ 54 w 10140192"/>
              <a:gd name="connsiteY8" fmla="*/ 5023500 h 10156343"/>
              <a:gd name="connsiteX0" fmla="*/ 54 w 10140192"/>
              <a:gd name="connsiteY0" fmla="*/ 5023500 h 10156343"/>
              <a:gd name="connsiteX1" fmla="*/ 1894859 w 10140192"/>
              <a:gd name="connsiteY1" fmla="*/ 1981437 h 10156343"/>
              <a:gd name="connsiteX2" fmla="*/ 5139037 w 10140192"/>
              <a:gd name="connsiteY2" fmla="*/ 2077 h 10156343"/>
              <a:gd name="connsiteX3" fmla="*/ 8067587 w 10140192"/>
              <a:gd name="connsiteY3" fmla="*/ 1815151 h 10156343"/>
              <a:gd name="connsiteX4" fmla="*/ 10139286 w 10140192"/>
              <a:gd name="connsiteY4" fmla="*/ 5085284 h 10156343"/>
              <a:gd name="connsiteX5" fmla="*/ 8334846 w 10140192"/>
              <a:gd name="connsiteY5" fmla="*/ 8042604 h 10156343"/>
              <a:gd name="connsiteX6" fmla="*/ 5178226 w 10140192"/>
              <a:gd name="connsiteY6" fmla="*/ 10154720 h 10156343"/>
              <a:gd name="connsiteX7" fmla="*/ 1868733 w 10140192"/>
              <a:gd name="connsiteY7" fmla="*/ 8160169 h 10156343"/>
              <a:gd name="connsiteX8" fmla="*/ 54 w 10140192"/>
              <a:gd name="connsiteY8" fmla="*/ 5023500 h 10156343"/>
              <a:gd name="connsiteX0" fmla="*/ 54 w 10140192"/>
              <a:gd name="connsiteY0" fmla="*/ 5023500 h 10155931"/>
              <a:gd name="connsiteX1" fmla="*/ 1894859 w 10140192"/>
              <a:gd name="connsiteY1" fmla="*/ 1981437 h 10155931"/>
              <a:gd name="connsiteX2" fmla="*/ 5139037 w 10140192"/>
              <a:gd name="connsiteY2" fmla="*/ 2077 h 10155931"/>
              <a:gd name="connsiteX3" fmla="*/ 8067587 w 10140192"/>
              <a:gd name="connsiteY3" fmla="*/ 1815151 h 10155931"/>
              <a:gd name="connsiteX4" fmla="*/ 10139286 w 10140192"/>
              <a:gd name="connsiteY4" fmla="*/ 5085284 h 10155931"/>
              <a:gd name="connsiteX5" fmla="*/ 8334846 w 10140192"/>
              <a:gd name="connsiteY5" fmla="*/ 8042604 h 10155931"/>
              <a:gd name="connsiteX6" fmla="*/ 5178226 w 10140192"/>
              <a:gd name="connsiteY6" fmla="*/ 10154720 h 10155931"/>
              <a:gd name="connsiteX7" fmla="*/ 1868733 w 10140192"/>
              <a:gd name="connsiteY7" fmla="*/ 8160169 h 10155931"/>
              <a:gd name="connsiteX8" fmla="*/ 54 w 10140192"/>
              <a:gd name="connsiteY8" fmla="*/ 5023500 h 10155931"/>
              <a:gd name="connsiteX0" fmla="*/ 54 w 10140192"/>
              <a:gd name="connsiteY0" fmla="*/ 5023500 h 10155931"/>
              <a:gd name="connsiteX1" fmla="*/ 1894859 w 10140192"/>
              <a:gd name="connsiteY1" fmla="*/ 1981437 h 10155931"/>
              <a:gd name="connsiteX2" fmla="*/ 5139037 w 10140192"/>
              <a:gd name="connsiteY2" fmla="*/ 2077 h 10155931"/>
              <a:gd name="connsiteX3" fmla="*/ 8067587 w 10140192"/>
              <a:gd name="connsiteY3" fmla="*/ 1815151 h 10155931"/>
              <a:gd name="connsiteX4" fmla="*/ 10139286 w 10140192"/>
              <a:gd name="connsiteY4" fmla="*/ 5085284 h 10155931"/>
              <a:gd name="connsiteX5" fmla="*/ 8334846 w 10140192"/>
              <a:gd name="connsiteY5" fmla="*/ 8042604 h 10155931"/>
              <a:gd name="connsiteX6" fmla="*/ 5178226 w 10140192"/>
              <a:gd name="connsiteY6" fmla="*/ 10154720 h 10155931"/>
              <a:gd name="connsiteX7" fmla="*/ 1868733 w 10140192"/>
              <a:gd name="connsiteY7" fmla="*/ 8160169 h 10155931"/>
              <a:gd name="connsiteX8" fmla="*/ 54 w 10140192"/>
              <a:gd name="connsiteY8" fmla="*/ 5023500 h 10155931"/>
              <a:gd name="connsiteX0" fmla="*/ 3857 w 10143995"/>
              <a:gd name="connsiteY0" fmla="*/ 5023500 h 10155931"/>
              <a:gd name="connsiteX1" fmla="*/ 1898662 w 10143995"/>
              <a:gd name="connsiteY1" fmla="*/ 1981437 h 10155931"/>
              <a:gd name="connsiteX2" fmla="*/ 5142840 w 10143995"/>
              <a:gd name="connsiteY2" fmla="*/ 2077 h 10155931"/>
              <a:gd name="connsiteX3" fmla="*/ 8071390 w 10143995"/>
              <a:gd name="connsiteY3" fmla="*/ 1815151 h 10155931"/>
              <a:gd name="connsiteX4" fmla="*/ 10143089 w 10143995"/>
              <a:gd name="connsiteY4" fmla="*/ 5085284 h 10155931"/>
              <a:gd name="connsiteX5" fmla="*/ 8338649 w 10143995"/>
              <a:gd name="connsiteY5" fmla="*/ 8042604 h 10155931"/>
              <a:gd name="connsiteX6" fmla="*/ 5182029 w 10143995"/>
              <a:gd name="connsiteY6" fmla="*/ 10154720 h 10155931"/>
              <a:gd name="connsiteX7" fmla="*/ 1872536 w 10143995"/>
              <a:gd name="connsiteY7" fmla="*/ 8160169 h 10155931"/>
              <a:gd name="connsiteX8" fmla="*/ 3857 w 10143995"/>
              <a:gd name="connsiteY8" fmla="*/ 5023500 h 10155931"/>
              <a:gd name="connsiteX0" fmla="*/ 3857 w 10143995"/>
              <a:gd name="connsiteY0" fmla="*/ 5023500 h 10155907"/>
              <a:gd name="connsiteX1" fmla="*/ 1898662 w 10143995"/>
              <a:gd name="connsiteY1" fmla="*/ 1981437 h 10155907"/>
              <a:gd name="connsiteX2" fmla="*/ 5142840 w 10143995"/>
              <a:gd name="connsiteY2" fmla="*/ 2077 h 10155907"/>
              <a:gd name="connsiteX3" fmla="*/ 8071390 w 10143995"/>
              <a:gd name="connsiteY3" fmla="*/ 1815151 h 10155907"/>
              <a:gd name="connsiteX4" fmla="*/ 10143089 w 10143995"/>
              <a:gd name="connsiteY4" fmla="*/ 5085284 h 10155907"/>
              <a:gd name="connsiteX5" fmla="*/ 8338649 w 10143995"/>
              <a:gd name="connsiteY5" fmla="*/ 8042604 h 10155907"/>
              <a:gd name="connsiteX6" fmla="*/ 5182029 w 10143995"/>
              <a:gd name="connsiteY6" fmla="*/ 10154720 h 10155907"/>
              <a:gd name="connsiteX7" fmla="*/ 1872536 w 10143995"/>
              <a:gd name="connsiteY7" fmla="*/ 8160169 h 10155907"/>
              <a:gd name="connsiteX8" fmla="*/ 3857 w 10143995"/>
              <a:gd name="connsiteY8" fmla="*/ 5023500 h 10155907"/>
              <a:gd name="connsiteX0" fmla="*/ 57 w 10140195"/>
              <a:gd name="connsiteY0" fmla="*/ 5023500 h 10155907"/>
              <a:gd name="connsiteX1" fmla="*/ 1894862 w 10140195"/>
              <a:gd name="connsiteY1" fmla="*/ 1981437 h 10155907"/>
              <a:gd name="connsiteX2" fmla="*/ 5139040 w 10140195"/>
              <a:gd name="connsiteY2" fmla="*/ 2077 h 10155907"/>
              <a:gd name="connsiteX3" fmla="*/ 8067590 w 10140195"/>
              <a:gd name="connsiteY3" fmla="*/ 1815151 h 10155907"/>
              <a:gd name="connsiteX4" fmla="*/ 10139289 w 10140195"/>
              <a:gd name="connsiteY4" fmla="*/ 5085284 h 10155907"/>
              <a:gd name="connsiteX5" fmla="*/ 8334849 w 10140195"/>
              <a:gd name="connsiteY5" fmla="*/ 8042604 h 10155907"/>
              <a:gd name="connsiteX6" fmla="*/ 5178229 w 10140195"/>
              <a:gd name="connsiteY6" fmla="*/ 10154720 h 10155907"/>
              <a:gd name="connsiteX7" fmla="*/ 1868736 w 10140195"/>
              <a:gd name="connsiteY7" fmla="*/ 8160169 h 10155907"/>
              <a:gd name="connsiteX8" fmla="*/ 57 w 10140195"/>
              <a:gd name="connsiteY8" fmla="*/ 5023500 h 10155907"/>
              <a:gd name="connsiteX0" fmla="*/ 787 w 10140925"/>
              <a:gd name="connsiteY0" fmla="*/ 5023500 h 10155907"/>
              <a:gd name="connsiteX1" fmla="*/ 1895592 w 10140925"/>
              <a:gd name="connsiteY1" fmla="*/ 1981437 h 10155907"/>
              <a:gd name="connsiteX2" fmla="*/ 5139770 w 10140925"/>
              <a:gd name="connsiteY2" fmla="*/ 2077 h 10155907"/>
              <a:gd name="connsiteX3" fmla="*/ 8068320 w 10140925"/>
              <a:gd name="connsiteY3" fmla="*/ 1815151 h 10155907"/>
              <a:gd name="connsiteX4" fmla="*/ 10140019 w 10140925"/>
              <a:gd name="connsiteY4" fmla="*/ 5085284 h 10155907"/>
              <a:gd name="connsiteX5" fmla="*/ 8335579 w 10140925"/>
              <a:gd name="connsiteY5" fmla="*/ 8042604 h 10155907"/>
              <a:gd name="connsiteX6" fmla="*/ 5178959 w 10140925"/>
              <a:gd name="connsiteY6" fmla="*/ 10154720 h 10155907"/>
              <a:gd name="connsiteX7" fmla="*/ 1869466 w 10140925"/>
              <a:gd name="connsiteY7" fmla="*/ 8160169 h 10155907"/>
              <a:gd name="connsiteX8" fmla="*/ 787 w 10140925"/>
              <a:gd name="connsiteY8" fmla="*/ 5023500 h 10155907"/>
              <a:gd name="connsiteX0" fmla="*/ 787 w 10140925"/>
              <a:gd name="connsiteY0" fmla="*/ 5023500 h 10155907"/>
              <a:gd name="connsiteX1" fmla="*/ 1895592 w 10140925"/>
              <a:gd name="connsiteY1" fmla="*/ 1981437 h 10155907"/>
              <a:gd name="connsiteX2" fmla="*/ 5139770 w 10140925"/>
              <a:gd name="connsiteY2" fmla="*/ 2077 h 10155907"/>
              <a:gd name="connsiteX3" fmla="*/ 8068320 w 10140925"/>
              <a:gd name="connsiteY3" fmla="*/ 1815151 h 10155907"/>
              <a:gd name="connsiteX4" fmla="*/ 10140019 w 10140925"/>
              <a:gd name="connsiteY4" fmla="*/ 5085284 h 10155907"/>
              <a:gd name="connsiteX5" fmla="*/ 8335579 w 10140925"/>
              <a:gd name="connsiteY5" fmla="*/ 8042604 h 10155907"/>
              <a:gd name="connsiteX6" fmla="*/ 5178959 w 10140925"/>
              <a:gd name="connsiteY6" fmla="*/ 10154720 h 10155907"/>
              <a:gd name="connsiteX7" fmla="*/ 1869466 w 10140925"/>
              <a:gd name="connsiteY7" fmla="*/ 8160169 h 10155907"/>
              <a:gd name="connsiteX8" fmla="*/ 787 w 10140925"/>
              <a:gd name="connsiteY8" fmla="*/ 5023500 h 10155907"/>
              <a:gd name="connsiteX0" fmla="*/ 787 w 10140925"/>
              <a:gd name="connsiteY0" fmla="*/ 5023480 h 10155887"/>
              <a:gd name="connsiteX1" fmla="*/ 1895592 w 10140925"/>
              <a:gd name="connsiteY1" fmla="*/ 1981417 h 10155887"/>
              <a:gd name="connsiteX2" fmla="*/ 5139770 w 10140925"/>
              <a:gd name="connsiteY2" fmla="*/ 2057 h 10155887"/>
              <a:gd name="connsiteX3" fmla="*/ 8068320 w 10140925"/>
              <a:gd name="connsiteY3" fmla="*/ 1815131 h 10155887"/>
              <a:gd name="connsiteX4" fmla="*/ 10140019 w 10140925"/>
              <a:gd name="connsiteY4" fmla="*/ 5085264 h 10155887"/>
              <a:gd name="connsiteX5" fmla="*/ 8335579 w 10140925"/>
              <a:gd name="connsiteY5" fmla="*/ 8042584 h 10155887"/>
              <a:gd name="connsiteX6" fmla="*/ 5178959 w 10140925"/>
              <a:gd name="connsiteY6" fmla="*/ 10154700 h 10155887"/>
              <a:gd name="connsiteX7" fmla="*/ 1869466 w 10140925"/>
              <a:gd name="connsiteY7" fmla="*/ 8160149 h 10155887"/>
              <a:gd name="connsiteX8" fmla="*/ 787 w 10140925"/>
              <a:gd name="connsiteY8" fmla="*/ 5023480 h 10155887"/>
              <a:gd name="connsiteX0" fmla="*/ 787 w 10140925"/>
              <a:gd name="connsiteY0" fmla="*/ 5022720 h 10155127"/>
              <a:gd name="connsiteX1" fmla="*/ 1895592 w 10140925"/>
              <a:gd name="connsiteY1" fmla="*/ 1980657 h 10155127"/>
              <a:gd name="connsiteX2" fmla="*/ 5139770 w 10140925"/>
              <a:gd name="connsiteY2" fmla="*/ 1297 h 10155127"/>
              <a:gd name="connsiteX3" fmla="*/ 8068320 w 10140925"/>
              <a:gd name="connsiteY3" fmla="*/ 1814371 h 10155127"/>
              <a:gd name="connsiteX4" fmla="*/ 10140019 w 10140925"/>
              <a:gd name="connsiteY4" fmla="*/ 5084504 h 10155127"/>
              <a:gd name="connsiteX5" fmla="*/ 8335579 w 10140925"/>
              <a:gd name="connsiteY5" fmla="*/ 8041824 h 10155127"/>
              <a:gd name="connsiteX6" fmla="*/ 5178959 w 10140925"/>
              <a:gd name="connsiteY6" fmla="*/ 10153940 h 10155127"/>
              <a:gd name="connsiteX7" fmla="*/ 1869466 w 10140925"/>
              <a:gd name="connsiteY7" fmla="*/ 8159389 h 10155127"/>
              <a:gd name="connsiteX8" fmla="*/ 787 w 10140925"/>
              <a:gd name="connsiteY8" fmla="*/ 5022720 h 10155127"/>
              <a:gd name="connsiteX0" fmla="*/ 787 w 10140925"/>
              <a:gd name="connsiteY0" fmla="*/ 5022739 h 10155146"/>
              <a:gd name="connsiteX1" fmla="*/ 1895592 w 10140925"/>
              <a:gd name="connsiteY1" fmla="*/ 1980676 h 10155146"/>
              <a:gd name="connsiteX2" fmla="*/ 5139770 w 10140925"/>
              <a:gd name="connsiteY2" fmla="*/ 1316 h 10155146"/>
              <a:gd name="connsiteX3" fmla="*/ 8068320 w 10140925"/>
              <a:gd name="connsiteY3" fmla="*/ 1814390 h 10155146"/>
              <a:gd name="connsiteX4" fmla="*/ 10140019 w 10140925"/>
              <a:gd name="connsiteY4" fmla="*/ 5084523 h 10155146"/>
              <a:gd name="connsiteX5" fmla="*/ 8335579 w 10140925"/>
              <a:gd name="connsiteY5" fmla="*/ 8041843 h 10155146"/>
              <a:gd name="connsiteX6" fmla="*/ 5178959 w 10140925"/>
              <a:gd name="connsiteY6" fmla="*/ 10153959 h 10155146"/>
              <a:gd name="connsiteX7" fmla="*/ 1869466 w 10140925"/>
              <a:gd name="connsiteY7" fmla="*/ 8159408 h 10155146"/>
              <a:gd name="connsiteX8" fmla="*/ 787 w 10140925"/>
              <a:gd name="connsiteY8" fmla="*/ 5022739 h 10155146"/>
              <a:gd name="connsiteX0" fmla="*/ 787 w 10140925"/>
              <a:gd name="connsiteY0" fmla="*/ 5021567 h 10153974"/>
              <a:gd name="connsiteX1" fmla="*/ 1895592 w 10140925"/>
              <a:gd name="connsiteY1" fmla="*/ 1979504 h 10153974"/>
              <a:gd name="connsiteX2" fmla="*/ 5139770 w 10140925"/>
              <a:gd name="connsiteY2" fmla="*/ 144 h 10153974"/>
              <a:gd name="connsiteX3" fmla="*/ 8068320 w 10140925"/>
              <a:gd name="connsiteY3" fmla="*/ 1813218 h 10153974"/>
              <a:gd name="connsiteX4" fmla="*/ 10140019 w 10140925"/>
              <a:gd name="connsiteY4" fmla="*/ 5083351 h 10153974"/>
              <a:gd name="connsiteX5" fmla="*/ 8335579 w 10140925"/>
              <a:gd name="connsiteY5" fmla="*/ 8040671 h 10153974"/>
              <a:gd name="connsiteX6" fmla="*/ 5178959 w 10140925"/>
              <a:gd name="connsiteY6" fmla="*/ 10152787 h 10153974"/>
              <a:gd name="connsiteX7" fmla="*/ 1869466 w 10140925"/>
              <a:gd name="connsiteY7" fmla="*/ 8158236 h 10153974"/>
              <a:gd name="connsiteX8" fmla="*/ 787 w 10140925"/>
              <a:gd name="connsiteY8" fmla="*/ 5021567 h 10153974"/>
              <a:gd name="connsiteX0" fmla="*/ 787 w 10140925"/>
              <a:gd name="connsiteY0" fmla="*/ 5015305 h 10147712"/>
              <a:gd name="connsiteX1" fmla="*/ 1895592 w 10140925"/>
              <a:gd name="connsiteY1" fmla="*/ 1973242 h 10147712"/>
              <a:gd name="connsiteX2" fmla="*/ 5039562 w 10140925"/>
              <a:gd name="connsiteY2" fmla="*/ 145 h 10147712"/>
              <a:gd name="connsiteX3" fmla="*/ 8068320 w 10140925"/>
              <a:gd name="connsiteY3" fmla="*/ 1806956 h 10147712"/>
              <a:gd name="connsiteX4" fmla="*/ 10140019 w 10140925"/>
              <a:gd name="connsiteY4" fmla="*/ 5077089 h 10147712"/>
              <a:gd name="connsiteX5" fmla="*/ 8335579 w 10140925"/>
              <a:gd name="connsiteY5" fmla="*/ 8034409 h 10147712"/>
              <a:gd name="connsiteX6" fmla="*/ 5178959 w 10140925"/>
              <a:gd name="connsiteY6" fmla="*/ 10146525 h 10147712"/>
              <a:gd name="connsiteX7" fmla="*/ 1869466 w 10140925"/>
              <a:gd name="connsiteY7" fmla="*/ 8151974 h 10147712"/>
              <a:gd name="connsiteX8" fmla="*/ 787 w 10140925"/>
              <a:gd name="connsiteY8" fmla="*/ 5015305 h 10147712"/>
              <a:gd name="connsiteX0" fmla="*/ 787 w 10140925"/>
              <a:gd name="connsiteY0" fmla="*/ 5015164 h 10147571"/>
              <a:gd name="connsiteX1" fmla="*/ 1895592 w 10140925"/>
              <a:gd name="connsiteY1" fmla="*/ 1973101 h 10147571"/>
              <a:gd name="connsiteX2" fmla="*/ 5039562 w 10140925"/>
              <a:gd name="connsiteY2" fmla="*/ 4 h 10147571"/>
              <a:gd name="connsiteX3" fmla="*/ 8068320 w 10140925"/>
              <a:gd name="connsiteY3" fmla="*/ 1806815 h 10147571"/>
              <a:gd name="connsiteX4" fmla="*/ 10140019 w 10140925"/>
              <a:gd name="connsiteY4" fmla="*/ 5076948 h 10147571"/>
              <a:gd name="connsiteX5" fmla="*/ 8335579 w 10140925"/>
              <a:gd name="connsiteY5" fmla="*/ 8034268 h 10147571"/>
              <a:gd name="connsiteX6" fmla="*/ 5178959 w 10140925"/>
              <a:gd name="connsiteY6" fmla="*/ 10146384 h 10147571"/>
              <a:gd name="connsiteX7" fmla="*/ 1869466 w 10140925"/>
              <a:gd name="connsiteY7" fmla="*/ 8151833 h 10147571"/>
              <a:gd name="connsiteX8" fmla="*/ 787 w 10140925"/>
              <a:gd name="connsiteY8" fmla="*/ 5015164 h 10147571"/>
              <a:gd name="connsiteX0" fmla="*/ 787 w 10140079"/>
              <a:gd name="connsiteY0" fmla="*/ 5015164 h 10147571"/>
              <a:gd name="connsiteX1" fmla="*/ 1895592 w 10140079"/>
              <a:gd name="connsiteY1" fmla="*/ 1973101 h 10147571"/>
              <a:gd name="connsiteX2" fmla="*/ 5039562 w 10140079"/>
              <a:gd name="connsiteY2" fmla="*/ 4 h 10147571"/>
              <a:gd name="connsiteX3" fmla="*/ 8068320 w 10140079"/>
              <a:gd name="connsiteY3" fmla="*/ 1806815 h 10147571"/>
              <a:gd name="connsiteX4" fmla="*/ 10140019 w 10140079"/>
              <a:gd name="connsiteY4" fmla="*/ 5076948 h 10147571"/>
              <a:gd name="connsiteX5" fmla="*/ 8335579 w 10140079"/>
              <a:gd name="connsiteY5" fmla="*/ 8034268 h 10147571"/>
              <a:gd name="connsiteX6" fmla="*/ 5178959 w 10140079"/>
              <a:gd name="connsiteY6" fmla="*/ 10146384 h 10147571"/>
              <a:gd name="connsiteX7" fmla="*/ 1869466 w 10140079"/>
              <a:gd name="connsiteY7" fmla="*/ 8151833 h 10147571"/>
              <a:gd name="connsiteX8" fmla="*/ 787 w 10140079"/>
              <a:gd name="connsiteY8" fmla="*/ 5015164 h 10147571"/>
              <a:gd name="connsiteX0" fmla="*/ 787 w 10142684"/>
              <a:gd name="connsiteY0" fmla="*/ 5015164 h 10147571"/>
              <a:gd name="connsiteX1" fmla="*/ 1895592 w 10142684"/>
              <a:gd name="connsiteY1" fmla="*/ 1973101 h 10147571"/>
              <a:gd name="connsiteX2" fmla="*/ 5039562 w 10142684"/>
              <a:gd name="connsiteY2" fmla="*/ 4 h 10147571"/>
              <a:gd name="connsiteX3" fmla="*/ 8068320 w 10142684"/>
              <a:gd name="connsiteY3" fmla="*/ 1806815 h 10147571"/>
              <a:gd name="connsiteX4" fmla="*/ 10140019 w 10142684"/>
              <a:gd name="connsiteY4" fmla="*/ 5076948 h 10147571"/>
              <a:gd name="connsiteX5" fmla="*/ 8335579 w 10142684"/>
              <a:gd name="connsiteY5" fmla="*/ 8034268 h 10147571"/>
              <a:gd name="connsiteX6" fmla="*/ 5178959 w 10142684"/>
              <a:gd name="connsiteY6" fmla="*/ 10146384 h 10147571"/>
              <a:gd name="connsiteX7" fmla="*/ 1869466 w 10142684"/>
              <a:gd name="connsiteY7" fmla="*/ 8151833 h 10147571"/>
              <a:gd name="connsiteX8" fmla="*/ 787 w 10142684"/>
              <a:gd name="connsiteY8" fmla="*/ 5015164 h 10147571"/>
              <a:gd name="connsiteX0" fmla="*/ 787 w 10130180"/>
              <a:gd name="connsiteY0" fmla="*/ 5015164 h 10147571"/>
              <a:gd name="connsiteX1" fmla="*/ 1895592 w 10130180"/>
              <a:gd name="connsiteY1" fmla="*/ 1973101 h 10147571"/>
              <a:gd name="connsiteX2" fmla="*/ 5039562 w 10130180"/>
              <a:gd name="connsiteY2" fmla="*/ 4 h 10147571"/>
              <a:gd name="connsiteX3" fmla="*/ 8068320 w 10130180"/>
              <a:gd name="connsiteY3" fmla="*/ 1806815 h 10147571"/>
              <a:gd name="connsiteX4" fmla="*/ 10127493 w 10130180"/>
              <a:gd name="connsiteY4" fmla="*/ 5095737 h 10147571"/>
              <a:gd name="connsiteX5" fmla="*/ 8335579 w 10130180"/>
              <a:gd name="connsiteY5" fmla="*/ 8034268 h 10147571"/>
              <a:gd name="connsiteX6" fmla="*/ 5178959 w 10130180"/>
              <a:gd name="connsiteY6" fmla="*/ 10146384 h 10147571"/>
              <a:gd name="connsiteX7" fmla="*/ 1869466 w 10130180"/>
              <a:gd name="connsiteY7" fmla="*/ 8151833 h 10147571"/>
              <a:gd name="connsiteX8" fmla="*/ 787 w 10130180"/>
              <a:gd name="connsiteY8" fmla="*/ 5015164 h 10147571"/>
              <a:gd name="connsiteX0" fmla="*/ 787 w 10129060"/>
              <a:gd name="connsiteY0" fmla="*/ 5015164 h 10146587"/>
              <a:gd name="connsiteX1" fmla="*/ 1895592 w 10129060"/>
              <a:gd name="connsiteY1" fmla="*/ 1973101 h 10146587"/>
              <a:gd name="connsiteX2" fmla="*/ 5039562 w 10129060"/>
              <a:gd name="connsiteY2" fmla="*/ 4 h 10146587"/>
              <a:gd name="connsiteX3" fmla="*/ 8068320 w 10129060"/>
              <a:gd name="connsiteY3" fmla="*/ 1806815 h 10146587"/>
              <a:gd name="connsiteX4" fmla="*/ 10127493 w 10129060"/>
              <a:gd name="connsiteY4" fmla="*/ 5095737 h 10146587"/>
              <a:gd name="connsiteX5" fmla="*/ 8354931 w 10129060"/>
              <a:gd name="connsiteY5" fmla="*/ 8043945 h 10146587"/>
              <a:gd name="connsiteX6" fmla="*/ 5178959 w 10129060"/>
              <a:gd name="connsiteY6" fmla="*/ 10146384 h 10146587"/>
              <a:gd name="connsiteX7" fmla="*/ 1869466 w 10129060"/>
              <a:gd name="connsiteY7" fmla="*/ 8151833 h 10146587"/>
              <a:gd name="connsiteX8" fmla="*/ 787 w 10129060"/>
              <a:gd name="connsiteY8" fmla="*/ 5015164 h 10146587"/>
              <a:gd name="connsiteX0" fmla="*/ 787 w 10129060"/>
              <a:gd name="connsiteY0" fmla="*/ 5015164 h 10146587"/>
              <a:gd name="connsiteX1" fmla="*/ 1895592 w 10129060"/>
              <a:gd name="connsiteY1" fmla="*/ 1973101 h 10146587"/>
              <a:gd name="connsiteX2" fmla="*/ 5039562 w 10129060"/>
              <a:gd name="connsiteY2" fmla="*/ 4 h 10146587"/>
              <a:gd name="connsiteX3" fmla="*/ 8068320 w 10129060"/>
              <a:gd name="connsiteY3" fmla="*/ 1806815 h 10146587"/>
              <a:gd name="connsiteX4" fmla="*/ 10127493 w 10129060"/>
              <a:gd name="connsiteY4" fmla="*/ 5095737 h 10146587"/>
              <a:gd name="connsiteX5" fmla="*/ 8354931 w 10129060"/>
              <a:gd name="connsiteY5" fmla="*/ 8043945 h 10146587"/>
              <a:gd name="connsiteX6" fmla="*/ 5178959 w 10129060"/>
              <a:gd name="connsiteY6" fmla="*/ 10146384 h 10146587"/>
              <a:gd name="connsiteX7" fmla="*/ 1869466 w 10129060"/>
              <a:gd name="connsiteY7" fmla="*/ 8151833 h 10146587"/>
              <a:gd name="connsiteX8" fmla="*/ 787 w 10129060"/>
              <a:gd name="connsiteY8" fmla="*/ 5015164 h 10146587"/>
              <a:gd name="connsiteX0" fmla="*/ 787 w 10129243"/>
              <a:gd name="connsiteY0" fmla="*/ 5015164 h 10146587"/>
              <a:gd name="connsiteX1" fmla="*/ 1895592 w 10129243"/>
              <a:gd name="connsiteY1" fmla="*/ 1973101 h 10146587"/>
              <a:gd name="connsiteX2" fmla="*/ 5039562 w 10129243"/>
              <a:gd name="connsiteY2" fmla="*/ 4 h 10146587"/>
              <a:gd name="connsiteX3" fmla="*/ 8068320 w 10129243"/>
              <a:gd name="connsiteY3" fmla="*/ 1806815 h 10146587"/>
              <a:gd name="connsiteX4" fmla="*/ 10127493 w 10129243"/>
              <a:gd name="connsiteY4" fmla="*/ 5095737 h 10146587"/>
              <a:gd name="connsiteX5" fmla="*/ 8354931 w 10129243"/>
              <a:gd name="connsiteY5" fmla="*/ 8043945 h 10146587"/>
              <a:gd name="connsiteX6" fmla="*/ 5178959 w 10129243"/>
              <a:gd name="connsiteY6" fmla="*/ 10146384 h 10146587"/>
              <a:gd name="connsiteX7" fmla="*/ 1869466 w 10129243"/>
              <a:gd name="connsiteY7" fmla="*/ 8151833 h 10146587"/>
              <a:gd name="connsiteX8" fmla="*/ 787 w 10129243"/>
              <a:gd name="connsiteY8" fmla="*/ 5015164 h 10146587"/>
              <a:gd name="connsiteX0" fmla="*/ 787 w 10128135"/>
              <a:gd name="connsiteY0" fmla="*/ 5015164 h 10146587"/>
              <a:gd name="connsiteX1" fmla="*/ 1895592 w 10128135"/>
              <a:gd name="connsiteY1" fmla="*/ 1973101 h 10146587"/>
              <a:gd name="connsiteX2" fmla="*/ 5039562 w 10128135"/>
              <a:gd name="connsiteY2" fmla="*/ 4 h 10146587"/>
              <a:gd name="connsiteX3" fmla="*/ 8068320 w 10128135"/>
              <a:gd name="connsiteY3" fmla="*/ 1806815 h 10146587"/>
              <a:gd name="connsiteX4" fmla="*/ 10127493 w 10128135"/>
              <a:gd name="connsiteY4" fmla="*/ 5095737 h 10146587"/>
              <a:gd name="connsiteX5" fmla="*/ 8354931 w 10128135"/>
              <a:gd name="connsiteY5" fmla="*/ 8043945 h 10146587"/>
              <a:gd name="connsiteX6" fmla="*/ 5178959 w 10128135"/>
              <a:gd name="connsiteY6" fmla="*/ 10146384 h 10146587"/>
              <a:gd name="connsiteX7" fmla="*/ 1869466 w 10128135"/>
              <a:gd name="connsiteY7" fmla="*/ 8151833 h 10146587"/>
              <a:gd name="connsiteX8" fmla="*/ 787 w 10128135"/>
              <a:gd name="connsiteY8" fmla="*/ 5015164 h 10146587"/>
              <a:gd name="connsiteX0" fmla="*/ 787 w 10128212"/>
              <a:gd name="connsiteY0" fmla="*/ 5015164 h 10146587"/>
              <a:gd name="connsiteX1" fmla="*/ 1895592 w 10128212"/>
              <a:gd name="connsiteY1" fmla="*/ 1973101 h 10146587"/>
              <a:gd name="connsiteX2" fmla="*/ 5039562 w 10128212"/>
              <a:gd name="connsiteY2" fmla="*/ 4 h 10146587"/>
              <a:gd name="connsiteX3" fmla="*/ 8068320 w 10128212"/>
              <a:gd name="connsiteY3" fmla="*/ 1806815 h 10146587"/>
              <a:gd name="connsiteX4" fmla="*/ 10127493 w 10128212"/>
              <a:gd name="connsiteY4" fmla="*/ 5095737 h 10146587"/>
              <a:gd name="connsiteX5" fmla="*/ 8354931 w 10128212"/>
              <a:gd name="connsiteY5" fmla="*/ 8043945 h 10146587"/>
              <a:gd name="connsiteX6" fmla="*/ 5178959 w 10128212"/>
              <a:gd name="connsiteY6" fmla="*/ 10146384 h 10146587"/>
              <a:gd name="connsiteX7" fmla="*/ 1869466 w 10128212"/>
              <a:gd name="connsiteY7" fmla="*/ 8151833 h 10146587"/>
              <a:gd name="connsiteX8" fmla="*/ 787 w 10128212"/>
              <a:gd name="connsiteY8" fmla="*/ 5015164 h 10146587"/>
              <a:gd name="connsiteX0" fmla="*/ 787 w 10127543"/>
              <a:gd name="connsiteY0" fmla="*/ 5015164 h 10146587"/>
              <a:gd name="connsiteX1" fmla="*/ 1895592 w 10127543"/>
              <a:gd name="connsiteY1" fmla="*/ 1973101 h 10146587"/>
              <a:gd name="connsiteX2" fmla="*/ 5039562 w 10127543"/>
              <a:gd name="connsiteY2" fmla="*/ 4 h 10146587"/>
              <a:gd name="connsiteX3" fmla="*/ 8068320 w 10127543"/>
              <a:gd name="connsiteY3" fmla="*/ 1806815 h 10146587"/>
              <a:gd name="connsiteX4" fmla="*/ 10127493 w 10127543"/>
              <a:gd name="connsiteY4" fmla="*/ 5095737 h 10146587"/>
              <a:gd name="connsiteX5" fmla="*/ 8354931 w 10127543"/>
              <a:gd name="connsiteY5" fmla="*/ 8043945 h 10146587"/>
              <a:gd name="connsiteX6" fmla="*/ 5178959 w 10127543"/>
              <a:gd name="connsiteY6" fmla="*/ 10146384 h 10146587"/>
              <a:gd name="connsiteX7" fmla="*/ 1869466 w 10127543"/>
              <a:gd name="connsiteY7" fmla="*/ 8151833 h 10146587"/>
              <a:gd name="connsiteX8" fmla="*/ 787 w 10127543"/>
              <a:gd name="connsiteY8" fmla="*/ 5015164 h 10146587"/>
              <a:gd name="connsiteX0" fmla="*/ 787 w 10127543"/>
              <a:gd name="connsiteY0" fmla="*/ 5015164 h 10146587"/>
              <a:gd name="connsiteX1" fmla="*/ 1895592 w 10127543"/>
              <a:gd name="connsiteY1" fmla="*/ 1973101 h 10146587"/>
              <a:gd name="connsiteX2" fmla="*/ 5039562 w 10127543"/>
              <a:gd name="connsiteY2" fmla="*/ 4 h 10146587"/>
              <a:gd name="connsiteX3" fmla="*/ 8068320 w 10127543"/>
              <a:gd name="connsiteY3" fmla="*/ 1806815 h 10146587"/>
              <a:gd name="connsiteX4" fmla="*/ 10127493 w 10127543"/>
              <a:gd name="connsiteY4" fmla="*/ 5095737 h 10146587"/>
              <a:gd name="connsiteX5" fmla="*/ 8354931 w 10127543"/>
              <a:gd name="connsiteY5" fmla="*/ 8043945 h 10146587"/>
              <a:gd name="connsiteX6" fmla="*/ 5178959 w 10127543"/>
              <a:gd name="connsiteY6" fmla="*/ 10146384 h 10146587"/>
              <a:gd name="connsiteX7" fmla="*/ 1869466 w 10127543"/>
              <a:gd name="connsiteY7" fmla="*/ 8151833 h 10146587"/>
              <a:gd name="connsiteX8" fmla="*/ 787 w 10127543"/>
              <a:gd name="connsiteY8" fmla="*/ 5015164 h 10146587"/>
              <a:gd name="connsiteX0" fmla="*/ 787 w 10127543"/>
              <a:gd name="connsiteY0" fmla="*/ 5015164 h 10146587"/>
              <a:gd name="connsiteX1" fmla="*/ 1895592 w 10127543"/>
              <a:gd name="connsiteY1" fmla="*/ 1973101 h 10146587"/>
              <a:gd name="connsiteX2" fmla="*/ 5039562 w 10127543"/>
              <a:gd name="connsiteY2" fmla="*/ 4 h 10146587"/>
              <a:gd name="connsiteX3" fmla="*/ 8068320 w 10127543"/>
              <a:gd name="connsiteY3" fmla="*/ 1806815 h 10146587"/>
              <a:gd name="connsiteX4" fmla="*/ 10127493 w 10127543"/>
              <a:gd name="connsiteY4" fmla="*/ 5095737 h 10146587"/>
              <a:gd name="connsiteX5" fmla="*/ 8354931 w 10127543"/>
              <a:gd name="connsiteY5" fmla="*/ 8043945 h 10146587"/>
              <a:gd name="connsiteX6" fmla="*/ 5178959 w 10127543"/>
              <a:gd name="connsiteY6" fmla="*/ 10146384 h 10146587"/>
              <a:gd name="connsiteX7" fmla="*/ 1869466 w 10127543"/>
              <a:gd name="connsiteY7" fmla="*/ 8151833 h 10146587"/>
              <a:gd name="connsiteX8" fmla="*/ 787 w 10127543"/>
              <a:gd name="connsiteY8" fmla="*/ 5015164 h 10146587"/>
              <a:gd name="connsiteX0" fmla="*/ 787 w 10127543"/>
              <a:gd name="connsiteY0" fmla="*/ 5015164 h 10146587"/>
              <a:gd name="connsiteX1" fmla="*/ 1895592 w 10127543"/>
              <a:gd name="connsiteY1" fmla="*/ 1973101 h 10146587"/>
              <a:gd name="connsiteX2" fmla="*/ 5039562 w 10127543"/>
              <a:gd name="connsiteY2" fmla="*/ 4 h 10146587"/>
              <a:gd name="connsiteX3" fmla="*/ 8068320 w 10127543"/>
              <a:gd name="connsiteY3" fmla="*/ 1806815 h 10146587"/>
              <a:gd name="connsiteX4" fmla="*/ 10127493 w 10127543"/>
              <a:gd name="connsiteY4" fmla="*/ 5095737 h 10146587"/>
              <a:gd name="connsiteX5" fmla="*/ 8354931 w 10127543"/>
              <a:gd name="connsiteY5" fmla="*/ 8043945 h 10146587"/>
              <a:gd name="connsiteX6" fmla="*/ 5178959 w 10127543"/>
              <a:gd name="connsiteY6" fmla="*/ 10146384 h 10146587"/>
              <a:gd name="connsiteX7" fmla="*/ 1869466 w 10127543"/>
              <a:gd name="connsiteY7" fmla="*/ 8151833 h 10146587"/>
              <a:gd name="connsiteX8" fmla="*/ 787 w 10127543"/>
              <a:gd name="connsiteY8" fmla="*/ 5015164 h 10146587"/>
              <a:gd name="connsiteX0" fmla="*/ 787 w 10127543"/>
              <a:gd name="connsiteY0" fmla="*/ 5015164 h 10146587"/>
              <a:gd name="connsiteX1" fmla="*/ 1895592 w 10127543"/>
              <a:gd name="connsiteY1" fmla="*/ 1973101 h 10146587"/>
              <a:gd name="connsiteX2" fmla="*/ 5039562 w 10127543"/>
              <a:gd name="connsiteY2" fmla="*/ 4 h 10146587"/>
              <a:gd name="connsiteX3" fmla="*/ 8068320 w 10127543"/>
              <a:gd name="connsiteY3" fmla="*/ 1806815 h 10146587"/>
              <a:gd name="connsiteX4" fmla="*/ 10127493 w 10127543"/>
              <a:gd name="connsiteY4" fmla="*/ 5095737 h 10146587"/>
              <a:gd name="connsiteX5" fmla="*/ 8354931 w 10127543"/>
              <a:gd name="connsiteY5" fmla="*/ 8043945 h 10146587"/>
              <a:gd name="connsiteX6" fmla="*/ 5178959 w 10127543"/>
              <a:gd name="connsiteY6" fmla="*/ 10146384 h 10146587"/>
              <a:gd name="connsiteX7" fmla="*/ 1869466 w 10127543"/>
              <a:gd name="connsiteY7" fmla="*/ 8151833 h 10146587"/>
              <a:gd name="connsiteX8" fmla="*/ 787 w 10127543"/>
              <a:gd name="connsiteY8" fmla="*/ 5015164 h 10146587"/>
              <a:gd name="connsiteX0" fmla="*/ 787 w 10127543"/>
              <a:gd name="connsiteY0" fmla="*/ 5015164 h 10146587"/>
              <a:gd name="connsiteX1" fmla="*/ 1895592 w 10127543"/>
              <a:gd name="connsiteY1" fmla="*/ 1973101 h 10146587"/>
              <a:gd name="connsiteX2" fmla="*/ 5039562 w 10127543"/>
              <a:gd name="connsiteY2" fmla="*/ 4 h 10146587"/>
              <a:gd name="connsiteX3" fmla="*/ 8068320 w 10127543"/>
              <a:gd name="connsiteY3" fmla="*/ 1806815 h 10146587"/>
              <a:gd name="connsiteX4" fmla="*/ 10127493 w 10127543"/>
              <a:gd name="connsiteY4" fmla="*/ 5095737 h 10146587"/>
              <a:gd name="connsiteX5" fmla="*/ 8354931 w 10127543"/>
              <a:gd name="connsiteY5" fmla="*/ 8043945 h 10146587"/>
              <a:gd name="connsiteX6" fmla="*/ 5178959 w 10127543"/>
              <a:gd name="connsiteY6" fmla="*/ 10146384 h 10146587"/>
              <a:gd name="connsiteX7" fmla="*/ 1869466 w 10127543"/>
              <a:gd name="connsiteY7" fmla="*/ 8151833 h 10146587"/>
              <a:gd name="connsiteX8" fmla="*/ 787 w 10127543"/>
              <a:gd name="connsiteY8" fmla="*/ 5015164 h 10146587"/>
              <a:gd name="connsiteX0" fmla="*/ 787 w 10128171"/>
              <a:gd name="connsiteY0" fmla="*/ 5015164 h 10146394"/>
              <a:gd name="connsiteX1" fmla="*/ 1895592 w 10128171"/>
              <a:gd name="connsiteY1" fmla="*/ 1973101 h 10146394"/>
              <a:gd name="connsiteX2" fmla="*/ 5039562 w 10128171"/>
              <a:gd name="connsiteY2" fmla="*/ 4 h 10146394"/>
              <a:gd name="connsiteX3" fmla="*/ 8068320 w 10128171"/>
              <a:gd name="connsiteY3" fmla="*/ 1806815 h 10146394"/>
              <a:gd name="connsiteX4" fmla="*/ 10127493 w 10128171"/>
              <a:gd name="connsiteY4" fmla="*/ 5095737 h 10146394"/>
              <a:gd name="connsiteX5" fmla="*/ 8262099 w 10128171"/>
              <a:gd name="connsiteY5" fmla="*/ 8127495 h 10146394"/>
              <a:gd name="connsiteX6" fmla="*/ 5178959 w 10128171"/>
              <a:gd name="connsiteY6" fmla="*/ 10146384 h 10146394"/>
              <a:gd name="connsiteX7" fmla="*/ 1869466 w 10128171"/>
              <a:gd name="connsiteY7" fmla="*/ 8151833 h 10146394"/>
              <a:gd name="connsiteX8" fmla="*/ 787 w 10128171"/>
              <a:gd name="connsiteY8" fmla="*/ 5015164 h 10146394"/>
              <a:gd name="connsiteX0" fmla="*/ 787 w 10128274"/>
              <a:gd name="connsiteY0" fmla="*/ 5015164 h 10146394"/>
              <a:gd name="connsiteX1" fmla="*/ 1895592 w 10128274"/>
              <a:gd name="connsiteY1" fmla="*/ 1973101 h 10146394"/>
              <a:gd name="connsiteX2" fmla="*/ 5039562 w 10128274"/>
              <a:gd name="connsiteY2" fmla="*/ 4 h 10146394"/>
              <a:gd name="connsiteX3" fmla="*/ 8068320 w 10128274"/>
              <a:gd name="connsiteY3" fmla="*/ 1806815 h 10146394"/>
              <a:gd name="connsiteX4" fmla="*/ 10127493 w 10128274"/>
              <a:gd name="connsiteY4" fmla="*/ 5095737 h 10146394"/>
              <a:gd name="connsiteX5" fmla="*/ 8262099 w 10128274"/>
              <a:gd name="connsiteY5" fmla="*/ 8127495 h 10146394"/>
              <a:gd name="connsiteX6" fmla="*/ 5178959 w 10128274"/>
              <a:gd name="connsiteY6" fmla="*/ 10146384 h 10146394"/>
              <a:gd name="connsiteX7" fmla="*/ 1869466 w 10128274"/>
              <a:gd name="connsiteY7" fmla="*/ 8151833 h 10146394"/>
              <a:gd name="connsiteX8" fmla="*/ 787 w 10128274"/>
              <a:gd name="connsiteY8" fmla="*/ 5015164 h 10146394"/>
              <a:gd name="connsiteX0" fmla="*/ 787 w 10129368"/>
              <a:gd name="connsiteY0" fmla="*/ 5015164 h 10146394"/>
              <a:gd name="connsiteX1" fmla="*/ 1895592 w 10129368"/>
              <a:gd name="connsiteY1" fmla="*/ 1973101 h 10146394"/>
              <a:gd name="connsiteX2" fmla="*/ 5039562 w 10129368"/>
              <a:gd name="connsiteY2" fmla="*/ 4 h 10146394"/>
              <a:gd name="connsiteX3" fmla="*/ 8068320 w 10129368"/>
              <a:gd name="connsiteY3" fmla="*/ 1806815 h 10146394"/>
              <a:gd name="connsiteX4" fmla="*/ 10127493 w 10129368"/>
              <a:gd name="connsiteY4" fmla="*/ 5095737 h 10146394"/>
              <a:gd name="connsiteX5" fmla="*/ 8262099 w 10129368"/>
              <a:gd name="connsiteY5" fmla="*/ 8127495 h 10146394"/>
              <a:gd name="connsiteX6" fmla="*/ 5178959 w 10129368"/>
              <a:gd name="connsiteY6" fmla="*/ 10146384 h 10146394"/>
              <a:gd name="connsiteX7" fmla="*/ 1869466 w 10129368"/>
              <a:gd name="connsiteY7" fmla="*/ 8151833 h 10146394"/>
              <a:gd name="connsiteX8" fmla="*/ 787 w 10129368"/>
              <a:gd name="connsiteY8" fmla="*/ 5015164 h 10146394"/>
              <a:gd name="connsiteX0" fmla="*/ 787 w 10211939"/>
              <a:gd name="connsiteY0" fmla="*/ 5015164 h 10146394"/>
              <a:gd name="connsiteX1" fmla="*/ 1895592 w 10211939"/>
              <a:gd name="connsiteY1" fmla="*/ 1973101 h 10146394"/>
              <a:gd name="connsiteX2" fmla="*/ 5039562 w 10211939"/>
              <a:gd name="connsiteY2" fmla="*/ 4 h 10146394"/>
              <a:gd name="connsiteX3" fmla="*/ 8068320 w 10211939"/>
              <a:gd name="connsiteY3" fmla="*/ 1806815 h 10146394"/>
              <a:gd name="connsiteX4" fmla="*/ 10127493 w 10211939"/>
              <a:gd name="connsiteY4" fmla="*/ 5095737 h 10146394"/>
              <a:gd name="connsiteX5" fmla="*/ 9663282 w 10211939"/>
              <a:gd name="connsiteY5" fmla="*/ 6635547 h 10146394"/>
              <a:gd name="connsiteX6" fmla="*/ 8262099 w 10211939"/>
              <a:gd name="connsiteY6" fmla="*/ 8127495 h 10146394"/>
              <a:gd name="connsiteX7" fmla="*/ 5178959 w 10211939"/>
              <a:gd name="connsiteY7" fmla="*/ 10146384 h 10146394"/>
              <a:gd name="connsiteX8" fmla="*/ 1869466 w 10211939"/>
              <a:gd name="connsiteY8" fmla="*/ 8151833 h 10146394"/>
              <a:gd name="connsiteX9" fmla="*/ 787 w 10211939"/>
              <a:gd name="connsiteY9" fmla="*/ 5015164 h 10146394"/>
              <a:gd name="connsiteX0" fmla="*/ 787 w 10129010"/>
              <a:gd name="connsiteY0" fmla="*/ 5015164 h 10146394"/>
              <a:gd name="connsiteX1" fmla="*/ 1895592 w 10129010"/>
              <a:gd name="connsiteY1" fmla="*/ 1973101 h 10146394"/>
              <a:gd name="connsiteX2" fmla="*/ 5039562 w 10129010"/>
              <a:gd name="connsiteY2" fmla="*/ 4 h 10146394"/>
              <a:gd name="connsiteX3" fmla="*/ 8068320 w 10129010"/>
              <a:gd name="connsiteY3" fmla="*/ 1806815 h 10146394"/>
              <a:gd name="connsiteX4" fmla="*/ 10127493 w 10129010"/>
              <a:gd name="connsiteY4" fmla="*/ 5095737 h 10146394"/>
              <a:gd name="connsiteX5" fmla="*/ 9663282 w 10129010"/>
              <a:gd name="connsiteY5" fmla="*/ 6635547 h 10146394"/>
              <a:gd name="connsiteX6" fmla="*/ 8262099 w 10129010"/>
              <a:gd name="connsiteY6" fmla="*/ 8127495 h 10146394"/>
              <a:gd name="connsiteX7" fmla="*/ 5178959 w 10129010"/>
              <a:gd name="connsiteY7" fmla="*/ 10146384 h 10146394"/>
              <a:gd name="connsiteX8" fmla="*/ 1869466 w 10129010"/>
              <a:gd name="connsiteY8" fmla="*/ 8151833 h 10146394"/>
              <a:gd name="connsiteX9" fmla="*/ 787 w 10129010"/>
              <a:gd name="connsiteY9" fmla="*/ 5015164 h 10146394"/>
              <a:gd name="connsiteX0" fmla="*/ 787 w 10129010"/>
              <a:gd name="connsiteY0" fmla="*/ 5015164 h 10146394"/>
              <a:gd name="connsiteX1" fmla="*/ 1895592 w 10129010"/>
              <a:gd name="connsiteY1" fmla="*/ 1973101 h 10146394"/>
              <a:gd name="connsiteX2" fmla="*/ 5039562 w 10129010"/>
              <a:gd name="connsiteY2" fmla="*/ 4 h 10146394"/>
              <a:gd name="connsiteX3" fmla="*/ 8068320 w 10129010"/>
              <a:gd name="connsiteY3" fmla="*/ 1806815 h 10146394"/>
              <a:gd name="connsiteX4" fmla="*/ 10127493 w 10129010"/>
              <a:gd name="connsiteY4" fmla="*/ 5095737 h 10146394"/>
              <a:gd name="connsiteX5" fmla="*/ 9663282 w 10129010"/>
              <a:gd name="connsiteY5" fmla="*/ 6635547 h 10146394"/>
              <a:gd name="connsiteX6" fmla="*/ 8262099 w 10129010"/>
              <a:gd name="connsiteY6" fmla="*/ 8127495 h 10146394"/>
              <a:gd name="connsiteX7" fmla="*/ 5178959 w 10129010"/>
              <a:gd name="connsiteY7" fmla="*/ 10146384 h 10146394"/>
              <a:gd name="connsiteX8" fmla="*/ 1869466 w 10129010"/>
              <a:gd name="connsiteY8" fmla="*/ 8151833 h 10146394"/>
              <a:gd name="connsiteX9" fmla="*/ 787 w 10129010"/>
              <a:gd name="connsiteY9" fmla="*/ 5015164 h 10146394"/>
              <a:gd name="connsiteX0" fmla="*/ 787 w 10129010"/>
              <a:gd name="connsiteY0" fmla="*/ 5015164 h 10146394"/>
              <a:gd name="connsiteX1" fmla="*/ 1895592 w 10129010"/>
              <a:gd name="connsiteY1" fmla="*/ 1973101 h 10146394"/>
              <a:gd name="connsiteX2" fmla="*/ 5039562 w 10129010"/>
              <a:gd name="connsiteY2" fmla="*/ 4 h 10146394"/>
              <a:gd name="connsiteX3" fmla="*/ 8068320 w 10129010"/>
              <a:gd name="connsiteY3" fmla="*/ 1806815 h 10146394"/>
              <a:gd name="connsiteX4" fmla="*/ 10127493 w 10129010"/>
              <a:gd name="connsiteY4" fmla="*/ 5095737 h 10146394"/>
              <a:gd name="connsiteX5" fmla="*/ 9663282 w 10129010"/>
              <a:gd name="connsiteY5" fmla="*/ 6635547 h 10146394"/>
              <a:gd name="connsiteX6" fmla="*/ 8262099 w 10129010"/>
              <a:gd name="connsiteY6" fmla="*/ 8127495 h 10146394"/>
              <a:gd name="connsiteX7" fmla="*/ 5178959 w 10129010"/>
              <a:gd name="connsiteY7" fmla="*/ 10146384 h 10146394"/>
              <a:gd name="connsiteX8" fmla="*/ 1869466 w 10129010"/>
              <a:gd name="connsiteY8" fmla="*/ 8151833 h 10146394"/>
              <a:gd name="connsiteX9" fmla="*/ 787 w 10129010"/>
              <a:gd name="connsiteY9" fmla="*/ 5015164 h 10146394"/>
              <a:gd name="connsiteX0" fmla="*/ 787 w 10129010"/>
              <a:gd name="connsiteY0" fmla="*/ 5015164 h 10158584"/>
              <a:gd name="connsiteX1" fmla="*/ 1895592 w 10129010"/>
              <a:gd name="connsiteY1" fmla="*/ 1973101 h 10158584"/>
              <a:gd name="connsiteX2" fmla="*/ 5039562 w 10129010"/>
              <a:gd name="connsiteY2" fmla="*/ 4 h 10158584"/>
              <a:gd name="connsiteX3" fmla="*/ 8068320 w 10129010"/>
              <a:gd name="connsiteY3" fmla="*/ 1806815 h 10158584"/>
              <a:gd name="connsiteX4" fmla="*/ 10127493 w 10129010"/>
              <a:gd name="connsiteY4" fmla="*/ 5095737 h 10158584"/>
              <a:gd name="connsiteX5" fmla="*/ 9663282 w 10129010"/>
              <a:gd name="connsiteY5" fmla="*/ 6635547 h 10158584"/>
              <a:gd name="connsiteX6" fmla="*/ 8262099 w 10129010"/>
              <a:gd name="connsiteY6" fmla="*/ 8127495 h 10158584"/>
              <a:gd name="connsiteX7" fmla="*/ 5178959 w 10129010"/>
              <a:gd name="connsiteY7" fmla="*/ 10146384 h 10158584"/>
              <a:gd name="connsiteX8" fmla="*/ 1869466 w 10129010"/>
              <a:gd name="connsiteY8" fmla="*/ 8151833 h 10158584"/>
              <a:gd name="connsiteX9" fmla="*/ 787 w 10129010"/>
              <a:gd name="connsiteY9" fmla="*/ 5015164 h 10158584"/>
              <a:gd name="connsiteX0" fmla="*/ 787 w 10129010"/>
              <a:gd name="connsiteY0" fmla="*/ 5015164 h 10158584"/>
              <a:gd name="connsiteX1" fmla="*/ 1895592 w 10129010"/>
              <a:gd name="connsiteY1" fmla="*/ 1973101 h 10158584"/>
              <a:gd name="connsiteX2" fmla="*/ 5039562 w 10129010"/>
              <a:gd name="connsiteY2" fmla="*/ 4 h 10158584"/>
              <a:gd name="connsiteX3" fmla="*/ 8068320 w 10129010"/>
              <a:gd name="connsiteY3" fmla="*/ 1806815 h 10158584"/>
              <a:gd name="connsiteX4" fmla="*/ 10127493 w 10129010"/>
              <a:gd name="connsiteY4" fmla="*/ 5095737 h 10158584"/>
              <a:gd name="connsiteX5" fmla="*/ 9663282 w 10129010"/>
              <a:gd name="connsiteY5" fmla="*/ 6635547 h 10158584"/>
              <a:gd name="connsiteX6" fmla="*/ 8262099 w 10129010"/>
              <a:gd name="connsiteY6" fmla="*/ 8127495 h 10158584"/>
              <a:gd name="connsiteX7" fmla="*/ 5178959 w 10129010"/>
              <a:gd name="connsiteY7" fmla="*/ 10146384 h 10158584"/>
              <a:gd name="connsiteX8" fmla="*/ 1869466 w 10129010"/>
              <a:gd name="connsiteY8" fmla="*/ 8151833 h 10158584"/>
              <a:gd name="connsiteX9" fmla="*/ 787 w 10129010"/>
              <a:gd name="connsiteY9" fmla="*/ 5015164 h 10158584"/>
              <a:gd name="connsiteX0" fmla="*/ 787 w 10129010"/>
              <a:gd name="connsiteY0" fmla="*/ 5015164 h 10161391"/>
              <a:gd name="connsiteX1" fmla="*/ 1895592 w 10129010"/>
              <a:gd name="connsiteY1" fmla="*/ 1973101 h 10161391"/>
              <a:gd name="connsiteX2" fmla="*/ 5039562 w 10129010"/>
              <a:gd name="connsiteY2" fmla="*/ 4 h 10161391"/>
              <a:gd name="connsiteX3" fmla="*/ 8068320 w 10129010"/>
              <a:gd name="connsiteY3" fmla="*/ 1806815 h 10161391"/>
              <a:gd name="connsiteX4" fmla="*/ 10127493 w 10129010"/>
              <a:gd name="connsiteY4" fmla="*/ 5095737 h 10161391"/>
              <a:gd name="connsiteX5" fmla="*/ 9663282 w 10129010"/>
              <a:gd name="connsiteY5" fmla="*/ 6635547 h 10161391"/>
              <a:gd name="connsiteX6" fmla="*/ 8262099 w 10129010"/>
              <a:gd name="connsiteY6" fmla="*/ 8127495 h 10161391"/>
              <a:gd name="connsiteX7" fmla="*/ 5178959 w 10129010"/>
              <a:gd name="connsiteY7" fmla="*/ 10146384 h 10161391"/>
              <a:gd name="connsiteX8" fmla="*/ 1869466 w 10129010"/>
              <a:gd name="connsiteY8" fmla="*/ 8151833 h 10161391"/>
              <a:gd name="connsiteX9" fmla="*/ 787 w 10129010"/>
              <a:gd name="connsiteY9" fmla="*/ 5015164 h 10161391"/>
              <a:gd name="connsiteX0" fmla="*/ 787 w 10129010"/>
              <a:gd name="connsiteY0" fmla="*/ 5015164 h 10165212"/>
              <a:gd name="connsiteX1" fmla="*/ 1895592 w 10129010"/>
              <a:gd name="connsiteY1" fmla="*/ 1973101 h 10165212"/>
              <a:gd name="connsiteX2" fmla="*/ 5039562 w 10129010"/>
              <a:gd name="connsiteY2" fmla="*/ 4 h 10165212"/>
              <a:gd name="connsiteX3" fmla="*/ 8068320 w 10129010"/>
              <a:gd name="connsiteY3" fmla="*/ 1806815 h 10165212"/>
              <a:gd name="connsiteX4" fmla="*/ 10127493 w 10129010"/>
              <a:gd name="connsiteY4" fmla="*/ 5095737 h 10165212"/>
              <a:gd name="connsiteX5" fmla="*/ 9663282 w 10129010"/>
              <a:gd name="connsiteY5" fmla="*/ 6635547 h 10165212"/>
              <a:gd name="connsiteX6" fmla="*/ 8262099 w 10129010"/>
              <a:gd name="connsiteY6" fmla="*/ 8127495 h 10165212"/>
              <a:gd name="connsiteX7" fmla="*/ 5178959 w 10129010"/>
              <a:gd name="connsiteY7" fmla="*/ 10146384 h 10165212"/>
              <a:gd name="connsiteX8" fmla="*/ 1869466 w 10129010"/>
              <a:gd name="connsiteY8" fmla="*/ 8151833 h 10165212"/>
              <a:gd name="connsiteX9" fmla="*/ 787 w 10129010"/>
              <a:gd name="connsiteY9" fmla="*/ 5015164 h 10165212"/>
              <a:gd name="connsiteX0" fmla="*/ 787 w 10129528"/>
              <a:gd name="connsiteY0" fmla="*/ 5015164 h 10165212"/>
              <a:gd name="connsiteX1" fmla="*/ 1895592 w 10129528"/>
              <a:gd name="connsiteY1" fmla="*/ 1973101 h 10165212"/>
              <a:gd name="connsiteX2" fmla="*/ 5039562 w 10129528"/>
              <a:gd name="connsiteY2" fmla="*/ 4 h 10165212"/>
              <a:gd name="connsiteX3" fmla="*/ 8068320 w 10129528"/>
              <a:gd name="connsiteY3" fmla="*/ 1806815 h 10165212"/>
              <a:gd name="connsiteX4" fmla="*/ 9524033 w 10129528"/>
              <a:gd name="connsiteY4" fmla="*/ 3279652 h 10165212"/>
              <a:gd name="connsiteX5" fmla="*/ 10127493 w 10129528"/>
              <a:gd name="connsiteY5" fmla="*/ 5095737 h 10165212"/>
              <a:gd name="connsiteX6" fmla="*/ 9663282 w 10129528"/>
              <a:gd name="connsiteY6" fmla="*/ 6635547 h 10165212"/>
              <a:gd name="connsiteX7" fmla="*/ 8262099 w 10129528"/>
              <a:gd name="connsiteY7" fmla="*/ 8127495 h 10165212"/>
              <a:gd name="connsiteX8" fmla="*/ 5178959 w 10129528"/>
              <a:gd name="connsiteY8" fmla="*/ 10146384 h 10165212"/>
              <a:gd name="connsiteX9" fmla="*/ 1869466 w 10129528"/>
              <a:gd name="connsiteY9" fmla="*/ 8151833 h 10165212"/>
              <a:gd name="connsiteX10" fmla="*/ 787 w 10129528"/>
              <a:gd name="connsiteY10" fmla="*/ 5015164 h 10165212"/>
              <a:gd name="connsiteX0" fmla="*/ 787 w 10129528"/>
              <a:gd name="connsiteY0" fmla="*/ 5015164 h 10165212"/>
              <a:gd name="connsiteX1" fmla="*/ 1895592 w 10129528"/>
              <a:gd name="connsiteY1" fmla="*/ 1973101 h 10165212"/>
              <a:gd name="connsiteX2" fmla="*/ 5039562 w 10129528"/>
              <a:gd name="connsiteY2" fmla="*/ 4 h 10165212"/>
              <a:gd name="connsiteX3" fmla="*/ 8068320 w 10129528"/>
              <a:gd name="connsiteY3" fmla="*/ 1806815 h 10165212"/>
              <a:gd name="connsiteX4" fmla="*/ 9524033 w 10129528"/>
              <a:gd name="connsiteY4" fmla="*/ 3279652 h 10165212"/>
              <a:gd name="connsiteX5" fmla="*/ 10127493 w 10129528"/>
              <a:gd name="connsiteY5" fmla="*/ 5095737 h 10165212"/>
              <a:gd name="connsiteX6" fmla="*/ 9663282 w 10129528"/>
              <a:gd name="connsiteY6" fmla="*/ 6635547 h 10165212"/>
              <a:gd name="connsiteX7" fmla="*/ 8262099 w 10129528"/>
              <a:gd name="connsiteY7" fmla="*/ 8127495 h 10165212"/>
              <a:gd name="connsiteX8" fmla="*/ 5178959 w 10129528"/>
              <a:gd name="connsiteY8" fmla="*/ 10146384 h 10165212"/>
              <a:gd name="connsiteX9" fmla="*/ 1869466 w 10129528"/>
              <a:gd name="connsiteY9" fmla="*/ 8151833 h 10165212"/>
              <a:gd name="connsiteX10" fmla="*/ 787 w 10129528"/>
              <a:gd name="connsiteY10" fmla="*/ 5015164 h 10165212"/>
              <a:gd name="connsiteX0" fmla="*/ 787 w 10129528"/>
              <a:gd name="connsiteY0" fmla="*/ 5015164 h 10165212"/>
              <a:gd name="connsiteX1" fmla="*/ 1895592 w 10129528"/>
              <a:gd name="connsiteY1" fmla="*/ 1973101 h 10165212"/>
              <a:gd name="connsiteX2" fmla="*/ 5039562 w 10129528"/>
              <a:gd name="connsiteY2" fmla="*/ 4 h 10165212"/>
              <a:gd name="connsiteX3" fmla="*/ 8068320 w 10129528"/>
              <a:gd name="connsiteY3" fmla="*/ 1806815 h 10165212"/>
              <a:gd name="connsiteX4" fmla="*/ 9524033 w 10129528"/>
              <a:gd name="connsiteY4" fmla="*/ 3279652 h 10165212"/>
              <a:gd name="connsiteX5" fmla="*/ 10127493 w 10129528"/>
              <a:gd name="connsiteY5" fmla="*/ 5095737 h 10165212"/>
              <a:gd name="connsiteX6" fmla="*/ 9663282 w 10129528"/>
              <a:gd name="connsiteY6" fmla="*/ 6635547 h 10165212"/>
              <a:gd name="connsiteX7" fmla="*/ 8262099 w 10129528"/>
              <a:gd name="connsiteY7" fmla="*/ 8127495 h 10165212"/>
              <a:gd name="connsiteX8" fmla="*/ 5178959 w 10129528"/>
              <a:gd name="connsiteY8" fmla="*/ 10146384 h 10165212"/>
              <a:gd name="connsiteX9" fmla="*/ 1869466 w 10129528"/>
              <a:gd name="connsiteY9" fmla="*/ 8151833 h 10165212"/>
              <a:gd name="connsiteX10" fmla="*/ 787 w 10129528"/>
              <a:gd name="connsiteY10" fmla="*/ 5015164 h 10165212"/>
              <a:gd name="connsiteX0" fmla="*/ 787 w 10132097"/>
              <a:gd name="connsiteY0" fmla="*/ 5015164 h 10165212"/>
              <a:gd name="connsiteX1" fmla="*/ 1895592 w 10132097"/>
              <a:gd name="connsiteY1" fmla="*/ 1973101 h 10165212"/>
              <a:gd name="connsiteX2" fmla="*/ 5039562 w 10132097"/>
              <a:gd name="connsiteY2" fmla="*/ 4 h 10165212"/>
              <a:gd name="connsiteX3" fmla="*/ 8068320 w 10132097"/>
              <a:gd name="connsiteY3" fmla="*/ 1806815 h 10165212"/>
              <a:gd name="connsiteX4" fmla="*/ 9524033 w 10132097"/>
              <a:gd name="connsiteY4" fmla="*/ 3279652 h 10165212"/>
              <a:gd name="connsiteX5" fmla="*/ 10127493 w 10132097"/>
              <a:gd name="connsiteY5" fmla="*/ 5095737 h 10165212"/>
              <a:gd name="connsiteX6" fmla="*/ 9663282 w 10132097"/>
              <a:gd name="connsiteY6" fmla="*/ 6635547 h 10165212"/>
              <a:gd name="connsiteX7" fmla="*/ 8262099 w 10132097"/>
              <a:gd name="connsiteY7" fmla="*/ 8127495 h 10165212"/>
              <a:gd name="connsiteX8" fmla="*/ 5178959 w 10132097"/>
              <a:gd name="connsiteY8" fmla="*/ 10146384 h 10165212"/>
              <a:gd name="connsiteX9" fmla="*/ 1869466 w 10132097"/>
              <a:gd name="connsiteY9" fmla="*/ 8151833 h 10165212"/>
              <a:gd name="connsiteX10" fmla="*/ 787 w 10132097"/>
              <a:gd name="connsiteY10" fmla="*/ 5015164 h 10165212"/>
              <a:gd name="connsiteX0" fmla="*/ 787 w 10128369"/>
              <a:gd name="connsiteY0" fmla="*/ 5015164 h 10165212"/>
              <a:gd name="connsiteX1" fmla="*/ 1895592 w 10128369"/>
              <a:gd name="connsiteY1" fmla="*/ 1973101 h 10165212"/>
              <a:gd name="connsiteX2" fmla="*/ 5039562 w 10128369"/>
              <a:gd name="connsiteY2" fmla="*/ 4 h 10165212"/>
              <a:gd name="connsiteX3" fmla="*/ 8068320 w 10128369"/>
              <a:gd name="connsiteY3" fmla="*/ 1806815 h 10165212"/>
              <a:gd name="connsiteX4" fmla="*/ 9524033 w 10128369"/>
              <a:gd name="connsiteY4" fmla="*/ 3279652 h 10165212"/>
              <a:gd name="connsiteX5" fmla="*/ 10127493 w 10128369"/>
              <a:gd name="connsiteY5" fmla="*/ 5095737 h 10165212"/>
              <a:gd name="connsiteX6" fmla="*/ 9663282 w 10128369"/>
              <a:gd name="connsiteY6" fmla="*/ 6635547 h 10165212"/>
              <a:gd name="connsiteX7" fmla="*/ 8262099 w 10128369"/>
              <a:gd name="connsiteY7" fmla="*/ 8127495 h 10165212"/>
              <a:gd name="connsiteX8" fmla="*/ 5178959 w 10128369"/>
              <a:gd name="connsiteY8" fmla="*/ 10146384 h 10165212"/>
              <a:gd name="connsiteX9" fmla="*/ 1869466 w 10128369"/>
              <a:gd name="connsiteY9" fmla="*/ 8151833 h 10165212"/>
              <a:gd name="connsiteX10" fmla="*/ 787 w 10128369"/>
              <a:gd name="connsiteY10" fmla="*/ 5015164 h 10165212"/>
              <a:gd name="connsiteX0" fmla="*/ 787 w 10128675"/>
              <a:gd name="connsiteY0" fmla="*/ 5015164 h 10165212"/>
              <a:gd name="connsiteX1" fmla="*/ 1895592 w 10128675"/>
              <a:gd name="connsiteY1" fmla="*/ 1973101 h 10165212"/>
              <a:gd name="connsiteX2" fmla="*/ 5039562 w 10128675"/>
              <a:gd name="connsiteY2" fmla="*/ 4 h 10165212"/>
              <a:gd name="connsiteX3" fmla="*/ 8068320 w 10128675"/>
              <a:gd name="connsiteY3" fmla="*/ 1806815 h 10165212"/>
              <a:gd name="connsiteX4" fmla="*/ 9524033 w 10128675"/>
              <a:gd name="connsiteY4" fmla="*/ 3279652 h 10165212"/>
              <a:gd name="connsiteX5" fmla="*/ 10127493 w 10128675"/>
              <a:gd name="connsiteY5" fmla="*/ 5095737 h 10165212"/>
              <a:gd name="connsiteX6" fmla="*/ 9663282 w 10128675"/>
              <a:gd name="connsiteY6" fmla="*/ 6635547 h 10165212"/>
              <a:gd name="connsiteX7" fmla="*/ 8262099 w 10128675"/>
              <a:gd name="connsiteY7" fmla="*/ 8127495 h 10165212"/>
              <a:gd name="connsiteX8" fmla="*/ 5178959 w 10128675"/>
              <a:gd name="connsiteY8" fmla="*/ 10146384 h 10165212"/>
              <a:gd name="connsiteX9" fmla="*/ 1869466 w 10128675"/>
              <a:gd name="connsiteY9" fmla="*/ 8151833 h 10165212"/>
              <a:gd name="connsiteX10" fmla="*/ 787 w 10128675"/>
              <a:gd name="connsiteY10" fmla="*/ 5015164 h 10165212"/>
              <a:gd name="connsiteX0" fmla="*/ 787 w 10128675"/>
              <a:gd name="connsiteY0" fmla="*/ 5015164 h 10165212"/>
              <a:gd name="connsiteX1" fmla="*/ 1895592 w 10128675"/>
              <a:gd name="connsiteY1" fmla="*/ 1973101 h 10165212"/>
              <a:gd name="connsiteX2" fmla="*/ 5039562 w 10128675"/>
              <a:gd name="connsiteY2" fmla="*/ 4 h 10165212"/>
              <a:gd name="connsiteX3" fmla="*/ 8068320 w 10128675"/>
              <a:gd name="connsiteY3" fmla="*/ 1806815 h 10165212"/>
              <a:gd name="connsiteX4" fmla="*/ 9524033 w 10128675"/>
              <a:gd name="connsiteY4" fmla="*/ 3279652 h 10165212"/>
              <a:gd name="connsiteX5" fmla="*/ 10127493 w 10128675"/>
              <a:gd name="connsiteY5" fmla="*/ 5095737 h 10165212"/>
              <a:gd name="connsiteX6" fmla="*/ 9663282 w 10128675"/>
              <a:gd name="connsiteY6" fmla="*/ 6635547 h 10165212"/>
              <a:gd name="connsiteX7" fmla="*/ 8262099 w 10128675"/>
              <a:gd name="connsiteY7" fmla="*/ 8127495 h 10165212"/>
              <a:gd name="connsiteX8" fmla="*/ 5178959 w 10128675"/>
              <a:gd name="connsiteY8" fmla="*/ 10146384 h 10165212"/>
              <a:gd name="connsiteX9" fmla="*/ 1869466 w 10128675"/>
              <a:gd name="connsiteY9" fmla="*/ 8151833 h 10165212"/>
              <a:gd name="connsiteX10" fmla="*/ 787 w 10128675"/>
              <a:gd name="connsiteY10" fmla="*/ 5015164 h 10165212"/>
              <a:gd name="connsiteX0" fmla="*/ 787 w 10128675"/>
              <a:gd name="connsiteY0" fmla="*/ 5015424 h 10165472"/>
              <a:gd name="connsiteX1" fmla="*/ 1895592 w 10128675"/>
              <a:gd name="connsiteY1" fmla="*/ 1973361 h 10165472"/>
              <a:gd name="connsiteX2" fmla="*/ 5039562 w 10128675"/>
              <a:gd name="connsiteY2" fmla="*/ 264 h 10165472"/>
              <a:gd name="connsiteX3" fmla="*/ 8068320 w 10128675"/>
              <a:gd name="connsiteY3" fmla="*/ 1807075 h 10165472"/>
              <a:gd name="connsiteX4" fmla="*/ 9524033 w 10128675"/>
              <a:gd name="connsiteY4" fmla="*/ 3279912 h 10165472"/>
              <a:gd name="connsiteX5" fmla="*/ 10127493 w 10128675"/>
              <a:gd name="connsiteY5" fmla="*/ 5095997 h 10165472"/>
              <a:gd name="connsiteX6" fmla="*/ 9663282 w 10128675"/>
              <a:gd name="connsiteY6" fmla="*/ 6635807 h 10165472"/>
              <a:gd name="connsiteX7" fmla="*/ 8262099 w 10128675"/>
              <a:gd name="connsiteY7" fmla="*/ 8127755 h 10165472"/>
              <a:gd name="connsiteX8" fmla="*/ 5178959 w 10128675"/>
              <a:gd name="connsiteY8" fmla="*/ 10146644 h 10165472"/>
              <a:gd name="connsiteX9" fmla="*/ 1869466 w 10128675"/>
              <a:gd name="connsiteY9" fmla="*/ 8152093 h 10165472"/>
              <a:gd name="connsiteX10" fmla="*/ 787 w 10128675"/>
              <a:gd name="connsiteY10" fmla="*/ 5015424 h 10165472"/>
              <a:gd name="connsiteX0" fmla="*/ 787 w 10128675"/>
              <a:gd name="connsiteY0" fmla="*/ 5015424 h 10165472"/>
              <a:gd name="connsiteX1" fmla="*/ 1895592 w 10128675"/>
              <a:gd name="connsiteY1" fmla="*/ 1973361 h 10165472"/>
              <a:gd name="connsiteX2" fmla="*/ 5039562 w 10128675"/>
              <a:gd name="connsiteY2" fmla="*/ 264 h 10165472"/>
              <a:gd name="connsiteX3" fmla="*/ 8068320 w 10128675"/>
              <a:gd name="connsiteY3" fmla="*/ 1807075 h 10165472"/>
              <a:gd name="connsiteX4" fmla="*/ 9524033 w 10128675"/>
              <a:gd name="connsiteY4" fmla="*/ 3279912 h 10165472"/>
              <a:gd name="connsiteX5" fmla="*/ 10127493 w 10128675"/>
              <a:gd name="connsiteY5" fmla="*/ 5095997 h 10165472"/>
              <a:gd name="connsiteX6" fmla="*/ 9663282 w 10128675"/>
              <a:gd name="connsiteY6" fmla="*/ 6635807 h 10165472"/>
              <a:gd name="connsiteX7" fmla="*/ 8262099 w 10128675"/>
              <a:gd name="connsiteY7" fmla="*/ 8127755 h 10165472"/>
              <a:gd name="connsiteX8" fmla="*/ 5178959 w 10128675"/>
              <a:gd name="connsiteY8" fmla="*/ 10146644 h 10165472"/>
              <a:gd name="connsiteX9" fmla="*/ 1869466 w 10128675"/>
              <a:gd name="connsiteY9" fmla="*/ 8152093 h 10165472"/>
              <a:gd name="connsiteX10" fmla="*/ 787 w 10128675"/>
              <a:gd name="connsiteY10" fmla="*/ 5015424 h 10165472"/>
              <a:gd name="connsiteX0" fmla="*/ 777 w 10128665"/>
              <a:gd name="connsiteY0" fmla="*/ 5015424 h 10165472"/>
              <a:gd name="connsiteX1" fmla="*/ 1895582 w 10128665"/>
              <a:gd name="connsiteY1" fmla="*/ 1973361 h 10165472"/>
              <a:gd name="connsiteX2" fmla="*/ 5039552 w 10128665"/>
              <a:gd name="connsiteY2" fmla="*/ 264 h 10165472"/>
              <a:gd name="connsiteX3" fmla="*/ 8068310 w 10128665"/>
              <a:gd name="connsiteY3" fmla="*/ 1807075 h 10165472"/>
              <a:gd name="connsiteX4" fmla="*/ 9524023 w 10128665"/>
              <a:gd name="connsiteY4" fmla="*/ 3279912 h 10165472"/>
              <a:gd name="connsiteX5" fmla="*/ 10127483 w 10128665"/>
              <a:gd name="connsiteY5" fmla="*/ 5095997 h 10165472"/>
              <a:gd name="connsiteX6" fmla="*/ 9663272 w 10128665"/>
              <a:gd name="connsiteY6" fmla="*/ 6635807 h 10165472"/>
              <a:gd name="connsiteX7" fmla="*/ 8262089 w 10128665"/>
              <a:gd name="connsiteY7" fmla="*/ 8127755 h 10165472"/>
              <a:gd name="connsiteX8" fmla="*/ 5178949 w 10128665"/>
              <a:gd name="connsiteY8" fmla="*/ 10146644 h 10165472"/>
              <a:gd name="connsiteX9" fmla="*/ 1869456 w 10128665"/>
              <a:gd name="connsiteY9" fmla="*/ 8152093 h 10165472"/>
              <a:gd name="connsiteX10" fmla="*/ 777 w 10128665"/>
              <a:gd name="connsiteY10" fmla="*/ 5015424 h 10165472"/>
              <a:gd name="connsiteX0" fmla="*/ 777 w 10128665"/>
              <a:gd name="connsiteY0" fmla="*/ 5015424 h 10165653"/>
              <a:gd name="connsiteX1" fmla="*/ 1895582 w 10128665"/>
              <a:gd name="connsiteY1" fmla="*/ 1973361 h 10165653"/>
              <a:gd name="connsiteX2" fmla="*/ 5039552 w 10128665"/>
              <a:gd name="connsiteY2" fmla="*/ 264 h 10165653"/>
              <a:gd name="connsiteX3" fmla="*/ 8068310 w 10128665"/>
              <a:gd name="connsiteY3" fmla="*/ 1807075 h 10165653"/>
              <a:gd name="connsiteX4" fmla="*/ 9524023 w 10128665"/>
              <a:gd name="connsiteY4" fmla="*/ 3279912 h 10165653"/>
              <a:gd name="connsiteX5" fmla="*/ 10127483 w 10128665"/>
              <a:gd name="connsiteY5" fmla="*/ 5095997 h 10165653"/>
              <a:gd name="connsiteX6" fmla="*/ 9663272 w 10128665"/>
              <a:gd name="connsiteY6" fmla="*/ 6635807 h 10165653"/>
              <a:gd name="connsiteX7" fmla="*/ 8262089 w 10128665"/>
              <a:gd name="connsiteY7" fmla="*/ 8127755 h 10165653"/>
              <a:gd name="connsiteX8" fmla="*/ 5178949 w 10128665"/>
              <a:gd name="connsiteY8" fmla="*/ 10146644 h 10165653"/>
              <a:gd name="connsiteX9" fmla="*/ 1869456 w 10128665"/>
              <a:gd name="connsiteY9" fmla="*/ 8152093 h 10165653"/>
              <a:gd name="connsiteX10" fmla="*/ 777 w 10128665"/>
              <a:gd name="connsiteY10" fmla="*/ 5015424 h 10165653"/>
              <a:gd name="connsiteX0" fmla="*/ 781 w 10128669"/>
              <a:gd name="connsiteY0" fmla="*/ 5015424 h 10165653"/>
              <a:gd name="connsiteX1" fmla="*/ 1895586 w 10128669"/>
              <a:gd name="connsiteY1" fmla="*/ 1973361 h 10165653"/>
              <a:gd name="connsiteX2" fmla="*/ 5039556 w 10128669"/>
              <a:gd name="connsiteY2" fmla="*/ 264 h 10165653"/>
              <a:gd name="connsiteX3" fmla="*/ 8068314 w 10128669"/>
              <a:gd name="connsiteY3" fmla="*/ 1807075 h 10165653"/>
              <a:gd name="connsiteX4" fmla="*/ 9524027 w 10128669"/>
              <a:gd name="connsiteY4" fmla="*/ 3279912 h 10165653"/>
              <a:gd name="connsiteX5" fmla="*/ 10127487 w 10128669"/>
              <a:gd name="connsiteY5" fmla="*/ 5095997 h 10165653"/>
              <a:gd name="connsiteX6" fmla="*/ 9663276 w 10128669"/>
              <a:gd name="connsiteY6" fmla="*/ 6635807 h 10165653"/>
              <a:gd name="connsiteX7" fmla="*/ 8262093 w 10128669"/>
              <a:gd name="connsiteY7" fmla="*/ 8127755 h 10165653"/>
              <a:gd name="connsiteX8" fmla="*/ 5178953 w 10128669"/>
              <a:gd name="connsiteY8" fmla="*/ 10146644 h 10165653"/>
              <a:gd name="connsiteX9" fmla="*/ 1869460 w 10128669"/>
              <a:gd name="connsiteY9" fmla="*/ 8152093 h 10165653"/>
              <a:gd name="connsiteX10" fmla="*/ 781 w 10128669"/>
              <a:gd name="connsiteY10" fmla="*/ 5015424 h 10165653"/>
              <a:gd name="connsiteX0" fmla="*/ 777 w 10128665"/>
              <a:gd name="connsiteY0" fmla="*/ 5015424 h 10165653"/>
              <a:gd name="connsiteX1" fmla="*/ 1895582 w 10128665"/>
              <a:gd name="connsiteY1" fmla="*/ 1973361 h 10165653"/>
              <a:gd name="connsiteX2" fmla="*/ 5039552 w 10128665"/>
              <a:gd name="connsiteY2" fmla="*/ 264 h 10165653"/>
              <a:gd name="connsiteX3" fmla="*/ 8068310 w 10128665"/>
              <a:gd name="connsiteY3" fmla="*/ 1807075 h 10165653"/>
              <a:gd name="connsiteX4" fmla="*/ 9524023 w 10128665"/>
              <a:gd name="connsiteY4" fmla="*/ 3279912 h 10165653"/>
              <a:gd name="connsiteX5" fmla="*/ 10127483 w 10128665"/>
              <a:gd name="connsiteY5" fmla="*/ 5095997 h 10165653"/>
              <a:gd name="connsiteX6" fmla="*/ 9663272 w 10128665"/>
              <a:gd name="connsiteY6" fmla="*/ 6635807 h 10165653"/>
              <a:gd name="connsiteX7" fmla="*/ 8262089 w 10128665"/>
              <a:gd name="connsiteY7" fmla="*/ 8127755 h 10165653"/>
              <a:gd name="connsiteX8" fmla="*/ 5178949 w 10128665"/>
              <a:gd name="connsiteY8" fmla="*/ 10146644 h 10165653"/>
              <a:gd name="connsiteX9" fmla="*/ 1869456 w 10128665"/>
              <a:gd name="connsiteY9" fmla="*/ 8152093 h 10165653"/>
              <a:gd name="connsiteX10" fmla="*/ 777 w 10128665"/>
              <a:gd name="connsiteY10" fmla="*/ 5015424 h 10165653"/>
              <a:gd name="connsiteX0" fmla="*/ 777 w 10128665"/>
              <a:gd name="connsiteY0" fmla="*/ 5015424 h 10154591"/>
              <a:gd name="connsiteX1" fmla="*/ 1895582 w 10128665"/>
              <a:gd name="connsiteY1" fmla="*/ 1973361 h 10154591"/>
              <a:gd name="connsiteX2" fmla="*/ 5039552 w 10128665"/>
              <a:gd name="connsiteY2" fmla="*/ 264 h 10154591"/>
              <a:gd name="connsiteX3" fmla="*/ 8068310 w 10128665"/>
              <a:gd name="connsiteY3" fmla="*/ 1807075 h 10154591"/>
              <a:gd name="connsiteX4" fmla="*/ 9524023 w 10128665"/>
              <a:gd name="connsiteY4" fmla="*/ 3279912 h 10154591"/>
              <a:gd name="connsiteX5" fmla="*/ 10127483 w 10128665"/>
              <a:gd name="connsiteY5" fmla="*/ 5095997 h 10154591"/>
              <a:gd name="connsiteX6" fmla="*/ 9663272 w 10128665"/>
              <a:gd name="connsiteY6" fmla="*/ 6635807 h 10154591"/>
              <a:gd name="connsiteX7" fmla="*/ 8262089 w 10128665"/>
              <a:gd name="connsiteY7" fmla="*/ 8127755 h 10154591"/>
              <a:gd name="connsiteX8" fmla="*/ 5178949 w 10128665"/>
              <a:gd name="connsiteY8" fmla="*/ 10146644 h 10154591"/>
              <a:gd name="connsiteX9" fmla="*/ 1869456 w 10128665"/>
              <a:gd name="connsiteY9" fmla="*/ 8152093 h 10154591"/>
              <a:gd name="connsiteX10" fmla="*/ 777 w 10128665"/>
              <a:gd name="connsiteY10" fmla="*/ 5015424 h 10154591"/>
              <a:gd name="connsiteX0" fmla="*/ 777 w 10128665"/>
              <a:gd name="connsiteY0" fmla="*/ 5015424 h 10139810"/>
              <a:gd name="connsiteX1" fmla="*/ 1895582 w 10128665"/>
              <a:gd name="connsiteY1" fmla="*/ 1973361 h 10139810"/>
              <a:gd name="connsiteX2" fmla="*/ 5039552 w 10128665"/>
              <a:gd name="connsiteY2" fmla="*/ 264 h 10139810"/>
              <a:gd name="connsiteX3" fmla="*/ 8068310 w 10128665"/>
              <a:gd name="connsiteY3" fmla="*/ 1807075 h 10139810"/>
              <a:gd name="connsiteX4" fmla="*/ 9524023 w 10128665"/>
              <a:gd name="connsiteY4" fmla="*/ 3279912 h 10139810"/>
              <a:gd name="connsiteX5" fmla="*/ 10127483 w 10128665"/>
              <a:gd name="connsiteY5" fmla="*/ 5095997 h 10139810"/>
              <a:gd name="connsiteX6" fmla="*/ 9663272 w 10128665"/>
              <a:gd name="connsiteY6" fmla="*/ 6635807 h 10139810"/>
              <a:gd name="connsiteX7" fmla="*/ 8262089 w 10128665"/>
              <a:gd name="connsiteY7" fmla="*/ 8127755 h 10139810"/>
              <a:gd name="connsiteX8" fmla="*/ 5178949 w 10128665"/>
              <a:gd name="connsiteY8" fmla="*/ 10131776 h 10139810"/>
              <a:gd name="connsiteX9" fmla="*/ 1869456 w 10128665"/>
              <a:gd name="connsiteY9" fmla="*/ 8152093 h 10139810"/>
              <a:gd name="connsiteX10" fmla="*/ 777 w 10128665"/>
              <a:gd name="connsiteY10" fmla="*/ 5015424 h 10139810"/>
              <a:gd name="connsiteX0" fmla="*/ 777 w 10128665"/>
              <a:gd name="connsiteY0" fmla="*/ 5015424 h 10139724"/>
              <a:gd name="connsiteX1" fmla="*/ 1895582 w 10128665"/>
              <a:gd name="connsiteY1" fmla="*/ 1973361 h 10139724"/>
              <a:gd name="connsiteX2" fmla="*/ 5039552 w 10128665"/>
              <a:gd name="connsiteY2" fmla="*/ 264 h 10139724"/>
              <a:gd name="connsiteX3" fmla="*/ 8068310 w 10128665"/>
              <a:gd name="connsiteY3" fmla="*/ 1807075 h 10139724"/>
              <a:gd name="connsiteX4" fmla="*/ 9524023 w 10128665"/>
              <a:gd name="connsiteY4" fmla="*/ 3279912 h 10139724"/>
              <a:gd name="connsiteX5" fmla="*/ 10127483 w 10128665"/>
              <a:gd name="connsiteY5" fmla="*/ 5095997 h 10139724"/>
              <a:gd name="connsiteX6" fmla="*/ 9663272 w 10128665"/>
              <a:gd name="connsiteY6" fmla="*/ 6635807 h 10139724"/>
              <a:gd name="connsiteX7" fmla="*/ 8262089 w 10128665"/>
              <a:gd name="connsiteY7" fmla="*/ 8127755 h 10139724"/>
              <a:gd name="connsiteX8" fmla="*/ 5178949 w 10128665"/>
              <a:gd name="connsiteY8" fmla="*/ 10131776 h 10139724"/>
              <a:gd name="connsiteX9" fmla="*/ 1869456 w 10128665"/>
              <a:gd name="connsiteY9" fmla="*/ 8152093 h 10139724"/>
              <a:gd name="connsiteX10" fmla="*/ 777 w 10128665"/>
              <a:gd name="connsiteY10" fmla="*/ 5015424 h 10139724"/>
              <a:gd name="connsiteX0" fmla="*/ 777 w 10128665"/>
              <a:gd name="connsiteY0" fmla="*/ 5015424 h 10139682"/>
              <a:gd name="connsiteX1" fmla="*/ 1895582 w 10128665"/>
              <a:gd name="connsiteY1" fmla="*/ 1973361 h 10139682"/>
              <a:gd name="connsiteX2" fmla="*/ 5039552 w 10128665"/>
              <a:gd name="connsiteY2" fmla="*/ 264 h 10139682"/>
              <a:gd name="connsiteX3" fmla="*/ 8068310 w 10128665"/>
              <a:gd name="connsiteY3" fmla="*/ 1807075 h 10139682"/>
              <a:gd name="connsiteX4" fmla="*/ 9524023 w 10128665"/>
              <a:gd name="connsiteY4" fmla="*/ 3279912 h 10139682"/>
              <a:gd name="connsiteX5" fmla="*/ 10127483 w 10128665"/>
              <a:gd name="connsiteY5" fmla="*/ 5095997 h 10139682"/>
              <a:gd name="connsiteX6" fmla="*/ 9663272 w 10128665"/>
              <a:gd name="connsiteY6" fmla="*/ 6635807 h 10139682"/>
              <a:gd name="connsiteX7" fmla="*/ 8262089 w 10128665"/>
              <a:gd name="connsiteY7" fmla="*/ 8127755 h 10139682"/>
              <a:gd name="connsiteX8" fmla="*/ 5178949 w 10128665"/>
              <a:gd name="connsiteY8" fmla="*/ 10131776 h 10139682"/>
              <a:gd name="connsiteX9" fmla="*/ 1869456 w 10128665"/>
              <a:gd name="connsiteY9" fmla="*/ 8152093 h 10139682"/>
              <a:gd name="connsiteX10" fmla="*/ 777 w 10128665"/>
              <a:gd name="connsiteY10" fmla="*/ 5015424 h 10139682"/>
              <a:gd name="connsiteX0" fmla="*/ 777 w 10128665"/>
              <a:gd name="connsiteY0" fmla="*/ 5015424 h 10132673"/>
              <a:gd name="connsiteX1" fmla="*/ 1895582 w 10128665"/>
              <a:gd name="connsiteY1" fmla="*/ 1973361 h 10132673"/>
              <a:gd name="connsiteX2" fmla="*/ 5039552 w 10128665"/>
              <a:gd name="connsiteY2" fmla="*/ 264 h 10132673"/>
              <a:gd name="connsiteX3" fmla="*/ 8068310 w 10128665"/>
              <a:gd name="connsiteY3" fmla="*/ 1807075 h 10132673"/>
              <a:gd name="connsiteX4" fmla="*/ 9524023 w 10128665"/>
              <a:gd name="connsiteY4" fmla="*/ 3279912 h 10132673"/>
              <a:gd name="connsiteX5" fmla="*/ 10127483 w 10128665"/>
              <a:gd name="connsiteY5" fmla="*/ 5095997 h 10132673"/>
              <a:gd name="connsiteX6" fmla="*/ 9663272 w 10128665"/>
              <a:gd name="connsiteY6" fmla="*/ 6635807 h 10132673"/>
              <a:gd name="connsiteX7" fmla="*/ 8262089 w 10128665"/>
              <a:gd name="connsiteY7" fmla="*/ 8127755 h 10132673"/>
              <a:gd name="connsiteX8" fmla="*/ 5178949 w 10128665"/>
              <a:gd name="connsiteY8" fmla="*/ 10131776 h 10132673"/>
              <a:gd name="connsiteX9" fmla="*/ 1869456 w 10128665"/>
              <a:gd name="connsiteY9" fmla="*/ 8152093 h 10132673"/>
              <a:gd name="connsiteX10" fmla="*/ 777 w 10128665"/>
              <a:gd name="connsiteY10" fmla="*/ 5015424 h 10132673"/>
              <a:gd name="connsiteX0" fmla="*/ 777 w 10128665"/>
              <a:gd name="connsiteY0" fmla="*/ 5015424 h 10132673"/>
              <a:gd name="connsiteX1" fmla="*/ 1895582 w 10128665"/>
              <a:gd name="connsiteY1" fmla="*/ 1973361 h 10132673"/>
              <a:gd name="connsiteX2" fmla="*/ 5039552 w 10128665"/>
              <a:gd name="connsiteY2" fmla="*/ 264 h 10132673"/>
              <a:gd name="connsiteX3" fmla="*/ 8068310 w 10128665"/>
              <a:gd name="connsiteY3" fmla="*/ 1807075 h 10132673"/>
              <a:gd name="connsiteX4" fmla="*/ 9524023 w 10128665"/>
              <a:gd name="connsiteY4" fmla="*/ 3279912 h 10132673"/>
              <a:gd name="connsiteX5" fmla="*/ 10127483 w 10128665"/>
              <a:gd name="connsiteY5" fmla="*/ 5095997 h 10132673"/>
              <a:gd name="connsiteX6" fmla="*/ 9663272 w 10128665"/>
              <a:gd name="connsiteY6" fmla="*/ 6635807 h 10132673"/>
              <a:gd name="connsiteX7" fmla="*/ 8262089 w 10128665"/>
              <a:gd name="connsiteY7" fmla="*/ 8127755 h 10132673"/>
              <a:gd name="connsiteX8" fmla="*/ 5178949 w 10128665"/>
              <a:gd name="connsiteY8" fmla="*/ 10131776 h 10132673"/>
              <a:gd name="connsiteX9" fmla="*/ 1869456 w 10128665"/>
              <a:gd name="connsiteY9" fmla="*/ 8152093 h 10132673"/>
              <a:gd name="connsiteX10" fmla="*/ 777 w 10128665"/>
              <a:gd name="connsiteY10" fmla="*/ 5015424 h 10132673"/>
              <a:gd name="connsiteX0" fmla="*/ 777 w 10128665"/>
              <a:gd name="connsiteY0" fmla="*/ 5015424 h 10132673"/>
              <a:gd name="connsiteX1" fmla="*/ 1895582 w 10128665"/>
              <a:gd name="connsiteY1" fmla="*/ 1973361 h 10132673"/>
              <a:gd name="connsiteX2" fmla="*/ 5039552 w 10128665"/>
              <a:gd name="connsiteY2" fmla="*/ 264 h 10132673"/>
              <a:gd name="connsiteX3" fmla="*/ 8068310 w 10128665"/>
              <a:gd name="connsiteY3" fmla="*/ 1807075 h 10132673"/>
              <a:gd name="connsiteX4" fmla="*/ 9524023 w 10128665"/>
              <a:gd name="connsiteY4" fmla="*/ 3279912 h 10132673"/>
              <a:gd name="connsiteX5" fmla="*/ 10127483 w 10128665"/>
              <a:gd name="connsiteY5" fmla="*/ 5095997 h 10132673"/>
              <a:gd name="connsiteX6" fmla="*/ 9663272 w 10128665"/>
              <a:gd name="connsiteY6" fmla="*/ 6635807 h 10132673"/>
              <a:gd name="connsiteX7" fmla="*/ 8262089 w 10128665"/>
              <a:gd name="connsiteY7" fmla="*/ 8127755 h 10132673"/>
              <a:gd name="connsiteX8" fmla="*/ 5178949 w 10128665"/>
              <a:gd name="connsiteY8" fmla="*/ 10131776 h 10132673"/>
              <a:gd name="connsiteX9" fmla="*/ 1869456 w 10128665"/>
              <a:gd name="connsiteY9" fmla="*/ 8152093 h 10132673"/>
              <a:gd name="connsiteX10" fmla="*/ 777 w 10128665"/>
              <a:gd name="connsiteY10" fmla="*/ 5015424 h 10132673"/>
              <a:gd name="connsiteX0" fmla="*/ 777 w 10128665"/>
              <a:gd name="connsiteY0" fmla="*/ 5015424 h 10136221"/>
              <a:gd name="connsiteX1" fmla="*/ 1895582 w 10128665"/>
              <a:gd name="connsiteY1" fmla="*/ 1973361 h 10136221"/>
              <a:gd name="connsiteX2" fmla="*/ 5039552 w 10128665"/>
              <a:gd name="connsiteY2" fmla="*/ 264 h 10136221"/>
              <a:gd name="connsiteX3" fmla="*/ 8068310 w 10128665"/>
              <a:gd name="connsiteY3" fmla="*/ 1807075 h 10136221"/>
              <a:gd name="connsiteX4" fmla="*/ 9524023 w 10128665"/>
              <a:gd name="connsiteY4" fmla="*/ 3279912 h 10136221"/>
              <a:gd name="connsiteX5" fmla="*/ 10127483 w 10128665"/>
              <a:gd name="connsiteY5" fmla="*/ 5095997 h 10136221"/>
              <a:gd name="connsiteX6" fmla="*/ 9663272 w 10128665"/>
              <a:gd name="connsiteY6" fmla="*/ 6635807 h 10136221"/>
              <a:gd name="connsiteX7" fmla="*/ 8262089 w 10128665"/>
              <a:gd name="connsiteY7" fmla="*/ 8127755 h 10136221"/>
              <a:gd name="connsiteX8" fmla="*/ 5178949 w 10128665"/>
              <a:gd name="connsiteY8" fmla="*/ 10131776 h 10136221"/>
              <a:gd name="connsiteX9" fmla="*/ 1869456 w 10128665"/>
              <a:gd name="connsiteY9" fmla="*/ 8152093 h 10136221"/>
              <a:gd name="connsiteX10" fmla="*/ 777 w 10128665"/>
              <a:gd name="connsiteY10" fmla="*/ 5015424 h 10136221"/>
              <a:gd name="connsiteX0" fmla="*/ 777 w 10128665"/>
              <a:gd name="connsiteY0" fmla="*/ 5015424 h 10140893"/>
              <a:gd name="connsiteX1" fmla="*/ 1895582 w 10128665"/>
              <a:gd name="connsiteY1" fmla="*/ 1973361 h 10140893"/>
              <a:gd name="connsiteX2" fmla="*/ 5039552 w 10128665"/>
              <a:gd name="connsiteY2" fmla="*/ 264 h 10140893"/>
              <a:gd name="connsiteX3" fmla="*/ 8068310 w 10128665"/>
              <a:gd name="connsiteY3" fmla="*/ 1807075 h 10140893"/>
              <a:gd name="connsiteX4" fmla="*/ 9524023 w 10128665"/>
              <a:gd name="connsiteY4" fmla="*/ 3279912 h 10140893"/>
              <a:gd name="connsiteX5" fmla="*/ 10127483 w 10128665"/>
              <a:gd name="connsiteY5" fmla="*/ 5095997 h 10140893"/>
              <a:gd name="connsiteX6" fmla="*/ 9663272 w 10128665"/>
              <a:gd name="connsiteY6" fmla="*/ 6635807 h 10140893"/>
              <a:gd name="connsiteX7" fmla="*/ 8262089 w 10128665"/>
              <a:gd name="connsiteY7" fmla="*/ 8127755 h 10140893"/>
              <a:gd name="connsiteX8" fmla="*/ 5178949 w 10128665"/>
              <a:gd name="connsiteY8" fmla="*/ 10131776 h 10140893"/>
              <a:gd name="connsiteX9" fmla="*/ 1869456 w 10128665"/>
              <a:gd name="connsiteY9" fmla="*/ 8152093 h 10140893"/>
              <a:gd name="connsiteX10" fmla="*/ 777 w 10128665"/>
              <a:gd name="connsiteY10" fmla="*/ 5015424 h 10140893"/>
              <a:gd name="connsiteX0" fmla="*/ 777 w 10128665"/>
              <a:gd name="connsiteY0" fmla="*/ 5015424 h 10137040"/>
              <a:gd name="connsiteX1" fmla="*/ 1895582 w 10128665"/>
              <a:gd name="connsiteY1" fmla="*/ 1973361 h 10137040"/>
              <a:gd name="connsiteX2" fmla="*/ 5039552 w 10128665"/>
              <a:gd name="connsiteY2" fmla="*/ 264 h 10137040"/>
              <a:gd name="connsiteX3" fmla="*/ 8068310 w 10128665"/>
              <a:gd name="connsiteY3" fmla="*/ 1807075 h 10137040"/>
              <a:gd name="connsiteX4" fmla="*/ 9524023 w 10128665"/>
              <a:gd name="connsiteY4" fmla="*/ 3279912 h 10137040"/>
              <a:gd name="connsiteX5" fmla="*/ 10127483 w 10128665"/>
              <a:gd name="connsiteY5" fmla="*/ 5095997 h 10137040"/>
              <a:gd name="connsiteX6" fmla="*/ 9663272 w 10128665"/>
              <a:gd name="connsiteY6" fmla="*/ 6635807 h 10137040"/>
              <a:gd name="connsiteX7" fmla="*/ 8262089 w 10128665"/>
              <a:gd name="connsiteY7" fmla="*/ 8127755 h 10137040"/>
              <a:gd name="connsiteX8" fmla="*/ 5178949 w 10128665"/>
              <a:gd name="connsiteY8" fmla="*/ 10131776 h 10137040"/>
              <a:gd name="connsiteX9" fmla="*/ 1869456 w 10128665"/>
              <a:gd name="connsiteY9" fmla="*/ 8152093 h 10137040"/>
              <a:gd name="connsiteX10" fmla="*/ 777 w 10128665"/>
              <a:gd name="connsiteY10" fmla="*/ 5015424 h 10137040"/>
              <a:gd name="connsiteX0" fmla="*/ 777 w 10128665"/>
              <a:gd name="connsiteY0" fmla="*/ 5015424 h 10139847"/>
              <a:gd name="connsiteX1" fmla="*/ 1895582 w 10128665"/>
              <a:gd name="connsiteY1" fmla="*/ 1973361 h 10139847"/>
              <a:gd name="connsiteX2" fmla="*/ 5039552 w 10128665"/>
              <a:gd name="connsiteY2" fmla="*/ 264 h 10139847"/>
              <a:gd name="connsiteX3" fmla="*/ 8068310 w 10128665"/>
              <a:gd name="connsiteY3" fmla="*/ 1807075 h 10139847"/>
              <a:gd name="connsiteX4" fmla="*/ 9524023 w 10128665"/>
              <a:gd name="connsiteY4" fmla="*/ 3279912 h 10139847"/>
              <a:gd name="connsiteX5" fmla="*/ 10127483 w 10128665"/>
              <a:gd name="connsiteY5" fmla="*/ 5095997 h 10139847"/>
              <a:gd name="connsiteX6" fmla="*/ 9663272 w 10128665"/>
              <a:gd name="connsiteY6" fmla="*/ 6635807 h 10139847"/>
              <a:gd name="connsiteX7" fmla="*/ 8262089 w 10128665"/>
              <a:gd name="connsiteY7" fmla="*/ 8127755 h 10139847"/>
              <a:gd name="connsiteX8" fmla="*/ 5178949 w 10128665"/>
              <a:gd name="connsiteY8" fmla="*/ 10131776 h 10139847"/>
              <a:gd name="connsiteX9" fmla="*/ 1869456 w 10128665"/>
              <a:gd name="connsiteY9" fmla="*/ 8152093 h 10139847"/>
              <a:gd name="connsiteX10" fmla="*/ 777 w 10128665"/>
              <a:gd name="connsiteY10" fmla="*/ 5015424 h 10139847"/>
              <a:gd name="connsiteX0" fmla="*/ 777 w 10128665"/>
              <a:gd name="connsiteY0" fmla="*/ 5015424 h 10139847"/>
              <a:gd name="connsiteX1" fmla="*/ 1895582 w 10128665"/>
              <a:gd name="connsiteY1" fmla="*/ 1973361 h 10139847"/>
              <a:gd name="connsiteX2" fmla="*/ 5039552 w 10128665"/>
              <a:gd name="connsiteY2" fmla="*/ 264 h 10139847"/>
              <a:gd name="connsiteX3" fmla="*/ 8068310 w 10128665"/>
              <a:gd name="connsiteY3" fmla="*/ 1807075 h 10139847"/>
              <a:gd name="connsiteX4" fmla="*/ 9524023 w 10128665"/>
              <a:gd name="connsiteY4" fmla="*/ 3279912 h 10139847"/>
              <a:gd name="connsiteX5" fmla="*/ 10127483 w 10128665"/>
              <a:gd name="connsiteY5" fmla="*/ 5095997 h 10139847"/>
              <a:gd name="connsiteX6" fmla="*/ 9663272 w 10128665"/>
              <a:gd name="connsiteY6" fmla="*/ 6635807 h 10139847"/>
              <a:gd name="connsiteX7" fmla="*/ 8262089 w 10128665"/>
              <a:gd name="connsiteY7" fmla="*/ 8127755 h 10139847"/>
              <a:gd name="connsiteX8" fmla="*/ 5178949 w 10128665"/>
              <a:gd name="connsiteY8" fmla="*/ 10131776 h 10139847"/>
              <a:gd name="connsiteX9" fmla="*/ 1869456 w 10128665"/>
              <a:gd name="connsiteY9" fmla="*/ 8152093 h 10139847"/>
              <a:gd name="connsiteX10" fmla="*/ 777 w 10128665"/>
              <a:gd name="connsiteY10" fmla="*/ 5015424 h 10139847"/>
              <a:gd name="connsiteX0" fmla="*/ 777 w 10211929"/>
              <a:gd name="connsiteY0" fmla="*/ 5015424 h 10139847"/>
              <a:gd name="connsiteX1" fmla="*/ 1895582 w 10211929"/>
              <a:gd name="connsiteY1" fmla="*/ 1973361 h 10139847"/>
              <a:gd name="connsiteX2" fmla="*/ 5039552 w 10211929"/>
              <a:gd name="connsiteY2" fmla="*/ 264 h 10139847"/>
              <a:gd name="connsiteX3" fmla="*/ 8068310 w 10211929"/>
              <a:gd name="connsiteY3" fmla="*/ 1807075 h 10139847"/>
              <a:gd name="connsiteX4" fmla="*/ 10127483 w 10211929"/>
              <a:gd name="connsiteY4" fmla="*/ 5095997 h 10139847"/>
              <a:gd name="connsiteX5" fmla="*/ 9663272 w 10211929"/>
              <a:gd name="connsiteY5" fmla="*/ 6635807 h 10139847"/>
              <a:gd name="connsiteX6" fmla="*/ 8262089 w 10211929"/>
              <a:gd name="connsiteY6" fmla="*/ 8127755 h 10139847"/>
              <a:gd name="connsiteX7" fmla="*/ 5178949 w 10211929"/>
              <a:gd name="connsiteY7" fmla="*/ 10131776 h 10139847"/>
              <a:gd name="connsiteX8" fmla="*/ 1869456 w 10211929"/>
              <a:gd name="connsiteY8" fmla="*/ 8152093 h 10139847"/>
              <a:gd name="connsiteX9" fmla="*/ 777 w 10211929"/>
              <a:gd name="connsiteY9" fmla="*/ 5015424 h 10139847"/>
              <a:gd name="connsiteX0" fmla="*/ 777 w 10095194"/>
              <a:gd name="connsiteY0" fmla="*/ 5015424 h 10139847"/>
              <a:gd name="connsiteX1" fmla="*/ 1895582 w 10095194"/>
              <a:gd name="connsiteY1" fmla="*/ 1973361 h 10139847"/>
              <a:gd name="connsiteX2" fmla="*/ 5039552 w 10095194"/>
              <a:gd name="connsiteY2" fmla="*/ 264 h 10139847"/>
              <a:gd name="connsiteX3" fmla="*/ 8068310 w 10095194"/>
              <a:gd name="connsiteY3" fmla="*/ 1807075 h 10139847"/>
              <a:gd name="connsiteX4" fmla="*/ 9989124 w 10095194"/>
              <a:gd name="connsiteY4" fmla="*/ 4086473 h 10139847"/>
              <a:gd name="connsiteX5" fmla="*/ 9663272 w 10095194"/>
              <a:gd name="connsiteY5" fmla="*/ 6635807 h 10139847"/>
              <a:gd name="connsiteX6" fmla="*/ 8262089 w 10095194"/>
              <a:gd name="connsiteY6" fmla="*/ 8127755 h 10139847"/>
              <a:gd name="connsiteX7" fmla="*/ 5178949 w 10095194"/>
              <a:gd name="connsiteY7" fmla="*/ 10131776 h 10139847"/>
              <a:gd name="connsiteX8" fmla="*/ 1869456 w 10095194"/>
              <a:gd name="connsiteY8" fmla="*/ 8152093 h 10139847"/>
              <a:gd name="connsiteX9" fmla="*/ 777 w 10095194"/>
              <a:gd name="connsiteY9" fmla="*/ 5015424 h 10139847"/>
              <a:gd name="connsiteX0" fmla="*/ 777 w 10143243"/>
              <a:gd name="connsiteY0" fmla="*/ 5015424 h 10139847"/>
              <a:gd name="connsiteX1" fmla="*/ 1895582 w 10143243"/>
              <a:gd name="connsiteY1" fmla="*/ 1973361 h 10139847"/>
              <a:gd name="connsiteX2" fmla="*/ 5039552 w 10143243"/>
              <a:gd name="connsiteY2" fmla="*/ 264 h 10139847"/>
              <a:gd name="connsiteX3" fmla="*/ 8068310 w 10143243"/>
              <a:gd name="connsiteY3" fmla="*/ 1807075 h 10139847"/>
              <a:gd name="connsiteX4" fmla="*/ 10047380 w 10143243"/>
              <a:gd name="connsiteY4" fmla="*/ 4369721 h 10139847"/>
              <a:gd name="connsiteX5" fmla="*/ 9663272 w 10143243"/>
              <a:gd name="connsiteY5" fmla="*/ 6635807 h 10139847"/>
              <a:gd name="connsiteX6" fmla="*/ 8262089 w 10143243"/>
              <a:gd name="connsiteY6" fmla="*/ 8127755 h 10139847"/>
              <a:gd name="connsiteX7" fmla="*/ 5178949 w 10143243"/>
              <a:gd name="connsiteY7" fmla="*/ 10131776 h 10139847"/>
              <a:gd name="connsiteX8" fmla="*/ 1869456 w 10143243"/>
              <a:gd name="connsiteY8" fmla="*/ 8152093 h 10139847"/>
              <a:gd name="connsiteX9" fmla="*/ 777 w 10143243"/>
              <a:gd name="connsiteY9" fmla="*/ 5015424 h 10139847"/>
              <a:gd name="connsiteX0" fmla="*/ 777 w 10188867"/>
              <a:gd name="connsiteY0" fmla="*/ 5015424 h 10139847"/>
              <a:gd name="connsiteX1" fmla="*/ 1895582 w 10188867"/>
              <a:gd name="connsiteY1" fmla="*/ 1973361 h 10139847"/>
              <a:gd name="connsiteX2" fmla="*/ 5039552 w 10188867"/>
              <a:gd name="connsiteY2" fmla="*/ 264 h 10139847"/>
              <a:gd name="connsiteX3" fmla="*/ 8068310 w 10188867"/>
              <a:gd name="connsiteY3" fmla="*/ 1807075 h 10139847"/>
              <a:gd name="connsiteX4" fmla="*/ 10100925 w 10188867"/>
              <a:gd name="connsiteY4" fmla="*/ 4654536 h 10139847"/>
              <a:gd name="connsiteX5" fmla="*/ 9663272 w 10188867"/>
              <a:gd name="connsiteY5" fmla="*/ 6635807 h 10139847"/>
              <a:gd name="connsiteX6" fmla="*/ 8262089 w 10188867"/>
              <a:gd name="connsiteY6" fmla="*/ 8127755 h 10139847"/>
              <a:gd name="connsiteX7" fmla="*/ 5178949 w 10188867"/>
              <a:gd name="connsiteY7" fmla="*/ 10131776 h 10139847"/>
              <a:gd name="connsiteX8" fmla="*/ 1869456 w 10188867"/>
              <a:gd name="connsiteY8" fmla="*/ 8152093 h 10139847"/>
              <a:gd name="connsiteX9" fmla="*/ 777 w 10188867"/>
              <a:gd name="connsiteY9" fmla="*/ 5015424 h 10139847"/>
              <a:gd name="connsiteX0" fmla="*/ 777 w 10142580"/>
              <a:gd name="connsiteY0" fmla="*/ 5015424 h 10139847"/>
              <a:gd name="connsiteX1" fmla="*/ 1895582 w 10142580"/>
              <a:gd name="connsiteY1" fmla="*/ 1973361 h 10139847"/>
              <a:gd name="connsiteX2" fmla="*/ 5039552 w 10142580"/>
              <a:gd name="connsiteY2" fmla="*/ 264 h 10139847"/>
              <a:gd name="connsiteX3" fmla="*/ 8068310 w 10142580"/>
              <a:gd name="connsiteY3" fmla="*/ 1807075 h 10139847"/>
              <a:gd name="connsiteX4" fmla="*/ 10100925 w 10142580"/>
              <a:gd name="connsiteY4" fmla="*/ 4654536 h 10139847"/>
              <a:gd name="connsiteX5" fmla="*/ 9663272 w 10142580"/>
              <a:gd name="connsiteY5" fmla="*/ 6635807 h 10139847"/>
              <a:gd name="connsiteX6" fmla="*/ 8262089 w 10142580"/>
              <a:gd name="connsiteY6" fmla="*/ 8127755 h 10139847"/>
              <a:gd name="connsiteX7" fmla="*/ 5178949 w 10142580"/>
              <a:gd name="connsiteY7" fmla="*/ 10131776 h 10139847"/>
              <a:gd name="connsiteX8" fmla="*/ 1869456 w 10142580"/>
              <a:gd name="connsiteY8" fmla="*/ 8152093 h 10139847"/>
              <a:gd name="connsiteX9" fmla="*/ 777 w 10142580"/>
              <a:gd name="connsiteY9" fmla="*/ 5015424 h 10139847"/>
              <a:gd name="connsiteX0" fmla="*/ 777 w 10131835"/>
              <a:gd name="connsiteY0" fmla="*/ 5015424 h 10139847"/>
              <a:gd name="connsiteX1" fmla="*/ 1895582 w 10131835"/>
              <a:gd name="connsiteY1" fmla="*/ 1973361 h 10139847"/>
              <a:gd name="connsiteX2" fmla="*/ 5039552 w 10131835"/>
              <a:gd name="connsiteY2" fmla="*/ 264 h 10139847"/>
              <a:gd name="connsiteX3" fmla="*/ 8068310 w 10131835"/>
              <a:gd name="connsiteY3" fmla="*/ 1807075 h 10139847"/>
              <a:gd name="connsiteX4" fmla="*/ 10100925 w 10131835"/>
              <a:gd name="connsiteY4" fmla="*/ 4654536 h 10139847"/>
              <a:gd name="connsiteX5" fmla="*/ 9663272 w 10131835"/>
              <a:gd name="connsiteY5" fmla="*/ 6635807 h 10139847"/>
              <a:gd name="connsiteX6" fmla="*/ 8262089 w 10131835"/>
              <a:gd name="connsiteY6" fmla="*/ 8127755 h 10139847"/>
              <a:gd name="connsiteX7" fmla="*/ 5178949 w 10131835"/>
              <a:gd name="connsiteY7" fmla="*/ 10131776 h 10139847"/>
              <a:gd name="connsiteX8" fmla="*/ 1869456 w 10131835"/>
              <a:gd name="connsiteY8" fmla="*/ 8152093 h 10139847"/>
              <a:gd name="connsiteX9" fmla="*/ 777 w 10131835"/>
              <a:gd name="connsiteY9" fmla="*/ 5015424 h 10139847"/>
              <a:gd name="connsiteX0" fmla="*/ 14 w 10131072"/>
              <a:gd name="connsiteY0" fmla="*/ 5015424 h 10139742"/>
              <a:gd name="connsiteX1" fmla="*/ 1894819 w 10131072"/>
              <a:gd name="connsiteY1" fmla="*/ 1973361 h 10139742"/>
              <a:gd name="connsiteX2" fmla="*/ 5038789 w 10131072"/>
              <a:gd name="connsiteY2" fmla="*/ 264 h 10139742"/>
              <a:gd name="connsiteX3" fmla="*/ 8067547 w 10131072"/>
              <a:gd name="connsiteY3" fmla="*/ 1807075 h 10139742"/>
              <a:gd name="connsiteX4" fmla="*/ 10100162 w 10131072"/>
              <a:gd name="connsiteY4" fmla="*/ 4654536 h 10139742"/>
              <a:gd name="connsiteX5" fmla="*/ 9662509 w 10131072"/>
              <a:gd name="connsiteY5" fmla="*/ 6635807 h 10139742"/>
              <a:gd name="connsiteX6" fmla="*/ 8261326 w 10131072"/>
              <a:gd name="connsiteY6" fmla="*/ 8127755 h 10139742"/>
              <a:gd name="connsiteX7" fmla="*/ 5178186 w 10131072"/>
              <a:gd name="connsiteY7" fmla="*/ 10131776 h 10139742"/>
              <a:gd name="connsiteX8" fmla="*/ 1868693 w 10131072"/>
              <a:gd name="connsiteY8" fmla="*/ 8133929 h 10139742"/>
              <a:gd name="connsiteX9" fmla="*/ 14 w 10131072"/>
              <a:gd name="connsiteY9" fmla="*/ 5015424 h 10139742"/>
              <a:gd name="connsiteX0" fmla="*/ 2430 w 10133488"/>
              <a:gd name="connsiteY0" fmla="*/ 5015424 h 10139742"/>
              <a:gd name="connsiteX1" fmla="*/ 1897235 w 10133488"/>
              <a:gd name="connsiteY1" fmla="*/ 1973361 h 10139742"/>
              <a:gd name="connsiteX2" fmla="*/ 5041205 w 10133488"/>
              <a:gd name="connsiteY2" fmla="*/ 264 h 10139742"/>
              <a:gd name="connsiteX3" fmla="*/ 8069963 w 10133488"/>
              <a:gd name="connsiteY3" fmla="*/ 1807075 h 10139742"/>
              <a:gd name="connsiteX4" fmla="*/ 10102578 w 10133488"/>
              <a:gd name="connsiteY4" fmla="*/ 4654536 h 10139742"/>
              <a:gd name="connsiteX5" fmla="*/ 9664925 w 10133488"/>
              <a:gd name="connsiteY5" fmla="*/ 6635807 h 10139742"/>
              <a:gd name="connsiteX6" fmla="*/ 8263742 w 10133488"/>
              <a:gd name="connsiteY6" fmla="*/ 8127755 h 10139742"/>
              <a:gd name="connsiteX7" fmla="*/ 5180602 w 10133488"/>
              <a:gd name="connsiteY7" fmla="*/ 10131776 h 10139742"/>
              <a:gd name="connsiteX8" fmla="*/ 1871109 w 10133488"/>
              <a:gd name="connsiteY8" fmla="*/ 8133929 h 10139742"/>
              <a:gd name="connsiteX9" fmla="*/ 2430 w 10133488"/>
              <a:gd name="connsiteY9" fmla="*/ 5015424 h 10139742"/>
              <a:gd name="connsiteX0" fmla="*/ 2430 w 10133488"/>
              <a:gd name="connsiteY0" fmla="*/ 5015424 h 10139742"/>
              <a:gd name="connsiteX1" fmla="*/ 1897235 w 10133488"/>
              <a:gd name="connsiteY1" fmla="*/ 1973361 h 10139742"/>
              <a:gd name="connsiteX2" fmla="*/ 5041205 w 10133488"/>
              <a:gd name="connsiteY2" fmla="*/ 264 h 10139742"/>
              <a:gd name="connsiteX3" fmla="*/ 8069963 w 10133488"/>
              <a:gd name="connsiteY3" fmla="*/ 1807075 h 10139742"/>
              <a:gd name="connsiteX4" fmla="*/ 10102578 w 10133488"/>
              <a:gd name="connsiteY4" fmla="*/ 4654536 h 10139742"/>
              <a:gd name="connsiteX5" fmla="*/ 9664925 w 10133488"/>
              <a:gd name="connsiteY5" fmla="*/ 6635807 h 10139742"/>
              <a:gd name="connsiteX6" fmla="*/ 8263742 w 10133488"/>
              <a:gd name="connsiteY6" fmla="*/ 8127755 h 10139742"/>
              <a:gd name="connsiteX7" fmla="*/ 5180602 w 10133488"/>
              <a:gd name="connsiteY7" fmla="*/ 10131776 h 10139742"/>
              <a:gd name="connsiteX8" fmla="*/ 1871109 w 10133488"/>
              <a:gd name="connsiteY8" fmla="*/ 8133929 h 10139742"/>
              <a:gd name="connsiteX9" fmla="*/ 2430 w 10133488"/>
              <a:gd name="connsiteY9" fmla="*/ 5015424 h 10139742"/>
              <a:gd name="connsiteX0" fmla="*/ 2430 w 10133488"/>
              <a:gd name="connsiteY0" fmla="*/ 5015424 h 10139776"/>
              <a:gd name="connsiteX1" fmla="*/ 1897235 w 10133488"/>
              <a:gd name="connsiteY1" fmla="*/ 1973361 h 10139776"/>
              <a:gd name="connsiteX2" fmla="*/ 5041205 w 10133488"/>
              <a:gd name="connsiteY2" fmla="*/ 264 h 10139776"/>
              <a:gd name="connsiteX3" fmla="*/ 8069963 w 10133488"/>
              <a:gd name="connsiteY3" fmla="*/ 1807075 h 10139776"/>
              <a:gd name="connsiteX4" fmla="*/ 10102578 w 10133488"/>
              <a:gd name="connsiteY4" fmla="*/ 4654536 h 10139776"/>
              <a:gd name="connsiteX5" fmla="*/ 9664925 w 10133488"/>
              <a:gd name="connsiteY5" fmla="*/ 6635807 h 10139776"/>
              <a:gd name="connsiteX6" fmla="*/ 8263742 w 10133488"/>
              <a:gd name="connsiteY6" fmla="*/ 8127755 h 10139776"/>
              <a:gd name="connsiteX7" fmla="*/ 5180602 w 10133488"/>
              <a:gd name="connsiteY7" fmla="*/ 10131776 h 10139776"/>
              <a:gd name="connsiteX8" fmla="*/ 1871109 w 10133488"/>
              <a:gd name="connsiteY8" fmla="*/ 8133929 h 10139776"/>
              <a:gd name="connsiteX9" fmla="*/ 2430 w 10133488"/>
              <a:gd name="connsiteY9" fmla="*/ 5015424 h 10139776"/>
              <a:gd name="connsiteX0" fmla="*/ 797 w 10131855"/>
              <a:gd name="connsiteY0" fmla="*/ 5015424 h 10139776"/>
              <a:gd name="connsiteX1" fmla="*/ 1895602 w 10131855"/>
              <a:gd name="connsiteY1" fmla="*/ 1973361 h 10139776"/>
              <a:gd name="connsiteX2" fmla="*/ 5039572 w 10131855"/>
              <a:gd name="connsiteY2" fmla="*/ 264 h 10139776"/>
              <a:gd name="connsiteX3" fmla="*/ 8068330 w 10131855"/>
              <a:gd name="connsiteY3" fmla="*/ 1807075 h 10139776"/>
              <a:gd name="connsiteX4" fmla="*/ 10100945 w 10131855"/>
              <a:gd name="connsiteY4" fmla="*/ 4654536 h 10139776"/>
              <a:gd name="connsiteX5" fmla="*/ 9663292 w 10131855"/>
              <a:gd name="connsiteY5" fmla="*/ 6635807 h 10139776"/>
              <a:gd name="connsiteX6" fmla="*/ 8262109 w 10131855"/>
              <a:gd name="connsiteY6" fmla="*/ 8127755 h 10139776"/>
              <a:gd name="connsiteX7" fmla="*/ 5178969 w 10131855"/>
              <a:gd name="connsiteY7" fmla="*/ 10131776 h 10139776"/>
              <a:gd name="connsiteX8" fmla="*/ 1869476 w 10131855"/>
              <a:gd name="connsiteY8" fmla="*/ 8133929 h 10139776"/>
              <a:gd name="connsiteX9" fmla="*/ 797 w 10131855"/>
              <a:gd name="connsiteY9" fmla="*/ 5015424 h 10139776"/>
              <a:gd name="connsiteX0" fmla="*/ 797 w 10131855"/>
              <a:gd name="connsiteY0" fmla="*/ 5015424 h 10139776"/>
              <a:gd name="connsiteX1" fmla="*/ 1895602 w 10131855"/>
              <a:gd name="connsiteY1" fmla="*/ 1973361 h 10139776"/>
              <a:gd name="connsiteX2" fmla="*/ 5039572 w 10131855"/>
              <a:gd name="connsiteY2" fmla="*/ 264 h 10139776"/>
              <a:gd name="connsiteX3" fmla="*/ 8068330 w 10131855"/>
              <a:gd name="connsiteY3" fmla="*/ 1807075 h 10139776"/>
              <a:gd name="connsiteX4" fmla="*/ 10100945 w 10131855"/>
              <a:gd name="connsiteY4" fmla="*/ 4654536 h 10139776"/>
              <a:gd name="connsiteX5" fmla="*/ 9663292 w 10131855"/>
              <a:gd name="connsiteY5" fmla="*/ 6635807 h 10139776"/>
              <a:gd name="connsiteX6" fmla="*/ 8262109 w 10131855"/>
              <a:gd name="connsiteY6" fmla="*/ 8127755 h 10139776"/>
              <a:gd name="connsiteX7" fmla="*/ 5178969 w 10131855"/>
              <a:gd name="connsiteY7" fmla="*/ 10131776 h 10139776"/>
              <a:gd name="connsiteX8" fmla="*/ 1869476 w 10131855"/>
              <a:gd name="connsiteY8" fmla="*/ 8133929 h 10139776"/>
              <a:gd name="connsiteX9" fmla="*/ 797 w 10131855"/>
              <a:gd name="connsiteY9" fmla="*/ 5015424 h 10139776"/>
              <a:gd name="connsiteX0" fmla="*/ 809 w 10131867"/>
              <a:gd name="connsiteY0" fmla="*/ 5015424 h 10140107"/>
              <a:gd name="connsiteX1" fmla="*/ 1895614 w 10131867"/>
              <a:gd name="connsiteY1" fmla="*/ 1973361 h 10140107"/>
              <a:gd name="connsiteX2" fmla="*/ 5039584 w 10131867"/>
              <a:gd name="connsiteY2" fmla="*/ 264 h 10140107"/>
              <a:gd name="connsiteX3" fmla="*/ 8068342 w 10131867"/>
              <a:gd name="connsiteY3" fmla="*/ 1807075 h 10140107"/>
              <a:gd name="connsiteX4" fmla="*/ 10100957 w 10131867"/>
              <a:gd name="connsiteY4" fmla="*/ 4654536 h 10140107"/>
              <a:gd name="connsiteX5" fmla="*/ 9663304 w 10131867"/>
              <a:gd name="connsiteY5" fmla="*/ 6635807 h 10140107"/>
              <a:gd name="connsiteX6" fmla="*/ 8262121 w 10131867"/>
              <a:gd name="connsiteY6" fmla="*/ 8127755 h 10140107"/>
              <a:gd name="connsiteX7" fmla="*/ 5178981 w 10131867"/>
              <a:gd name="connsiteY7" fmla="*/ 10131776 h 10140107"/>
              <a:gd name="connsiteX8" fmla="*/ 1869488 w 10131867"/>
              <a:gd name="connsiteY8" fmla="*/ 8133929 h 10140107"/>
              <a:gd name="connsiteX9" fmla="*/ 809 w 10131867"/>
              <a:gd name="connsiteY9" fmla="*/ 5015424 h 10140107"/>
              <a:gd name="connsiteX0" fmla="*/ 189 w 10131247"/>
              <a:gd name="connsiteY0" fmla="*/ 5015424 h 10140107"/>
              <a:gd name="connsiteX1" fmla="*/ 1894994 w 10131247"/>
              <a:gd name="connsiteY1" fmla="*/ 1973361 h 10140107"/>
              <a:gd name="connsiteX2" fmla="*/ 5038964 w 10131247"/>
              <a:gd name="connsiteY2" fmla="*/ 264 h 10140107"/>
              <a:gd name="connsiteX3" fmla="*/ 8067722 w 10131247"/>
              <a:gd name="connsiteY3" fmla="*/ 1807075 h 10140107"/>
              <a:gd name="connsiteX4" fmla="*/ 10100337 w 10131247"/>
              <a:gd name="connsiteY4" fmla="*/ 4654536 h 10140107"/>
              <a:gd name="connsiteX5" fmla="*/ 9662684 w 10131247"/>
              <a:gd name="connsiteY5" fmla="*/ 6635807 h 10140107"/>
              <a:gd name="connsiteX6" fmla="*/ 8261501 w 10131247"/>
              <a:gd name="connsiteY6" fmla="*/ 8127755 h 10140107"/>
              <a:gd name="connsiteX7" fmla="*/ 5178361 w 10131247"/>
              <a:gd name="connsiteY7" fmla="*/ 10131776 h 10140107"/>
              <a:gd name="connsiteX8" fmla="*/ 1868868 w 10131247"/>
              <a:gd name="connsiteY8" fmla="*/ 8133929 h 10140107"/>
              <a:gd name="connsiteX9" fmla="*/ 189 w 10131247"/>
              <a:gd name="connsiteY9" fmla="*/ 5015424 h 10140107"/>
              <a:gd name="connsiteX0" fmla="*/ 349 w 10131407"/>
              <a:gd name="connsiteY0" fmla="*/ 5015424 h 10140107"/>
              <a:gd name="connsiteX1" fmla="*/ 1895154 w 10131407"/>
              <a:gd name="connsiteY1" fmla="*/ 1973361 h 10140107"/>
              <a:gd name="connsiteX2" fmla="*/ 5039124 w 10131407"/>
              <a:gd name="connsiteY2" fmla="*/ 264 h 10140107"/>
              <a:gd name="connsiteX3" fmla="*/ 8067882 w 10131407"/>
              <a:gd name="connsiteY3" fmla="*/ 1807075 h 10140107"/>
              <a:gd name="connsiteX4" fmla="*/ 10100497 w 10131407"/>
              <a:gd name="connsiteY4" fmla="*/ 4654536 h 10140107"/>
              <a:gd name="connsiteX5" fmla="*/ 9662844 w 10131407"/>
              <a:gd name="connsiteY5" fmla="*/ 6635807 h 10140107"/>
              <a:gd name="connsiteX6" fmla="*/ 8261661 w 10131407"/>
              <a:gd name="connsiteY6" fmla="*/ 8127755 h 10140107"/>
              <a:gd name="connsiteX7" fmla="*/ 5178521 w 10131407"/>
              <a:gd name="connsiteY7" fmla="*/ 10131776 h 10140107"/>
              <a:gd name="connsiteX8" fmla="*/ 1869028 w 10131407"/>
              <a:gd name="connsiteY8" fmla="*/ 8133929 h 10140107"/>
              <a:gd name="connsiteX9" fmla="*/ 349 w 10131407"/>
              <a:gd name="connsiteY9" fmla="*/ 5015424 h 10140107"/>
              <a:gd name="connsiteX0" fmla="*/ 354 w 10131412"/>
              <a:gd name="connsiteY0" fmla="*/ 5015424 h 10139997"/>
              <a:gd name="connsiteX1" fmla="*/ 1895159 w 10131412"/>
              <a:gd name="connsiteY1" fmla="*/ 1973361 h 10139997"/>
              <a:gd name="connsiteX2" fmla="*/ 5039129 w 10131412"/>
              <a:gd name="connsiteY2" fmla="*/ 264 h 10139997"/>
              <a:gd name="connsiteX3" fmla="*/ 8067887 w 10131412"/>
              <a:gd name="connsiteY3" fmla="*/ 1807075 h 10139997"/>
              <a:gd name="connsiteX4" fmla="*/ 10100502 w 10131412"/>
              <a:gd name="connsiteY4" fmla="*/ 4654536 h 10139997"/>
              <a:gd name="connsiteX5" fmla="*/ 9662849 w 10131412"/>
              <a:gd name="connsiteY5" fmla="*/ 6635807 h 10139997"/>
              <a:gd name="connsiteX6" fmla="*/ 8261666 w 10131412"/>
              <a:gd name="connsiteY6" fmla="*/ 8127755 h 10139997"/>
              <a:gd name="connsiteX7" fmla="*/ 5178526 w 10131412"/>
              <a:gd name="connsiteY7" fmla="*/ 10131776 h 10139997"/>
              <a:gd name="connsiteX8" fmla="*/ 1869033 w 10131412"/>
              <a:gd name="connsiteY8" fmla="*/ 8133929 h 10139997"/>
              <a:gd name="connsiteX9" fmla="*/ 354 w 10131412"/>
              <a:gd name="connsiteY9" fmla="*/ 5015424 h 10139997"/>
              <a:gd name="connsiteX0" fmla="*/ 354 w 10131412"/>
              <a:gd name="connsiteY0" fmla="*/ 5015424 h 10131802"/>
              <a:gd name="connsiteX1" fmla="*/ 1895159 w 10131412"/>
              <a:gd name="connsiteY1" fmla="*/ 1973361 h 10131802"/>
              <a:gd name="connsiteX2" fmla="*/ 5039129 w 10131412"/>
              <a:gd name="connsiteY2" fmla="*/ 264 h 10131802"/>
              <a:gd name="connsiteX3" fmla="*/ 8067887 w 10131412"/>
              <a:gd name="connsiteY3" fmla="*/ 1807075 h 10131802"/>
              <a:gd name="connsiteX4" fmla="*/ 10100502 w 10131412"/>
              <a:gd name="connsiteY4" fmla="*/ 4654536 h 10131802"/>
              <a:gd name="connsiteX5" fmla="*/ 9662849 w 10131412"/>
              <a:gd name="connsiteY5" fmla="*/ 6635807 h 10131802"/>
              <a:gd name="connsiteX6" fmla="*/ 8261666 w 10131412"/>
              <a:gd name="connsiteY6" fmla="*/ 8127755 h 10131802"/>
              <a:gd name="connsiteX7" fmla="*/ 5178526 w 10131412"/>
              <a:gd name="connsiteY7" fmla="*/ 10131776 h 10131802"/>
              <a:gd name="connsiteX8" fmla="*/ 1869033 w 10131412"/>
              <a:gd name="connsiteY8" fmla="*/ 8133929 h 10131802"/>
              <a:gd name="connsiteX9" fmla="*/ 354 w 10131412"/>
              <a:gd name="connsiteY9" fmla="*/ 5015424 h 10131802"/>
              <a:gd name="connsiteX0" fmla="*/ 354 w 10130848"/>
              <a:gd name="connsiteY0" fmla="*/ 5015424 h 10131802"/>
              <a:gd name="connsiteX1" fmla="*/ 1895159 w 10130848"/>
              <a:gd name="connsiteY1" fmla="*/ 1973361 h 10131802"/>
              <a:gd name="connsiteX2" fmla="*/ 5039129 w 10130848"/>
              <a:gd name="connsiteY2" fmla="*/ 264 h 10131802"/>
              <a:gd name="connsiteX3" fmla="*/ 8067887 w 10130848"/>
              <a:gd name="connsiteY3" fmla="*/ 1807075 h 10131802"/>
              <a:gd name="connsiteX4" fmla="*/ 10100502 w 10130848"/>
              <a:gd name="connsiteY4" fmla="*/ 4654536 h 10131802"/>
              <a:gd name="connsiteX5" fmla="*/ 9662849 w 10130848"/>
              <a:gd name="connsiteY5" fmla="*/ 6635807 h 10131802"/>
              <a:gd name="connsiteX6" fmla="*/ 8279860 w 10130848"/>
              <a:gd name="connsiteY6" fmla="*/ 8139865 h 10131802"/>
              <a:gd name="connsiteX7" fmla="*/ 5178526 w 10130848"/>
              <a:gd name="connsiteY7" fmla="*/ 10131776 h 10131802"/>
              <a:gd name="connsiteX8" fmla="*/ 1869033 w 10130848"/>
              <a:gd name="connsiteY8" fmla="*/ 8133929 h 10131802"/>
              <a:gd name="connsiteX9" fmla="*/ 354 w 10130848"/>
              <a:gd name="connsiteY9" fmla="*/ 5015424 h 10131802"/>
              <a:gd name="connsiteX0" fmla="*/ 354 w 10130848"/>
              <a:gd name="connsiteY0" fmla="*/ 5015424 h 10136015"/>
              <a:gd name="connsiteX1" fmla="*/ 1895159 w 10130848"/>
              <a:gd name="connsiteY1" fmla="*/ 1973361 h 10136015"/>
              <a:gd name="connsiteX2" fmla="*/ 5039129 w 10130848"/>
              <a:gd name="connsiteY2" fmla="*/ 264 h 10136015"/>
              <a:gd name="connsiteX3" fmla="*/ 8067887 w 10130848"/>
              <a:gd name="connsiteY3" fmla="*/ 1807075 h 10136015"/>
              <a:gd name="connsiteX4" fmla="*/ 10100502 w 10130848"/>
              <a:gd name="connsiteY4" fmla="*/ 4654536 h 10136015"/>
              <a:gd name="connsiteX5" fmla="*/ 9662849 w 10130848"/>
              <a:gd name="connsiteY5" fmla="*/ 6635807 h 10136015"/>
              <a:gd name="connsiteX6" fmla="*/ 8279860 w 10130848"/>
              <a:gd name="connsiteY6" fmla="*/ 8139865 h 10136015"/>
              <a:gd name="connsiteX7" fmla="*/ 5178526 w 10130848"/>
              <a:gd name="connsiteY7" fmla="*/ 10131776 h 10136015"/>
              <a:gd name="connsiteX8" fmla="*/ 1869033 w 10130848"/>
              <a:gd name="connsiteY8" fmla="*/ 8133929 h 10136015"/>
              <a:gd name="connsiteX9" fmla="*/ 354 w 10130848"/>
              <a:gd name="connsiteY9" fmla="*/ 5015424 h 10136015"/>
              <a:gd name="connsiteX0" fmla="*/ 390 w 10130884"/>
              <a:gd name="connsiteY0" fmla="*/ 5015424 h 10136191"/>
              <a:gd name="connsiteX1" fmla="*/ 1895195 w 10130884"/>
              <a:gd name="connsiteY1" fmla="*/ 1973361 h 10136191"/>
              <a:gd name="connsiteX2" fmla="*/ 5039165 w 10130884"/>
              <a:gd name="connsiteY2" fmla="*/ 264 h 10136191"/>
              <a:gd name="connsiteX3" fmla="*/ 8067923 w 10130884"/>
              <a:gd name="connsiteY3" fmla="*/ 1807075 h 10136191"/>
              <a:gd name="connsiteX4" fmla="*/ 10100538 w 10130884"/>
              <a:gd name="connsiteY4" fmla="*/ 4654536 h 10136191"/>
              <a:gd name="connsiteX5" fmla="*/ 9662885 w 10130884"/>
              <a:gd name="connsiteY5" fmla="*/ 6635807 h 10136191"/>
              <a:gd name="connsiteX6" fmla="*/ 8279896 w 10130884"/>
              <a:gd name="connsiteY6" fmla="*/ 8139865 h 10136191"/>
              <a:gd name="connsiteX7" fmla="*/ 5178562 w 10130884"/>
              <a:gd name="connsiteY7" fmla="*/ 10131776 h 10136191"/>
              <a:gd name="connsiteX8" fmla="*/ 1869069 w 10130884"/>
              <a:gd name="connsiteY8" fmla="*/ 8133929 h 10136191"/>
              <a:gd name="connsiteX9" fmla="*/ 390 w 10130884"/>
              <a:gd name="connsiteY9" fmla="*/ 5015424 h 10136191"/>
              <a:gd name="connsiteX0" fmla="*/ 390 w 10191597"/>
              <a:gd name="connsiteY0" fmla="*/ 5015424 h 10136191"/>
              <a:gd name="connsiteX1" fmla="*/ 1895195 w 10191597"/>
              <a:gd name="connsiteY1" fmla="*/ 1973361 h 10136191"/>
              <a:gd name="connsiteX2" fmla="*/ 5039165 w 10191597"/>
              <a:gd name="connsiteY2" fmla="*/ 264 h 10136191"/>
              <a:gd name="connsiteX3" fmla="*/ 8067923 w 10191597"/>
              <a:gd name="connsiteY3" fmla="*/ 1807075 h 10136191"/>
              <a:gd name="connsiteX4" fmla="*/ 10100538 w 10191597"/>
              <a:gd name="connsiteY4" fmla="*/ 4654536 h 10136191"/>
              <a:gd name="connsiteX5" fmla="*/ 9682369 w 10191597"/>
              <a:gd name="connsiteY5" fmla="*/ 6642291 h 10136191"/>
              <a:gd name="connsiteX6" fmla="*/ 8279896 w 10191597"/>
              <a:gd name="connsiteY6" fmla="*/ 8139865 h 10136191"/>
              <a:gd name="connsiteX7" fmla="*/ 5178562 w 10191597"/>
              <a:gd name="connsiteY7" fmla="*/ 10131776 h 10136191"/>
              <a:gd name="connsiteX8" fmla="*/ 1869069 w 10191597"/>
              <a:gd name="connsiteY8" fmla="*/ 8133929 h 10136191"/>
              <a:gd name="connsiteX9" fmla="*/ 390 w 10191597"/>
              <a:gd name="connsiteY9" fmla="*/ 5015424 h 10136191"/>
              <a:gd name="connsiteX0" fmla="*/ 390 w 10201626"/>
              <a:gd name="connsiteY0" fmla="*/ 5015424 h 10136191"/>
              <a:gd name="connsiteX1" fmla="*/ 1895195 w 10201626"/>
              <a:gd name="connsiteY1" fmla="*/ 1973361 h 10136191"/>
              <a:gd name="connsiteX2" fmla="*/ 5039165 w 10201626"/>
              <a:gd name="connsiteY2" fmla="*/ 264 h 10136191"/>
              <a:gd name="connsiteX3" fmla="*/ 8067923 w 10201626"/>
              <a:gd name="connsiteY3" fmla="*/ 1807075 h 10136191"/>
              <a:gd name="connsiteX4" fmla="*/ 10100538 w 10201626"/>
              <a:gd name="connsiteY4" fmla="*/ 4654536 h 10136191"/>
              <a:gd name="connsiteX5" fmla="*/ 9682369 w 10201626"/>
              <a:gd name="connsiteY5" fmla="*/ 6642291 h 10136191"/>
              <a:gd name="connsiteX6" fmla="*/ 8279896 w 10201626"/>
              <a:gd name="connsiteY6" fmla="*/ 8139865 h 10136191"/>
              <a:gd name="connsiteX7" fmla="*/ 5178562 w 10201626"/>
              <a:gd name="connsiteY7" fmla="*/ 10131776 h 10136191"/>
              <a:gd name="connsiteX8" fmla="*/ 1869069 w 10201626"/>
              <a:gd name="connsiteY8" fmla="*/ 8133929 h 10136191"/>
              <a:gd name="connsiteX9" fmla="*/ 390 w 10201626"/>
              <a:gd name="connsiteY9" fmla="*/ 5015424 h 10136191"/>
              <a:gd name="connsiteX0" fmla="*/ 390 w 10106208"/>
              <a:gd name="connsiteY0" fmla="*/ 5015424 h 10136191"/>
              <a:gd name="connsiteX1" fmla="*/ 1895195 w 10106208"/>
              <a:gd name="connsiteY1" fmla="*/ 1973361 h 10136191"/>
              <a:gd name="connsiteX2" fmla="*/ 5039165 w 10106208"/>
              <a:gd name="connsiteY2" fmla="*/ 264 h 10136191"/>
              <a:gd name="connsiteX3" fmla="*/ 8067923 w 10106208"/>
              <a:gd name="connsiteY3" fmla="*/ 1807075 h 10136191"/>
              <a:gd name="connsiteX4" fmla="*/ 10100538 w 10106208"/>
              <a:gd name="connsiteY4" fmla="*/ 4654536 h 10136191"/>
              <a:gd name="connsiteX5" fmla="*/ 9682369 w 10106208"/>
              <a:gd name="connsiteY5" fmla="*/ 6642291 h 10136191"/>
              <a:gd name="connsiteX6" fmla="*/ 8279896 w 10106208"/>
              <a:gd name="connsiteY6" fmla="*/ 8139865 h 10136191"/>
              <a:gd name="connsiteX7" fmla="*/ 5178562 w 10106208"/>
              <a:gd name="connsiteY7" fmla="*/ 10131776 h 10136191"/>
              <a:gd name="connsiteX8" fmla="*/ 1869069 w 10106208"/>
              <a:gd name="connsiteY8" fmla="*/ 8133929 h 10136191"/>
              <a:gd name="connsiteX9" fmla="*/ 390 w 10106208"/>
              <a:gd name="connsiteY9" fmla="*/ 5015424 h 10136191"/>
              <a:gd name="connsiteX0" fmla="*/ 390 w 10148981"/>
              <a:gd name="connsiteY0" fmla="*/ 5015424 h 10136191"/>
              <a:gd name="connsiteX1" fmla="*/ 1895195 w 10148981"/>
              <a:gd name="connsiteY1" fmla="*/ 1973361 h 10136191"/>
              <a:gd name="connsiteX2" fmla="*/ 5039165 w 10148981"/>
              <a:gd name="connsiteY2" fmla="*/ 264 h 10136191"/>
              <a:gd name="connsiteX3" fmla="*/ 8067923 w 10148981"/>
              <a:gd name="connsiteY3" fmla="*/ 1807075 h 10136191"/>
              <a:gd name="connsiteX4" fmla="*/ 10146000 w 10148981"/>
              <a:gd name="connsiteY4" fmla="*/ 4913898 h 10136191"/>
              <a:gd name="connsiteX5" fmla="*/ 9682369 w 10148981"/>
              <a:gd name="connsiteY5" fmla="*/ 6642291 h 10136191"/>
              <a:gd name="connsiteX6" fmla="*/ 8279896 w 10148981"/>
              <a:gd name="connsiteY6" fmla="*/ 8139865 h 10136191"/>
              <a:gd name="connsiteX7" fmla="*/ 5178562 w 10148981"/>
              <a:gd name="connsiteY7" fmla="*/ 10131776 h 10136191"/>
              <a:gd name="connsiteX8" fmla="*/ 1869069 w 10148981"/>
              <a:gd name="connsiteY8" fmla="*/ 8133929 h 10136191"/>
              <a:gd name="connsiteX9" fmla="*/ 390 w 10148981"/>
              <a:gd name="connsiteY9" fmla="*/ 5015424 h 10136191"/>
              <a:gd name="connsiteX0" fmla="*/ 390 w 10146062"/>
              <a:gd name="connsiteY0" fmla="*/ 5015424 h 10136191"/>
              <a:gd name="connsiteX1" fmla="*/ 1895195 w 10146062"/>
              <a:gd name="connsiteY1" fmla="*/ 1973361 h 10136191"/>
              <a:gd name="connsiteX2" fmla="*/ 5039165 w 10146062"/>
              <a:gd name="connsiteY2" fmla="*/ 264 h 10136191"/>
              <a:gd name="connsiteX3" fmla="*/ 8067923 w 10146062"/>
              <a:gd name="connsiteY3" fmla="*/ 1807075 h 10136191"/>
              <a:gd name="connsiteX4" fmla="*/ 10146000 w 10146062"/>
              <a:gd name="connsiteY4" fmla="*/ 4913898 h 10136191"/>
              <a:gd name="connsiteX5" fmla="*/ 9682369 w 10146062"/>
              <a:gd name="connsiteY5" fmla="*/ 6642291 h 10136191"/>
              <a:gd name="connsiteX6" fmla="*/ 8279896 w 10146062"/>
              <a:gd name="connsiteY6" fmla="*/ 8139865 h 10136191"/>
              <a:gd name="connsiteX7" fmla="*/ 5178562 w 10146062"/>
              <a:gd name="connsiteY7" fmla="*/ 10131776 h 10136191"/>
              <a:gd name="connsiteX8" fmla="*/ 1869069 w 10146062"/>
              <a:gd name="connsiteY8" fmla="*/ 8133929 h 10136191"/>
              <a:gd name="connsiteX9" fmla="*/ 390 w 10146062"/>
              <a:gd name="connsiteY9" fmla="*/ 5015424 h 10136191"/>
              <a:gd name="connsiteX0" fmla="*/ 390 w 10146514"/>
              <a:gd name="connsiteY0" fmla="*/ 5015424 h 10136191"/>
              <a:gd name="connsiteX1" fmla="*/ 1895195 w 10146514"/>
              <a:gd name="connsiteY1" fmla="*/ 1973361 h 10136191"/>
              <a:gd name="connsiteX2" fmla="*/ 5039165 w 10146514"/>
              <a:gd name="connsiteY2" fmla="*/ 264 h 10136191"/>
              <a:gd name="connsiteX3" fmla="*/ 8067923 w 10146514"/>
              <a:gd name="connsiteY3" fmla="*/ 1807075 h 10136191"/>
              <a:gd name="connsiteX4" fmla="*/ 10146000 w 10146514"/>
              <a:gd name="connsiteY4" fmla="*/ 4913898 h 10136191"/>
              <a:gd name="connsiteX5" fmla="*/ 9682369 w 10146514"/>
              <a:gd name="connsiteY5" fmla="*/ 6642291 h 10136191"/>
              <a:gd name="connsiteX6" fmla="*/ 8279896 w 10146514"/>
              <a:gd name="connsiteY6" fmla="*/ 8139865 h 10136191"/>
              <a:gd name="connsiteX7" fmla="*/ 5178562 w 10146514"/>
              <a:gd name="connsiteY7" fmla="*/ 10131776 h 10136191"/>
              <a:gd name="connsiteX8" fmla="*/ 1869069 w 10146514"/>
              <a:gd name="connsiteY8" fmla="*/ 8133929 h 10136191"/>
              <a:gd name="connsiteX9" fmla="*/ 390 w 10146514"/>
              <a:gd name="connsiteY9" fmla="*/ 5015424 h 10136191"/>
              <a:gd name="connsiteX0" fmla="*/ 390 w 10146062"/>
              <a:gd name="connsiteY0" fmla="*/ 5015424 h 10136191"/>
              <a:gd name="connsiteX1" fmla="*/ 1895195 w 10146062"/>
              <a:gd name="connsiteY1" fmla="*/ 1973361 h 10136191"/>
              <a:gd name="connsiteX2" fmla="*/ 5039165 w 10146062"/>
              <a:gd name="connsiteY2" fmla="*/ 264 h 10136191"/>
              <a:gd name="connsiteX3" fmla="*/ 8067923 w 10146062"/>
              <a:gd name="connsiteY3" fmla="*/ 1807075 h 10136191"/>
              <a:gd name="connsiteX4" fmla="*/ 10146000 w 10146062"/>
              <a:gd name="connsiteY4" fmla="*/ 4913898 h 10136191"/>
              <a:gd name="connsiteX5" fmla="*/ 9682369 w 10146062"/>
              <a:gd name="connsiteY5" fmla="*/ 6642291 h 10136191"/>
              <a:gd name="connsiteX6" fmla="*/ 8279896 w 10146062"/>
              <a:gd name="connsiteY6" fmla="*/ 8139865 h 10136191"/>
              <a:gd name="connsiteX7" fmla="*/ 5178562 w 10146062"/>
              <a:gd name="connsiteY7" fmla="*/ 10131776 h 10136191"/>
              <a:gd name="connsiteX8" fmla="*/ 1869069 w 10146062"/>
              <a:gd name="connsiteY8" fmla="*/ 8133929 h 10136191"/>
              <a:gd name="connsiteX9" fmla="*/ 390 w 10146062"/>
              <a:gd name="connsiteY9" fmla="*/ 5015424 h 10136191"/>
              <a:gd name="connsiteX0" fmla="*/ 390 w 10146062"/>
              <a:gd name="connsiteY0" fmla="*/ 5015424 h 10136191"/>
              <a:gd name="connsiteX1" fmla="*/ 1895195 w 10146062"/>
              <a:gd name="connsiteY1" fmla="*/ 1973361 h 10136191"/>
              <a:gd name="connsiteX2" fmla="*/ 5039165 w 10146062"/>
              <a:gd name="connsiteY2" fmla="*/ 264 h 10136191"/>
              <a:gd name="connsiteX3" fmla="*/ 8067923 w 10146062"/>
              <a:gd name="connsiteY3" fmla="*/ 1807075 h 10136191"/>
              <a:gd name="connsiteX4" fmla="*/ 10146000 w 10146062"/>
              <a:gd name="connsiteY4" fmla="*/ 4913898 h 10136191"/>
              <a:gd name="connsiteX5" fmla="*/ 9682369 w 10146062"/>
              <a:gd name="connsiteY5" fmla="*/ 6642291 h 10136191"/>
              <a:gd name="connsiteX6" fmla="*/ 8279896 w 10146062"/>
              <a:gd name="connsiteY6" fmla="*/ 8139865 h 10136191"/>
              <a:gd name="connsiteX7" fmla="*/ 5178562 w 10146062"/>
              <a:gd name="connsiteY7" fmla="*/ 10131776 h 10136191"/>
              <a:gd name="connsiteX8" fmla="*/ 1869069 w 10146062"/>
              <a:gd name="connsiteY8" fmla="*/ 8133929 h 10136191"/>
              <a:gd name="connsiteX9" fmla="*/ 390 w 10146062"/>
              <a:gd name="connsiteY9" fmla="*/ 5015424 h 10136191"/>
              <a:gd name="connsiteX0" fmla="*/ 390 w 10146020"/>
              <a:gd name="connsiteY0" fmla="*/ 5015424 h 10136191"/>
              <a:gd name="connsiteX1" fmla="*/ 1895195 w 10146020"/>
              <a:gd name="connsiteY1" fmla="*/ 1973361 h 10136191"/>
              <a:gd name="connsiteX2" fmla="*/ 5039165 w 10146020"/>
              <a:gd name="connsiteY2" fmla="*/ 264 h 10136191"/>
              <a:gd name="connsiteX3" fmla="*/ 8067923 w 10146020"/>
              <a:gd name="connsiteY3" fmla="*/ 1807075 h 10136191"/>
              <a:gd name="connsiteX4" fmla="*/ 10146000 w 10146020"/>
              <a:gd name="connsiteY4" fmla="*/ 4913898 h 10136191"/>
              <a:gd name="connsiteX5" fmla="*/ 9682369 w 10146020"/>
              <a:gd name="connsiteY5" fmla="*/ 6642291 h 10136191"/>
              <a:gd name="connsiteX6" fmla="*/ 8279896 w 10146020"/>
              <a:gd name="connsiteY6" fmla="*/ 8139865 h 10136191"/>
              <a:gd name="connsiteX7" fmla="*/ 5178562 w 10146020"/>
              <a:gd name="connsiteY7" fmla="*/ 10131776 h 10136191"/>
              <a:gd name="connsiteX8" fmla="*/ 1869069 w 10146020"/>
              <a:gd name="connsiteY8" fmla="*/ 8133929 h 10136191"/>
              <a:gd name="connsiteX9" fmla="*/ 390 w 10146020"/>
              <a:gd name="connsiteY9" fmla="*/ 5015424 h 10136191"/>
              <a:gd name="connsiteX0" fmla="*/ 390 w 10146020"/>
              <a:gd name="connsiteY0" fmla="*/ 5015424 h 10136191"/>
              <a:gd name="connsiteX1" fmla="*/ 1895195 w 10146020"/>
              <a:gd name="connsiteY1" fmla="*/ 1973361 h 10136191"/>
              <a:gd name="connsiteX2" fmla="*/ 5039165 w 10146020"/>
              <a:gd name="connsiteY2" fmla="*/ 264 h 10136191"/>
              <a:gd name="connsiteX3" fmla="*/ 8067923 w 10146020"/>
              <a:gd name="connsiteY3" fmla="*/ 1807075 h 10136191"/>
              <a:gd name="connsiteX4" fmla="*/ 10146000 w 10146020"/>
              <a:gd name="connsiteY4" fmla="*/ 4913898 h 10136191"/>
              <a:gd name="connsiteX5" fmla="*/ 9682369 w 10146020"/>
              <a:gd name="connsiteY5" fmla="*/ 6642291 h 10136191"/>
              <a:gd name="connsiteX6" fmla="*/ 8279896 w 10146020"/>
              <a:gd name="connsiteY6" fmla="*/ 8139865 h 10136191"/>
              <a:gd name="connsiteX7" fmla="*/ 5178562 w 10146020"/>
              <a:gd name="connsiteY7" fmla="*/ 10131776 h 10136191"/>
              <a:gd name="connsiteX8" fmla="*/ 1869069 w 10146020"/>
              <a:gd name="connsiteY8" fmla="*/ 8133929 h 10136191"/>
              <a:gd name="connsiteX9" fmla="*/ 390 w 10146020"/>
              <a:gd name="connsiteY9" fmla="*/ 5015424 h 10136191"/>
              <a:gd name="connsiteX0" fmla="*/ 390 w 10146062"/>
              <a:gd name="connsiteY0" fmla="*/ 5015424 h 10136191"/>
              <a:gd name="connsiteX1" fmla="*/ 1895195 w 10146062"/>
              <a:gd name="connsiteY1" fmla="*/ 1973361 h 10136191"/>
              <a:gd name="connsiteX2" fmla="*/ 5039165 w 10146062"/>
              <a:gd name="connsiteY2" fmla="*/ 264 h 10136191"/>
              <a:gd name="connsiteX3" fmla="*/ 8067923 w 10146062"/>
              <a:gd name="connsiteY3" fmla="*/ 1807075 h 10136191"/>
              <a:gd name="connsiteX4" fmla="*/ 10146000 w 10146062"/>
              <a:gd name="connsiteY4" fmla="*/ 4913898 h 10136191"/>
              <a:gd name="connsiteX5" fmla="*/ 9682369 w 10146062"/>
              <a:gd name="connsiteY5" fmla="*/ 6642291 h 10136191"/>
              <a:gd name="connsiteX6" fmla="*/ 8279896 w 10146062"/>
              <a:gd name="connsiteY6" fmla="*/ 8139865 h 10136191"/>
              <a:gd name="connsiteX7" fmla="*/ 5178562 w 10146062"/>
              <a:gd name="connsiteY7" fmla="*/ 10131776 h 10136191"/>
              <a:gd name="connsiteX8" fmla="*/ 1869069 w 10146062"/>
              <a:gd name="connsiteY8" fmla="*/ 8133929 h 10136191"/>
              <a:gd name="connsiteX9" fmla="*/ 390 w 10146062"/>
              <a:gd name="connsiteY9" fmla="*/ 5015424 h 10136191"/>
              <a:gd name="connsiteX0" fmla="*/ 390 w 10218833"/>
              <a:gd name="connsiteY0" fmla="*/ 5015747 h 10136514"/>
              <a:gd name="connsiteX1" fmla="*/ 1895195 w 10218833"/>
              <a:gd name="connsiteY1" fmla="*/ 1973684 h 10136514"/>
              <a:gd name="connsiteX2" fmla="*/ 5039165 w 10218833"/>
              <a:gd name="connsiteY2" fmla="*/ 587 h 10136514"/>
              <a:gd name="connsiteX3" fmla="*/ 8074417 w 10218833"/>
              <a:gd name="connsiteY3" fmla="*/ 1787947 h 10136514"/>
              <a:gd name="connsiteX4" fmla="*/ 10146000 w 10218833"/>
              <a:gd name="connsiteY4" fmla="*/ 4914221 h 10136514"/>
              <a:gd name="connsiteX5" fmla="*/ 9682369 w 10218833"/>
              <a:gd name="connsiteY5" fmla="*/ 6642614 h 10136514"/>
              <a:gd name="connsiteX6" fmla="*/ 8279896 w 10218833"/>
              <a:gd name="connsiteY6" fmla="*/ 8140188 h 10136514"/>
              <a:gd name="connsiteX7" fmla="*/ 5178562 w 10218833"/>
              <a:gd name="connsiteY7" fmla="*/ 10132099 h 10136514"/>
              <a:gd name="connsiteX8" fmla="*/ 1869069 w 10218833"/>
              <a:gd name="connsiteY8" fmla="*/ 8134252 h 10136514"/>
              <a:gd name="connsiteX9" fmla="*/ 390 w 10218833"/>
              <a:gd name="connsiteY9" fmla="*/ 5015747 h 10136514"/>
              <a:gd name="connsiteX0" fmla="*/ 390 w 10218833"/>
              <a:gd name="connsiteY0" fmla="*/ 5015825 h 10136592"/>
              <a:gd name="connsiteX1" fmla="*/ 1895195 w 10218833"/>
              <a:gd name="connsiteY1" fmla="*/ 1973762 h 10136592"/>
              <a:gd name="connsiteX2" fmla="*/ 5039165 w 10218833"/>
              <a:gd name="connsiteY2" fmla="*/ 665 h 10136592"/>
              <a:gd name="connsiteX3" fmla="*/ 8074417 w 10218833"/>
              <a:gd name="connsiteY3" fmla="*/ 1788025 h 10136592"/>
              <a:gd name="connsiteX4" fmla="*/ 10146000 w 10218833"/>
              <a:gd name="connsiteY4" fmla="*/ 4914299 h 10136592"/>
              <a:gd name="connsiteX5" fmla="*/ 9682369 w 10218833"/>
              <a:gd name="connsiteY5" fmla="*/ 6642692 h 10136592"/>
              <a:gd name="connsiteX6" fmla="*/ 8279896 w 10218833"/>
              <a:gd name="connsiteY6" fmla="*/ 8140266 h 10136592"/>
              <a:gd name="connsiteX7" fmla="*/ 5178562 w 10218833"/>
              <a:gd name="connsiteY7" fmla="*/ 10132177 h 10136592"/>
              <a:gd name="connsiteX8" fmla="*/ 1869069 w 10218833"/>
              <a:gd name="connsiteY8" fmla="*/ 8134330 h 10136592"/>
              <a:gd name="connsiteX9" fmla="*/ 390 w 10218833"/>
              <a:gd name="connsiteY9" fmla="*/ 5015825 h 10136592"/>
              <a:gd name="connsiteX0" fmla="*/ 390 w 10218833"/>
              <a:gd name="connsiteY0" fmla="*/ 5015179 h 10135946"/>
              <a:gd name="connsiteX1" fmla="*/ 1895195 w 10218833"/>
              <a:gd name="connsiteY1" fmla="*/ 1973116 h 10135946"/>
              <a:gd name="connsiteX2" fmla="*/ 5039165 w 10218833"/>
              <a:gd name="connsiteY2" fmla="*/ 19 h 10135946"/>
              <a:gd name="connsiteX3" fmla="*/ 8074417 w 10218833"/>
              <a:gd name="connsiteY3" fmla="*/ 1787379 h 10135946"/>
              <a:gd name="connsiteX4" fmla="*/ 10146000 w 10218833"/>
              <a:gd name="connsiteY4" fmla="*/ 4913653 h 10135946"/>
              <a:gd name="connsiteX5" fmla="*/ 9682369 w 10218833"/>
              <a:gd name="connsiteY5" fmla="*/ 6642046 h 10135946"/>
              <a:gd name="connsiteX6" fmla="*/ 8279896 w 10218833"/>
              <a:gd name="connsiteY6" fmla="*/ 8139620 h 10135946"/>
              <a:gd name="connsiteX7" fmla="*/ 5178562 w 10218833"/>
              <a:gd name="connsiteY7" fmla="*/ 10131531 h 10135946"/>
              <a:gd name="connsiteX8" fmla="*/ 1869069 w 10218833"/>
              <a:gd name="connsiteY8" fmla="*/ 8133684 h 10135946"/>
              <a:gd name="connsiteX9" fmla="*/ 390 w 10218833"/>
              <a:gd name="connsiteY9" fmla="*/ 5015179 h 10135946"/>
              <a:gd name="connsiteX0" fmla="*/ 390 w 10218833"/>
              <a:gd name="connsiteY0" fmla="*/ 5015637 h 10136404"/>
              <a:gd name="connsiteX1" fmla="*/ 1895195 w 10218833"/>
              <a:gd name="connsiteY1" fmla="*/ 1973574 h 10136404"/>
              <a:gd name="connsiteX2" fmla="*/ 5039165 w 10218833"/>
              <a:gd name="connsiteY2" fmla="*/ 477 h 10136404"/>
              <a:gd name="connsiteX3" fmla="*/ 8074417 w 10218833"/>
              <a:gd name="connsiteY3" fmla="*/ 1787837 h 10136404"/>
              <a:gd name="connsiteX4" fmla="*/ 10146000 w 10218833"/>
              <a:gd name="connsiteY4" fmla="*/ 4914111 h 10136404"/>
              <a:gd name="connsiteX5" fmla="*/ 9682369 w 10218833"/>
              <a:gd name="connsiteY5" fmla="*/ 6642504 h 10136404"/>
              <a:gd name="connsiteX6" fmla="*/ 8279896 w 10218833"/>
              <a:gd name="connsiteY6" fmla="*/ 8140078 h 10136404"/>
              <a:gd name="connsiteX7" fmla="*/ 5178562 w 10218833"/>
              <a:gd name="connsiteY7" fmla="*/ 10131989 h 10136404"/>
              <a:gd name="connsiteX8" fmla="*/ 1869069 w 10218833"/>
              <a:gd name="connsiteY8" fmla="*/ 8134142 h 10136404"/>
              <a:gd name="connsiteX9" fmla="*/ 390 w 10218833"/>
              <a:gd name="connsiteY9" fmla="*/ 5015637 h 10136404"/>
              <a:gd name="connsiteX0" fmla="*/ 390 w 10218833"/>
              <a:gd name="connsiteY0" fmla="*/ 5015162 h 10135929"/>
              <a:gd name="connsiteX1" fmla="*/ 1895195 w 10218833"/>
              <a:gd name="connsiteY1" fmla="*/ 1973099 h 10135929"/>
              <a:gd name="connsiteX2" fmla="*/ 5039165 w 10218833"/>
              <a:gd name="connsiteY2" fmla="*/ 2 h 10135929"/>
              <a:gd name="connsiteX3" fmla="*/ 8074417 w 10218833"/>
              <a:gd name="connsiteY3" fmla="*/ 1787362 h 10135929"/>
              <a:gd name="connsiteX4" fmla="*/ 10146000 w 10218833"/>
              <a:gd name="connsiteY4" fmla="*/ 4913636 h 10135929"/>
              <a:gd name="connsiteX5" fmla="*/ 9682369 w 10218833"/>
              <a:gd name="connsiteY5" fmla="*/ 6642029 h 10135929"/>
              <a:gd name="connsiteX6" fmla="*/ 8279896 w 10218833"/>
              <a:gd name="connsiteY6" fmla="*/ 8139603 h 10135929"/>
              <a:gd name="connsiteX7" fmla="*/ 5178562 w 10218833"/>
              <a:gd name="connsiteY7" fmla="*/ 10131514 h 10135929"/>
              <a:gd name="connsiteX8" fmla="*/ 1869069 w 10218833"/>
              <a:gd name="connsiteY8" fmla="*/ 8133667 h 10135929"/>
              <a:gd name="connsiteX9" fmla="*/ 390 w 10218833"/>
              <a:gd name="connsiteY9" fmla="*/ 5015162 h 10135929"/>
              <a:gd name="connsiteX0" fmla="*/ 390 w 10218833"/>
              <a:gd name="connsiteY0" fmla="*/ 5015162 h 10135929"/>
              <a:gd name="connsiteX1" fmla="*/ 1895195 w 10218833"/>
              <a:gd name="connsiteY1" fmla="*/ 1973099 h 10135929"/>
              <a:gd name="connsiteX2" fmla="*/ 5039165 w 10218833"/>
              <a:gd name="connsiteY2" fmla="*/ 2 h 10135929"/>
              <a:gd name="connsiteX3" fmla="*/ 8074417 w 10218833"/>
              <a:gd name="connsiteY3" fmla="*/ 1787362 h 10135929"/>
              <a:gd name="connsiteX4" fmla="*/ 10146000 w 10218833"/>
              <a:gd name="connsiteY4" fmla="*/ 4913636 h 10135929"/>
              <a:gd name="connsiteX5" fmla="*/ 9682369 w 10218833"/>
              <a:gd name="connsiteY5" fmla="*/ 6642029 h 10135929"/>
              <a:gd name="connsiteX6" fmla="*/ 8279896 w 10218833"/>
              <a:gd name="connsiteY6" fmla="*/ 8139603 h 10135929"/>
              <a:gd name="connsiteX7" fmla="*/ 5178562 w 10218833"/>
              <a:gd name="connsiteY7" fmla="*/ 10131514 h 10135929"/>
              <a:gd name="connsiteX8" fmla="*/ 1869069 w 10218833"/>
              <a:gd name="connsiteY8" fmla="*/ 8133667 h 10135929"/>
              <a:gd name="connsiteX9" fmla="*/ 390 w 10218833"/>
              <a:gd name="connsiteY9" fmla="*/ 5015162 h 10135929"/>
              <a:gd name="connsiteX0" fmla="*/ 390 w 10156825"/>
              <a:gd name="connsiteY0" fmla="*/ 5015162 h 10135929"/>
              <a:gd name="connsiteX1" fmla="*/ 1895195 w 10156825"/>
              <a:gd name="connsiteY1" fmla="*/ 1973099 h 10135929"/>
              <a:gd name="connsiteX2" fmla="*/ 5039165 w 10156825"/>
              <a:gd name="connsiteY2" fmla="*/ 2 h 10135929"/>
              <a:gd name="connsiteX3" fmla="*/ 8074417 w 10156825"/>
              <a:gd name="connsiteY3" fmla="*/ 1787362 h 10135929"/>
              <a:gd name="connsiteX4" fmla="*/ 10061209 w 10156825"/>
              <a:gd name="connsiteY4" fmla="*/ 4321069 h 10135929"/>
              <a:gd name="connsiteX5" fmla="*/ 9682369 w 10156825"/>
              <a:gd name="connsiteY5" fmla="*/ 6642029 h 10135929"/>
              <a:gd name="connsiteX6" fmla="*/ 8279896 w 10156825"/>
              <a:gd name="connsiteY6" fmla="*/ 8139603 h 10135929"/>
              <a:gd name="connsiteX7" fmla="*/ 5178562 w 10156825"/>
              <a:gd name="connsiteY7" fmla="*/ 10131514 h 10135929"/>
              <a:gd name="connsiteX8" fmla="*/ 1869069 w 10156825"/>
              <a:gd name="connsiteY8" fmla="*/ 8133667 h 10135929"/>
              <a:gd name="connsiteX9" fmla="*/ 390 w 10156825"/>
              <a:gd name="connsiteY9" fmla="*/ 5015162 h 10135929"/>
              <a:gd name="connsiteX0" fmla="*/ 390 w 10159874"/>
              <a:gd name="connsiteY0" fmla="*/ 5015162 h 10135929"/>
              <a:gd name="connsiteX1" fmla="*/ 1895195 w 10159874"/>
              <a:gd name="connsiteY1" fmla="*/ 1973099 h 10135929"/>
              <a:gd name="connsiteX2" fmla="*/ 5039165 w 10159874"/>
              <a:gd name="connsiteY2" fmla="*/ 2 h 10135929"/>
              <a:gd name="connsiteX3" fmla="*/ 8074417 w 10159874"/>
              <a:gd name="connsiteY3" fmla="*/ 1787362 h 10135929"/>
              <a:gd name="connsiteX4" fmla="*/ 10061209 w 10159874"/>
              <a:gd name="connsiteY4" fmla="*/ 4321069 h 10135929"/>
              <a:gd name="connsiteX5" fmla="*/ 9682369 w 10159874"/>
              <a:gd name="connsiteY5" fmla="*/ 6642029 h 10135929"/>
              <a:gd name="connsiteX6" fmla="*/ 8279896 w 10159874"/>
              <a:gd name="connsiteY6" fmla="*/ 8139603 h 10135929"/>
              <a:gd name="connsiteX7" fmla="*/ 5178562 w 10159874"/>
              <a:gd name="connsiteY7" fmla="*/ 10131514 h 10135929"/>
              <a:gd name="connsiteX8" fmla="*/ 1869069 w 10159874"/>
              <a:gd name="connsiteY8" fmla="*/ 8133667 h 10135929"/>
              <a:gd name="connsiteX9" fmla="*/ 390 w 10159874"/>
              <a:gd name="connsiteY9" fmla="*/ 5015162 h 10135929"/>
              <a:gd name="connsiteX0" fmla="*/ 390 w 10159874"/>
              <a:gd name="connsiteY0" fmla="*/ 5015162 h 10135929"/>
              <a:gd name="connsiteX1" fmla="*/ 1895195 w 10159874"/>
              <a:gd name="connsiteY1" fmla="*/ 1973099 h 10135929"/>
              <a:gd name="connsiteX2" fmla="*/ 5039165 w 10159874"/>
              <a:gd name="connsiteY2" fmla="*/ 2 h 10135929"/>
              <a:gd name="connsiteX3" fmla="*/ 8074417 w 10159874"/>
              <a:gd name="connsiteY3" fmla="*/ 1787362 h 10135929"/>
              <a:gd name="connsiteX4" fmla="*/ 10061209 w 10159874"/>
              <a:gd name="connsiteY4" fmla="*/ 4321069 h 10135929"/>
              <a:gd name="connsiteX5" fmla="*/ 9682369 w 10159874"/>
              <a:gd name="connsiteY5" fmla="*/ 6642029 h 10135929"/>
              <a:gd name="connsiteX6" fmla="*/ 8279896 w 10159874"/>
              <a:gd name="connsiteY6" fmla="*/ 8139603 h 10135929"/>
              <a:gd name="connsiteX7" fmla="*/ 5178562 w 10159874"/>
              <a:gd name="connsiteY7" fmla="*/ 10131514 h 10135929"/>
              <a:gd name="connsiteX8" fmla="*/ 1869069 w 10159874"/>
              <a:gd name="connsiteY8" fmla="*/ 8133667 h 10135929"/>
              <a:gd name="connsiteX9" fmla="*/ 390 w 10159874"/>
              <a:gd name="connsiteY9" fmla="*/ 5015162 h 10135929"/>
              <a:gd name="connsiteX0" fmla="*/ 385 w 10159869"/>
              <a:gd name="connsiteY0" fmla="*/ 5015162 h 10136006"/>
              <a:gd name="connsiteX1" fmla="*/ 1895190 w 10159869"/>
              <a:gd name="connsiteY1" fmla="*/ 1973099 h 10136006"/>
              <a:gd name="connsiteX2" fmla="*/ 5039160 w 10159869"/>
              <a:gd name="connsiteY2" fmla="*/ 2 h 10136006"/>
              <a:gd name="connsiteX3" fmla="*/ 8074412 w 10159869"/>
              <a:gd name="connsiteY3" fmla="*/ 1787362 h 10136006"/>
              <a:gd name="connsiteX4" fmla="*/ 10061204 w 10159869"/>
              <a:gd name="connsiteY4" fmla="*/ 4321069 h 10136006"/>
              <a:gd name="connsiteX5" fmla="*/ 9682364 w 10159869"/>
              <a:gd name="connsiteY5" fmla="*/ 6642029 h 10136006"/>
              <a:gd name="connsiteX6" fmla="*/ 8279891 w 10159869"/>
              <a:gd name="connsiteY6" fmla="*/ 8139603 h 10136006"/>
              <a:gd name="connsiteX7" fmla="*/ 5178557 w 10159869"/>
              <a:gd name="connsiteY7" fmla="*/ 10131514 h 10136006"/>
              <a:gd name="connsiteX8" fmla="*/ 1869064 w 10159869"/>
              <a:gd name="connsiteY8" fmla="*/ 8133667 h 10136006"/>
              <a:gd name="connsiteX9" fmla="*/ 385 w 10159869"/>
              <a:gd name="connsiteY9" fmla="*/ 5015162 h 10136006"/>
              <a:gd name="connsiteX0" fmla="*/ 385 w 10159869"/>
              <a:gd name="connsiteY0" fmla="*/ 5015162 h 10135891"/>
              <a:gd name="connsiteX1" fmla="*/ 1895190 w 10159869"/>
              <a:gd name="connsiteY1" fmla="*/ 1973099 h 10135891"/>
              <a:gd name="connsiteX2" fmla="*/ 5039160 w 10159869"/>
              <a:gd name="connsiteY2" fmla="*/ 2 h 10135891"/>
              <a:gd name="connsiteX3" fmla="*/ 8074412 w 10159869"/>
              <a:gd name="connsiteY3" fmla="*/ 1787362 h 10135891"/>
              <a:gd name="connsiteX4" fmla="*/ 10061204 w 10159869"/>
              <a:gd name="connsiteY4" fmla="*/ 4321069 h 10135891"/>
              <a:gd name="connsiteX5" fmla="*/ 9682364 w 10159869"/>
              <a:gd name="connsiteY5" fmla="*/ 6642029 h 10135891"/>
              <a:gd name="connsiteX6" fmla="*/ 8279891 w 10159869"/>
              <a:gd name="connsiteY6" fmla="*/ 8139603 h 10135891"/>
              <a:gd name="connsiteX7" fmla="*/ 5178557 w 10159869"/>
              <a:gd name="connsiteY7" fmla="*/ 10131514 h 10135891"/>
              <a:gd name="connsiteX8" fmla="*/ 1869064 w 10159869"/>
              <a:gd name="connsiteY8" fmla="*/ 8133667 h 10135891"/>
              <a:gd name="connsiteX9" fmla="*/ 385 w 10159869"/>
              <a:gd name="connsiteY9" fmla="*/ 5015162 h 10135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159869" h="10135891">
                <a:moveTo>
                  <a:pt x="385" y="5015162"/>
                </a:moveTo>
                <a:cubicBezTo>
                  <a:pt x="22934" y="3497975"/>
                  <a:pt x="1088954" y="2837629"/>
                  <a:pt x="1895190" y="1973099"/>
                </a:cubicBezTo>
                <a:cubicBezTo>
                  <a:pt x="2822504" y="1130285"/>
                  <a:pt x="3502711" y="-1462"/>
                  <a:pt x="5039160" y="2"/>
                </a:cubicBezTo>
                <a:cubicBezTo>
                  <a:pt x="6575609" y="1466"/>
                  <a:pt x="7293162" y="1031871"/>
                  <a:pt x="8074412" y="1787362"/>
                </a:cubicBezTo>
                <a:cubicBezTo>
                  <a:pt x="8922400" y="2636651"/>
                  <a:pt x="9786001" y="3288795"/>
                  <a:pt x="10061204" y="4321069"/>
                </a:cubicBezTo>
                <a:cubicBezTo>
                  <a:pt x="10336407" y="5353343"/>
                  <a:pt x="9979249" y="6171180"/>
                  <a:pt x="9682364" y="6642029"/>
                </a:cubicBezTo>
                <a:cubicBezTo>
                  <a:pt x="9385479" y="7112878"/>
                  <a:pt x="8930578" y="7471689"/>
                  <a:pt x="8279891" y="8139603"/>
                </a:cubicBezTo>
                <a:cubicBezTo>
                  <a:pt x="7004670" y="9324142"/>
                  <a:pt x="6673468" y="10046470"/>
                  <a:pt x="5178557" y="10131514"/>
                </a:cubicBezTo>
                <a:cubicBezTo>
                  <a:pt x="3683646" y="10216558"/>
                  <a:pt x="2786820" y="9045090"/>
                  <a:pt x="1869064" y="8133667"/>
                </a:cubicBezTo>
                <a:cubicBezTo>
                  <a:pt x="951308" y="7222244"/>
                  <a:pt x="-22164" y="6532349"/>
                  <a:pt x="385" y="5015162"/>
                </a:cubicBezTo>
                <a:close/>
              </a:path>
            </a:pathLst>
          </a:custGeom>
          <a:noFill/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44" name="Shape 54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6CB4B4D-7CA3-9044-876B-883B54F8677D}" type="slidenum">
              <a:rPr lang="en-US" altLang="zh-CN" smtClean="0"/>
              <a:pPr/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862427303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eam (1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>
            <a:spLocks noGrp="1"/>
          </p:cNvSpPr>
          <p:nvPr>
            <p:ph type="pic" sz="quarter" idx="13"/>
          </p:nvPr>
        </p:nvSpPr>
        <p:spPr>
          <a:xfrm>
            <a:off x="1894" y="4461378"/>
            <a:ext cx="4064001" cy="240423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>
            <a:lvl1pPr>
              <a:defRPr/>
            </a:lvl1pPr>
          </a:lstStyle>
          <a:p>
            <a:endParaRPr dirty="0"/>
          </a:p>
        </p:txBody>
      </p:sp>
      <p:sp>
        <p:nvSpPr>
          <p:cNvPr id="108" name="Shape 108"/>
          <p:cNvSpPr>
            <a:spLocks noGrp="1"/>
          </p:cNvSpPr>
          <p:nvPr>
            <p:ph type="pic" sz="quarter" idx="14"/>
          </p:nvPr>
        </p:nvSpPr>
        <p:spPr>
          <a:xfrm>
            <a:off x="4063000" y="4461217"/>
            <a:ext cx="4064001" cy="2404386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>
            <a:lvl1pPr>
              <a:defRPr/>
            </a:lvl1pPr>
          </a:lstStyle>
          <a:p>
            <a:endParaRPr dirty="0"/>
          </a:p>
        </p:txBody>
      </p:sp>
      <p:sp>
        <p:nvSpPr>
          <p:cNvPr id="109" name="Shape 109"/>
          <p:cNvSpPr>
            <a:spLocks noGrp="1"/>
          </p:cNvSpPr>
          <p:nvPr>
            <p:ph type="pic" sz="quarter" idx="15"/>
          </p:nvPr>
        </p:nvSpPr>
        <p:spPr>
          <a:xfrm>
            <a:off x="8126615" y="4460547"/>
            <a:ext cx="4064001" cy="2405056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>
            <a:lvl1pPr>
              <a:defRPr/>
            </a:lvl1pPr>
          </a:lstStyle>
          <a:p>
            <a:endParaRPr dirty="0"/>
          </a:p>
        </p:txBody>
      </p:sp>
      <p:sp>
        <p:nvSpPr>
          <p:cNvPr id="110" name="Shape 110"/>
          <p:cNvSpPr>
            <a:spLocks noGrp="1"/>
          </p:cNvSpPr>
          <p:nvPr>
            <p:ph type="body" sz="quarter" idx="1" hasCustomPrompt="1"/>
          </p:nvPr>
        </p:nvSpPr>
        <p:spPr>
          <a:xfrm>
            <a:off x="4048472" y="2341767"/>
            <a:ext cx="4095056" cy="898859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ctr">
              <a:lnSpc>
                <a:spcPct val="150000"/>
              </a:lnSpc>
              <a:spcBef>
                <a:spcPts val="0"/>
              </a:spcBef>
              <a:buSzTx/>
              <a:buNone/>
              <a:defRPr/>
            </a:lvl1pPr>
            <a:lvl2pPr marL="0" indent="114300" algn="ctr">
              <a:lnSpc>
                <a:spcPct val="150000"/>
              </a:lnSpc>
              <a:spcBef>
                <a:spcPts val="0"/>
              </a:spcBef>
              <a:buSzTx/>
              <a:buNone/>
              <a:defRPr/>
            </a:lvl2pPr>
            <a:lvl3pPr marL="0" indent="228600" algn="ctr">
              <a:lnSpc>
                <a:spcPct val="150000"/>
              </a:lnSpc>
              <a:spcBef>
                <a:spcPts val="0"/>
              </a:spcBef>
              <a:buSzTx/>
              <a:buNone/>
              <a:defRPr/>
            </a:lvl3pPr>
            <a:lvl4pPr marL="0" indent="342900" algn="ctr">
              <a:lnSpc>
                <a:spcPct val="150000"/>
              </a:lnSpc>
              <a:spcBef>
                <a:spcPts val="0"/>
              </a:spcBef>
              <a:buSzTx/>
              <a:buNone/>
            </a:lvl4pPr>
            <a:lvl5pPr marL="0" indent="457200" algn="ctr">
              <a:lnSpc>
                <a:spcPct val="150000"/>
              </a:lnSpc>
              <a:spcBef>
                <a:spcPts val="0"/>
              </a:spcBef>
              <a:buSzTx/>
              <a:buNone/>
            </a:lvl5pPr>
          </a:lstStyle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</p:txBody>
      </p:sp>
      <p:sp>
        <p:nvSpPr>
          <p:cNvPr id="111" name="Shape 111"/>
          <p:cNvSpPr>
            <a:spLocks noGrp="1"/>
          </p:cNvSpPr>
          <p:nvPr>
            <p:ph type="title"/>
          </p:nvPr>
        </p:nvSpPr>
        <p:spPr>
          <a:xfrm>
            <a:off x="2848339" y="788620"/>
            <a:ext cx="6495323" cy="853216"/>
          </a:xfrm>
          <a:prstGeom prst="rect">
            <a:avLst/>
          </a:prstGeom>
        </p:spPr>
        <p:txBody>
          <a:bodyPr/>
          <a:lstStyle>
            <a:lvl1pPr>
              <a:defRPr sz="3500"/>
            </a:lvl1pPr>
          </a:lstStyle>
          <a:p>
            <a:r>
              <a:rPr dirty="0"/>
              <a:t>Title Text</a:t>
            </a:r>
          </a:p>
        </p:txBody>
      </p:sp>
      <p:sp>
        <p:nvSpPr>
          <p:cNvPr id="112" name="Shape 112"/>
          <p:cNvSpPr/>
          <p:nvPr/>
        </p:nvSpPr>
        <p:spPr>
          <a:xfrm>
            <a:off x="5368164" y="1898060"/>
            <a:ext cx="539675" cy="1"/>
          </a:xfrm>
          <a:prstGeom prst="line">
            <a:avLst/>
          </a:prstGeom>
          <a:ln w="63500">
            <a:solidFill>
              <a:srgbClr val="E8E9EB"/>
            </a:solidFill>
            <a:miter lim="400000"/>
          </a:ln>
        </p:spPr>
        <p:txBody>
          <a:bodyPr lIns="25400" tIns="25400" rIns="25400" bIns="25400" anchor="ctr"/>
          <a:lstStyle/>
          <a:p>
            <a:pPr>
              <a:lnSpc>
                <a:spcPct val="100000"/>
              </a:lnSpc>
              <a:defRPr sz="3200">
                <a:solidFill>
                  <a:srgbClr val="000000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600"/>
          </a:p>
        </p:txBody>
      </p:sp>
      <p:sp>
        <p:nvSpPr>
          <p:cNvPr id="113" name="Shape 113"/>
          <p:cNvSpPr/>
          <p:nvPr/>
        </p:nvSpPr>
        <p:spPr>
          <a:xfrm>
            <a:off x="5902106" y="1882225"/>
            <a:ext cx="921731" cy="31751"/>
          </a:xfrm>
          <a:prstGeom prst="rect">
            <a:avLst/>
          </a:prstGeom>
          <a:gradFill>
            <a:gsLst>
              <a:gs pos="0">
                <a:srgbClr val="4875D8"/>
              </a:gs>
              <a:gs pos="30789">
                <a:srgbClr val="7AAAE8"/>
              </a:gs>
              <a:gs pos="72165">
                <a:srgbClr val="75BDEA"/>
              </a:gs>
              <a:gs pos="100000">
                <a:srgbClr val="81E0F1"/>
              </a:gs>
            </a:gsLst>
            <a:lin ang="9203766"/>
          </a:gra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lnSpc>
                <a:spcPct val="100000"/>
              </a:lnSpc>
              <a:defRPr sz="3200">
                <a:solidFill>
                  <a:srgbClr val="FFFFFF"/>
                </a:solidFill>
              </a:defRPr>
            </a:pPr>
            <a:endParaRPr sz="1600" dirty="0">
              <a:latin typeface="仓耳玄三M W05" panose="02020400000000000000" pitchFamily="18" charset="-122"/>
              <a:ea typeface="仓耳玄三M W05" panose="02020400000000000000" pitchFamily="18" charset="-122"/>
            </a:endParaRPr>
          </a:p>
        </p:txBody>
      </p:sp>
      <p:sp>
        <p:nvSpPr>
          <p:cNvPr id="114" name="Shape 114"/>
          <p:cNvSpPr>
            <a:spLocks noGrp="1"/>
          </p:cNvSpPr>
          <p:nvPr>
            <p:ph type="sldNum" sz="quarter" idx="2"/>
          </p:nvPr>
        </p:nvSpPr>
        <p:spPr>
          <a:xfrm>
            <a:off x="9820787" y="4632180"/>
            <a:ext cx="1572546" cy="1256754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rgbClr val="43474F"/>
                </a:solidFill>
              </a:defRPr>
            </a:lvl1pPr>
          </a:lstStyle>
          <a:p>
            <a:fld id="{86CB4B4D-7CA3-9044-876B-883B54F8677D}" type="slidenum">
              <a:rPr lang="en-US" altLang="zh-CN" smtClean="0"/>
              <a:pPr/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130503114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6471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4221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5326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0A2AD-B2CE-DC4F-8015-E18525983D45}" type="datetimeFigureOut">
              <a:rPr kumimoji="1" lang="zh-CN" altLang="en-US" smtClean="0"/>
              <a:t>2021/1/26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CDFA6-1E83-B64A-81A1-D9DB674537E5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72752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0A2AD-B2CE-DC4F-8015-E18525983D45}" type="datetimeFigureOut">
              <a:rPr kumimoji="1" lang="zh-CN" altLang="en-US" smtClean="0"/>
              <a:t>2021/1/26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CDFA6-1E83-B64A-81A1-D9DB674537E5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2802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0A2AD-B2CE-DC4F-8015-E18525983D45}" type="datetimeFigureOut">
              <a:rPr kumimoji="1" lang="zh-CN" altLang="en-US" smtClean="0"/>
              <a:t>2021/1/26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CDFA6-1E83-B64A-81A1-D9DB674537E5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8774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0A2AD-B2CE-DC4F-8015-E18525983D45}" type="datetimeFigureOut">
              <a:rPr kumimoji="1" lang="zh-CN" altLang="en-US" smtClean="0"/>
              <a:t>2021/1/26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CDFA6-1E83-B64A-81A1-D9DB674537E5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343945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00A2AD-B2CE-DC4F-8015-E18525983D45}" type="datetimeFigureOut">
              <a:rPr kumimoji="1" lang="zh-CN" altLang="en-US" smtClean="0"/>
              <a:t>2021/1/26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CDFA6-1E83-B64A-81A1-D9DB674537E5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55641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00A2AD-B2CE-DC4F-8015-E18525983D45}" type="datetimeFigureOut">
              <a:rPr kumimoji="1" lang="zh-CN" altLang="en-US" smtClean="0"/>
              <a:t>2021/1/26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CCDFA6-1E83-B64A-81A1-D9DB674537E5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134571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1" r:id="rId11"/>
    <p:sldLayoutId id="2147483662" r:id="rId12"/>
    <p:sldLayoutId id="2147483663" r:id="rId13"/>
    <p:sldLayoutId id="2147483664" r:id="rId14"/>
  </p:sldLayoutIdLst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F1E949A6-F79C-AF46-9C13-65A23124D086}"/>
              </a:ext>
            </a:extLst>
          </p:cNvPr>
          <p:cNvSpPr txBox="1"/>
          <p:nvPr/>
        </p:nvSpPr>
        <p:spPr>
          <a:xfrm>
            <a:off x="2920998" y="2557670"/>
            <a:ext cx="684033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6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工作总结</a:t>
            </a:r>
            <a:r>
              <a:rPr kumimoji="1" lang="en-US" altLang="zh-CN" sz="6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PPT</a:t>
            </a:r>
            <a:r>
              <a:rPr kumimoji="1" lang="zh-CN" altLang="en-US" sz="6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模板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AC6A7D58-5285-E04F-A0D3-B59AB72428DA}"/>
              </a:ext>
            </a:extLst>
          </p:cNvPr>
          <p:cNvSpPr txBox="1"/>
          <p:nvPr/>
        </p:nvSpPr>
        <p:spPr>
          <a:xfrm>
            <a:off x="5115339" y="1944684"/>
            <a:ext cx="24516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202X</a:t>
            </a:r>
            <a:r>
              <a:rPr kumimoji="1"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年</a:t>
            </a:r>
            <a:r>
              <a:rPr kumimoji="1"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XX</a:t>
            </a:r>
            <a:r>
              <a: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月</a:t>
            </a:r>
            <a:r>
              <a:rPr kumimoji="1"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XX</a:t>
            </a:r>
            <a:r>
              <a: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日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BFA1C603-20CB-F447-813A-46E422C069F4}"/>
              </a:ext>
            </a:extLst>
          </p:cNvPr>
          <p:cNvSpPr txBox="1"/>
          <p:nvPr/>
        </p:nvSpPr>
        <p:spPr>
          <a:xfrm>
            <a:off x="2953866" y="3691308"/>
            <a:ext cx="67745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SUMMARY</a:t>
            </a:r>
            <a:r>
              <a:rPr kumimoji="1"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kumimoji="1"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OF</a:t>
            </a:r>
            <a:r>
              <a:rPr kumimoji="1"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kumimoji="1"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PERSONAL</a:t>
            </a:r>
            <a:r>
              <a:rPr kumimoji="1"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kumimoji="1"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WORK</a:t>
            </a:r>
            <a:r>
              <a:rPr kumimoji="1"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kumimoji="1"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TEMPLATE</a:t>
            </a:r>
            <a:endParaRPr kumimoji="1"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FF626C06-57C1-6049-B3E3-F24BEE4E97A9}"/>
              </a:ext>
            </a:extLst>
          </p:cNvPr>
          <p:cNvSpPr txBox="1"/>
          <p:nvPr/>
        </p:nvSpPr>
        <p:spPr>
          <a:xfrm>
            <a:off x="3988905" y="4492486"/>
            <a:ext cx="18582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zh-CN" altLang="en-US" dirty="0"/>
              <a:t>汇报</a:t>
            </a:r>
            <a:r>
              <a:rPr kumimoji="1" lang="zh-CN" altLang="en-US" dirty="0" smtClean="0"/>
              <a:t>人：创妹</a:t>
            </a:r>
            <a:endParaRPr kumimoji="1" lang="zh-CN" altLang="en-US" dirty="0"/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E5B62307-DAF3-E845-84FF-E4DD0592C28E}"/>
              </a:ext>
            </a:extLst>
          </p:cNvPr>
          <p:cNvSpPr txBox="1"/>
          <p:nvPr/>
        </p:nvSpPr>
        <p:spPr>
          <a:xfrm>
            <a:off x="6341165" y="4492486"/>
            <a:ext cx="23198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zh-CN" altLang="en-US"/>
              <a:t>所在部门：设计部</a:t>
            </a:r>
          </a:p>
        </p:txBody>
      </p:sp>
    </p:spTree>
    <p:extLst>
      <p:ext uri="{BB962C8B-B14F-4D97-AF65-F5344CB8AC3E}">
        <p14:creationId xmlns:p14="http://schemas.microsoft.com/office/powerpoint/2010/main" val="1449396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982E5423-BBAE-C346-8B7B-7580C48F5422}"/>
              </a:ext>
            </a:extLst>
          </p:cNvPr>
          <p:cNvSpPr/>
          <p:nvPr/>
        </p:nvSpPr>
        <p:spPr>
          <a:xfrm>
            <a:off x="411643" y="170934"/>
            <a:ext cx="29867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 algn="ctr">
              <a:buFont typeface="Wingdings" pitchFamily="2" charset="2"/>
              <a:buChar char="l"/>
            </a:pPr>
            <a:r>
              <a:rPr kumimoji="1"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取得进展和经验</a:t>
            </a:r>
          </a:p>
        </p:txBody>
      </p:sp>
      <p:sp>
        <p:nvSpPr>
          <p:cNvPr id="3" name="弧形 6">
            <a:extLst>
              <a:ext uri="{FF2B5EF4-FFF2-40B4-BE49-F238E27FC236}">
                <a16:creationId xmlns="" xmlns:a16="http://schemas.microsoft.com/office/drawing/2014/main" id="{0D7A3DA4-97C2-E047-89A0-191F3D0630B7}"/>
              </a:ext>
            </a:extLst>
          </p:cNvPr>
          <p:cNvSpPr/>
          <p:nvPr/>
        </p:nvSpPr>
        <p:spPr>
          <a:xfrm>
            <a:off x="1675300" y="2102566"/>
            <a:ext cx="2101328" cy="2101328"/>
          </a:xfrm>
          <a:prstGeom prst="arc">
            <a:avLst>
              <a:gd name="adj1" fmla="val 21496969"/>
              <a:gd name="adj2" fmla="val 17262036"/>
            </a:avLst>
          </a:prstGeom>
          <a:ln w="1143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4" name="弧形 7">
            <a:extLst>
              <a:ext uri="{FF2B5EF4-FFF2-40B4-BE49-F238E27FC236}">
                <a16:creationId xmlns="" xmlns:a16="http://schemas.microsoft.com/office/drawing/2014/main" id="{127FB628-7054-C445-8570-DB1E6CE4D5B7}"/>
              </a:ext>
            </a:extLst>
          </p:cNvPr>
          <p:cNvSpPr/>
          <p:nvPr/>
        </p:nvSpPr>
        <p:spPr>
          <a:xfrm>
            <a:off x="1675300" y="2102566"/>
            <a:ext cx="2101328" cy="2101328"/>
          </a:xfrm>
          <a:prstGeom prst="arc">
            <a:avLst>
              <a:gd name="adj1" fmla="val 16200000"/>
              <a:gd name="adj2" fmla="val 3376822"/>
            </a:avLst>
          </a:prstGeom>
          <a:ln w="1143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FC2AB587-BE22-5243-B50A-51F400CC00CD}"/>
              </a:ext>
            </a:extLst>
          </p:cNvPr>
          <p:cNvSpPr txBox="1"/>
          <p:nvPr/>
        </p:nvSpPr>
        <p:spPr bwMode="auto">
          <a:xfrm>
            <a:off x="1677310" y="3084874"/>
            <a:ext cx="2090429" cy="70788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42%</a:t>
            </a:r>
          </a:p>
        </p:txBody>
      </p:sp>
      <p:sp>
        <p:nvSpPr>
          <p:cNvPr id="6" name="Oval 10">
            <a:extLst>
              <a:ext uri="{FF2B5EF4-FFF2-40B4-BE49-F238E27FC236}">
                <a16:creationId xmlns="" xmlns:a16="http://schemas.microsoft.com/office/drawing/2014/main" id="{A9560B2D-F49F-E34D-A308-B76DF9BAA9E5}"/>
              </a:ext>
            </a:extLst>
          </p:cNvPr>
          <p:cNvSpPr/>
          <p:nvPr/>
        </p:nvSpPr>
        <p:spPr>
          <a:xfrm>
            <a:off x="2479221" y="2482996"/>
            <a:ext cx="493486" cy="445007"/>
          </a:xfrm>
          <a:custGeom>
            <a:avLst/>
            <a:gdLst>
              <a:gd name="connsiteX0" fmla="*/ 521432 w 608344"/>
              <a:gd name="connsiteY0" fmla="*/ 370453 h 548582"/>
              <a:gd name="connsiteX1" fmla="*/ 465737 w 608344"/>
              <a:gd name="connsiteY1" fmla="*/ 425787 h 548582"/>
              <a:gd name="connsiteX2" fmla="*/ 442491 w 608344"/>
              <a:gd name="connsiteY2" fmla="*/ 402479 h 548582"/>
              <a:gd name="connsiteX3" fmla="*/ 418201 w 608344"/>
              <a:gd name="connsiteY3" fmla="*/ 426545 h 548582"/>
              <a:gd name="connsiteX4" fmla="*/ 441447 w 608344"/>
              <a:gd name="connsiteY4" fmla="*/ 449948 h 548582"/>
              <a:gd name="connsiteX5" fmla="*/ 465642 w 608344"/>
              <a:gd name="connsiteY5" fmla="*/ 474204 h 548582"/>
              <a:gd name="connsiteX6" fmla="*/ 489932 w 608344"/>
              <a:gd name="connsiteY6" fmla="*/ 450043 h 548582"/>
              <a:gd name="connsiteX7" fmla="*/ 545532 w 608344"/>
              <a:gd name="connsiteY7" fmla="*/ 394709 h 548582"/>
              <a:gd name="connsiteX8" fmla="*/ 481962 w 608344"/>
              <a:gd name="connsiteY8" fmla="*/ 296170 h 548582"/>
              <a:gd name="connsiteX9" fmla="*/ 608344 w 608344"/>
              <a:gd name="connsiteY9" fmla="*/ 422376 h 548582"/>
              <a:gd name="connsiteX10" fmla="*/ 481962 w 608344"/>
              <a:gd name="connsiteY10" fmla="*/ 548582 h 548582"/>
              <a:gd name="connsiteX11" fmla="*/ 355579 w 608344"/>
              <a:gd name="connsiteY11" fmla="*/ 422376 h 548582"/>
              <a:gd name="connsiteX12" fmla="*/ 481962 w 608344"/>
              <a:gd name="connsiteY12" fmla="*/ 296170 h 548582"/>
              <a:gd name="connsiteX13" fmla="*/ 255835 w 608344"/>
              <a:gd name="connsiteY13" fmla="*/ 446 h 548582"/>
              <a:gd name="connsiteX14" fmla="*/ 317801 w 608344"/>
              <a:gd name="connsiteY14" fmla="*/ 13616 h 548582"/>
              <a:gd name="connsiteX15" fmla="*/ 348072 w 608344"/>
              <a:gd name="connsiteY15" fmla="*/ 41661 h 548582"/>
              <a:gd name="connsiteX16" fmla="*/ 381190 w 608344"/>
              <a:gd name="connsiteY16" fmla="*/ 146831 h 548582"/>
              <a:gd name="connsiteX17" fmla="*/ 378913 w 608344"/>
              <a:gd name="connsiteY17" fmla="*/ 156211 h 548582"/>
              <a:gd name="connsiteX18" fmla="*/ 387833 w 608344"/>
              <a:gd name="connsiteY18" fmla="*/ 200458 h 548582"/>
              <a:gd name="connsiteX19" fmla="*/ 366387 w 608344"/>
              <a:gd name="connsiteY19" fmla="*/ 237694 h 548582"/>
              <a:gd name="connsiteX20" fmla="*/ 351393 w 608344"/>
              <a:gd name="connsiteY20" fmla="*/ 278720 h 548582"/>
              <a:gd name="connsiteX21" fmla="*/ 351393 w 608344"/>
              <a:gd name="connsiteY21" fmla="*/ 322873 h 548582"/>
              <a:gd name="connsiteX22" fmla="*/ 317611 w 608344"/>
              <a:gd name="connsiteY22" fmla="*/ 422358 h 548582"/>
              <a:gd name="connsiteX23" fmla="*/ 376635 w 608344"/>
              <a:gd name="connsiteY23" fmla="*/ 548088 h 548582"/>
              <a:gd name="connsiteX24" fmla="*/ 26855 w 608344"/>
              <a:gd name="connsiteY24" fmla="*/ 548088 h 548582"/>
              <a:gd name="connsiteX25" fmla="*/ 0 w 608344"/>
              <a:gd name="connsiteY25" fmla="*/ 521274 h 548582"/>
              <a:gd name="connsiteX26" fmla="*/ 0 w 608344"/>
              <a:gd name="connsiteY26" fmla="*/ 473806 h 548582"/>
              <a:gd name="connsiteX27" fmla="*/ 19453 w 608344"/>
              <a:gd name="connsiteY27" fmla="*/ 432969 h 548582"/>
              <a:gd name="connsiteX28" fmla="*/ 173751 w 608344"/>
              <a:gd name="connsiteY28" fmla="*/ 334242 h 548582"/>
              <a:gd name="connsiteX29" fmla="*/ 176408 w 608344"/>
              <a:gd name="connsiteY29" fmla="*/ 329884 h 548582"/>
              <a:gd name="connsiteX30" fmla="*/ 176408 w 608344"/>
              <a:gd name="connsiteY30" fmla="*/ 278720 h 548582"/>
              <a:gd name="connsiteX31" fmla="*/ 161320 w 608344"/>
              <a:gd name="connsiteY31" fmla="*/ 237694 h 548582"/>
              <a:gd name="connsiteX32" fmla="*/ 139969 w 608344"/>
              <a:gd name="connsiteY32" fmla="*/ 200458 h 548582"/>
              <a:gd name="connsiteX33" fmla="*/ 148320 w 608344"/>
              <a:gd name="connsiteY33" fmla="*/ 156211 h 548582"/>
              <a:gd name="connsiteX34" fmla="*/ 146042 w 608344"/>
              <a:gd name="connsiteY34" fmla="*/ 146736 h 548582"/>
              <a:gd name="connsiteX35" fmla="*/ 145758 w 608344"/>
              <a:gd name="connsiteY35" fmla="*/ 95099 h 548582"/>
              <a:gd name="connsiteX36" fmla="*/ 176029 w 608344"/>
              <a:gd name="connsiteY36" fmla="*/ 42135 h 548582"/>
              <a:gd name="connsiteX37" fmla="*/ 203928 w 608344"/>
              <a:gd name="connsiteY37" fmla="*/ 19017 h 548582"/>
              <a:gd name="connsiteX38" fmla="*/ 231162 w 608344"/>
              <a:gd name="connsiteY38" fmla="*/ 5089 h 548582"/>
              <a:gd name="connsiteX39" fmla="*/ 255835 w 608344"/>
              <a:gd name="connsiteY39" fmla="*/ 446 h 548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08344" h="548582">
                <a:moveTo>
                  <a:pt x="521432" y="370453"/>
                </a:moveTo>
                <a:lnTo>
                  <a:pt x="465737" y="425787"/>
                </a:lnTo>
                <a:lnTo>
                  <a:pt x="442491" y="402479"/>
                </a:lnTo>
                <a:lnTo>
                  <a:pt x="418201" y="426545"/>
                </a:lnTo>
                <a:lnTo>
                  <a:pt x="441447" y="449948"/>
                </a:lnTo>
                <a:lnTo>
                  <a:pt x="465642" y="474204"/>
                </a:lnTo>
                <a:lnTo>
                  <a:pt x="489932" y="450043"/>
                </a:lnTo>
                <a:lnTo>
                  <a:pt x="545532" y="394709"/>
                </a:lnTo>
                <a:close/>
                <a:moveTo>
                  <a:pt x="481962" y="296170"/>
                </a:moveTo>
                <a:cubicBezTo>
                  <a:pt x="551795" y="296170"/>
                  <a:pt x="608344" y="352641"/>
                  <a:pt x="608344" y="422376"/>
                </a:cubicBezTo>
                <a:cubicBezTo>
                  <a:pt x="608344" y="492111"/>
                  <a:pt x="551795" y="548582"/>
                  <a:pt x="481962" y="548582"/>
                </a:cubicBezTo>
                <a:cubicBezTo>
                  <a:pt x="412129" y="548582"/>
                  <a:pt x="355579" y="492111"/>
                  <a:pt x="355579" y="422376"/>
                </a:cubicBezTo>
                <a:cubicBezTo>
                  <a:pt x="355579" y="352641"/>
                  <a:pt x="412129" y="296170"/>
                  <a:pt x="481962" y="296170"/>
                </a:cubicBezTo>
                <a:close/>
                <a:moveTo>
                  <a:pt x="255835" y="446"/>
                </a:moveTo>
                <a:cubicBezTo>
                  <a:pt x="282785" y="-1828"/>
                  <a:pt x="303187" y="4899"/>
                  <a:pt x="317801" y="13616"/>
                </a:cubicBezTo>
                <a:cubicBezTo>
                  <a:pt x="339721" y="25744"/>
                  <a:pt x="348072" y="41661"/>
                  <a:pt x="348072" y="41661"/>
                </a:cubicBezTo>
                <a:cubicBezTo>
                  <a:pt x="348072" y="41661"/>
                  <a:pt x="398176" y="45167"/>
                  <a:pt x="381190" y="146831"/>
                </a:cubicBezTo>
                <a:cubicBezTo>
                  <a:pt x="380621" y="149863"/>
                  <a:pt x="379862" y="153085"/>
                  <a:pt x="378913" y="156211"/>
                </a:cubicBezTo>
                <a:cubicBezTo>
                  <a:pt x="388592" y="156211"/>
                  <a:pt x="398271" y="163507"/>
                  <a:pt x="387833" y="200458"/>
                </a:cubicBezTo>
                <a:cubicBezTo>
                  <a:pt x="379672" y="229262"/>
                  <a:pt x="372080" y="237221"/>
                  <a:pt x="366387" y="237694"/>
                </a:cubicBezTo>
                <a:cubicBezTo>
                  <a:pt x="364394" y="250675"/>
                  <a:pt x="359175" y="265076"/>
                  <a:pt x="351393" y="278720"/>
                </a:cubicBezTo>
                <a:lnTo>
                  <a:pt x="351393" y="322873"/>
                </a:lnTo>
                <a:cubicBezTo>
                  <a:pt x="330232" y="350539"/>
                  <a:pt x="317611" y="385027"/>
                  <a:pt x="317611" y="422358"/>
                </a:cubicBezTo>
                <a:cubicBezTo>
                  <a:pt x="317611" y="472764"/>
                  <a:pt x="340480" y="518053"/>
                  <a:pt x="376635" y="548088"/>
                </a:cubicBezTo>
                <a:lnTo>
                  <a:pt x="26855" y="548088"/>
                </a:lnTo>
                <a:cubicBezTo>
                  <a:pt x="12052" y="548088"/>
                  <a:pt x="0" y="536055"/>
                  <a:pt x="0" y="521274"/>
                </a:cubicBezTo>
                <a:lnTo>
                  <a:pt x="0" y="473806"/>
                </a:lnTo>
                <a:cubicBezTo>
                  <a:pt x="0" y="457983"/>
                  <a:pt x="7212" y="443013"/>
                  <a:pt x="19453" y="432969"/>
                </a:cubicBezTo>
                <a:cubicBezTo>
                  <a:pt x="86638" y="377921"/>
                  <a:pt x="159043" y="341443"/>
                  <a:pt x="173751" y="334242"/>
                </a:cubicBezTo>
                <a:cubicBezTo>
                  <a:pt x="175365" y="333484"/>
                  <a:pt x="176408" y="331779"/>
                  <a:pt x="176408" y="329884"/>
                </a:cubicBezTo>
                <a:lnTo>
                  <a:pt x="176408" y="278720"/>
                </a:lnTo>
                <a:cubicBezTo>
                  <a:pt x="168437" y="265076"/>
                  <a:pt x="163313" y="250675"/>
                  <a:pt x="161320" y="237694"/>
                </a:cubicBezTo>
                <a:cubicBezTo>
                  <a:pt x="155627" y="237221"/>
                  <a:pt x="148035" y="229072"/>
                  <a:pt x="139969" y="200458"/>
                </a:cubicBezTo>
                <a:cubicBezTo>
                  <a:pt x="129531" y="164170"/>
                  <a:pt x="138925" y="156496"/>
                  <a:pt x="148320" y="156211"/>
                </a:cubicBezTo>
                <a:cubicBezTo>
                  <a:pt x="147371" y="153085"/>
                  <a:pt x="146612" y="149863"/>
                  <a:pt x="146042" y="146736"/>
                </a:cubicBezTo>
                <a:cubicBezTo>
                  <a:pt x="142436" y="128450"/>
                  <a:pt x="141487" y="111396"/>
                  <a:pt x="145758" y="95099"/>
                </a:cubicBezTo>
                <a:cubicBezTo>
                  <a:pt x="150787" y="73212"/>
                  <a:pt x="162744" y="55684"/>
                  <a:pt x="176029" y="42135"/>
                </a:cubicBezTo>
                <a:cubicBezTo>
                  <a:pt x="184379" y="33134"/>
                  <a:pt x="193869" y="25459"/>
                  <a:pt x="203928" y="19017"/>
                </a:cubicBezTo>
                <a:cubicBezTo>
                  <a:pt x="212183" y="13332"/>
                  <a:pt x="221293" y="8405"/>
                  <a:pt x="231162" y="5089"/>
                </a:cubicBezTo>
                <a:cubicBezTo>
                  <a:pt x="238849" y="2625"/>
                  <a:pt x="247105" y="825"/>
                  <a:pt x="255835" y="446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弧形 17">
            <a:extLst>
              <a:ext uri="{FF2B5EF4-FFF2-40B4-BE49-F238E27FC236}">
                <a16:creationId xmlns="" xmlns:a16="http://schemas.microsoft.com/office/drawing/2014/main" id="{B99E6E51-F85C-C748-BF77-F8E3A36887E8}"/>
              </a:ext>
            </a:extLst>
          </p:cNvPr>
          <p:cNvSpPr/>
          <p:nvPr/>
        </p:nvSpPr>
        <p:spPr>
          <a:xfrm>
            <a:off x="5051588" y="2102566"/>
            <a:ext cx="2101328" cy="2101328"/>
          </a:xfrm>
          <a:prstGeom prst="arc">
            <a:avLst>
              <a:gd name="adj1" fmla="val 21496969"/>
              <a:gd name="adj2" fmla="val 17262036"/>
            </a:avLst>
          </a:prstGeom>
          <a:ln w="1143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8" name="弧形 18">
            <a:extLst>
              <a:ext uri="{FF2B5EF4-FFF2-40B4-BE49-F238E27FC236}">
                <a16:creationId xmlns="" xmlns:a16="http://schemas.microsoft.com/office/drawing/2014/main" id="{8F38BD97-4EFB-8241-82D1-05FDC6AF9C55}"/>
              </a:ext>
            </a:extLst>
          </p:cNvPr>
          <p:cNvSpPr/>
          <p:nvPr/>
        </p:nvSpPr>
        <p:spPr>
          <a:xfrm>
            <a:off x="5051588" y="2102566"/>
            <a:ext cx="2101328" cy="2101328"/>
          </a:xfrm>
          <a:prstGeom prst="arc">
            <a:avLst>
              <a:gd name="adj1" fmla="val 16200000"/>
              <a:gd name="adj2" fmla="val 10971703"/>
            </a:avLst>
          </a:prstGeom>
          <a:ln w="1143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96E4E23C-D348-7847-8E4A-3381D2590D38}"/>
              </a:ext>
            </a:extLst>
          </p:cNvPr>
          <p:cNvSpPr txBox="1"/>
          <p:nvPr/>
        </p:nvSpPr>
        <p:spPr bwMode="auto">
          <a:xfrm>
            <a:off x="5053598" y="3084874"/>
            <a:ext cx="2090429" cy="70788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75%</a:t>
            </a:r>
          </a:p>
        </p:txBody>
      </p:sp>
      <p:sp>
        <p:nvSpPr>
          <p:cNvPr id="10" name="Oval 14">
            <a:extLst>
              <a:ext uri="{FF2B5EF4-FFF2-40B4-BE49-F238E27FC236}">
                <a16:creationId xmlns="" xmlns:a16="http://schemas.microsoft.com/office/drawing/2014/main" id="{267598EE-AF49-1F45-A1D5-21276E9865E9}"/>
              </a:ext>
            </a:extLst>
          </p:cNvPr>
          <p:cNvSpPr/>
          <p:nvPr/>
        </p:nvSpPr>
        <p:spPr>
          <a:xfrm>
            <a:off x="5855509" y="2481611"/>
            <a:ext cx="493486" cy="447776"/>
          </a:xfrm>
          <a:custGeom>
            <a:avLst/>
            <a:gdLst>
              <a:gd name="connsiteX0" fmla="*/ 116112 w 607919"/>
              <a:gd name="connsiteY0" fmla="*/ 473652 h 551610"/>
              <a:gd name="connsiteX1" fmla="*/ 118901 w 607919"/>
              <a:gd name="connsiteY1" fmla="*/ 480423 h 551610"/>
              <a:gd name="connsiteX2" fmla="*/ 118901 w 607919"/>
              <a:gd name="connsiteY2" fmla="*/ 551610 h 551610"/>
              <a:gd name="connsiteX3" fmla="*/ 55604 w 607919"/>
              <a:gd name="connsiteY3" fmla="*/ 551610 h 551610"/>
              <a:gd name="connsiteX4" fmla="*/ 55604 w 607919"/>
              <a:gd name="connsiteY4" fmla="*/ 540851 h 551610"/>
              <a:gd name="connsiteX5" fmla="*/ 65255 w 607919"/>
              <a:gd name="connsiteY5" fmla="*/ 520583 h 551610"/>
              <a:gd name="connsiteX6" fmla="*/ 83555 w 607919"/>
              <a:gd name="connsiteY6" fmla="*/ 502317 h 551610"/>
              <a:gd name="connsiteX7" fmla="*/ 109375 w 607919"/>
              <a:gd name="connsiteY7" fmla="*/ 476545 h 551610"/>
              <a:gd name="connsiteX8" fmla="*/ 116112 w 607919"/>
              <a:gd name="connsiteY8" fmla="*/ 473652 h 551610"/>
              <a:gd name="connsiteX9" fmla="*/ 199155 w 607919"/>
              <a:gd name="connsiteY9" fmla="*/ 390799 h 551610"/>
              <a:gd name="connsiteX10" fmla="*/ 201956 w 607919"/>
              <a:gd name="connsiteY10" fmla="*/ 397632 h 551610"/>
              <a:gd name="connsiteX11" fmla="*/ 201956 w 607919"/>
              <a:gd name="connsiteY11" fmla="*/ 551610 h 551610"/>
              <a:gd name="connsiteX12" fmla="*/ 145363 w 607919"/>
              <a:gd name="connsiteY12" fmla="*/ 551610 h 551610"/>
              <a:gd name="connsiteX13" fmla="*/ 145363 w 607919"/>
              <a:gd name="connsiteY13" fmla="*/ 454170 h 551610"/>
              <a:gd name="connsiteX14" fmla="*/ 154879 w 607919"/>
              <a:gd name="connsiteY14" fmla="*/ 431030 h 551610"/>
              <a:gd name="connsiteX15" fmla="*/ 192315 w 607919"/>
              <a:gd name="connsiteY15" fmla="*/ 393630 h 551610"/>
              <a:gd name="connsiteX16" fmla="*/ 199155 w 607919"/>
              <a:gd name="connsiteY16" fmla="*/ 390799 h 551610"/>
              <a:gd name="connsiteX17" fmla="*/ 231082 w 607919"/>
              <a:gd name="connsiteY17" fmla="*/ 388245 h 551610"/>
              <a:gd name="connsiteX18" fmla="*/ 237930 w 607919"/>
              <a:gd name="connsiteY18" fmla="*/ 391091 h 551610"/>
              <a:gd name="connsiteX19" fmla="*/ 266763 w 607919"/>
              <a:gd name="connsiteY19" fmla="*/ 419867 h 551610"/>
              <a:gd name="connsiteX20" fmla="*/ 275915 w 607919"/>
              <a:gd name="connsiteY20" fmla="*/ 428875 h 551610"/>
              <a:gd name="connsiteX21" fmla="*/ 284941 w 607919"/>
              <a:gd name="connsiteY21" fmla="*/ 451520 h 551610"/>
              <a:gd name="connsiteX22" fmla="*/ 284941 w 607919"/>
              <a:gd name="connsiteY22" fmla="*/ 551610 h 551610"/>
              <a:gd name="connsiteX23" fmla="*/ 228277 w 607919"/>
              <a:gd name="connsiteY23" fmla="*/ 551610 h 551610"/>
              <a:gd name="connsiteX24" fmla="*/ 228277 w 607919"/>
              <a:gd name="connsiteY24" fmla="*/ 394969 h 551610"/>
              <a:gd name="connsiteX25" fmla="*/ 231082 w 607919"/>
              <a:gd name="connsiteY25" fmla="*/ 388245 h 551610"/>
              <a:gd name="connsiteX26" fmla="*/ 365148 w 607919"/>
              <a:gd name="connsiteY26" fmla="*/ 381336 h 551610"/>
              <a:gd name="connsiteX27" fmla="*/ 367997 w 607919"/>
              <a:gd name="connsiteY27" fmla="*/ 388122 h 551610"/>
              <a:gd name="connsiteX28" fmla="*/ 367997 w 607919"/>
              <a:gd name="connsiteY28" fmla="*/ 551610 h 551610"/>
              <a:gd name="connsiteX29" fmla="*/ 311262 w 607919"/>
              <a:gd name="connsiteY29" fmla="*/ 551610 h 551610"/>
              <a:gd name="connsiteX30" fmla="*/ 311262 w 607919"/>
              <a:gd name="connsiteY30" fmla="*/ 444661 h 551610"/>
              <a:gd name="connsiteX31" fmla="*/ 316898 w 607919"/>
              <a:gd name="connsiteY31" fmla="*/ 425523 h 551610"/>
              <a:gd name="connsiteX32" fmla="*/ 322534 w 607919"/>
              <a:gd name="connsiteY32" fmla="*/ 419894 h 551610"/>
              <a:gd name="connsiteX33" fmla="*/ 358353 w 607919"/>
              <a:gd name="connsiteY33" fmla="*/ 384120 h 551610"/>
              <a:gd name="connsiteX34" fmla="*/ 365148 w 607919"/>
              <a:gd name="connsiteY34" fmla="*/ 381336 h 551610"/>
              <a:gd name="connsiteX35" fmla="*/ 448177 w 607919"/>
              <a:gd name="connsiteY35" fmla="*/ 298352 h 551610"/>
              <a:gd name="connsiteX36" fmla="*/ 450982 w 607919"/>
              <a:gd name="connsiteY36" fmla="*/ 305139 h 551610"/>
              <a:gd name="connsiteX37" fmla="*/ 450982 w 607919"/>
              <a:gd name="connsiteY37" fmla="*/ 551610 h 551610"/>
              <a:gd name="connsiteX38" fmla="*/ 394318 w 607919"/>
              <a:gd name="connsiteY38" fmla="*/ 551610 h 551610"/>
              <a:gd name="connsiteX39" fmla="*/ 394318 w 607919"/>
              <a:gd name="connsiteY39" fmla="*/ 361815 h 551610"/>
              <a:gd name="connsiteX40" fmla="*/ 403846 w 607919"/>
              <a:gd name="connsiteY40" fmla="*/ 338669 h 551610"/>
              <a:gd name="connsiteX41" fmla="*/ 441329 w 607919"/>
              <a:gd name="connsiteY41" fmla="*/ 301136 h 551610"/>
              <a:gd name="connsiteX42" fmla="*/ 448177 w 607919"/>
              <a:gd name="connsiteY42" fmla="*/ 298352 h 551610"/>
              <a:gd name="connsiteX43" fmla="*/ 527085 w 607919"/>
              <a:gd name="connsiteY43" fmla="*/ 219452 h 551610"/>
              <a:gd name="connsiteX44" fmla="*/ 529874 w 607919"/>
              <a:gd name="connsiteY44" fmla="*/ 226177 h 551610"/>
              <a:gd name="connsiteX45" fmla="*/ 529874 w 607919"/>
              <a:gd name="connsiteY45" fmla="*/ 551610 h 551610"/>
              <a:gd name="connsiteX46" fmla="*/ 477232 w 607919"/>
              <a:gd name="connsiteY46" fmla="*/ 551610 h 551610"/>
              <a:gd name="connsiteX47" fmla="*/ 477232 w 607919"/>
              <a:gd name="connsiteY47" fmla="*/ 278727 h 551610"/>
              <a:gd name="connsiteX48" fmla="*/ 486883 w 607919"/>
              <a:gd name="connsiteY48" fmla="*/ 255580 h 551610"/>
              <a:gd name="connsiteX49" fmla="*/ 520348 w 607919"/>
              <a:gd name="connsiteY49" fmla="*/ 222298 h 551610"/>
              <a:gd name="connsiteX50" fmla="*/ 527085 w 607919"/>
              <a:gd name="connsiteY50" fmla="*/ 219452 h 551610"/>
              <a:gd name="connsiteX51" fmla="*/ 387769 w 607919"/>
              <a:gd name="connsiteY51" fmla="*/ 0 h 551610"/>
              <a:gd name="connsiteX52" fmla="*/ 580729 w 607919"/>
              <a:gd name="connsiteY52" fmla="*/ 0 h 551610"/>
              <a:gd name="connsiteX53" fmla="*/ 607919 w 607919"/>
              <a:gd name="connsiteY53" fmla="*/ 26022 h 551610"/>
              <a:gd name="connsiteX54" fmla="*/ 607919 w 607919"/>
              <a:gd name="connsiteY54" fmla="*/ 219812 h 551610"/>
              <a:gd name="connsiteX55" fmla="*/ 598271 w 607919"/>
              <a:gd name="connsiteY55" fmla="*/ 223815 h 551610"/>
              <a:gd name="connsiteX56" fmla="*/ 530610 w 607919"/>
              <a:gd name="connsiteY56" fmla="*/ 156258 h 551610"/>
              <a:gd name="connsiteX57" fmla="*/ 304320 w 607919"/>
              <a:gd name="connsiteY57" fmla="*/ 382325 h 551610"/>
              <a:gd name="connsiteX58" fmla="*/ 285024 w 607919"/>
              <a:gd name="connsiteY58" fmla="*/ 382325 h 551610"/>
              <a:gd name="connsiteX59" fmla="*/ 216360 w 607919"/>
              <a:gd name="connsiteY59" fmla="*/ 313767 h 551610"/>
              <a:gd name="connsiteX60" fmla="*/ 94068 w 607919"/>
              <a:gd name="connsiteY60" fmla="*/ 435996 h 551610"/>
              <a:gd name="connsiteX61" fmla="*/ 17260 w 607919"/>
              <a:gd name="connsiteY61" fmla="*/ 435996 h 551610"/>
              <a:gd name="connsiteX62" fmla="*/ 15882 w 607919"/>
              <a:gd name="connsiteY62" fmla="*/ 434745 h 551610"/>
              <a:gd name="connsiteX63" fmla="*/ 15882 w 607919"/>
              <a:gd name="connsiteY63" fmla="*/ 358055 h 551610"/>
              <a:gd name="connsiteX64" fmla="*/ 206837 w 607919"/>
              <a:gd name="connsiteY64" fmla="*/ 167267 h 551610"/>
              <a:gd name="connsiteX65" fmla="*/ 226008 w 607919"/>
              <a:gd name="connsiteY65" fmla="*/ 167267 h 551610"/>
              <a:gd name="connsiteX66" fmla="*/ 294672 w 607919"/>
              <a:gd name="connsiteY66" fmla="*/ 235701 h 551610"/>
              <a:gd name="connsiteX67" fmla="*/ 424481 w 607919"/>
              <a:gd name="connsiteY67" fmla="*/ 105965 h 551610"/>
              <a:gd name="connsiteX68" fmla="*/ 452423 w 607919"/>
              <a:gd name="connsiteY68" fmla="*/ 78192 h 551610"/>
              <a:gd name="connsiteX69" fmla="*/ 383885 w 607919"/>
              <a:gd name="connsiteY69" fmla="*/ 9633 h 551610"/>
              <a:gd name="connsiteX70" fmla="*/ 387769 w 607919"/>
              <a:gd name="connsiteY70" fmla="*/ 0 h 551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607919" h="551610">
                <a:moveTo>
                  <a:pt x="116112" y="473652"/>
                </a:moveTo>
                <a:cubicBezTo>
                  <a:pt x="117836" y="474356"/>
                  <a:pt x="118901" y="476670"/>
                  <a:pt x="118901" y="480423"/>
                </a:cubicBezTo>
                <a:lnTo>
                  <a:pt x="118901" y="551610"/>
                </a:lnTo>
                <a:lnTo>
                  <a:pt x="55604" y="551610"/>
                </a:lnTo>
                <a:lnTo>
                  <a:pt x="55604" y="540851"/>
                </a:lnTo>
                <a:cubicBezTo>
                  <a:pt x="55604" y="534971"/>
                  <a:pt x="59991" y="525838"/>
                  <a:pt x="65255" y="520583"/>
                </a:cubicBezTo>
                <a:lnTo>
                  <a:pt x="83555" y="502317"/>
                </a:lnTo>
                <a:lnTo>
                  <a:pt x="109375" y="476545"/>
                </a:lnTo>
                <a:cubicBezTo>
                  <a:pt x="112007" y="473855"/>
                  <a:pt x="114389" y="472948"/>
                  <a:pt x="116112" y="473652"/>
                </a:cubicBezTo>
                <a:close/>
                <a:moveTo>
                  <a:pt x="199155" y="390799"/>
                </a:moveTo>
                <a:cubicBezTo>
                  <a:pt x="200892" y="391534"/>
                  <a:pt x="201956" y="393880"/>
                  <a:pt x="201956" y="397632"/>
                </a:cubicBezTo>
                <a:lnTo>
                  <a:pt x="201956" y="551610"/>
                </a:lnTo>
                <a:lnTo>
                  <a:pt x="145363" y="551610"/>
                </a:lnTo>
                <a:lnTo>
                  <a:pt x="145363" y="454170"/>
                </a:lnTo>
                <a:cubicBezTo>
                  <a:pt x="145363" y="446665"/>
                  <a:pt x="149620" y="436283"/>
                  <a:pt x="154879" y="431030"/>
                </a:cubicBezTo>
                <a:lnTo>
                  <a:pt x="192315" y="393630"/>
                </a:lnTo>
                <a:cubicBezTo>
                  <a:pt x="195007" y="390941"/>
                  <a:pt x="197417" y="390065"/>
                  <a:pt x="199155" y="390799"/>
                </a:cubicBezTo>
                <a:close/>
                <a:moveTo>
                  <a:pt x="231082" y="388245"/>
                </a:moveTo>
                <a:cubicBezTo>
                  <a:pt x="232822" y="387525"/>
                  <a:pt x="235235" y="388401"/>
                  <a:pt x="237930" y="391091"/>
                </a:cubicBezTo>
                <a:lnTo>
                  <a:pt x="266763" y="419867"/>
                </a:lnTo>
                <a:lnTo>
                  <a:pt x="275915" y="428875"/>
                </a:lnTo>
                <a:cubicBezTo>
                  <a:pt x="280929" y="433879"/>
                  <a:pt x="284941" y="444013"/>
                  <a:pt x="284941" y="451520"/>
                </a:cubicBezTo>
                <a:lnTo>
                  <a:pt x="284941" y="551610"/>
                </a:lnTo>
                <a:lnTo>
                  <a:pt x="228277" y="551610"/>
                </a:lnTo>
                <a:lnTo>
                  <a:pt x="228277" y="394969"/>
                </a:lnTo>
                <a:cubicBezTo>
                  <a:pt x="228277" y="391278"/>
                  <a:pt x="229343" y="388964"/>
                  <a:pt x="231082" y="388245"/>
                </a:cubicBezTo>
                <a:close/>
                <a:moveTo>
                  <a:pt x="365148" y="381336"/>
                </a:moveTo>
                <a:cubicBezTo>
                  <a:pt x="366901" y="382055"/>
                  <a:pt x="367997" y="384370"/>
                  <a:pt x="367997" y="388122"/>
                </a:cubicBezTo>
                <a:lnTo>
                  <a:pt x="367997" y="551610"/>
                </a:lnTo>
                <a:lnTo>
                  <a:pt x="311262" y="551610"/>
                </a:lnTo>
                <a:lnTo>
                  <a:pt x="311262" y="444661"/>
                </a:lnTo>
                <a:cubicBezTo>
                  <a:pt x="311262" y="437156"/>
                  <a:pt x="313767" y="428650"/>
                  <a:pt x="316898" y="425523"/>
                </a:cubicBezTo>
                <a:cubicBezTo>
                  <a:pt x="320029" y="422396"/>
                  <a:pt x="322534" y="419894"/>
                  <a:pt x="322534" y="419894"/>
                </a:cubicBezTo>
                <a:lnTo>
                  <a:pt x="358353" y="384120"/>
                </a:lnTo>
                <a:cubicBezTo>
                  <a:pt x="360983" y="381493"/>
                  <a:pt x="363394" y="380617"/>
                  <a:pt x="365148" y="381336"/>
                </a:cubicBezTo>
                <a:close/>
                <a:moveTo>
                  <a:pt x="448177" y="298352"/>
                </a:moveTo>
                <a:cubicBezTo>
                  <a:pt x="449916" y="299071"/>
                  <a:pt x="450982" y="301386"/>
                  <a:pt x="450982" y="305139"/>
                </a:cubicBezTo>
                <a:lnTo>
                  <a:pt x="450982" y="551610"/>
                </a:lnTo>
                <a:lnTo>
                  <a:pt x="394318" y="551610"/>
                </a:lnTo>
                <a:lnTo>
                  <a:pt x="394318" y="361815"/>
                </a:lnTo>
                <a:cubicBezTo>
                  <a:pt x="394318" y="354308"/>
                  <a:pt x="398580" y="343924"/>
                  <a:pt x="403846" y="338669"/>
                </a:cubicBezTo>
                <a:lnTo>
                  <a:pt x="441329" y="301136"/>
                </a:lnTo>
                <a:cubicBezTo>
                  <a:pt x="444024" y="298508"/>
                  <a:pt x="446438" y="297633"/>
                  <a:pt x="448177" y="298352"/>
                </a:cubicBezTo>
                <a:close/>
                <a:moveTo>
                  <a:pt x="527085" y="219452"/>
                </a:moveTo>
                <a:cubicBezTo>
                  <a:pt x="528809" y="220171"/>
                  <a:pt x="529874" y="222486"/>
                  <a:pt x="529874" y="226177"/>
                </a:cubicBezTo>
                <a:lnTo>
                  <a:pt x="529874" y="551610"/>
                </a:lnTo>
                <a:lnTo>
                  <a:pt x="477232" y="551610"/>
                </a:lnTo>
                <a:lnTo>
                  <a:pt x="477232" y="278727"/>
                </a:lnTo>
                <a:cubicBezTo>
                  <a:pt x="477232" y="271345"/>
                  <a:pt x="481494" y="260960"/>
                  <a:pt x="486883" y="255580"/>
                </a:cubicBezTo>
                <a:lnTo>
                  <a:pt x="520348" y="222298"/>
                </a:lnTo>
                <a:cubicBezTo>
                  <a:pt x="522980" y="219608"/>
                  <a:pt x="525362" y="218732"/>
                  <a:pt x="527085" y="219452"/>
                </a:cubicBezTo>
                <a:close/>
                <a:moveTo>
                  <a:pt x="387769" y="0"/>
                </a:moveTo>
                <a:lnTo>
                  <a:pt x="580729" y="0"/>
                </a:lnTo>
                <a:cubicBezTo>
                  <a:pt x="594512" y="0"/>
                  <a:pt x="607919" y="12135"/>
                  <a:pt x="607919" y="26022"/>
                </a:cubicBezTo>
                <a:lnTo>
                  <a:pt x="607919" y="219812"/>
                </a:lnTo>
                <a:cubicBezTo>
                  <a:pt x="607919" y="227318"/>
                  <a:pt x="603534" y="229070"/>
                  <a:pt x="598271" y="223815"/>
                </a:cubicBezTo>
                <a:lnTo>
                  <a:pt x="530610" y="156258"/>
                </a:lnTo>
                <a:lnTo>
                  <a:pt x="304320" y="382325"/>
                </a:lnTo>
                <a:cubicBezTo>
                  <a:pt x="298932" y="387580"/>
                  <a:pt x="290412" y="387580"/>
                  <a:pt x="285024" y="382325"/>
                </a:cubicBezTo>
                <a:lnTo>
                  <a:pt x="216360" y="313767"/>
                </a:lnTo>
                <a:lnTo>
                  <a:pt x="94068" y="435996"/>
                </a:lnTo>
                <a:cubicBezTo>
                  <a:pt x="72767" y="457264"/>
                  <a:pt x="38435" y="457264"/>
                  <a:pt x="17260" y="435996"/>
                </a:cubicBezTo>
                <a:lnTo>
                  <a:pt x="15882" y="434745"/>
                </a:lnTo>
                <a:cubicBezTo>
                  <a:pt x="-5294" y="413477"/>
                  <a:pt x="-5294" y="379198"/>
                  <a:pt x="15882" y="358055"/>
                </a:cubicBezTo>
                <a:lnTo>
                  <a:pt x="206837" y="167267"/>
                </a:lnTo>
                <a:cubicBezTo>
                  <a:pt x="212100" y="161888"/>
                  <a:pt x="220745" y="161888"/>
                  <a:pt x="226008" y="167267"/>
                </a:cubicBezTo>
                <a:lnTo>
                  <a:pt x="294672" y="235701"/>
                </a:lnTo>
                <a:lnTo>
                  <a:pt x="424481" y="105965"/>
                </a:lnTo>
                <a:lnTo>
                  <a:pt x="452423" y="78192"/>
                </a:lnTo>
                <a:lnTo>
                  <a:pt x="383885" y="9633"/>
                </a:lnTo>
                <a:cubicBezTo>
                  <a:pt x="378497" y="4379"/>
                  <a:pt x="380376" y="0"/>
                  <a:pt x="387769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弧形 24">
            <a:extLst>
              <a:ext uri="{FF2B5EF4-FFF2-40B4-BE49-F238E27FC236}">
                <a16:creationId xmlns="" xmlns:a16="http://schemas.microsoft.com/office/drawing/2014/main" id="{48C4BE00-0E11-4649-B0AC-276203545202}"/>
              </a:ext>
            </a:extLst>
          </p:cNvPr>
          <p:cNvSpPr/>
          <p:nvPr/>
        </p:nvSpPr>
        <p:spPr>
          <a:xfrm>
            <a:off x="8427876" y="2102566"/>
            <a:ext cx="2101328" cy="2101328"/>
          </a:xfrm>
          <a:prstGeom prst="arc">
            <a:avLst>
              <a:gd name="adj1" fmla="val 21496969"/>
              <a:gd name="adj2" fmla="val 17262036"/>
            </a:avLst>
          </a:prstGeom>
          <a:ln w="1143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12" name="弧形 25">
            <a:extLst>
              <a:ext uri="{FF2B5EF4-FFF2-40B4-BE49-F238E27FC236}">
                <a16:creationId xmlns="" xmlns:a16="http://schemas.microsoft.com/office/drawing/2014/main" id="{10E780D3-D341-4540-874B-3A1B44AD8166}"/>
              </a:ext>
            </a:extLst>
          </p:cNvPr>
          <p:cNvSpPr/>
          <p:nvPr/>
        </p:nvSpPr>
        <p:spPr>
          <a:xfrm>
            <a:off x="8427876" y="2102566"/>
            <a:ext cx="2101328" cy="2101328"/>
          </a:xfrm>
          <a:prstGeom prst="arc">
            <a:avLst>
              <a:gd name="adj1" fmla="val 16200000"/>
              <a:gd name="adj2" fmla="val 1557037"/>
            </a:avLst>
          </a:prstGeom>
          <a:ln w="1143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F8635E98-1EFA-DA43-BA5E-B093F00119FC}"/>
              </a:ext>
            </a:extLst>
          </p:cNvPr>
          <p:cNvSpPr txBox="1"/>
          <p:nvPr/>
        </p:nvSpPr>
        <p:spPr bwMode="auto">
          <a:xfrm>
            <a:off x="8429886" y="3084874"/>
            <a:ext cx="2090429" cy="70788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30%</a:t>
            </a:r>
          </a:p>
        </p:txBody>
      </p:sp>
      <p:sp>
        <p:nvSpPr>
          <p:cNvPr id="14" name="Oval 21">
            <a:extLst>
              <a:ext uri="{FF2B5EF4-FFF2-40B4-BE49-F238E27FC236}">
                <a16:creationId xmlns="" xmlns:a16="http://schemas.microsoft.com/office/drawing/2014/main" id="{A149BA4C-BF1D-3E40-9991-FE56401ACDD2}"/>
              </a:ext>
            </a:extLst>
          </p:cNvPr>
          <p:cNvSpPr/>
          <p:nvPr/>
        </p:nvSpPr>
        <p:spPr>
          <a:xfrm>
            <a:off x="9231797" y="2459218"/>
            <a:ext cx="493486" cy="492562"/>
          </a:xfrm>
          <a:custGeom>
            <a:avLst/>
            <a:gdLst>
              <a:gd name="connsiteX0" fmla="*/ 290910 w 605702"/>
              <a:gd name="connsiteY0" fmla="*/ 156336 h 604568"/>
              <a:gd name="connsiteX1" fmla="*/ 335849 w 605702"/>
              <a:gd name="connsiteY1" fmla="*/ 164992 h 604568"/>
              <a:gd name="connsiteX2" fmla="*/ 288310 w 605702"/>
              <a:gd name="connsiteY2" fmla="*/ 212456 h 604568"/>
              <a:gd name="connsiteX3" fmla="*/ 203632 w 605702"/>
              <a:gd name="connsiteY3" fmla="*/ 244717 h 604568"/>
              <a:gd name="connsiteX4" fmla="*/ 203632 w 605702"/>
              <a:gd name="connsiteY4" fmla="*/ 401388 h 604568"/>
              <a:gd name="connsiteX5" fmla="*/ 360547 w 605702"/>
              <a:gd name="connsiteY5" fmla="*/ 401388 h 604568"/>
              <a:gd name="connsiteX6" fmla="*/ 392859 w 605702"/>
              <a:gd name="connsiteY6" fmla="*/ 316749 h 604568"/>
              <a:gd name="connsiteX7" fmla="*/ 440397 w 605702"/>
              <a:gd name="connsiteY7" fmla="*/ 269284 h 604568"/>
              <a:gd name="connsiteX8" fmla="*/ 400287 w 605702"/>
              <a:gd name="connsiteY8" fmla="*/ 441065 h 604568"/>
              <a:gd name="connsiteX9" fmla="*/ 163892 w 605702"/>
              <a:gd name="connsiteY9" fmla="*/ 441065 h 604568"/>
              <a:gd name="connsiteX10" fmla="*/ 163892 w 605702"/>
              <a:gd name="connsiteY10" fmla="*/ 205040 h 604568"/>
              <a:gd name="connsiteX11" fmla="*/ 290910 w 605702"/>
              <a:gd name="connsiteY11" fmla="*/ 156336 h 604568"/>
              <a:gd name="connsiteX12" fmla="*/ 246542 w 605702"/>
              <a:gd name="connsiteY12" fmla="*/ 43775 h 604568"/>
              <a:gd name="connsiteX13" fmla="*/ 422196 w 605702"/>
              <a:gd name="connsiteY13" fmla="*/ 78723 h 604568"/>
              <a:gd name="connsiteX14" fmla="*/ 376794 w 605702"/>
              <a:gd name="connsiteY14" fmla="*/ 124054 h 604568"/>
              <a:gd name="connsiteX15" fmla="*/ 126109 w 605702"/>
              <a:gd name="connsiteY15" fmla="*/ 167345 h 604568"/>
              <a:gd name="connsiteX16" fmla="*/ 126109 w 605702"/>
              <a:gd name="connsiteY16" fmla="*/ 478820 h 604568"/>
              <a:gd name="connsiteX17" fmla="*/ 438073 w 605702"/>
              <a:gd name="connsiteY17" fmla="*/ 478820 h 604568"/>
              <a:gd name="connsiteX18" fmla="*/ 481432 w 605702"/>
              <a:gd name="connsiteY18" fmla="*/ 228527 h 604568"/>
              <a:gd name="connsiteX19" fmla="*/ 526741 w 605702"/>
              <a:gd name="connsiteY19" fmla="*/ 183011 h 604568"/>
              <a:gd name="connsiteX20" fmla="*/ 481432 w 605702"/>
              <a:gd name="connsiteY20" fmla="*/ 522111 h 604568"/>
              <a:gd name="connsiteX21" fmla="*/ 82657 w 605702"/>
              <a:gd name="connsiteY21" fmla="*/ 522111 h 604568"/>
              <a:gd name="connsiteX22" fmla="*/ 82657 w 605702"/>
              <a:gd name="connsiteY22" fmla="*/ 123961 h 604568"/>
              <a:gd name="connsiteX23" fmla="*/ 246542 w 605702"/>
              <a:gd name="connsiteY23" fmla="*/ 43775 h 604568"/>
              <a:gd name="connsiteX24" fmla="*/ 536061 w 605702"/>
              <a:gd name="connsiteY24" fmla="*/ 0 h 604568"/>
              <a:gd name="connsiteX25" fmla="*/ 544232 w 605702"/>
              <a:gd name="connsiteY25" fmla="*/ 61368 h 604568"/>
              <a:gd name="connsiteX26" fmla="*/ 605702 w 605702"/>
              <a:gd name="connsiteY26" fmla="*/ 69526 h 604568"/>
              <a:gd name="connsiteX27" fmla="*/ 524361 w 605702"/>
              <a:gd name="connsiteY27" fmla="*/ 150732 h 604568"/>
              <a:gd name="connsiteX28" fmla="*/ 498361 w 605702"/>
              <a:gd name="connsiteY28" fmla="*/ 147302 h 604568"/>
              <a:gd name="connsiteX29" fmla="*/ 337721 w 605702"/>
              <a:gd name="connsiteY29" fmla="*/ 307767 h 604568"/>
              <a:gd name="connsiteX30" fmla="*/ 339764 w 605702"/>
              <a:gd name="connsiteY30" fmla="*/ 323063 h 604568"/>
              <a:gd name="connsiteX31" fmla="*/ 282101 w 605702"/>
              <a:gd name="connsiteY31" fmla="*/ 380630 h 604568"/>
              <a:gd name="connsiteX32" fmla="*/ 224437 w 605702"/>
              <a:gd name="connsiteY32" fmla="*/ 323063 h 604568"/>
              <a:gd name="connsiteX33" fmla="*/ 282101 w 605702"/>
              <a:gd name="connsiteY33" fmla="*/ 265495 h 604568"/>
              <a:gd name="connsiteX34" fmla="*/ 297422 w 605702"/>
              <a:gd name="connsiteY34" fmla="*/ 267535 h 604568"/>
              <a:gd name="connsiteX35" fmla="*/ 458155 w 605702"/>
              <a:gd name="connsiteY35" fmla="*/ 107162 h 604568"/>
              <a:gd name="connsiteX36" fmla="*/ 454719 w 605702"/>
              <a:gd name="connsiteY36" fmla="*/ 81206 h 604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05702" h="604568">
                <a:moveTo>
                  <a:pt x="290910" y="156336"/>
                </a:moveTo>
                <a:cubicBezTo>
                  <a:pt x="306137" y="157147"/>
                  <a:pt x="321272" y="160032"/>
                  <a:pt x="335849" y="164992"/>
                </a:cubicBezTo>
                <a:lnTo>
                  <a:pt x="288310" y="212456"/>
                </a:lnTo>
                <a:cubicBezTo>
                  <a:pt x="257856" y="210695"/>
                  <a:pt x="226844" y="221449"/>
                  <a:pt x="203632" y="244717"/>
                </a:cubicBezTo>
                <a:cubicBezTo>
                  <a:pt x="160271" y="287918"/>
                  <a:pt x="160271" y="358187"/>
                  <a:pt x="203632" y="401388"/>
                </a:cubicBezTo>
                <a:cubicBezTo>
                  <a:pt x="246900" y="444680"/>
                  <a:pt x="317279" y="444680"/>
                  <a:pt x="360547" y="401388"/>
                </a:cubicBezTo>
                <a:cubicBezTo>
                  <a:pt x="383852" y="378211"/>
                  <a:pt x="394623" y="347156"/>
                  <a:pt x="392859" y="316749"/>
                </a:cubicBezTo>
                <a:lnTo>
                  <a:pt x="440397" y="269284"/>
                </a:lnTo>
                <a:cubicBezTo>
                  <a:pt x="460267" y="327595"/>
                  <a:pt x="446897" y="394620"/>
                  <a:pt x="400287" y="441065"/>
                </a:cubicBezTo>
                <a:cubicBezTo>
                  <a:pt x="335106" y="506236"/>
                  <a:pt x="229073" y="506236"/>
                  <a:pt x="163892" y="441065"/>
                </a:cubicBezTo>
                <a:cubicBezTo>
                  <a:pt x="98619" y="375987"/>
                  <a:pt x="98619" y="270118"/>
                  <a:pt x="163892" y="205040"/>
                </a:cubicBezTo>
                <a:cubicBezTo>
                  <a:pt x="198711" y="170137"/>
                  <a:pt x="245228" y="153902"/>
                  <a:pt x="290910" y="156336"/>
                </a:cubicBezTo>
                <a:close/>
                <a:moveTo>
                  <a:pt x="246542" y="43775"/>
                </a:moveTo>
                <a:cubicBezTo>
                  <a:pt x="306463" y="36243"/>
                  <a:pt x="368345" y="47900"/>
                  <a:pt x="422196" y="78723"/>
                </a:cubicBezTo>
                <a:lnTo>
                  <a:pt x="376794" y="124054"/>
                </a:lnTo>
                <a:cubicBezTo>
                  <a:pt x="294811" y="85305"/>
                  <a:pt x="193980" y="99581"/>
                  <a:pt x="126109" y="167345"/>
                </a:cubicBezTo>
                <a:cubicBezTo>
                  <a:pt x="39948" y="253371"/>
                  <a:pt x="39948" y="392793"/>
                  <a:pt x="126109" y="478820"/>
                </a:cubicBezTo>
                <a:cubicBezTo>
                  <a:pt x="212271" y="564846"/>
                  <a:pt x="351912" y="564846"/>
                  <a:pt x="438073" y="478820"/>
                </a:cubicBezTo>
                <a:cubicBezTo>
                  <a:pt x="505944" y="411055"/>
                  <a:pt x="520428" y="310382"/>
                  <a:pt x="481432" y="228527"/>
                </a:cubicBezTo>
                <a:lnTo>
                  <a:pt x="526741" y="183011"/>
                </a:lnTo>
                <a:cubicBezTo>
                  <a:pt x="588484" y="290544"/>
                  <a:pt x="573350" y="430244"/>
                  <a:pt x="481432" y="522111"/>
                </a:cubicBezTo>
                <a:cubicBezTo>
                  <a:pt x="371316" y="632054"/>
                  <a:pt x="192866" y="632054"/>
                  <a:pt x="82657" y="522111"/>
                </a:cubicBezTo>
                <a:cubicBezTo>
                  <a:pt x="-27552" y="412168"/>
                  <a:pt x="-27552" y="233997"/>
                  <a:pt x="82657" y="123961"/>
                </a:cubicBezTo>
                <a:cubicBezTo>
                  <a:pt x="128662" y="78028"/>
                  <a:pt x="186622" y="51307"/>
                  <a:pt x="246542" y="43775"/>
                </a:cubicBezTo>
                <a:close/>
                <a:moveTo>
                  <a:pt x="536061" y="0"/>
                </a:moveTo>
                <a:lnTo>
                  <a:pt x="544232" y="61368"/>
                </a:lnTo>
                <a:lnTo>
                  <a:pt x="605702" y="69526"/>
                </a:lnTo>
                <a:lnTo>
                  <a:pt x="524361" y="150732"/>
                </a:lnTo>
                <a:lnTo>
                  <a:pt x="498361" y="147302"/>
                </a:lnTo>
                <a:lnTo>
                  <a:pt x="337721" y="307767"/>
                </a:lnTo>
                <a:cubicBezTo>
                  <a:pt x="339021" y="312588"/>
                  <a:pt x="339764" y="317779"/>
                  <a:pt x="339764" y="323063"/>
                </a:cubicBezTo>
                <a:cubicBezTo>
                  <a:pt x="339764" y="354859"/>
                  <a:pt x="313950" y="380630"/>
                  <a:pt x="282101" y="380630"/>
                </a:cubicBezTo>
                <a:cubicBezTo>
                  <a:pt x="250251" y="380630"/>
                  <a:pt x="224437" y="354859"/>
                  <a:pt x="224437" y="323063"/>
                </a:cubicBezTo>
                <a:cubicBezTo>
                  <a:pt x="224437" y="291266"/>
                  <a:pt x="250251" y="265495"/>
                  <a:pt x="282101" y="265495"/>
                </a:cubicBezTo>
                <a:cubicBezTo>
                  <a:pt x="287393" y="265495"/>
                  <a:pt x="292500" y="266237"/>
                  <a:pt x="297422" y="267535"/>
                </a:cubicBezTo>
                <a:lnTo>
                  <a:pt x="458155" y="107162"/>
                </a:lnTo>
                <a:lnTo>
                  <a:pt x="454719" y="81206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616B9CB8-9CCA-DA49-9D3E-EB03C06057AB}"/>
              </a:ext>
            </a:extLst>
          </p:cNvPr>
          <p:cNvSpPr/>
          <p:nvPr/>
        </p:nvSpPr>
        <p:spPr>
          <a:xfrm>
            <a:off x="1651599" y="4775068"/>
            <a:ext cx="198001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rPr>
              <a:t>请在此输入标题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" panose="020B0500000000000000" pitchFamily="34" charset="-128"/>
              <a:ea typeface="Source Han Sans CN" panose="020B0500000000000000" pitchFamily="34" charset="-128"/>
            </a:endParaRPr>
          </a:p>
        </p:txBody>
      </p:sp>
      <p:sp>
        <p:nvSpPr>
          <p:cNvPr id="16" name="矩形 47">
            <a:extLst>
              <a:ext uri="{FF2B5EF4-FFF2-40B4-BE49-F238E27FC236}">
                <a16:creationId xmlns="" xmlns:a16="http://schemas.microsoft.com/office/drawing/2014/main" id="{41180047-39AE-0649-AEFB-A3234C6C54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4752" y="5142505"/>
            <a:ext cx="3393697" cy="845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微软雅黑" pitchFamily="34" charset="-122"/>
              </a:rPr>
              <a:t>请在此输入您需要的文字内容感谢您使用我们的</a:t>
            </a:r>
            <a:r>
              <a:rPr lang="e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微软雅黑" pitchFamily="34" charset="-122"/>
              </a:rPr>
              <a:t>模板</a:t>
            </a: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微软雅黑" pitchFamily="34" charset="-122"/>
              </a:rPr>
              <a:t>请在此输入您需要的文字内容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79E38E3C-15EE-F742-AF82-C84E0F94E283}"/>
              </a:ext>
            </a:extLst>
          </p:cNvPr>
          <p:cNvSpPr/>
          <p:nvPr/>
        </p:nvSpPr>
        <p:spPr>
          <a:xfrm>
            <a:off x="5156799" y="4775068"/>
            <a:ext cx="198001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rPr>
              <a:t>请在此输入标题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" panose="020B0500000000000000" pitchFamily="34" charset="-128"/>
              <a:ea typeface="Source Han Sans CN" panose="020B0500000000000000" pitchFamily="34" charset="-128"/>
            </a:endParaRPr>
          </a:p>
        </p:txBody>
      </p:sp>
      <p:sp>
        <p:nvSpPr>
          <p:cNvPr id="18" name="矩形 47">
            <a:extLst>
              <a:ext uri="{FF2B5EF4-FFF2-40B4-BE49-F238E27FC236}">
                <a16:creationId xmlns="" xmlns:a16="http://schemas.microsoft.com/office/drawing/2014/main" id="{31E1BC3E-56D0-5044-9908-3BB2329C18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49952" y="5142505"/>
            <a:ext cx="3393697" cy="845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微软雅黑" pitchFamily="34" charset="-122"/>
              </a:rPr>
              <a:t>请在此输入您需要的文字内容感谢您使用我们的</a:t>
            </a:r>
            <a:r>
              <a:rPr lang="e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微软雅黑" pitchFamily="34" charset="-122"/>
              </a:rPr>
              <a:t>模板</a:t>
            </a: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微软雅黑" pitchFamily="34" charset="-122"/>
              </a:rPr>
              <a:t>请在此输入您需要的文字内容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22199B3D-E1DF-C448-8EAC-0CAEBEF4BAAB}"/>
              </a:ext>
            </a:extLst>
          </p:cNvPr>
          <p:cNvSpPr/>
          <p:nvPr/>
        </p:nvSpPr>
        <p:spPr>
          <a:xfrm>
            <a:off x="8661999" y="4775068"/>
            <a:ext cx="198001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rPr>
              <a:t>请在此输入标题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" panose="020B0500000000000000" pitchFamily="34" charset="-128"/>
              <a:ea typeface="Source Han Sans CN" panose="020B0500000000000000" pitchFamily="34" charset="-128"/>
            </a:endParaRPr>
          </a:p>
        </p:txBody>
      </p:sp>
      <p:sp>
        <p:nvSpPr>
          <p:cNvPr id="20" name="矩形 47">
            <a:extLst>
              <a:ext uri="{FF2B5EF4-FFF2-40B4-BE49-F238E27FC236}">
                <a16:creationId xmlns="" xmlns:a16="http://schemas.microsoft.com/office/drawing/2014/main" id="{2CF8C37D-AF6D-FD4B-9DB8-7EA2AFF78B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55152" y="5142505"/>
            <a:ext cx="3393697" cy="845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微软雅黑" pitchFamily="34" charset="-122"/>
              </a:rPr>
              <a:t>请在此输入您需要的文字内容感谢您使用我们的</a:t>
            </a:r>
            <a:r>
              <a:rPr lang="e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微软雅黑" pitchFamily="34" charset="-122"/>
              </a:rPr>
              <a:t>模板</a:t>
            </a: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微软雅黑" pitchFamily="34" charset="-122"/>
              </a:rPr>
              <a:t>请在此输入您需要的文字内容</a:t>
            </a:r>
          </a:p>
        </p:txBody>
      </p:sp>
    </p:spTree>
    <p:extLst>
      <p:ext uri="{BB962C8B-B14F-4D97-AF65-F5344CB8AC3E}">
        <p14:creationId xmlns:p14="http://schemas.microsoft.com/office/powerpoint/2010/main" val="2847762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982E5423-BBAE-C346-8B7B-7580C48F5422}"/>
              </a:ext>
            </a:extLst>
          </p:cNvPr>
          <p:cNvSpPr/>
          <p:nvPr/>
        </p:nvSpPr>
        <p:spPr>
          <a:xfrm>
            <a:off x="411643" y="170934"/>
            <a:ext cx="29867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 algn="ctr">
              <a:buFont typeface="Wingdings" pitchFamily="2" charset="2"/>
              <a:buChar char="l"/>
            </a:pPr>
            <a:r>
              <a:rPr kumimoji="1"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取得进展和经验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F100AB21-7312-0B4C-89F6-A016A69AB99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0733"/>
          <a:stretch/>
        </p:blipFill>
        <p:spPr>
          <a:xfrm>
            <a:off x="4642872" y="2487393"/>
            <a:ext cx="2923264" cy="670894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="" xmlns:a16="http://schemas.microsoft.com/office/drawing/2014/main" id="{6CC85B27-2B77-C64B-BB79-C25B47452871}"/>
              </a:ext>
            </a:extLst>
          </p:cNvPr>
          <p:cNvSpPr/>
          <p:nvPr/>
        </p:nvSpPr>
        <p:spPr>
          <a:xfrm>
            <a:off x="4633590" y="2122793"/>
            <a:ext cx="2932546" cy="559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A17D45D8-867A-6041-99A5-02B4B2C583EC}"/>
              </a:ext>
            </a:extLst>
          </p:cNvPr>
          <p:cNvSpPr/>
          <p:nvPr/>
        </p:nvSpPr>
        <p:spPr>
          <a:xfrm>
            <a:off x="4633590" y="1670572"/>
            <a:ext cx="2932546" cy="44770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D1975AC8-36F3-9645-830D-231A433D3A93}"/>
              </a:ext>
            </a:extLst>
          </p:cNvPr>
          <p:cNvSpPr txBox="1"/>
          <p:nvPr/>
        </p:nvSpPr>
        <p:spPr bwMode="auto">
          <a:xfrm>
            <a:off x="5480191" y="1689045"/>
            <a:ext cx="1248790" cy="40011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rPr>
              <a:t>添加标题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63CCF776-1834-8041-AA63-3E74C29AB0B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0733"/>
          <a:stretch/>
        </p:blipFill>
        <p:spPr>
          <a:xfrm>
            <a:off x="1532361" y="5465575"/>
            <a:ext cx="2589524" cy="670894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="" xmlns:a16="http://schemas.microsoft.com/office/drawing/2014/main" id="{4BFD9D7A-5136-C74A-85D8-F59F56193DCA}"/>
              </a:ext>
            </a:extLst>
          </p:cNvPr>
          <p:cNvSpPr/>
          <p:nvPr/>
        </p:nvSpPr>
        <p:spPr>
          <a:xfrm>
            <a:off x="1523609" y="5100975"/>
            <a:ext cx="2597746" cy="559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9601F463-FA25-E34D-8FAB-E9C2ACD9378B}"/>
              </a:ext>
            </a:extLst>
          </p:cNvPr>
          <p:cNvSpPr/>
          <p:nvPr/>
        </p:nvSpPr>
        <p:spPr>
          <a:xfrm>
            <a:off x="1523609" y="4648754"/>
            <a:ext cx="2597746" cy="44770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E5097516-3349-D848-BC83-4484B9BEAC5E}"/>
              </a:ext>
            </a:extLst>
          </p:cNvPr>
          <p:cNvSpPr txBox="1"/>
          <p:nvPr/>
        </p:nvSpPr>
        <p:spPr bwMode="auto">
          <a:xfrm>
            <a:off x="2202810" y="4667227"/>
            <a:ext cx="1248790" cy="40011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rPr>
              <a:t>添加标题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08C67C24-403F-434C-9921-163E76CF924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0733"/>
          <a:stretch/>
        </p:blipFill>
        <p:spPr>
          <a:xfrm>
            <a:off x="4809742" y="5465575"/>
            <a:ext cx="2589524" cy="670894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D64CEB4A-37E7-1742-B431-CCC3BB2013D2}"/>
              </a:ext>
            </a:extLst>
          </p:cNvPr>
          <p:cNvSpPr/>
          <p:nvPr/>
        </p:nvSpPr>
        <p:spPr>
          <a:xfrm>
            <a:off x="4800990" y="5100975"/>
            <a:ext cx="2597746" cy="559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C10FDA79-DF8E-9D49-BB1B-5B1683926364}"/>
              </a:ext>
            </a:extLst>
          </p:cNvPr>
          <p:cNvSpPr/>
          <p:nvPr/>
        </p:nvSpPr>
        <p:spPr>
          <a:xfrm>
            <a:off x="4800990" y="4648754"/>
            <a:ext cx="2597746" cy="44770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4C56BECE-BFEB-AE4A-8183-7B9C2D0D665C}"/>
              </a:ext>
            </a:extLst>
          </p:cNvPr>
          <p:cNvSpPr txBox="1"/>
          <p:nvPr/>
        </p:nvSpPr>
        <p:spPr bwMode="auto">
          <a:xfrm>
            <a:off x="5480191" y="4667227"/>
            <a:ext cx="1248790" cy="40011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rPr>
              <a:t>添加标题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076EE85F-D00C-FF46-B935-C6A688EC918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0733"/>
          <a:stretch/>
        </p:blipFill>
        <p:spPr>
          <a:xfrm>
            <a:off x="8094849" y="5465575"/>
            <a:ext cx="2589524" cy="670894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0DD8BC0A-6D98-8046-96A1-D0255E5E5B55}"/>
              </a:ext>
            </a:extLst>
          </p:cNvPr>
          <p:cNvSpPr/>
          <p:nvPr/>
        </p:nvSpPr>
        <p:spPr>
          <a:xfrm>
            <a:off x="8086097" y="5100975"/>
            <a:ext cx="2597746" cy="559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D3CCF0CC-D110-734F-9263-C1603990B89B}"/>
              </a:ext>
            </a:extLst>
          </p:cNvPr>
          <p:cNvSpPr/>
          <p:nvPr/>
        </p:nvSpPr>
        <p:spPr>
          <a:xfrm>
            <a:off x="8086097" y="4648754"/>
            <a:ext cx="2597746" cy="44770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D6191B53-D9C4-7A4F-91D7-07FE572435BF}"/>
              </a:ext>
            </a:extLst>
          </p:cNvPr>
          <p:cNvSpPr txBox="1"/>
          <p:nvPr/>
        </p:nvSpPr>
        <p:spPr bwMode="auto">
          <a:xfrm>
            <a:off x="8765298" y="4667227"/>
            <a:ext cx="1248790" cy="40011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rPr>
              <a:t>添加标题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3900ADC4-0358-334D-B281-ADFD8F27F64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0733"/>
          <a:stretch/>
        </p:blipFill>
        <p:spPr>
          <a:xfrm>
            <a:off x="3171052" y="3976484"/>
            <a:ext cx="2589524" cy="670894"/>
          </a:xfrm>
          <a:prstGeom prst="rect">
            <a:avLst/>
          </a:prstGeom>
        </p:spPr>
      </p:pic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66717572-E263-E244-B80B-A934695EF7AC}"/>
              </a:ext>
            </a:extLst>
          </p:cNvPr>
          <p:cNvSpPr/>
          <p:nvPr/>
        </p:nvSpPr>
        <p:spPr>
          <a:xfrm>
            <a:off x="3162300" y="3611884"/>
            <a:ext cx="2597746" cy="559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1211C694-F5FB-534B-9FD5-F7475CF40952}"/>
              </a:ext>
            </a:extLst>
          </p:cNvPr>
          <p:cNvSpPr/>
          <p:nvPr/>
        </p:nvSpPr>
        <p:spPr>
          <a:xfrm>
            <a:off x="3162300" y="3159663"/>
            <a:ext cx="2597746" cy="44770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91C7E8D8-EF22-1240-809E-CFD6C8B5E7A6}"/>
              </a:ext>
            </a:extLst>
          </p:cNvPr>
          <p:cNvSpPr txBox="1"/>
          <p:nvPr/>
        </p:nvSpPr>
        <p:spPr bwMode="auto">
          <a:xfrm>
            <a:off x="3841501" y="3178136"/>
            <a:ext cx="1248790" cy="40011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rPr>
              <a:t>添加标题</a:t>
            </a:r>
          </a:p>
        </p:txBody>
      </p:sp>
      <p:pic>
        <p:nvPicPr>
          <p:cNvPr id="23" name="图片 22">
            <a:extLst>
              <a:ext uri="{FF2B5EF4-FFF2-40B4-BE49-F238E27FC236}">
                <a16:creationId xmlns="" xmlns:a16="http://schemas.microsoft.com/office/drawing/2014/main" id="{CB49023D-FB5D-4A42-B212-8796BAE119F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0733"/>
          <a:stretch/>
        </p:blipFill>
        <p:spPr>
          <a:xfrm>
            <a:off x="6452296" y="3976484"/>
            <a:ext cx="2589524" cy="670894"/>
          </a:xfrm>
          <a:prstGeom prst="rect">
            <a:avLst/>
          </a:prstGeom>
        </p:spPr>
      </p:pic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45F45964-30CA-B349-8F99-B70814DA3226}"/>
              </a:ext>
            </a:extLst>
          </p:cNvPr>
          <p:cNvSpPr/>
          <p:nvPr/>
        </p:nvSpPr>
        <p:spPr>
          <a:xfrm>
            <a:off x="6443544" y="3611884"/>
            <a:ext cx="2597746" cy="559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540326CE-B8E4-3644-B616-A4C74F09F22F}"/>
              </a:ext>
            </a:extLst>
          </p:cNvPr>
          <p:cNvSpPr/>
          <p:nvPr/>
        </p:nvSpPr>
        <p:spPr>
          <a:xfrm>
            <a:off x="6443544" y="3159663"/>
            <a:ext cx="2597746" cy="447705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4300EC85-7817-FD4C-902D-53E59252FD62}"/>
              </a:ext>
            </a:extLst>
          </p:cNvPr>
          <p:cNvSpPr txBox="1"/>
          <p:nvPr/>
        </p:nvSpPr>
        <p:spPr bwMode="auto">
          <a:xfrm>
            <a:off x="7122745" y="3178136"/>
            <a:ext cx="1248790" cy="40011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bg1"/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rPr>
              <a:t>添加标题</a:t>
            </a:r>
          </a:p>
        </p:txBody>
      </p:sp>
      <p:cxnSp>
        <p:nvCxnSpPr>
          <p:cNvPr id="27" name="连接符: 肘形 45">
            <a:extLst>
              <a:ext uri="{FF2B5EF4-FFF2-40B4-BE49-F238E27FC236}">
                <a16:creationId xmlns="" xmlns:a16="http://schemas.microsoft.com/office/drawing/2014/main" id="{0AE1A491-4572-AF47-A5F3-E2991391702A}"/>
              </a:ext>
            </a:extLst>
          </p:cNvPr>
          <p:cNvCxnSpPr>
            <a:stCxn id="4" idx="2"/>
            <a:endCxn id="21" idx="0"/>
          </p:cNvCxnSpPr>
          <p:nvPr/>
        </p:nvCxnSpPr>
        <p:spPr>
          <a:xfrm rot="5400000">
            <a:off x="5041711" y="2101511"/>
            <a:ext cx="477614" cy="1638690"/>
          </a:xfrm>
          <a:prstGeom prst="bentConnector3">
            <a:avLst/>
          </a:prstGeom>
          <a:ln w="28575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连接符: 肘形 47">
            <a:extLst>
              <a:ext uri="{FF2B5EF4-FFF2-40B4-BE49-F238E27FC236}">
                <a16:creationId xmlns="" xmlns:a16="http://schemas.microsoft.com/office/drawing/2014/main" id="{02C9851B-5451-1544-8198-175A0B1FE5DA}"/>
              </a:ext>
            </a:extLst>
          </p:cNvPr>
          <p:cNvCxnSpPr>
            <a:cxnSpLocks/>
            <a:stCxn id="4" idx="2"/>
            <a:endCxn id="25" idx="0"/>
          </p:cNvCxnSpPr>
          <p:nvPr/>
        </p:nvCxnSpPr>
        <p:spPr>
          <a:xfrm rot="16200000" flipH="1">
            <a:off x="6682333" y="2099579"/>
            <a:ext cx="477614" cy="1642554"/>
          </a:xfrm>
          <a:prstGeom prst="bentConnector3">
            <a:avLst>
              <a:gd name="adj1" fmla="val 50000"/>
            </a:avLst>
          </a:prstGeom>
          <a:ln w="28575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连接符: 肘形 50">
            <a:extLst>
              <a:ext uri="{FF2B5EF4-FFF2-40B4-BE49-F238E27FC236}">
                <a16:creationId xmlns="" xmlns:a16="http://schemas.microsoft.com/office/drawing/2014/main" id="{499647A3-4BB6-C84E-97A4-3F9F547724AB}"/>
              </a:ext>
            </a:extLst>
          </p:cNvPr>
          <p:cNvCxnSpPr>
            <a:cxnSpLocks/>
            <a:stCxn id="20" idx="2"/>
            <a:endCxn id="9" idx="0"/>
          </p:cNvCxnSpPr>
          <p:nvPr/>
        </p:nvCxnSpPr>
        <p:spPr>
          <a:xfrm rot="5400000">
            <a:off x="3403021" y="3590602"/>
            <a:ext cx="477614" cy="1638691"/>
          </a:xfrm>
          <a:prstGeom prst="bentConnector3">
            <a:avLst/>
          </a:prstGeom>
          <a:ln w="28575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连接符: 肘形 52">
            <a:extLst>
              <a:ext uri="{FF2B5EF4-FFF2-40B4-BE49-F238E27FC236}">
                <a16:creationId xmlns="" xmlns:a16="http://schemas.microsoft.com/office/drawing/2014/main" id="{E850FD49-EFA0-EF4E-815C-432D77682EF4}"/>
              </a:ext>
            </a:extLst>
          </p:cNvPr>
          <p:cNvCxnSpPr>
            <a:cxnSpLocks/>
            <a:stCxn id="20" idx="2"/>
            <a:endCxn id="13" idx="0"/>
          </p:cNvCxnSpPr>
          <p:nvPr/>
        </p:nvCxnSpPr>
        <p:spPr>
          <a:xfrm rot="16200000" flipH="1">
            <a:off x="5041711" y="3590602"/>
            <a:ext cx="477614" cy="1638690"/>
          </a:xfrm>
          <a:prstGeom prst="bentConnector3">
            <a:avLst>
              <a:gd name="adj1" fmla="val 50000"/>
            </a:avLst>
          </a:prstGeom>
          <a:ln w="28575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连接符: 肘形 58">
            <a:extLst>
              <a:ext uri="{FF2B5EF4-FFF2-40B4-BE49-F238E27FC236}">
                <a16:creationId xmlns="" xmlns:a16="http://schemas.microsoft.com/office/drawing/2014/main" id="{B631CE41-500A-D241-A384-4DB996410DF2}"/>
              </a:ext>
            </a:extLst>
          </p:cNvPr>
          <p:cNvCxnSpPr>
            <a:cxnSpLocks/>
          </p:cNvCxnSpPr>
          <p:nvPr/>
        </p:nvCxnSpPr>
        <p:spPr>
          <a:xfrm rot="5400000">
            <a:off x="6676782" y="3590603"/>
            <a:ext cx="477614" cy="1638691"/>
          </a:xfrm>
          <a:prstGeom prst="bentConnector3">
            <a:avLst/>
          </a:prstGeom>
          <a:ln w="28575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连接符: 肘形 59">
            <a:extLst>
              <a:ext uri="{FF2B5EF4-FFF2-40B4-BE49-F238E27FC236}">
                <a16:creationId xmlns="" xmlns:a16="http://schemas.microsoft.com/office/drawing/2014/main" id="{CD05BDEA-25B1-B94A-B152-6DECAA039E1B}"/>
              </a:ext>
            </a:extLst>
          </p:cNvPr>
          <p:cNvCxnSpPr>
            <a:cxnSpLocks/>
          </p:cNvCxnSpPr>
          <p:nvPr/>
        </p:nvCxnSpPr>
        <p:spPr>
          <a:xfrm rot="16200000" flipH="1">
            <a:off x="8315472" y="3590603"/>
            <a:ext cx="477614" cy="1638690"/>
          </a:xfrm>
          <a:prstGeom prst="bentConnector3">
            <a:avLst>
              <a:gd name="adj1" fmla="val 50000"/>
            </a:avLst>
          </a:prstGeom>
          <a:ln w="28575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>
            <a:extLst>
              <a:ext uri="{FF2B5EF4-FFF2-40B4-BE49-F238E27FC236}">
                <a16:creationId xmlns="" xmlns:a16="http://schemas.microsoft.com/office/drawing/2014/main" id="{B668C2BD-7929-1541-A891-99DBC6A23FEB}"/>
              </a:ext>
            </a:extLst>
          </p:cNvPr>
          <p:cNvSpPr/>
          <p:nvPr/>
        </p:nvSpPr>
        <p:spPr>
          <a:xfrm>
            <a:off x="4840801" y="2136327"/>
            <a:ext cx="2615349" cy="5329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微软雅黑" pitchFamily="34" charset="-122"/>
              </a:rPr>
              <a:t>使用我们的</a:t>
            </a:r>
            <a:r>
              <a:rPr lang="e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微软雅黑" pitchFamily="34" charset="-122"/>
              </a:rPr>
              <a:t>模板</a:t>
            </a:r>
          </a:p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微软雅黑" pitchFamily="34" charset="-122"/>
              </a:rPr>
              <a:t>请在此输入您需要的文字内容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="" xmlns:a16="http://schemas.microsoft.com/office/drawing/2014/main" id="{12642741-5BB2-7849-B3C0-0C06DEA8B019}"/>
              </a:ext>
            </a:extLst>
          </p:cNvPr>
          <p:cNvSpPr/>
          <p:nvPr/>
        </p:nvSpPr>
        <p:spPr>
          <a:xfrm>
            <a:off x="3153498" y="3627128"/>
            <a:ext cx="2615349" cy="5329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微软雅黑" pitchFamily="34" charset="-122"/>
              </a:rPr>
              <a:t>使用我们的</a:t>
            </a:r>
            <a:r>
              <a:rPr lang="e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微软雅黑" pitchFamily="34" charset="-122"/>
              </a:rPr>
              <a:t>模板</a:t>
            </a:r>
          </a:p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微软雅黑" pitchFamily="34" charset="-122"/>
              </a:rPr>
              <a:t>请在此输入您需要的文字内容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="" xmlns:a16="http://schemas.microsoft.com/office/drawing/2014/main" id="{AA25771E-DCAE-CE4F-965E-C23CB94DABBC}"/>
              </a:ext>
            </a:extLst>
          </p:cNvPr>
          <p:cNvSpPr/>
          <p:nvPr/>
        </p:nvSpPr>
        <p:spPr>
          <a:xfrm>
            <a:off x="6425941" y="3627128"/>
            <a:ext cx="2615349" cy="5329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微软雅黑" pitchFamily="34" charset="-122"/>
              </a:rPr>
              <a:t>使用我们的</a:t>
            </a:r>
            <a:r>
              <a:rPr lang="e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微软雅黑" pitchFamily="34" charset="-122"/>
              </a:rPr>
              <a:t>模板</a:t>
            </a:r>
          </a:p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微软雅黑" pitchFamily="34" charset="-122"/>
              </a:rPr>
              <a:t>请在此输入您需要的文字内容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="" xmlns:a16="http://schemas.microsoft.com/office/drawing/2014/main" id="{97180F57-5FF3-5942-915E-F33719AF63F0}"/>
              </a:ext>
            </a:extLst>
          </p:cNvPr>
          <p:cNvSpPr/>
          <p:nvPr/>
        </p:nvSpPr>
        <p:spPr>
          <a:xfrm>
            <a:off x="1545285" y="5114151"/>
            <a:ext cx="2615349" cy="5329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微软雅黑" pitchFamily="34" charset="-122"/>
              </a:rPr>
              <a:t>使用我们的</a:t>
            </a:r>
            <a:r>
              <a:rPr lang="e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微软雅黑" pitchFamily="34" charset="-122"/>
              </a:rPr>
              <a:t>模板</a:t>
            </a:r>
          </a:p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微软雅黑" pitchFamily="34" charset="-122"/>
              </a:rPr>
              <a:t>请在此输入您需要的文字内容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="" xmlns:a16="http://schemas.microsoft.com/office/drawing/2014/main" id="{3A64D04A-BD10-0F40-A9BB-8221F52224A5}"/>
              </a:ext>
            </a:extLst>
          </p:cNvPr>
          <p:cNvSpPr/>
          <p:nvPr/>
        </p:nvSpPr>
        <p:spPr>
          <a:xfrm>
            <a:off x="4858076" y="5114150"/>
            <a:ext cx="2615349" cy="5329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微软雅黑" pitchFamily="34" charset="-122"/>
              </a:rPr>
              <a:t>使用我们的</a:t>
            </a:r>
            <a:r>
              <a:rPr lang="e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微软雅黑" pitchFamily="34" charset="-122"/>
              </a:rPr>
              <a:t>模板</a:t>
            </a:r>
          </a:p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微软雅黑" pitchFamily="34" charset="-122"/>
              </a:rPr>
              <a:t>请在此输入您需要的文字内容</a:t>
            </a:r>
          </a:p>
        </p:txBody>
      </p:sp>
      <p:sp>
        <p:nvSpPr>
          <p:cNvPr id="38" name="矩形 37">
            <a:extLst>
              <a:ext uri="{FF2B5EF4-FFF2-40B4-BE49-F238E27FC236}">
                <a16:creationId xmlns="" xmlns:a16="http://schemas.microsoft.com/office/drawing/2014/main" id="{2FDB4787-30F4-2F46-A958-99ED747D0A09}"/>
              </a:ext>
            </a:extLst>
          </p:cNvPr>
          <p:cNvSpPr/>
          <p:nvPr/>
        </p:nvSpPr>
        <p:spPr>
          <a:xfrm>
            <a:off x="8160256" y="5114149"/>
            <a:ext cx="2615349" cy="5329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微软雅黑" pitchFamily="34" charset="-122"/>
              </a:rPr>
              <a:t>使用我们的</a:t>
            </a:r>
            <a:r>
              <a:rPr lang="e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微软雅黑" pitchFamily="34" charset="-122"/>
              </a:rPr>
              <a:t>模板</a:t>
            </a:r>
          </a:p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微软雅黑" pitchFamily="34" charset="-122"/>
              </a:rPr>
              <a:t>请在此输入您需要的文字内容</a:t>
            </a:r>
          </a:p>
        </p:txBody>
      </p:sp>
    </p:spTree>
    <p:extLst>
      <p:ext uri="{BB962C8B-B14F-4D97-AF65-F5344CB8AC3E}">
        <p14:creationId xmlns:p14="http://schemas.microsoft.com/office/powerpoint/2010/main" val="137057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D43055D-9CBF-1942-8653-70530C732413}"/>
              </a:ext>
            </a:extLst>
          </p:cNvPr>
          <p:cNvSpPr txBox="1"/>
          <p:nvPr/>
        </p:nvSpPr>
        <p:spPr>
          <a:xfrm>
            <a:off x="3557661" y="2252869"/>
            <a:ext cx="5570756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40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</a:t>
            </a:r>
            <a:r>
              <a:rPr kumimoji="1" lang="zh-CN" altLang="en-US" sz="40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en-US" altLang="zh-CN" sz="40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kumimoji="1" lang="zh-CN" altLang="en-US" sz="40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en-US" altLang="zh-CN" sz="40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  <a:p>
            <a:pPr algn="ctr"/>
            <a:r>
              <a:rPr kumimoji="1" lang="zh-CN" altLang="en-US" sz="60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发现问题与不足</a:t>
            </a:r>
          </a:p>
        </p:txBody>
      </p:sp>
    </p:spTree>
    <p:extLst>
      <p:ext uri="{BB962C8B-B14F-4D97-AF65-F5344CB8AC3E}">
        <p14:creationId xmlns:p14="http://schemas.microsoft.com/office/powerpoint/2010/main" val="1886958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982E5423-BBAE-C346-8B7B-7580C48F5422}"/>
              </a:ext>
            </a:extLst>
          </p:cNvPr>
          <p:cNvSpPr/>
          <p:nvPr/>
        </p:nvSpPr>
        <p:spPr>
          <a:xfrm>
            <a:off x="411643" y="170934"/>
            <a:ext cx="29867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 algn="ctr">
              <a:buFont typeface="Wingdings" pitchFamily="2" charset="2"/>
              <a:buChar char="l"/>
            </a:pPr>
            <a:r>
              <a:rPr kumimoji="1"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发现问题与不足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500FF509-A63F-4E4F-A27B-B3232647B91B}"/>
              </a:ext>
            </a:extLst>
          </p:cNvPr>
          <p:cNvSpPr/>
          <p:nvPr/>
        </p:nvSpPr>
        <p:spPr>
          <a:xfrm>
            <a:off x="1257300" y="2223262"/>
            <a:ext cx="3736986" cy="3529838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215900" dist="38100" dir="5400000" algn="t" rotWithShape="0">
              <a:prstClr val="black">
                <a:alpha val="8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六边形 3">
            <a:extLst>
              <a:ext uri="{FF2B5EF4-FFF2-40B4-BE49-F238E27FC236}">
                <a16:creationId xmlns="" xmlns:a16="http://schemas.microsoft.com/office/drawing/2014/main" id="{FA2E75E7-EAB1-8D46-87C6-F35616482C97}"/>
              </a:ext>
            </a:extLst>
          </p:cNvPr>
          <p:cNvSpPr/>
          <p:nvPr/>
        </p:nvSpPr>
        <p:spPr>
          <a:xfrm rot="5400000">
            <a:off x="6033902" y="2033030"/>
            <a:ext cx="900410" cy="776214"/>
          </a:xfrm>
          <a:prstGeom prst="hexagon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Oval 9">
            <a:extLst>
              <a:ext uri="{FF2B5EF4-FFF2-40B4-BE49-F238E27FC236}">
                <a16:creationId xmlns="" xmlns:a16="http://schemas.microsoft.com/office/drawing/2014/main" id="{E34D51F4-889C-3843-90DD-42892EAABF0E}"/>
              </a:ext>
            </a:extLst>
          </p:cNvPr>
          <p:cNvSpPr/>
          <p:nvPr/>
        </p:nvSpPr>
        <p:spPr>
          <a:xfrm>
            <a:off x="6292990" y="2230307"/>
            <a:ext cx="382235" cy="381658"/>
          </a:xfrm>
          <a:custGeom>
            <a:avLst/>
            <a:gdLst>
              <a:gd name="T0" fmla="*/ 3060 w 6120"/>
              <a:gd name="T1" fmla="*/ 0 h 6120"/>
              <a:gd name="T2" fmla="*/ 0 w 6120"/>
              <a:gd name="T3" fmla="*/ 3060 h 6120"/>
              <a:gd name="T4" fmla="*/ 3060 w 6120"/>
              <a:gd name="T5" fmla="*/ 6120 h 6120"/>
              <a:gd name="T6" fmla="*/ 6120 w 6120"/>
              <a:gd name="T7" fmla="*/ 3060 h 6120"/>
              <a:gd name="T8" fmla="*/ 3060 w 6120"/>
              <a:gd name="T9" fmla="*/ 0 h 6120"/>
              <a:gd name="T10" fmla="*/ 4635 w 6120"/>
              <a:gd name="T11" fmla="*/ 4862 h 6120"/>
              <a:gd name="T12" fmla="*/ 3060 w 6120"/>
              <a:gd name="T13" fmla="*/ 5453 h 6120"/>
              <a:gd name="T14" fmla="*/ 1486 w 6120"/>
              <a:gd name="T15" fmla="*/ 4862 h 6120"/>
              <a:gd name="T16" fmla="*/ 1416 w 6120"/>
              <a:gd name="T17" fmla="*/ 4655 h 6120"/>
              <a:gd name="T18" fmla="*/ 2632 w 6120"/>
              <a:gd name="T19" fmla="*/ 3147 h 6120"/>
              <a:gd name="T20" fmla="*/ 2107 w 6120"/>
              <a:gd name="T21" fmla="*/ 2147 h 6120"/>
              <a:gd name="T22" fmla="*/ 3060 w 6120"/>
              <a:gd name="T23" fmla="*/ 1027 h 6120"/>
              <a:gd name="T24" fmla="*/ 4013 w 6120"/>
              <a:gd name="T25" fmla="*/ 2147 h 6120"/>
              <a:gd name="T26" fmla="*/ 3488 w 6120"/>
              <a:gd name="T27" fmla="*/ 3147 h 6120"/>
              <a:gd name="T28" fmla="*/ 4705 w 6120"/>
              <a:gd name="T29" fmla="*/ 4654 h 6120"/>
              <a:gd name="T30" fmla="*/ 4635 w 6120"/>
              <a:gd name="T31" fmla="*/ 4862 h 6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6120" h="6120">
                <a:moveTo>
                  <a:pt x="3060" y="0"/>
                </a:moveTo>
                <a:cubicBezTo>
                  <a:pt x="1367" y="0"/>
                  <a:pt x="0" y="1371"/>
                  <a:pt x="0" y="3060"/>
                </a:cubicBezTo>
                <a:cubicBezTo>
                  <a:pt x="0" y="4751"/>
                  <a:pt x="1370" y="6120"/>
                  <a:pt x="3060" y="6120"/>
                </a:cubicBezTo>
                <a:cubicBezTo>
                  <a:pt x="4758" y="6120"/>
                  <a:pt x="6120" y="4744"/>
                  <a:pt x="6120" y="3060"/>
                </a:cubicBezTo>
                <a:cubicBezTo>
                  <a:pt x="6120" y="1367"/>
                  <a:pt x="4748" y="0"/>
                  <a:pt x="3060" y="0"/>
                </a:cubicBezTo>
                <a:close/>
                <a:moveTo>
                  <a:pt x="4635" y="4862"/>
                </a:moveTo>
                <a:cubicBezTo>
                  <a:pt x="4198" y="5245"/>
                  <a:pt x="3645" y="5453"/>
                  <a:pt x="3060" y="5453"/>
                </a:cubicBezTo>
                <a:cubicBezTo>
                  <a:pt x="2475" y="5453"/>
                  <a:pt x="1922" y="5245"/>
                  <a:pt x="1486" y="4862"/>
                </a:cubicBezTo>
                <a:cubicBezTo>
                  <a:pt x="1427" y="4811"/>
                  <a:pt x="1400" y="4731"/>
                  <a:pt x="1416" y="4655"/>
                </a:cubicBezTo>
                <a:cubicBezTo>
                  <a:pt x="1566" y="3919"/>
                  <a:pt x="2035" y="3338"/>
                  <a:pt x="2632" y="3147"/>
                </a:cubicBezTo>
                <a:cubicBezTo>
                  <a:pt x="2320" y="2963"/>
                  <a:pt x="2107" y="2584"/>
                  <a:pt x="2107" y="2147"/>
                </a:cubicBezTo>
                <a:cubicBezTo>
                  <a:pt x="2107" y="1528"/>
                  <a:pt x="2533" y="1027"/>
                  <a:pt x="3060" y="1027"/>
                </a:cubicBezTo>
                <a:cubicBezTo>
                  <a:pt x="3587" y="1027"/>
                  <a:pt x="4013" y="1528"/>
                  <a:pt x="4013" y="2147"/>
                </a:cubicBezTo>
                <a:cubicBezTo>
                  <a:pt x="4013" y="2584"/>
                  <a:pt x="3800" y="2963"/>
                  <a:pt x="3488" y="3147"/>
                </a:cubicBezTo>
                <a:cubicBezTo>
                  <a:pt x="4085" y="3338"/>
                  <a:pt x="4554" y="3918"/>
                  <a:pt x="4705" y="4654"/>
                </a:cubicBezTo>
                <a:cubicBezTo>
                  <a:pt x="4720" y="4731"/>
                  <a:pt x="4694" y="4811"/>
                  <a:pt x="4635" y="486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六边形 5">
            <a:extLst>
              <a:ext uri="{FF2B5EF4-FFF2-40B4-BE49-F238E27FC236}">
                <a16:creationId xmlns="" xmlns:a16="http://schemas.microsoft.com/office/drawing/2014/main" id="{0117EFD1-966E-8A47-8C2D-9C1468CEFE2F}"/>
              </a:ext>
            </a:extLst>
          </p:cNvPr>
          <p:cNvSpPr/>
          <p:nvPr/>
        </p:nvSpPr>
        <p:spPr>
          <a:xfrm rot="5400000">
            <a:off x="6033902" y="3473909"/>
            <a:ext cx="900410" cy="776214"/>
          </a:xfrm>
          <a:prstGeom prst="hexagon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Oval 23">
            <a:extLst>
              <a:ext uri="{FF2B5EF4-FFF2-40B4-BE49-F238E27FC236}">
                <a16:creationId xmlns="" xmlns:a16="http://schemas.microsoft.com/office/drawing/2014/main" id="{0A930ED3-CC94-7643-8999-FC10ED34A8A7}"/>
              </a:ext>
            </a:extLst>
          </p:cNvPr>
          <p:cNvSpPr/>
          <p:nvPr/>
        </p:nvSpPr>
        <p:spPr>
          <a:xfrm>
            <a:off x="6292990" y="3704422"/>
            <a:ext cx="382235" cy="315186"/>
          </a:xfrm>
          <a:custGeom>
            <a:avLst/>
            <a:gdLst>
              <a:gd name="connsiteX0" fmla="*/ 307902 w 606227"/>
              <a:gd name="connsiteY0" fmla="*/ 194055 h 499886"/>
              <a:gd name="connsiteX1" fmla="*/ 419305 w 606227"/>
              <a:gd name="connsiteY1" fmla="*/ 242224 h 499886"/>
              <a:gd name="connsiteX2" fmla="*/ 460955 w 606227"/>
              <a:gd name="connsiteY2" fmla="*/ 343954 h 499886"/>
              <a:gd name="connsiteX3" fmla="*/ 517800 w 606227"/>
              <a:gd name="connsiteY3" fmla="*/ 323297 h 499886"/>
              <a:gd name="connsiteX4" fmla="*/ 606227 w 606227"/>
              <a:gd name="connsiteY4" fmla="*/ 411592 h 499886"/>
              <a:gd name="connsiteX5" fmla="*/ 517800 w 606227"/>
              <a:gd name="connsiteY5" fmla="*/ 499886 h 499886"/>
              <a:gd name="connsiteX6" fmla="*/ 314493 w 606227"/>
              <a:gd name="connsiteY6" fmla="*/ 499886 h 499886"/>
              <a:gd name="connsiteX7" fmla="*/ 307902 w 606227"/>
              <a:gd name="connsiteY7" fmla="*/ 499886 h 499886"/>
              <a:gd name="connsiteX8" fmla="*/ 162629 w 606227"/>
              <a:gd name="connsiteY8" fmla="*/ 499886 h 499886"/>
              <a:gd name="connsiteX9" fmla="*/ 108530 w 606227"/>
              <a:gd name="connsiteY9" fmla="*/ 445867 h 499886"/>
              <a:gd name="connsiteX10" fmla="*/ 161439 w 606227"/>
              <a:gd name="connsiteY10" fmla="*/ 391849 h 499886"/>
              <a:gd name="connsiteX11" fmla="*/ 154757 w 606227"/>
              <a:gd name="connsiteY11" fmla="*/ 346970 h 499886"/>
              <a:gd name="connsiteX12" fmla="*/ 175994 w 606227"/>
              <a:gd name="connsiteY12" fmla="*/ 269279 h 499886"/>
              <a:gd name="connsiteX13" fmla="*/ 307902 w 606227"/>
              <a:gd name="connsiteY13" fmla="*/ 194055 h 499886"/>
              <a:gd name="connsiteX14" fmla="*/ 175457 w 606227"/>
              <a:gd name="connsiteY14" fmla="*/ 0 h 499886"/>
              <a:gd name="connsiteX15" fmla="*/ 310277 w 606227"/>
              <a:gd name="connsiteY15" fmla="*/ 131897 h 499886"/>
              <a:gd name="connsiteX16" fmla="*/ 360342 w 606227"/>
              <a:gd name="connsiteY16" fmla="*/ 113707 h 499886"/>
              <a:gd name="connsiteX17" fmla="*/ 438140 w 606227"/>
              <a:gd name="connsiteY17" fmla="*/ 191493 h 499886"/>
              <a:gd name="connsiteX18" fmla="*/ 428530 w 606227"/>
              <a:gd name="connsiteY18" fmla="*/ 228969 h 499886"/>
              <a:gd name="connsiteX19" fmla="*/ 426241 w 606227"/>
              <a:gd name="connsiteY19" fmla="*/ 226592 h 499886"/>
              <a:gd name="connsiteX20" fmla="*/ 307805 w 606227"/>
              <a:gd name="connsiteY20" fmla="*/ 178239 h 499886"/>
              <a:gd name="connsiteX21" fmla="*/ 157884 w 606227"/>
              <a:gd name="connsiteY21" fmla="*/ 269278 h 499886"/>
              <a:gd name="connsiteX22" fmla="*/ 47686 w 606227"/>
              <a:gd name="connsiteY22" fmla="*/ 269278 h 499886"/>
              <a:gd name="connsiteX23" fmla="*/ 0 w 606227"/>
              <a:gd name="connsiteY23" fmla="*/ 221656 h 499886"/>
              <a:gd name="connsiteX24" fmla="*/ 46587 w 606227"/>
              <a:gd name="connsiteY24" fmla="*/ 174126 h 499886"/>
              <a:gd name="connsiteX25" fmla="*/ 40638 w 606227"/>
              <a:gd name="connsiteY25" fmla="*/ 134639 h 499886"/>
              <a:gd name="connsiteX26" fmla="*/ 175457 w 606227"/>
              <a:gd name="connsiteY26" fmla="*/ 0 h 4998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606227" h="499886">
                <a:moveTo>
                  <a:pt x="307902" y="194055"/>
                </a:moveTo>
                <a:cubicBezTo>
                  <a:pt x="351840" y="194055"/>
                  <a:pt x="391385" y="212610"/>
                  <a:pt x="419305" y="242224"/>
                </a:cubicBezTo>
                <a:cubicBezTo>
                  <a:pt x="444478" y="268913"/>
                  <a:pt x="460131" y="304560"/>
                  <a:pt x="460955" y="343954"/>
                </a:cubicBezTo>
                <a:cubicBezTo>
                  <a:pt x="476333" y="331067"/>
                  <a:pt x="496106" y="323297"/>
                  <a:pt x="517800" y="323297"/>
                </a:cubicBezTo>
                <a:cubicBezTo>
                  <a:pt x="566591" y="323297"/>
                  <a:pt x="606227" y="362783"/>
                  <a:pt x="606227" y="411592"/>
                </a:cubicBezTo>
                <a:cubicBezTo>
                  <a:pt x="606227" y="460400"/>
                  <a:pt x="566591" y="499886"/>
                  <a:pt x="517800" y="499886"/>
                </a:cubicBezTo>
                <a:lnTo>
                  <a:pt x="314493" y="499886"/>
                </a:lnTo>
                <a:lnTo>
                  <a:pt x="307902" y="499886"/>
                </a:lnTo>
                <a:lnTo>
                  <a:pt x="162629" y="499886"/>
                </a:lnTo>
                <a:cubicBezTo>
                  <a:pt x="132788" y="499886"/>
                  <a:pt x="108530" y="475664"/>
                  <a:pt x="108530" y="445867"/>
                </a:cubicBezTo>
                <a:cubicBezTo>
                  <a:pt x="108530" y="416436"/>
                  <a:pt x="132147" y="392489"/>
                  <a:pt x="161439" y="391849"/>
                </a:cubicBezTo>
                <a:cubicBezTo>
                  <a:pt x="157046" y="377682"/>
                  <a:pt x="154757" y="362600"/>
                  <a:pt x="154757" y="346970"/>
                </a:cubicBezTo>
                <a:cubicBezTo>
                  <a:pt x="154757" y="318636"/>
                  <a:pt x="162538" y="292038"/>
                  <a:pt x="175994" y="269279"/>
                </a:cubicBezTo>
                <a:cubicBezTo>
                  <a:pt x="202632" y="224309"/>
                  <a:pt x="251697" y="194055"/>
                  <a:pt x="307902" y="194055"/>
                </a:cubicBezTo>
                <a:close/>
                <a:moveTo>
                  <a:pt x="175457" y="0"/>
                </a:moveTo>
                <a:cubicBezTo>
                  <a:pt x="249045" y="0"/>
                  <a:pt x="308812" y="58773"/>
                  <a:pt x="310277" y="131897"/>
                </a:cubicBezTo>
                <a:cubicBezTo>
                  <a:pt x="323823" y="120563"/>
                  <a:pt x="341213" y="113707"/>
                  <a:pt x="360342" y="113707"/>
                </a:cubicBezTo>
                <a:cubicBezTo>
                  <a:pt x="403268" y="113707"/>
                  <a:pt x="438140" y="148532"/>
                  <a:pt x="438140" y="191493"/>
                </a:cubicBezTo>
                <a:cubicBezTo>
                  <a:pt x="438140" y="205112"/>
                  <a:pt x="434662" y="217817"/>
                  <a:pt x="428530" y="228969"/>
                </a:cubicBezTo>
                <a:cubicBezTo>
                  <a:pt x="427797" y="228146"/>
                  <a:pt x="426974" y="227323"/>
                  <a:pt x="426241" y="226592"/>
                </a:cubicBezTo>
                <a:cubicBezTo>
                  <a:pt x="394390" y="195423"/>
                  <a:pt x="352379" y="178239"/>
                  <a:pt x="307805" y="178239"/>
                </a:cubicBezTo>
                <a:cubicBezTo>
                  <a:pt x="242730" y="178239"/>
                  <a:pt x="186166" y="215258"/>
                  <a:pt x="157884" y="269278"/>
                </a:cubicBezTo>
                <a:lnTo>
                  <a:pt x="47686" y="269278"/>
                </a:lnTo>
                <a:cubicBezTo>
                  <a:pt x="21326" y="269278"/>
                  <a:pt x="0" y="247981"/>
                  <a:pt x="0" y="221656"/>
                </a:cubicBezTo>
                <a:cubicBezTo>
                  <a:pt x="0" y="195789"/>
                  <a:pt x="20777" y="174674"/>
                  <a:pt x="46587" y="174126"/>
                </a:cubicBezTo>
                <a:cubicBezTo>
                  <a:pt x="42743" y="161603"/>
                  <a:pt x="40638" y="148350"/>
                  <a:pt x="40638" y="134639"/>
                </a:cubicBezTo>
                <a:cubicBezTo>
                  <a:pt x="40638" y="60236"/>
                  <a:pt x="101046" y="0"/>
                  <a:pt x="1754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六边形 7">
            <a:extLst>
              <a:ext uri="{FF2B5EF4-FFF2-40B4-BE49-F238E27FC236}">
                <a16:creationId xmlns="" xmlns:a16="http://schemas.microsoft.com/office/drawing/2014/main" id="{013CA387-25FD-0A4E-85FC-81C926DCB819}"/>
              </a:ext>
            </a:extLst>
          </p:cNvPr>
          <p:cNvSpPr/>
          <p:nvPr/>
        </p:nvSpPr>
        <p:spPr>
          <a:xfrm rot="5400000">
            <a:off x="6033902" y="4914788"/>
            <a:ext cx="900410" cy="776214"/>
          </a:xfrm>
          <a:prstGeom prst="hexagon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Oval 30">
            <a:extLst>
              <a:ext uri="{FF2B5EF4-FFF2-40B4-BE49-F238E27FC236}">
                <a16:creationId xmlns="" xmlns:a16="http://schemas.microsoft.com/office/drawing/2014/main" id="{C6A5F6F1-98D0-784C-A5D2-3661A1838B54}"/>
              </a:ext>
            </a:extLst>
          </p:cNvPr>
          <p:cNvSpPr/>
          <p:nvPr/>
        </p:nvSpPr>
        <p:spPr>
          <a:xfrm>
            <a:off x="6300658" y="5111777"/>
            <a:ext cx="366897" cy="382235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582376" h="606722">
                <a:moveTo>
                  <a:pt x="0" y="404481"/>
                </a:moveTo>
                <a:lnTo>
                  <a:pt x="76012" y="404481"/>
                </a:lnTo>
                <a:lnTo>
                  <a:pt x="76012" y="505601"/>
                </a:lnTo>
                <a:cubicBezTo>
                  <a:pt x="76012" y="519552"/>
                  <a:pt x="87316" y="530837"/>
                  <a:pt x="101291" y="530837"/>
                </a:cubicBezTo>
                <a:cubicBezTo>
                  <a:pt x="115265" y="530837"/>
                  <a:pt x="126658" y="519552"/>
                  <a:pt x="126658" y="505601"/>
                </a:cubicBezTo>
                <a:lnTo>
                  <a:pt x="126658" y="404481"/>
                </a:lnTo>
                <a:lnTo>
                  <a:pt x="151936" y="404481"/>
                </a:lnTo>
                <a:lnTo>
                  <a:pt x="151936" y="505601"/>
                </a:lnTo>
                <a:cubicBezTo>
                  <a:pt x="151936" y="519552"/>
                  <a:pt x="163240" y="530837"/>
                  <a:pt x="177214" y="530837"/>
                </a:cubicBezTo>
                <a:cubicBezTo>
                  <a:pt x="191277" y="530837"/>
                  <a:pt x="202581" y="519552"/>
                  <a:pt x="202581" y="505601"/>
                </a:cubicBezTo>
                <a:lnTo>
                  <a:pt x="202581" y="404481"/>
                </a:lnTo>
                <a:lnTo>
                  <a:pt x="227859" y="404481"/>
                </a:lnTo>
                <a:lnTo>
                  <a:pt x="227859" y="505601"/>
                </a:lnTo>
                <a:cubicBezTo>
                  <a:pt x="227859" y="519552"/>
                  <a:pt x="239163" y="530837"/>
                  <a:pt x="253226" y="530837"/>
                </a:cubicBezTo>
                <a:cubicBezTo>
                  <a:pt x="267200" y="530837"/>
                  <a:pt x="278504" y="519552"/>
                  <a:pt x="278504" y="505601"/>
                </a:cubicBezTo>
                <a:lnTo>
                  <a:pt x="278504" y="404481"/>
                </a:lnTo>
                <a:lnTo>
                  <a:pt x="303872" y="404481"/>
                </a:lnTo>
                <a:lnTo>
                  <a:pt x="303872" y="505601"/>
                </a:lnTo>
                <a:cubicBezTo>
                  <a:pt x="303872" y="519552"/>
                  <a:pt x="315176" y="530837"/>
                  <a:pt x="329150" y="530837"/>
                </a:cubicBezTo>
                <a:cubicBezTo>
                  <a:pt x="343124" y="530837"/>
                  <a:pt x="354428" y="519552"/>
                  <a:pt x="354428" y="505601"/>
                </a:cubicBezTo>
                <a:lnTo>
                  <a:pt x="354428" y="404481"/>
                </a:lnTo>
                <a:lnTo>
                  <a:pt x="379795" y="404481"/>
                </a:lnTo>
                <a:lnTo>
                  <a:pt x="379795" y="505601"/>
                </a:lnTo>
                <a:cubicBezTo>
                  <a:pt x="379795" y="519552"/>
                  <a:pt x="391099" y="530837"/>
                  <a:pt x="405073" y="530837"/>
                </a:cubicBezTo>
                <a:cubicBezTo>
                  <a:pt x="419136" y="530837"/>
                  <a:pt x="430440" y="519552"/>
                  <a:pt x="430440" y="505601"/>
                </a:cubicBezTo>
                <a:lnTo>
                  <a:pt x="430440" y="404481"/>
                </a:lnTo>
                <a:lnTo>
                  <a:pt x="455718" y="404481"/>
                </a:lnTo>
                <a:lnTo>
                  <a:pt x="455718" y="505601"/>
                </a:lnTo>
                <a:cubicBezTo>
                  <a:pt x="455718" y="519552"/>
                  <a:pt x="467022" y="530837"/>
                  <a:pt x="481085" y="530837"/>
                </a:cubicBezTo>
                <a:cubicBezTo>
                  <a:pt x="495060" y="530837"/>
                  <a:pt x="506364" y="519552"/>
                  <a:pt x="506364" y="505601"/>
                </a:cubicBezTo>
                <a:lnTo>
                  <a:pt x="506364" y="404481"/>
                </a:lnTo>
                <a:lnTo>
                  <a:pt x="582376" y="404481"/>
                </a:lnTo>
                <a:lnTo>
                  <a:pt x="582376" y="581397"/>
                </a:lnTo>
                <a:cubicBezTo>
                  <a:pt x="582376" y="595348"/>
                  <a:pt x="570983" y="606722"/>
                  <a:pt x="557009" y="606722"/>
                </a:cubicBezTo>
                <a:lnTo>
                  <a:pt x="25367" y="606722"/>
                </a:lnTo>
                <a:cubicBezTo>
                  <a:pt x="11304" y="606722"/>
                  <a:pt x="0" y="595348"/>
                  <a:pt x="0" y="581397"/>
                </a:cubicBezTo>
                <a:close/>
                <a:moveTo>
                  <a:pt x="405086" y="0"/>
                </a:moveTo>
                <a:cubicBezTo>
                  <a:pt x="419149" y="0"/>
                  <a:pt x="430454" y="11287"/>
                  <a:pt x="430454" y="25239"/>
                </a:cubicBezTo>
                <a:cubicBezTo>
                  <a:pt x="430454" y="81051"/>
                  <a:pt x="384969" y="126375"/>
                  <a:pt x="329160" y="126375"/>
                </a:cubicBezTo>
                <a:cubicBezTo>
                  <a:pt x="310468" y="126375"/>
                  <a:pt x="294357" y="136595"/>
                  <a:pt x="285545" y="151704"/>
                </a:cubicBezTo>
                <a:lnTo>
                  <a:pt x="478074" y="151704"/>
                </a:lnTo>
                <a:cubicBezTo>
                  <a:pt x="535575" y="151704"/>
                  <a:pt x="582305" y="198361"/>
                  <a:pt x="582305" y="255772"/>
                </a:cubicBezTo>
                <a:lnTo>
                  <a:pt x="582305" y="353886"/>
                </a:lnTo>
                <a:lnTo>
                  <a:pt x="0" y="353886"/>
                </a:lnTo>
                <a:lnTo>
                  <a:pt x="0" y="255772"/>
                </a:lnTo>
                <a:cubicBezTo>
                  <a:pt x="0" y="198361"/>
                  <a:pt x="46819" y="151704"/>
                  <a:pt x="104320" y="151704"/>
                </a:cubicBezTo>
                <a:lnTo>
                  <a:pt x="231516" y="151704"/>
                </a:lnTo>
                <a:cubicBezTo>
                  <a:pt x="242820" y="108157"/>
                  <a:pt x="282073" y="75807"/>
                  <a:pt x="329160" y="75807"/>
                </a:cubicBezTo>
                <a:cubicBezTo>
                  <a:pt x="357109" y="75807"/>
                  <a:pt x="379807" y="53145"/>
                  <a:pt x="379807" y="25239"/>
                </a:cubicBezTo>
                <a:cubicBezTo>
                  <a:pt x="379807" y="11287"/>
                  <a:pt x="391111" y="0"/>
                  <a:pt x="40508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B9DCADDE-45AE-5D46-8C82-6FF7D67A09C8}"/>
              </a:ext>
            </a:extLst>
          </p:cNvPr>
          <p:cNvSpPr/>
          <p:nvPr/>
        </p:nvSpPr>
        <p:spPr>
          <a:xfrm>
            <a:off x="1257300" y="1970932"/>
            <a:ext cx="3736986" cy="25233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33">
            <a:extLst>
              <a:ext uri="{FF2B5EF4-FFF2-40B4-BE49-F238E27FC236}">
                <a16:creationId xmlns="" xmlns:a16="http://schemas.microsoft.com/office/drawing/2014/main" id="{3C33D0F7-D741-9047-8233-5DB6F2F17B58}"/>
              </a:ext>
            </a:extLst>
          </p:cNvPr>
          <p:cNvSpPr txBox="1"/>
          <p:nvPr/>
        </p:nvSpPr>
        <p:spPr>
          <a:xfrm>
            <a:off x="7187187" y="2319207"/>
            <a:ext cx="4076056" cy="4782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 defTabSz="1219170">
              <a:lnSpc>
                <a:spcPts val="1600"/>
              </a:lnSpc>
              <a:defRPr sz="1253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609585" defTabSz="1219170">
              <a:defRPr sz="2400"/>
            </a:lvl2pPr>
            <a:lvl3pPr marL="1219170" defTabSz="1219170">
              <a:defRPr sz="2400"/>
            </a:lvl3pPr>
            <a:lvl4pPr marL="1828754" defTabSz="1219170">
              <a:defRPr sz="2400"/>
            </a:lvl4pPr>
            <a:lvl5pPr marL="2438339" defTabSz="1219170">
              <a:defRPr sz="2400"/>
            </a:lvl5pPr>
            <a:lvl6pPr marL="3047924" defTabSz="1219170">
              <a:defRPr sz="2400"/>
            </a:lvl6pPr>
            <a:lvl7pPr marL="3657509" defTabSz="1219170">
              <a:defRPr sz="2400"/>
            </a:lvl7pPr>
            <a:lvl8pPr marL="4267093" defTabSz="1219170">
              <a:defRPr sz="2400"/>
            </a:lvl8pPr>
            <a:lvl9pPr marL="4876678" defTabSz="1219170">
              <a:defRPr sz="2400"/>
            </a:lvl9pPr>
          </a:lstStyle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rPr>
              <a:t>点击输入您的文字内容或复制粘贴具体文本、用简明扼要的文字说明此项内容。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Source Han Sans CN" panose="020B0500000000000000" pitchFamily="34" charset="-128"/>
              <a:ea typeface="Source Han Sans CN" panose="020B0500000000000000" pitchFamily="34" charset="-128"/>
            </a:endParaRPr>
          </a:p>
        </p:txBody>
      </p:sp>
      <p:sp>
        <p:nvSpPr>
          <p:cNvPr id="12" name="文本框 9">
            <a:extLst>
              <a:ext uri="{FF2B5EF4-FFF2-40B4-BE49-F238E27FC236}">
                <a16:creationId xmlns="" xmlns:a16="http://schemas.microsoft.com/office/drawing/2014/main" id="{20DAA3D9-7BBE-734A-AB64-29C6BE5D2207}"/>
              </a:ext>
            </a:extLst>
          </p:cNvPr>
          <p:cNvSpPr txBox="1"/>
          <p:nvPr/>
        </p:nvSpPr>
        <p:spPr>
          <a:xfrm>
            <a:off x="7198636" y="1896455"/>
            <a:ext cx="1981477" cy="32823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>
            <a:noAutofit/>
          </a:bodyPr>
          <a:lstStyle>
            <a:defPPr>
              <a:defRPr lang="zh-CN"/>
            </a:defPPr>
            <a:lvl1pPr defTabSz="1219170">
              <a:spcBef>
                <a:spcPct val="0"/>
              </a:spcBef>
              <a:defRPr cap="all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  <a:lvl2pPr marL="0" lvl="1" defTabSz="1219170">
              <a:defRPr sz="2054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219170" defTabSz="1219170">
              <a:defRPr sz="2400"/>
            </a:lvl3pPr>
            <a:lvl4pPr marL="1828754" defTabSz="1219170">
              <a:defRPr sz="2400"/>
            </a:lvl4pPr>
            <a:lvl5pPr marL="2438339" defTabSz="1219170">
              <a:defRPr sz="2400"/>
            </a:lvl5pPr>
            <a:lvl6pPr marL="3047924" defTabSz="1219170">
              <a:defRPr sz="2400"/>
            </a:lvl6pPr>
            <a:lvl7pPr marL="3657509" defTabSz="1219170">
              <a:defRPr sz="2400"/>
            </a:lvl7pPr>
            <a:lvl8pPr marL="4267093" defTabSz="1219170">
              <a:defRPr sz="2400"/>
            </a:lvl8pPr>
            <a:lvl9pPr marL="4876678" defTabSz="1219170">
              <a:defRPr sz="2400"/>
            </a:lvl9pPr>
          </a:lstStyle>
          <a:p>
            <a:pPr lvl="1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rPr>
              <a:t>输入标题文本</a:t>
            </a:r>
          </a:p>
        </p:txBody>
      </p:sp>
      <p:sp>
        <p:nvSpPr>
          <p:cNvPr id="13" name="TextBox 33">
            <a:extLst>
              <a:ext uri="{FF2B5EF4-FFF2-40B4-BE49-F238E27FC236}">
                <a16:creationId xmlns="" xmlns:a16="http://schemas.microsoft.com/office/drawing/2014/main" id="{67F781FA-71E0-3D4B-8744-186ADCDB0B6F}"/>
              </a:ext>
            </a:extLst>
          </p:cNvPr>
          <p:cNvSpPr txBox="1"/>
          <p:nvPr/>
        </p:nvSpPr>
        <p:spPr>
          <a:xfrm>
            <a:off x="7212587" y="3792407"/>
            <a:ext cx="4076056" cy="4782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 defTabSz="1219170">
              <a:lnSpc>
                <a:spcPts val="1600"/>
              </a:lnSpc>
              <a:defRPr sz="1253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609585" defTabSz="1219170">
              <a:defRPr sz="2400"/>
            </a:lvl2pPr>
            <a:lvl3pPr marL="1219170" defTabSz="1219170">
              <a:defRPr sz="2400"/>
            </a:lvl3pPr>
            <a:lvl4pPr marL="1828754" defTabSz="1219170">
              <a:defRPr sz="2400"/>
            </a:lvl4pPr>
            <a:lvl5pPr marL="2438339" defTabSz="1219170">
              <a:defRPr sz="2400"/>
            </a:lvl5pPr>
            <a:lvl6pPr marL="3047924" defTabSz="1219170">
              <a:defRPr sz="2400"/>
            </a:lvl6pPr>
            <a:lvl7pPr marL="3657509" defTabSz="1219170">
              <a:defRPr sz="2400"/>
            </a:lvl7pPr>
            <a:lvl8pPr marL="4267093" defTabSz="1219170">
              <a:defRPr sz="2400"/>
            </a:lvl8pPr>
            <a:lvl9pPr marL="4876678" defTabSz="1219170">
              <a:defRPr sz="2400"/>
            </a:lvl9pPr>
          </a:lstStyle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rPr>
              <a:t>点击输入您的文字内容或复制粘贴具体文本、用简明扼要的文字说明此项内容。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Source Han Sans CN" panose="020B0500000000000000" pitchFamily="34" charset="-128"/>
              <a:ea typeface="Source Han Sans CN" panose="020B0500000000000000" pitchFamily="34" charset="-128"/>
            </a:endParaRPr>
          </a:p>
        </p:txBody>
      </p:sp>
      <p:sp>
        <p:nvSpPr>
          <p:cNvPr id="14" name="文本框 9">
            <a:extLst>
              <a:ext uri="{FF2B5EF4-FFF2-40B4-BE49-F238E27FC236}">
                <a16:creationId xmlns="" xmlns:a16="http://schemas.microsoft.com/office/drawing/2014/main" id="{59680EFD-C4B6-4744-A48F-244881A19657}"/>
              </a:ext>
            </a:extLst>
          </p:cNvPr>
          <p:cNvSpPr txBox="1"/>
          <p:nvPr/>
        </p:nvSpPr>
        <p:spPr>
          <a:xfrm>
            <a:off x="7224036" y="3369655"/>
            <a:ext cx="1981477" cy="32823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>
            <a:noAutofit/>
          </a:bodyPr>
          <a:lstStyle>
            <a:defPPr>
              <a:defRPr lang="zh-CN"/>
            </a:defPPr>
            <a:lvl1pPr defTabSz="1219170">
              <a:spcBef>
                <a:spcPct val="0"/>
              </a:spcBef>
              <a:defRPr cap="all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  <a:lvl2pPr marL="0" lvl="1" defTabSz="1219170">
              <a:defRPr sz="2054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219170" defTabSz="1219170">
              <a:defRPr sz="2400"/>
            </a:lvl3pPr>
            <a:lvl4pPr marL="1828754" defTabSz="1219170">
              <a:defRPr sz="2400"/>
            </a:lvl4pPr>
            <a:lvl5pPr marL="2438339" defTabSz="1219170">
              <a:defRPr sz="2400"/>
            </a:lvl5pPr>
            <a:lvl6pPr marL="3047924" defTabSz="1219170">
              <a:defRPr sz="2400"/>
            </a:lvl6pPr>
            <a:lvl7pPr marL="3657509" defTabSz="1219170">
              <a:defRPr sz="2400"/>
            </a:lvl7pPr>
            <a:lvl8pPr marL="4267093" defTabSz="1219170">
              <a:defRPr sz="2400"/>
            </a:lvl8pPr>
            <a:lvl9pPr marL="4876678" defTabSz="1219170">
              <a:defRPr sz="2400"/>
            </a:lvl9pPr>
          </a:lstStyle>
          <a:p>
            <a:pPr lvl="1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rPr>
              <a:t>输入标题文本</a:t>
            </a:r>
          </a:p>
        </p:txBody>
      </p:sp>
      <p:sp>
        <p:nvSpPr>
          <p:cNvPr id="15" name="TextBox 33">
            <a:extLst>
              <a:ext uri="{FF2B5EF4-FFF2-40B4-BE49-F238E27FC236}">
                <a16:creationId xmlns="" xmlns:a16="http://schemas.microsoft.com/office/drawing/2014/main" id="{DF80BDA3-E328-834D-8241-165CD6937A61}"/>
              </a:ext>
            </a:extLst>
          </p:cNvPr>
          <p:cNvSpPr txBox="1"/>
          <p:nvPr/>
        </p:nvSpPr>
        <p:spPr>
          <a:xfrm>
            <a:off x="7198636" y="5254876"/>
            <a:ext cx="4076056" cy="4782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 defTabSz="1219170">
              <a:lnSpc>
                <a:spcPts val="1600"/>
              </a:lnSpc>
              <a:defRPr sz="1253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609585" defTabSz="1219170">
              <a:defRPr sz="2400"/>
            </a:lvl2pPr>
            <a:lvl3pPr marL="1219170" defTabSz="1219170">
              <a:defRPr sz="2400"/>
            </a:lvl3pPr>
            <a:lvl4pPr marL="1828754" defTabSz="1219170">
              <a:defRPr sz="2400"/>
            </a:lvl4pPr>
            <a:lvl5pPr marL="2438339" defTabSz="1219170">
              <a:defRPr sz="2400"/>
            </a:lvl5pPr>
            <a:lvl6pPr marL="3047924" defTabSz="1219170">
              <a:defRPr sz="2400"/>
            </a:lvl6pPr>
            <a:lvl7pPr marL="3657509" defTabSz="1219170">
              <a:defRPr sz="2400"/>
            </a:lvl7pPr>
            <a:lvl8pPr marL="4267093" defTabSz="1219170">
              <a:defRPr sz="2400"/>
            </a:lvl8pPr>
            <a:lvl9pPr marL="4876678" defTabSz="1219170">
              <a:defRPr sz="2400"/>
            </a:lvl9pPr>
          </a:lstStyle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rPr>
              <a:t>点击输入您的文字内容或复制粘贴具体文本、用简明扼要的文字说明此项内容。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Source Han Sans CN" panose="020B0500000000000000" pitchFamily="34" charset="-128"/>
              <a:ea typeface="Source Han Sans CN" panose="020B0500000000000000" pitchFamily="34" charset="-128"/>
            </a:endParaRPr>
          </a:p>
        </p:txBody>
      </p:sp>
      <p:sp>
        <p:nvSpPr>
          <p:cNvPr id="16" name="文本框 9">
            <a:extLst>
              <a:ext uri="{FF2B5EF4-FFF2-40B4-BE49-F238E27FC236}">
                <a16:creationId xmlns="" xmlns:a16="http://schemas.microsoft.com/office/drawing/2014/main" id="{D775DD8E-5A43-A14D-83F4-8062C6361692}"/>
              </a:ext>
            </a:extLst>
          </p:cNvPr>
          <p:cNvSpPr txBox="1"/>
          <p:nvPr/>
        </p:nvSpPr>
        <p:spPr>
          <a:xfrm>
            <a:off x="7210085" y="4832124"/>
            <a:ext cx="1981477" cy="32823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>
            <a:noAutofit/>
          </a:bodyPr>
          <a:lstStyle>
            <a:defPPr>
              <a:defRPr lang="zh-CN"/>
            </a:defPPr>
            <a:lvl1pPr defTabSz="1219170">
              <a:spcBef>
                <a:spcPct val="0"/>
              </a:spcBef>
              <a:defRPr cap="all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  <a:lvl2pPr marL="0" lvl="1" defTabSz="1219170">
              <a:defRPr sz="2054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219170" defTabSz="1219170">
              <a:defRPr sz="2400"/>
            </a:lvl3pPr>
            <a:lvl4pPr marL="1828754" defTabSz="1219170">
              <a:defRPr sz="2400"/>
            </a:lvl4pPr>
            <a:lvl5pPr marL="2438339" defTabSz="1219170">
              <a:defRPr sz="2400"/>
            </a:lvl5pPr>
            <a:lvl6pPr marL="3047924" defTabSz="1219170">
              <a:defRPr sz="2400"/>
            </a:lvl6pPr>
            <a:lvl7pPr marL="3657509" defTabSz="1219170">
              <a:defRPr sz="2400"/>
            </a:lvl7pPr>
            <a:lvl8pPr marL="4267093" defTabSz="1219170">
              <a:defRPr sz="2400"/>
            </a:lvl8pPr>
            <a:lvl9pPr marL="4876678" defTabSz="1219170">
              <a:defRPr sz="2400"/>
            </a:lvl9pPr>
          </a:lstStyle>
          <a:p>
            <a:pPr lvl="1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rPr>
              <a:t>输入标题文本</a:t>
            </a:r>
          </a:p>
        </p:txBody>
      </p:sp>
    </p:spTree>
    <p:extLst>
      <p:ext uri="{BB962C8B-B14F-4D97-AF65-F5344CB8AC3E}">
        <p14:creationId xmlns:p14="http://schemas.microsoft.com/office/powerpoint/2010/main" val="512105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982E5423-BBAE-C346-8B7B-7580C48F5422}"/>
              </a:ext>
            </a:extLst>
          </p:cNvPr>
          <p:cNvSpPr/>
          <p:nvPr/>
        </p:nvSpPr>
        <p:spPr>
          <a:xfrm>
            <a:off x="411643" y="170934"/>
            <a:ext cx="29867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 algn="ctr">
              <a:buFont typeface="Wingdings" pitchFamily="2" charset="2"/>
              <a:buChar char="l"/>
            </a:pPr>
            <a:r>
              <a:rPr kumimoji="1"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发现问题与不足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F07DD1F4-194A-F744-ADE2-84CEC58B7CAB}"/>
              </a:ext>
            </a:extLst>
          </p:cNvPr>
          <p:cNvSpPr/>
          <p:nvPr/>
        </p:nvSpPr>
        <p:spPr>
          <a:xfrm>
            <a:off x="2260600" y="4856364"/>
            <a:ext cx="3835400" cy="7411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682CD97D-F703-3343-93D1-EB08AA18FF1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0733"/>
          <a:stretch/>
        </p:blipFill>
        <p:spPr>
          <a:xfrm>
            <a:off x="6282285" y="2457251"/>
            <a:ext cx="3462828" cy="67089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A511A1D2-D356-8C42-9D27-BF07735F2C7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0733"/>
          <a:stretch/>
        </p:blipFill>
        <p:spPr>
          <a:xfrm>
            <a:off x="6282285" y="4593100"/>
            <a:ext cx="3462828" cy="67089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578E94DC-65BD-F240-B5E1-05ED1C07E58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0733"/>
          <a:stretch/>
        </p:blipFill>
        <p:spPr>
          <a:xfrm>
            <a:off x="2446886" y="3525175"/>
            <a:ext cx="3462828" cy="670894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="" xmlns:a16="http://schemas.microsoft.com/office/drawing/2014/main" id="{5DEF7DA2-0EE3-AE4F-82B0-06DBEC1DF559}"/>
              </a:ext>
            </a:extLst>
          </p:cNvPr>
          <p:cNvSpPr/>
          <p:nvPr/>
        </p:nvSpPr>
        <p:spPr>
          <a:xfrm>
            <a:off x="2260600" y="2936414"/>
            <a:ext cx="3835400" cy="7411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Oval 33">
            <a:extLst>
              <a:ext uri="{FF2B5EF4-FFF2-40B4-BE49-F238E27FC236}">
                <a16:creationId xmlns="" xmlns:a16="http://schemas.microsoft.com/office/drawing/2014/main" id="{F7896C00-2E33-7544-95FD-9F6A0D5C0026}"/>
              </a:ext>
            </a:extLst>
          </p:cNvPr>
          <p:cNvSpPr/>
          <p:nvPr/>
        </p:nvSpPr>
        <p:spPr>
          <a:xfrm>
            <a:off x="1493242" y="2964869"/>
            <a:ext cx="534686" cy="531852"/>
          </a:xfrm>
          <a:custGeom>
            <a:avLst/>
            <a:gdLst>
              <a:gd name="T0" fmla="*/ 2711 w 2800"/>
              <a:gd name="T1" fmla="*/ 736 h 2789"/>
              <a:gd name="T2" fmla="*/ 2592 w 2800"/>
              <a:gd name="T3" fmla="*/ 813 h 2789"/>
              <a:gd name="T4" fmla="*/ 2492 w 2800"/>
              <a:gd name="T5" fmla="*/ 1029 h 2789"/>
              <a:gd name="T6" fmla="*/ 1771 w 2800"/>
              <a:gd name="T7" fmla="*/ 307 h 2789"/>
              <a:gd name="T8" fmla="*/ 1986 w 2800"/>
              <a:gd name="T9" fmla="*/ 207 h 2789"/>
              <a:gd name="T10" fmla="*/ 2064 w 2800"/>
              <a:gd name="T11" fmla="*/ 89 h 2789"/>
              <a:gd name="T12" fmla="*/ 1945 w 2800"/>
              <a:gd name="T13" fmla="*/ 11 h 2789"/>
              <a:gd name="T14" fmla="*/ 1470 w 2800"/>
              <a:gd name="T15" fmla="*/ 295 h 2789"/>
              <a:gd name="T16" fmla="*/ 1284 w 2800"/>
              <a:gd name="T17" fmla="*/ 1289 h 2789"/>
              <a:gd name="T18" fmla="*/ 310 w 2800"/>
              <a:gd name="T19" fmla="*/ 1455 h 2789"/>
              <a:gd name="T20" fmla="*/ 13 w 2800"/>
              <a:gd name="T21" fmla="*/ 1942 h 2789"/>
              <a:gd name="T22" fmla="*/ 87 w 2800"/>
              <a:gd name="T23" fmla="*/ 2062 h 2789"/>
              <a:gd name="T24" fmla="*/ 110 w 2800"/>
              <a:gd name="T25" fmla="*/ 2065 h 2789"/>
              <a:gd name="T26" fmla="*/ 207 w 2800"/>
              <a:gd name="T27" fmla="*/ 1987 h 2789"/>
              <a:gd name="T28" fmla="*/ 316 w 2800"/>
              <a:gd name="T29" fmla="*/ 1763 h 2789"/>
              <a:gd name="T30" fmla="*/ 1037 w 2800"/>
              <a:gd name="T31" fmla="*/ 2484 h 2789"/>
              <a:gd name="T32" fmla="*/ 812 w 2800"/>
              <a:gd name="T33" fmla="*/ 2592 h 2789"/>
              <a:gd name="T34" fmla="*/ 737 w 2800"/>
              <a:gd name="T35" fmla="*/ 2712 h 2789"/>
              <a:gd name="T36" fmla="*/ 835 w 2800"/>
              <a:gd name="T37" fmla="*/ 2789 h 2789"/>
              <a:gd name="T38" fmla="*/ 857 w 2800"/>
              <a:gd name="T39" fmla="*/ 2787 h 2789"/>
              <a:gd name="T40" fmla="*/ 1345 w 2800"/>
              <a:gd name="T41" fmla="*/ 2489 h 2789"/>
              <a:gd name="T42" fmla="*/ 1510 w 2800"/>
              <a:gd name="T43" fmla="*/ 1516 h 2789"/>
              <a:gd name="T44" fmla="*/ 2505 w 2800"/>
              <a:gd name="T45" fmla="*/ 1329 h 2789"/>
              <a:gd name="T46" fmla="*/ 2788 w 2800"/>
              <a:gd name="T47" fmla="*/ 854 h 2789"/>
              <a:gd name="T48" fmla="*/ 2711 w 2800"/>
              <a:gd name="T49" fmla="*/ 736 h 2789"/>
              <a:gd name="T50" fmla="*/ 2429 w 2800"/>
              <a:gd name="T51" fmla="*/ 1116 h 2789"/>
              <a:gd name="T52" fmla="*/ 2363 w 2800"/>
              <a:gd name="T53" fmla="*/ 1188 h 2789"/>
              <a:gd name="T54" fmla="*/ 2313 w 2800"/>
              <a:gd name="T55" fmla="*/ 1230 h 2789"/>
              <a:gd name="T56" fmla="*/ 1569 w 2800"/>
              <a:gd name="T57" fmla="*/ 486 h 2789"/>
              <a:gd name="T58" fmla="*/ 1612 w 2800"/>
              <a:gd name="T59" fmla="*/ 436 h 2789"/>
              <a:gd name="T60" fmla="*/ 1684 w 2800"/>
              <a:gd name="T61" fmla="*/ 371 h 2789"/>
              <a:gd name="T62" fmla="*/ 2429 w 2800"/>
              <a:gd name="T63" fmla="*/ 1116 h 2789"/>
              <a:gd name="T64" fmla="*/ 2031 w 2800"/>
              <a:gd name="T65" fmla="*/ 1328 h 2789"/>
              <a:gd name="T66" fmla="*/ 1471 w 2800"/>
              <a:gd name="T67" fmla="*/ 769 h 2789"/>
              <a:gd name="T68" fmla="*/ 1516 w 2800"/>
              <a:gd name="T69" fmla="*/ 583 h 2789"/>
              <a:gd name="T70" fmla="*/ 2216 w 2800"/>
              <a:gd name="T71" fmla="*/ 1284 h 2789"/>
              <a:gd name="T72" fmla="*/ 2031 w 2800"/>
              <a:gd name="T73" fmla="*/ 1328 h 2789"/>
              <a:gd name="T74" fmla="*/ 780 w 2800"/>
              <a:gd name="T75" fmla="*/ 1466 h 2789"/>
              <a:gd name="T76" fmla="*/ 1334 w 2800"/>
              <a:gd name="T77" fmla="*/ 2019 h 2789"/>
              <a:gd name="T78" fmla="*/ 1293 w 2800"/>
              <a:gd name="T79" fmla="*/ 2208 h 2789"/>
              <a:gd name="T80" fmla="*/ 591 w 2800"/>
              <a:gd name="T81" fmla="*/ 1507 h 2789"/>
              <a:gd name="T82" fmla="*/ 780 w 2800"/>
              <a:gd name="T83" fmla="*/ 1466 h 2789"/>
              <a:gd name="T84" fmla="*/ 927 w 2800"/>
              <a:gd name="T85" fmla="*/ 1462 h 2789"/>
              <a:gd name="T86" fmla="*/ 1307 w 2800"/>
              <a:gd name="T87" fmla="*/ 1493 h 2789"/>
              <a:gd name="T88" fmla="*/ 1338 w 2800"/>
              <a:gd name="T89" fmla="*/ 1872 h 2789"/>
              <a:gd name="T90" fmla="*/ 927 w 2800"/>
              <a:gd name="T91" fmla="*/ 1462 h 2789"/>
              <a:gd name="T92" fmla="*/ 380 w 2800"/>
              <a:gd name="T93" fmla="*/ 1676 h 2789"/>
              <a:gd name="T94" fmla="*/ 452 w 2800"/>
              <a:gd name="T95" fmla="*/ 1596 h 2789"/>
              <a:gd name="T96" fmla="*/ 494 w 2800"/>
              <a:gd name="T97" fmla="*/ 1560 h 2789"/>
              <a:gd name="T98" fmla="*/ 1239 w 2800"/>
              <a:gd name="T99" fmla="*/ 2306 h 2789"/>
              <a:gd name="T100" fmla="*/ 1203 w 2800"/>
              <a:gd name="T101" fmla="*/ 2348 h 2789"/>
              <a:gd name="T102" fmla="*/ 1124 w 2800"/>
              <a:gd name="T103" fmla="*/ 2420 h 2789"/>
              <a:gd name="T104" fmla="*/ 380 w 2800"/>
              <a:gd name="T105" fmla="*/ 1676 h 2789"/>
              <a:gd name="T106" fmla="*/ 1487 w 2800"/>
              <a:gd name="T107" fmla="*/ 1312 h 2789"/>
              <a:gd name="T108" fmla="*/ 1463 w 2800"/>
              <a:gd name="T109" fmla="*/ 911 h 2789"/>
              <a:gd name="T110" fmla="*/ 1888 w 2800"/>
              <a:gd name="T111" fmla="*/ 1337 h 2789"/>
              <a:gd name="T112" fmla="*/ 1487 w 2800"/>
              <a:gd name="T113" fmla="*/ 1312 h 27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800" h="2789">
                <a:moveTo>
                  <a:pt x="2711" y="736"/>
                </a:moveTo>
                <a:cubicBezTo>
                  <a:pt x="2657" y="725"/>
                  <a:pt x="2604" y="759"/>
                  <a:pt x="2592" y="813"/>
                </a:cubicBezTo>
                <a:cubicBezTo>
                  <a:pt x="2592" y="815"/>
                  <a:pt x="2571" y="908"/>
                  <a:pt x="2492" y="1029"/>
                </a:cubicBezTo>
                <a:lnTo>
                  <a:pt x="1771" y="307"/>
                </a:lnTo>
                <a:cubicBezTo>
                  <a:pt x="1891" y="229"/>
                  <a:pt x="1984" y="207"/>
                  <a:pt x="1986" y="207"/>
                </a:cubicBezTo>
                <a:cubicBezTo>
                  <a:pt x="2040" y="195"/>
                  <a:pt x="2075" y="143"/>
                  <a:pt x="2064" y="89"/>
                </a:cubicBezTo>
                <a:cubicBezTo>
                  <a:pt x="2052" y="35"/>
                  <a:pt x="1999" y="0"/>
                  <a:pt x="1945" y="11"/>
                </a:cubicBezTo>
                <a:cubicBezTo>
                  <a:pt x="1936" y="13"/>
                  <a:pt x="1701" y="64"/>
                  <a:pt x="1470" y="295"/>
                </a:cubicBezTo>
                <a:cubicBezTo>
                  <a:pt x="1240" y="525"/>
                  <a:pt x="1241" y="879"/>
                  <a:pt x="1284" y="1289"/>
                </a:cubicBezTo>
                <a:cubicBezTo>
                  <a:pt x="882" y="1245"/>
                  <a:pt x="538" y="1227"/>
                  <a:pt x="310" y="1455"/>
                </a:cubicBezTo>
                <a:cubicBezTo>
                  <a:pt x="73" y="1692"/>
                  <a:pt x="15" y="1932"/>
                  <a:pt x="13" y="1942"/>
                </a:cubicBezTo>
                <a:cubicBezTo>
                  <a:pt x="0" y="1996"/>
                  <a:pt x="34" y="2050"/>
                  <a:pt x="87" y="2062"/>
                </a:cubicBezTo>
                <a:cubicBezTo>
                  <a:pt x="95" y="2064"/>
                  <a:pt x="103" y="2065"/>
                  <a:pt x="110" y="2065"/>
                </a:cubicBezTo>
                <a:cubicBezTo>
                  <a:pt x="156" y="2065"/>
                  <a:pt x="197" y="2034"/>
                  <a:pt x="207" y="1987"/>
                </a:cubicBezTo>
                <a:cubicBezTo>
                  <a:pt x="208" y="1986"/>
                  <a:pt x="233" y="1888"/>
                  <a:pt x="316" y="1763"/>
                </a:cubicBezTo>
                <a:lnTo>
                  <a:pt x="1037" y="2484"/>
                </a:lnTo>
                <a:cubicBezTo>
                  <a:pt x="911" y="2567"/>
                  <a:pt x="813" y="2592"/>
                  <a:pt x="812" y="2592"/>
                </a:cubicBezTo>
                <a:cubicBezTo>
                  <a:pt x="758" y="2605"/>
                  <a:pt x="725" y="2658"/>
                  <a:pt x="737" y="2712"/>
                </a:cubicBezTo>
                <a:cubicBezTo>
                  <a:pt x="748" y="2758"/>
                  <a:pt x="789" y="2789"/>
                  <a:pt x="835" y="2789"/>
                </a:cubicBezTo>
                <a:cubicBezTo>
                  <a:pt x="842" y="2789"/>
                  <a:pt x="850" y="2789"/>
                  <a:pt x="857" y="2787"/>
                </a:cubicBezTo>
                <a:cubicBezTo>
                  <a:pt x="868" y="2784"/>
                  <a:pt x="1108" y="2726"/>
                  <a:pt x="1345" y="2489"/>
                </a:cubicBezTo>
                <a:cubicBezTo>
                  <a:pt x="1572" y="2262"/>
                  <a:pt x="1555" y="1917"/>
                  <a:pt x="1510" y="1516"/>
                </a:cubicBezTo>
                <a:cubicBezTo>
                  <a:pt x="1920" y="1558"/>
                  <a:pt x="2275" y="1559"/>
                  <a:pt x="2505" y="1329"/>
                </a:cubicBezTo>
                <a:cubicBezTo>
                  <a:pt x="2736" y="1098"/>
                  <a:pt x="2786" y="864"/>
                  <a:pt x="2788" y="854"/>
                </a:cubicBezTo>
                <a:cubicBezTo>
                  <a:pt x="2800" y="800"/>
                  <a:pt x="2765" y="747"/>
                  <a:pt x="2711" y="736"/>
                </a:cubicBezTo>
                <a:close/>
                <a:moveTo>
                  <a:pt x="2429" y="1116"/>
                </a:moveTo>
                <a:cubicBezTo>
                  <a:pt x="2409" y="1139"/>
                  <a:pt x="2388" y="1164"/>
                  <a:pt x="2363" y="1188"/>
                </a:cubicBezTo>
                <a:cubicBezTo>
                  <a:pt x="2348" y="1203"/>
                  <a:pt x="2331" y="1217"/>
                  <a:pt x="2313" y="1230"/>
                </a:cubicBezTo>
                <a:lnTo>
                  <a:pt x="1569" y="486"/>
                </a:lnTo>
                <a:cubicBezTo>
                  <a:pt x="1582" y="468"/>
                  <a:pt x="1596" y="452"/>
                  <a:pt x="1612" y="436"/>
                </a:cubicBezTo>
                <a:cubicBezTo>
                  <a:pt x="1636" y="412"/>
                  <a:pt x="1660" y="390"/>
                  <a:pt x="1684" y="371"/>
                </a:cubicBezTo>
                <a:lnTo>
                  <a:pt x="2429" y="1116"/>
                </a:lnTo>
                <a:close/>
                <a:moveTo>
                  <a:pt x="2031" y="1328"/>
                </a:moveTo>
                <a:lnTo>
                  <a:pt x="1471" y="769"/>
                </a:lnTo>
                <a:cubicBezTo>
                  <a:pt x="1479" y="699"/>
                  <a:pt x="1494" y="638"/>
                  <a:pt x="1516" y="583"/>
                </a:cubicBezTo>
                <a:lnTo>
                  <a:pt x="2216" y="1284"/>
                </a:lnTo>
                <a:cubicBezTo>
                  <a:pt x="2162" y="1306"/>
                  <a:pt x="2100" y="1320"/>
                  <a:pt x="2031" y="1328"/>
                </a:cubicBezTo>
                <a:close/>
                <a:moveTo>
                  <a:pt x="780" y="1466"/>
                </a:moveTo>
                <a:lnTo>
                  <a:pt x="1334" y="2019"/>
                </a:lnTo>
                <a:cubicBezTo>
                  <a:pt x="1327" y="2089"/>
                  <a:pt x="1315" y="2152"/>
                  <a:pt x="1293" y="2208"/>
                </a:cubicBezTo>
                <a:lnTo>
                  <a:pt x="591" y="1507"/>
                </a:lnTo>
                <a:cubicBezTo>
                  <a:pt x="647" y="1485"/>
                  <a:pt x="711" y="1472"/>
                  <a:pt x="780" y="1466"/>
                </a:cubicBezTo>
                <a:close/>
                <a:moveTo>
                  <a:pt x="927" y="1462"/>
                </a:moveTo>
                <a:cubicBezTo>
                  <a:pt x="1041" y="1464"/>
                  <a:pt x="1169" y="1477"/>
                  <a:pt x="1307" y="1493"/>
                </a:cubicBezTo>
                <a:cubicBezTo>
                  <a:pt x="1322" y="1631"/>
                  <a:pt x="1335" y="1758"/>
                  <a:pt x="1338" y="1872"/>
                </a:cubicBezTo>
                <a:lnTo>
                  <a:pt x="927" y="1462"/>
                </a:lnTo>
                <a:close/>
                <a:moveTo>
                  <a:pt x="380" y="1676"/>
                </a:moveTo>
                <a:cubicBezTo>
                  <a:pt x="401" y="1650"/>
                  <a:pt x="425" y="1623"/>
                  <a:pt x="452" y="1596"/>
                </a:cubicBezTo>
                <a:cubicBezTo>
                  <a:pt x="465" y="1583"/>
                  <a:pt x="479" y="1571"/>
                  <a:pt x="494" y="1560"/>
                </a:cubicBezTo>
                <a:lnTo>
                  <a:pt x="1239" y="2306"/>
                </a:lnTo>
                <a:cubicBezTo>
                  <a:pt x="1228" y="2320"/>
                  <a:pt x="1216" y="2335"/>
                  <a:pt x="1203" y="2348"/>
                </a:cubicBezTo>
                <a:cubicBezTo>
                  <a:pt x="1177" y="2374"/>
                  <a:pt x="1150" y="2398"/>
                  <a:pt x="1124" y="2420"/>
                </a:cubicBezTo>
                <a:lnTo>
                  <a:pt x="380" y="1676"/>
                </a:lnTo>
                <a:close/>
                <a:moveTo>
                  <a:pt x="1487" y="1312"/>
                </a:moveTo>
                <a:cubicBezTo>
                  <a:pt x="1471" y="1159"/>
                  <a:pt x="1461" y="1026"/>
                  <a:pt x="1463" y="911"/>
                </a:cubicBezTo>
                <a:lnTo>
                  <a:pt x="1888" y="1337"/>
                </a:lnTo>
                <a:cubicBezTo>
                  <a:pt x="1773" y="1338"/>
                  <a:pt x="1640" y="1328"/>
                  <a:pt x="1487" y="1312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Oval 34">
            <a:extLst>
              <a:ext uri="{FF2B5EF4-FFF2-40B4-BE49-F238E27FC236}">
                <a16:creationId xmlns="" xmlns:a16="http://schemas.microsoft.com/office/drawing/2014/main" id="{7A7EBCC6-4202-CF4E-9B40-C858151C5DA6}"/>
              </a:ext>
            </a:extLst>
          </p:cNvPr>
          <p:cNvSpPr/>
          <p:nvPr/>
        </p:nvSpPr>
        <p:spPr>
          <a:xfrm>
            <a:off x="1493242" y="5101927"/>
            <a:ext cx="534686" cy="533995"/>
          </a:xfrm>
          <a:custGeom>
            <a:avLst/>
            <a:gdLst>
              <a:gd name="connsiteX0" fmla="*/ 301006 w 602819"/>
              <a:gd name="connsiteY0" fmla="*/ 215190 h 602041"/>
              <a:gd name="connsiteX1" fmla="*/ 387369 w 602819"/>
              <a:gd name="connsiteY1" fmla="*/ 300617 h 602041"/>
              <a:gd name="connsiteX2" fmla="*/ 301006 w 602819"/>
              <a:gd name="connsiteY2" fmla="*/ 386850 h 602041"/>
              <a:gd name="connsiteX3" fmla="*/ 215450 w 602819"/>
              <a:gd name="connsiteY3" fmla="*/ 300617 h 602041"/>
              <a:gd name="connsiteX4" fmla="*/ 221907 w 602819"/>
              <a:gd name="connsiteY4" fmla="*/ 267575 h 602041"/>
              <a:gd name="connsiteX5" fmla="*/ 238857 w 602819"/>
              <a:gd name="connsiteY5" fmla="*/ 284499 h 602041"/>
              <a:gd name="connsiteX6" fmla="*/ 236435 w 602819"/>
              <a:gd name="connsiteY6" fmla="*/ 300617 h 602041"/>
              <a:gd name="connsiteX7" fmla="*/ 301006 w 602819"/>
              <a:gd name="connsiteY7" fmla="*/ 365091 h 602041"/>
              <a:gd name="connsiteX8" fmla="*/ 365576 w 602819"/>
              <a:gd name="connsiteY8" fmla="*/ 300617 h 602041"/>
              <a:gd name="connsiteX9" fmla="*/ 301006 w 602819"/>
              <a:gd name="connsiteY9" fmla="*/ 236144 h 602041"/>
              <a:gd name="connsiteX10" fmla="*/ 284863 w 602819"/>
              <a:gd name="connsiteY10" fmla="*/ 238562 h 602041"/>
              <a:gd name="connsiteX11" fmla="*/ 267914 w 602819"/>
              <a:gd name="connsiteY11" fmla="*/ 221638 h 602041"/>
              <a:gd name="connsiteX12" fmla="*/ 301006 w 602819"/>
              <a:gd name="connsiteY12" fmla="*/ 215190 h 602041"/>
              <a:gd name="connsiteX13" fmla="*/ 301071 w 602819"/>
              <a:gd name="connsiteY13" fmla="*/ 96648 h 602041"/>
              <a:gd name="connsiteX14" fmla="*/ 506041 w 602819"/>
              <a:gd name="connsiteY14" fmla="*/ 300553 h 602041"/>
              <a:gd name="connsiteX15" fmla="*/ 301071 w 602819"/>
              <a:gd name="connsiteY15" fmla="*/ 505264 h 602041"/>
              <a:gd name="connsiteX16" fmla="*/ 96907 w 602819"/>
              <a:gd name="connsiteY16" fmla="*/ 300553 h 602041"/>
              <a:gd name="connsiteX17" fmla="*/ 135642 w 602819"/>
              <a:gd name="connsiteY17" fmla="*/ 181272 h 602041"/>
              <a:gd name="connsiteX18" fmla="*/ 205848 w 602819"/>
              <a:gd name="connsiteY18" fmla="*/ 251390 h 602041"/>
              <a:gd name="connsiteX19" fmla="*/ 193743 w 602819"/>
              <a:gd name="connsiteY19" fmla="*/ 300553 h 602041"/>
              <a:gd name="connsiteX20" fmla="*/ 301071 w 602819"/>
              <a:gd name="connsiteY20" fmla="*/ 408550 h 602041"/>
              <a:gd name="connsiteX21" fmla="*/ 409205 w 602819"/>
              <a:gd name="connsiteY21" fmla="*/ 300553 h 602041"/>
              <a:gd name="connsiteX22" fmla="*/ 301071 w 602819"/>
              <a:gd name="connsiteY22" fmla="*/ 193362 h 602041"/>
              <a:gd name="connsiteX23" fmla="*/ 251845 w 602819"/>
              <a:gd name="connsiteY23" fmla="*/ 205451 h 602041"/>
              <a:gd name="connsiteX24" fmla="*/ 181639 w 602819"/>
              <a:gd name="connsiteY24" fmla="*/ 135333 h 602041"/>
              <a:gd name="connsiteX25" fmla="*/ 301071 w 602819"/>
              <a:gd name="connsiteY25" fmla="*/ 96648 h 602041"/>
              <a:gd name="connsiteX26" fmla="*/ 301021 w 602819"/>
              <a:gd name="connsiteY26" fmla="*/ 0 h 602041"/>
              <a:gd name="connsiteX27" fmla="*/ 602819 w 602819"/>
              <a:gd name="connsiteY27" fmla="*/ 300618 h 602041"/>
              <a:gd name="connsiteX28" fmla="*/ 521317 w 602819"/>
              <a:gd name="connsiteY28" fmla="*/ 506134 h 602041"/>
              <a:gd name="connsiteX29" fmla="*/ 598784 w 602819"/>
              <a:gd name="connsiteY29" fmla="*/ 583504 h 602041"/>
              <a:gd name="connsiteX30" fmla="*/ 597977 w 602819"/>
              <a:gd name="connsiteY30" fmla="*/ 598817 h 602041"/>
              <a:gd name="connsiteX31" fmla="*/ 590715 w 602819"/>
              <a:gd name="connsiteY31" fmla="*/ 602041 h 602041"/>
              <a:gd name="connsiteX32" fmla="*/ 583452 w 602819"/>
              <a:gd name="connsiteY32" fmla="*/ 598817 h 602041"/>
              <a:gd name="connsiteX33" fmla="*/ 505985 w 602819"/>
              <a:gd name="connsiteY33" fmla="*/ 520641 h 602041"/>
              <a:gd name="connsiteX34" fmla="*/ 301021 w 602819"/>
              <a:gd name="connsiteY34" fmla="*/ 602041 h 602041"/>
              <a:gd name="connsiteX35" fmla="*/ 96057 w 602819"/>
              <a:gd name="connsiteY35" fmla="*/ 520641 h 602041"/>
              <a:gd name="connsiteX36" fmla="*/ 18590 w 602819"/>
              <a:gd name="connsiteY36" fmla="*/ 598817 h 602041"/>
              <a:gd name="connsiteX37" fmla="*/ 10520 w 602819"/>
              <a:gd name="connsiteY37" fmla="*/ 602041 h 602041"/>
              <a:gd name="connsiteX38" fmla="*/ 3258 w 602819"/>
              <a:gd name="connsiteY38" fmla="*/ 598817 h 602041"/>
              <a:gd name="connsiteX39" fmla="*/ 3258 w 602819"/>
              <a:gd name="connsiteY39" fmla="*/ 583504 h 602041"/>
              <a:gd name="connsiteX40" fmla="*/ 80725 w 602819"/>
              <a:gd name="connsiteY40" fmla="*/ 506134 h 602041"/>
              <a:gd name="connsiteX41" fmla="*/ 30 w 602819"/>
              <a:gd name="connsiteY41" fmla="*/ 300618 h 602041"/>
              <a:gd name="connsiteX42" fmla="*/ 43605 w 602819"/>
              <a:gd name="connsiteY42" fmla="*/ 145070 h 602041"/>
              <a:gd name="connsiteX43" fmla="*/ 58130 w 602819"/>
              <a:gd name="connsiteY43" fmla="*/ 141040 h 602041"/>
              <a:gd name="connsiteX44" fmla="*/ 62165 w 602819"/>
              <a:gd name="connsiteY44" fmla="*/ 156353 h 602041"/>
              <a:gd name="connsiteX45" fmla="*/ 21818 w 602819"/>
              <a:gd name="connsiteY45" fmla="*/ 300618 h 602041"/>
              <a:gd name="connsiteX46" fmla="*/ 301021 w 602819"/>
              <a:gd name="connsiteY46" fmla="*/ 580281 h 602041"/>
              <a:gd name="connsiteX47" fmla="*/ 581031 w 602819"/>
              <a:gd name="connsiteY47" fmla="*/ 300618 h 602041"/>
              <a:gd name="connsiteX48" fmla="*/ 301021 w 602819"/>
              <a:gd name="connsiteY48" fmla="*/ 21760 h 602041"/>
              <a:gd name="connsiteX49" fmla="*/ 156578 w 602819"/>
              <a:gd name="connsiteY49" fmla="*/ 62058 h 602041"/>
              <a:gd name="connsiteX50" fmla="*/ 141246 w 602819"/>
              <a:gd name="connsiteY50" fmla="*/ 58028 h 602041"/>
              <a:gd name="connsiteX51" fmla="*/ 145280 w 602819"/>
              <a:gd name="connsiteY51" fmla="*/ 43521 h 602041"/>
              <a:gd name="connsiteX52" fmla="*/ 301021 w 602819"/>
              <a:gd name="connsiteY52" fmla="*/ 0 h 602041"/>
              <a:gd name="connsiteX53" fmla="*/ 54078 w 602819"/>
              <a:gd name="connsiteY53" fmla="*/ 0 h 602041"/>
              <a:gd name="connsiteX54" fmla="*/ 64570 w 602819"/>
              <a:gd name="connsiteY54" fmla="*/ 10476 h 602041"/>
              <a:gd name="connsiteX55" fmla="*/ 64570 w 602819"/>
              <a:gd name="connsiteY55" fmla="*/ 49155 h 602041"/>
              <a:gd name="connsiteX56" fmla="*/ 75063 w 602819"/>
              <a:gd name="connsiteY56" fmla="*/ 59631 h 602041"/>
              <a:gd name="connsiteX57" fmla="*/ 75063 w 602819"/>
              <a:gd name="connsiteY57" fmla="*/ 32233 h 602041"/>
              <a:gd name="connsiteX58" fmla="*/ 86363 w 602819"/>
              <a:gd name="connsiteY58" fmla="*/ 21757 h 602041"/>
              <a:gd name="connsiteX59" fmla="*/ 96855 w 602819"/>
              <a:gd name="connsiteY59" fmla="*/ 32233 h 602041"/>
              <a:gd name="connsiteX60" fmla="*/ 96855 w 602819"/>
              <a:gd name="connsiteY60" fmla="*/ 81389 h 602041"/>
              <a:gd name="connsiteX61" fmla="*/ 107348 w 602819"/>
              <a:gd name="connsiteY61" fmla="*/ 91864 h 602041"/>
              <a:gd name="connsiteX62" fmla="*/ 107348 w 602819"/>
              <a:gd name="connsiteY62" fmla="*/ 64466 h 602041"/>
              <a:gd name="connsiteX63" fmla="*/ 118648 w 602819"/>
              <a:gd name="connsiteY63" fmla="*/ 53990 h 602041"/>
              <a:gd name="connsiteX64" fmla="*/ 129140 w 602819"/>
              <a:gd name="connsiteY64" fmla="*/ 64466 h 602041"/>
              <a:gd name="connsiteX65" fmla="*/ 129140 w 602819"/>
              <a:gd name="connsiteY65" fmla="*/ 113622 h 602041"/>
              <a:gd name="connsiteX66" fmla="*/ 296216 w 602819"/>
              <a:gd name="connsiteY66" fmla="*/ 280429 h 602041"/>
              <a:gd name="connsiteX67" fmla="*/ 301059 w 602819"/>
              <a:gd name="connsiteY67" fmla="*/ 279623 h 602041"/>
              <a:gd name="connsiteX68" fmla="*/ 322851 w 602819"/>
              <a:gd name="connsiteY68" fmla="*/ 300575 h 602041"/>
              <a:gd name="connsiteX69" fmla="*/ 301059 w 602819"/>
              <a:gd name="connsiteY69" fmla="*/ 322332 h 602041"/>
              <a:gd name="connsiteX70" fmla="*/ 280073 w 602819"/>
              <a:gd name="connsiteY70" fmla="*/ 300575 h 602041"/>
              <a:gd name="connsiteX71" fmla="*/ 280880 w 602819"/>
              <a:gd name="connsiteY71" fmla="*/ 295740 h 602041"/>
              <a:gd name="connsiteX72" fmla="*/ 113805 w 602819"/>
              <a:gd name="connsiteY72" fmla="*/ 128933 h 602041"/>
              <a:gd name="connsiteX73" fmla="*/ 64570 w 602819"/>
              <a:gd name="connsiteY73" fmla="*/ 128933 h 602041"/>
              <a:gd name="connsiteX74" fmla="*/ 54078 w 602819"/>
              <a:gd name="connsiteY74" fmla="*/ 118457 h 602041"/>
              <a:gd name="connsiteX75" fmla="*/ 64570 w 602819"/>
              <a:gd name="connsiteY75" fmla="*/ 107175 h 602041"/>
              <a:gd name="connsiteX76" fmla="*/ 92013 w 602819"/>
              <a:gd name="connsiteY76" fmla="*/ 107175 h 602041"/>
              <a:gd name="connsiteX77" fmla="*/ 81520 w 602819"/>
              <a:gd name="connsiteY77" fmla="*/ 96699 h 602041"/>
              <a:gd name="connsiteX78" fmla="*/ 32285 w 602819"/>
              <a:gd name="connsiteY78" fmla="*/ 96699 h 602041"/>
              <a:gd name="connsiteX79" fmla="*/ 21792 w 602819"/>
              <a:gd name="connsiteY79" fmla="*/ 86224 h 602041"/>
              <a:gd name="connsiteX80" fmla="*/ 32285 w 602819"/>
              <a:gd name="connsiteY80" fmla="*/ 74942 h 602041"/>
              <a:gd name="connsiteX81" fmla="*/ 59727 w 602819"/>
              <a:gd name="connsiteY81" fmla="*/ 74942 h 602041"/>
              <a:gd name="connsiteX82" fmla="*/ 49235 w 602819"/>
              <a:gd name="connsiteY82" fmla="*/ 64466 h 602041"/>
              <a:gd name="connsiteX83" fmla="*/ 10493 w 602819"/>
              <a:gd name="connsiteY83" fmla="*/ 64466 h 602041"/>
              <a:gd name="connsiteX84" fmla="*/ 0 w 602819"/>
              <a:gd name="connsiteY84" fmla="*/ 53990 h 602041"/>
              <a:gd name="connsiteX85" fmla="*/ 10493 w 602819"/>
              <a:gd name="connsiteY85" fmla="*/ 42709 h 602041"/>
              <a:gd name="connsiteX86" fmla="*/ 27442 w 602819"/>
              <a:gd name="connsiteY86" fmla="*/ 42709 h 602041"/>
              <a:gd name="connsiteX87" fmla="*/ 13721 w 602819"/>
              <a:gd name="connsiteY87" fmla="*/ 29010 h 602041"/>
              <a:gd name="connsiteX88" fmla="*/ 13721 w 602819"/>
              <a:gd name="connsiteY88" fmla="*/ 13699 h 602041"/>
              <a:gd name="connsiteX89" fmla="*/ 29057 w 602819"/>
              <a:gd name="connsiteY89" fmla="*/ 13699 h 602041"/>
              <a:gd name="connsiteX90" fmla="*/ 42778 w 602819"/>
              <a:gd name="connsiteY90" fmla="*/ 27398 h 602041"/>
              <a:gd name="connsiteX91" fmla="*/ 42778 w 602819"/>
              <a:gd name="connsiteY91" fmla="*/ 10476 h 602041"/>
              <a:gd name="connsiteX92" fmla="*/ 54078 w 602819"/>
              <a:gd name="connsiteY92" fmla="*/ 0 h 602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602819" h="602041">
                <a:moveTo>
                  <a:pt x="301006" y="215190"/>
                </a:moveTo>
                <a:cubicBezTo>
                  <a:pt x="348627" y="215190"/>
                  <a:pt x="387369" y="253874"/>
                  <a:pt x="387369" y="300617"/>
                </a:cubicBezTo>
                <a:cubicBezTo>
                  <a:pt x="387369" y="348166"/>
                  <a:pt x="348627" y="386850"/>
                  <a:pt x="301006" y="386850"/>
                </a:cubicBezTo>
                <a:cubicBezTo>
                  <a:pt x="254192" y="386850"/>
                  <a:pt x="215450" y="348166"/>
                  <a:pt x="215450" y="300617"/>
                </a:cubicBezTo>
                <a:cubicBezTo>
                  <a:pt x="215450" y="289334"/>
                  <a:pt x="217871" y="277246"/>
                  <a:pt x="221907" y="267575"/>
                </a:cubicBezTo>
                <a:lnTo>
                  <a:pt x="238857" y="284499"/>
                </a:lnTo>
                <a:cubicBezTo>
                  <a:pt x="237243" y="289334"/>
                  <a:pt x="236435" y="294976"/>
                  <a:pt x="236435" y="300617"/>
                </a:cubicBezTo>
                <a:cubicBezTo>
                  <a:pt x="236435" y="336078"/>
                  <a:pt x="265492" y="365091"/>
                  <a:pt x="301006" y="365091"/>
                </a:cubicBezTo>
                <a:cubicBezTo>
                  <a:pt x="336520" y="365091"/>
                  <a:pt x="365576" y="336078"/>
                  <a:pt x="365576" y="300617"/>
                </a:cubicBezTo>
                <a:cubicBezTo>
                  <a:pt x="365576" y="265157"/>
                  <a:pt x="336520" y="236144"/>
                  <a:pt x="301006" y="236144"/>
                </a:cubicBezTo>
                <a:cubicBezTo>
                  <a:pt x="295356" y="236144"/>
                  <a:pt x="289706" y="236950"/>
                  <a:pt x="284863" y="238562"/>
                </a:cubicBezTo>
                <a:lnTo>
                  <a:pt x="267914" y="221638"/>
                </a:lnTo>
                <a:cubicBezTo>
                  <a:pt x="277599" y="217608"/>
                  <a:pt x="289706" y="215190"/>
                  <a:pt x="301006" y="215190"/>
                </a:cubicBezTo>
                <a:close/>
                <a:moveTo>
                  <a:pt x="301071" y="96648"/>
                </a:moveTo>
                <a:cubicBezTo>
                  <a:pt x="414046" y="96648"/>
                  <a:pt x="506041" y="188526"/>
                  <a:pt x="506041" y="300553"/>
                </a:cubicBezTo>
                <a:cubicBezTo>
                  <a:pt x="506041" y="413386"/>
                  <a:pt x="414046" y="505264"/>
                  <a:pt x="301071" y="505264"/>
                </a:cubicBezTo>
                <a:cubicBezTo>
                  <a:pt x="188902" y="505264"/>
                  <a:pt x="96907" y="413386"/>
                  <a:pt x="96907" y="300553"/>
                </a:cubicBezTo>
                <a:cubicBezTo>
                  <a:pt x="96907" y="256226"/>
                  <a:pt x="111432" y="215122"/>
                  <a:pt x="135642" y="181272"/>
                </a:cubicBezTo>
                <a:lnTo>
                  <a:pt x="205848" y="251390"/>
                </a:lnTo>
                <a:cubicBezTo>
                  <a:pt x="198585" y="265897"/>
                  <a:pt x="193743" y="282822"/>
                  <a:pt x="193743" y="300553"/>
                </a:cubicBezTo>
                <a:cubicBezTo>
                  <a:pt x="193743" y="360193"/>
                  <a:pt x="242162" y="408550"/>
                  <a:pt x="301071" y="408550"/>
                </a:cubicBezTo>
                <a:cubicBezTo>
                  <a:pt x="360786" y="408550"/>
                  <a:pt x="409205" y="360193"/>
                  <a:pt x="409205" y="300553"/>
                </a:cubicBezTo>
                <a:cubicBezTo>
                  <a:pt x="409205" y="241719"/>
                  <a:pt x="360786" y="193362"/>
                  <a:pt x="301071" y="193362"/>
                </a:cubicBezTo>
                <a:cubicBezTo>
                  <a:pt x="283317" y="193362"/>
                  <a:pt x="266371" y="198197"/>
                  <a:pt x="251845" y="205451"/>
                </a:cubicBezTo>
                <a:lnTo>
                  <a:pt x="181639" y="135333"/>
                </a:lnTo>
                <a:cubicBezTo>
                  <a:pt x="215532" y="111155"/>
                  <a:pt x="256687" y="96648"/>
                  <a:pt x="301071" y="96648"/>
                </a:cubicBezTo>
                <a:close/>
                <a:moveTo>
                  <a:pt x="301021" y="0"/>
                </a:moveTo>
                <a:cubicBezTo>
                  <a:pt x="467252" y="0"/>
                  <a:pt x="602819" y="134593"/>
                  <a:pt x="602819" y="300618"/>
                </a:cubicBezTo>
                <a:cubicBezTo>
                  <a:pt x="602819" y="380406"/>
                  <a:pt x="572155" y="452135"/>
                  <a:pt x="521317" y="506134"/>
                </a:cubicBezTo>
                <a:lnTo>
                  <a:pt x="598784" y="583504"/>
                </a:lnTo>
                <a:cubicBezTo>
                  <a:pt x="602819" y="587534"/>
                  <a:pt x="602819" y="594788"/>
                  <a:pt x="597977" y="598817"/>
                </a:cubicBezTo>
                <a:cubicBezTo>
                  <a:pt x="596363" y="600429"/>
                  <a:pt x="593136" y="602041"/>
                  <a:pt x="590715" y="602041"/>
                </a:cubicBezTo>
                <a:cubicBezTo>
                  <a:pt x="588294" y="602041"/>
                  <a:pt x="585066" y="600429"/>
                  <a:pt x="583452" y="598817"/>
                </a:cubicBezTo>
                <a:lnTo>
                  <a:pt x="505985" y="520641"/>
                </a:lnTo>
                <a:cubicBezTo>
                  <a:pt x="452727" y="571415"/>
                  <a:pt x="380102" y="602041"/>
                  <a:pt x="301021" y="602041"/>
                </a:cubicBezTo>
                <a:cubicBezTo>
                  <a:pt x="221940" y="602041"/>
                  <a:pt x="150122" y="571415"/>
                  <a:pt x="96057" y="520641"/>
                </a:cubicBezTo>
                <a:lnTo>
                  <a:pt x="18590" y="598817"/>
                </a:lnTo>
                <a:cubicBezTo>
                  <a:pt x="16169" y="600429"/>
                  <a:pt x="13748" y="602041"/>
                  <a:pt x="10520" y="602041"/>
                </a:cubicBezTo>
                <a:cubicBezTo>
                  <a:pt x="8099" y="602041"/>
                  <a:pt x="5679" y="600429"/>
                  <a:pt x="3258" y="598817"/>
                </a:cubicBezTo>
                <a:cubicBezTo>
                  <a:pt x="-777" y="594788"/>
                  <a:pt x="-777" y="587534"/>
                  <a:pt x="3258" y="583504"/>
                </a:cubicBezTo>
                <a:lnTo>
                  <a:pt x="80725" y="506134"/>
                </a:lnTo>
                <a:cubicBezTo>
                  <a:pt x="30694" y="452135"/>
                  <a:pt x="30" y="379600"/>
                  <a:pt x="30" y="300618"/>
                </a:cubicBezTo>
                <a:cubicBezTo>
                  <a:pt x="30" y="245814"/>
                  <a:pt x="15362" y="191815"/>
                  <a:pt x="43605" y="145070"/>
                </a:cubicBezTo>
                <a:cubicBezTo>
                  <a:pt x="46833" y="139428"/>
                  <a:pt x="53288" y="137816"/>
                  <a:pt x="58130" y="141040"/>
                </a:cubicBezTo>
                <a:cubicBezTo>
                  <a:pt x="63779" y="144264"/>
                  <a:pt x="65393" y="150711"/>
                  <a:pt x="62165" y="156353"/>
                </a:cubicBezTo>
                <a:cubicBezTo>
                  <a:pt x="35536" y="199874"/>
                  <a:pt x="21818" y="249843"/>
                  <a:pt x="21818" y="300618"/>
                </a:cubicBezTo>
                <a:cubicBezTo>
                  <a:pt x="21818" y="454553"/>
                  <a:pt x="146894" y="580281"/>
                  <a:pt x="301021" y="580281"/>
                </a:cubicBezTo>
                <a:cubicBezTo>
                  <a:pt x="455148" y="580281"/>
                  <a:pt x="581031" y="454553"/>
                  <a:pt x="581031" y="300618"/>
                </a:cubicBezTo>
                <a:cubicBezTo>
                  <a:pt x="581031" y="146682"/>
                  <a:pt x="455148" y="21760"/>
                  <a:pt x="301021" y="21760"/>
                </a:cubicBezTo>
                <a:cubicBezTo>
                  <a:pt x="250183" y="21760"/>
                  <a:pt x="200153" y="35461"/>
                  <a:pt x="156578" y="62058"/>
                </a:cubicBezTo>
                <a:cubicBezTo>
                  <a:pt x="150929" y="65281"/>
                  <a:pt x="144473" y="63669"/>
                  <a:pt x="141246" y="58028"/>
                </a:cubicBezTo>
                <a:cubicBezTo>
                  <a:pt x="138018" y="53192"/>
                  <a:pt x="139632" y="46745"/>
                  <a:pt x="145280" y="43521"/>
                </a:cubicBezTo>
                <a:cubicBezTo>
                  <a:pt x="192083" y="15313"/>
                  <a:pt x="246149" y="0"/>
                  <a:pt x="301021" y="0"/>
                </a:cubicBezTo>
                <a:close/>
                <a:moveTo>
                  <a:pt x="54078" y="0"/>
                </a:moveTo>
                <a:cubicBezTo>
                  <a:pt x="59727" y="0"/>
                  <a:pt x="64570" y="4835"/>
                  <a:pt x="64570" y="10476"/>
                </a:cubicBezTo>
                <a:lnTo>
                  <a:pt x="64570" y="49155"/>
                </a:lnTo>
                <a:lnTo>
                  <a:pt x="75063" y="59631"/>
                </a:lnTo>
                <a:lnTo>
                  <a:pt x="75063" y="32233"/>
                </a:lnTo>
                <a:cubicBezTo>
                  <a:pt x="75063" y="26592"/>
                  <a:pt x="79906" y="21757"/>
                  <a:pt x="86363" y="21757"/>
                </a:cubicBezTo>
                <a:cubicBezTo>
                  <a:pt x="92013" y="21757"/>
                  <a:pt x="96855" y="26592"/>
                  <a:pt x="96855" y="32233"/>
                </a:cubicBezTo>
                <a:lnTo>
                  <a:pt x="96855" y="81389"/>
                </a:lnTo>
                <a:lnTo>
                  <a:pt x="107348" y="91864"/>
                </a:lnTo>
                <a:lnTo>
                  <a:pt x="107348" y="64466"/>
                </a:lnTo>
                <a:cubicBezTo>
                  <a:pt x="107348" y="58825"/>
                  <a:pt x="112191" y="53990"/>
                  <a:pt x="118648" y="53990"/>
                </a:cubicBezTo>
                <a:cubicBezTo>
                  <a:pt x="124298" y="53990"/>
                  <a:pt x="129140" y="58825"/>
                  <a:pt x="129140" y="64466"/>
                </a:cubicBezTo>
                <a:lnTo>
                  <a:pt x="129140" y="113622"/>
                </a:lnTo>
                <a:lnTo>
                  <a:pt x="296216" y="280429"/>
                </a:lnTo>
                <a:cubicBezTo>
                  <a:pt x="297830" y="279623"/>
                  <a:pt x="299444" y="279623"/>
                  <a:pt x="301059" y="279623"/>
                </a:cubicBezTo>
                <a:cubicBezTo>
                  <a:pt x="313165" y="279623"/>
                  <a:pt x="322851" y="289293"/>
                  <a:pt x="322851" y="300575"/>
                </a:cubicBezTo>
                <a:cubicBezTo>
                  <a:pt x="322851" y="312662"/>
                  <a:pt x="313165" y="322332"/>
                  <a:pt x="301059" y="322332"/>
                </a:cubicBezTo>
                <a:cubicBezTo>
                  <a:pt x="289759" y="322332"/>
                  <a:pt x="280073" y="312662"/>
                  <a:pt x="280073" y="300575"/>
                </a:cubicBezTo>
                <a:cubicBezTo>
                  <a:pt x="280073" y="298963"/>
                  <a:pt x="280073" y="297352"/>
                  <a:pt x="280880" y="295740"/>
                </a:cubicBezTo>
                <a:lnTo>
                  <a:pt x="113805" y="128933"/>
                </a:lnTo>
                <a:lnTo>
                  <a:pt x="64570" y="128933"/>
                </a:lnTo>
                <a:cubicBezTo>
                  <a:pt x="58920" y="128933"/>
                  <a:pt x="54078" y="124098"/>
                  <a:pt x="54078" y="118457"/>
                </a:cubicBezTo>
                <a:cubicBezTo>
                  <a:pt x="54078" y="112010"/>
                  <a:pt x="58920" y="107175"/>
                  <a:pt x="64570" y="107175"/>
                </a:cubicBezTo>
                <a:lnTo>
                  <a:pt x="92013" y="107175"/>
                </a:lnTo>
                <a:lnTo>
                  <a:pt x="81520" y="96699"/>
                </a:lnTo>
                <a:lnTo>
                  <a:pt x="32285" y="96699"/>
                </a:lnTo>
                <a:cubicBezTo>
                  <a:pt x="26635" y="96699"/>
                  <a:pt x="21792" y="91864"/>
                  <a:pt x="21792" y="86224"/>
                </a:cubicBezTo>
                <a:cubicBezTo>
                  <a:pt x="21792" y="79777"/>
                  <a:pt x="26635" y="74942"/>
                  <a:pt x="32285" y="74942"/>
                </a:cubicBezTo>
                <a:lnTo>
                  <a:pt x="59727" y="74942"/>
                </a:lnTo>
                <a:lnTo>
                  <a:pt x="49235" y="64466"/>
                </a:lnTo>
                <a:lnTo>
                  <a:pt x="10493" y="64466"/>
                </a:lnTo>
                <a:cubicBezTo>
                  <a:pt x="4843" y="64466"/>
                  <a:pt x="0" y="59631"/>
                  <a:pt x="0" y="53990"/>
                </a:cubicBezTo>
                <a:cubicBezTo>
                  <a:pt x="0" y="47544"/>
                  <a:pt x="4843" y="42709"/>
                  <a:pt x="10493" y="42709"/>
                </a:cubicBezTo>
                <a:lnTo>
                  <a:pt x="27442" y="42709"/>
                </a:lnTo>
                <a:lnTo>
                  <a:pt x="13721" y="29010"/>
                </a:lnTo>
                <a:cubicBezTo>
                  <a:pt x="9686" y="24980"/>
                  <a:pt x="9686" y="17728"/>
                  <a:pt x="13721" y="13699"/>
                </a:cubicBezTo>
                <a:cubicBezTo>
                  <a:pt x="17757" y="9670"/>
                  <a:pt x="25021" y="9670"/>
                  <a:pt x="29057" y="13699"/>
                </a:cubicBezTo>
                <a:lnTo>
                  <a:pt x="42778" y="27398"/>
                </a:lnTo>
                <a:lnTo>
                  <a:pt x="42778" y="10476"/>
                </a:lnTo>
                <a:cubicBezTo>
                  <a:pt x="42778" y="4835"/>
                  <a:pt x="47621" y="0"/>
                  <a:pt x="54078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DA2914A1-0EED-D24D-AEE6-88599438E451}"/>
              </a:ext>
            </a:extLst>
          </p:cNvPr>
          <p:cNvSpPr/>
          <p:nvPr/>
        </p:nvSpPr>
        <p:spPr>
          <a:xfrm>
            <a:off x="6096000" y="1868489"/>
            <a:ext cx="3835400" cy="7411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Oval 35">
            <a:extLst>
              <a:ext uri="{FF2B5EF4-FFF2-40B4-BE49-F238E27FC236}">
                <a16:creationId xmlns="" xmlns:a16="http://schemas.microsoft.com/office/drawing/2014/main" id="{FCBF8AA3-C614-7A4A-813E-AA6FEDE411D8}"/>
              </a:ext>
            </a:extLst>
          </p:cNvPr>
          <p:cNvSpPr/>
          <p:nvPr/>
        </p:nvSpPr>
        <p:spPr>
          <a:xfrm>
            <a:off x="10208735" y="1971727"/>
            <a:ext cx="499194" cy="534686"/>
          </a:xfrm>
          <a:custGeom>
            <a:avLst/>
            <a:gdLst>
              <a:gd name="connsiteX0" fmla="*/ 116157 w 553976"/>
              <a:gd name="connsiteY0" fmla="*/ 328858 h 593362"/>
              <a:gd name="connsiteX1" fmla="*/ 116157 w 553976"/>
              <a:gd name="connsiteY1" fmla="*/ 569170 h 593362"/>
              <a:gd name="connsiteX2" fmla="*/ 531358 w 553976"/>
              <a:gd name="connsiteY2" fmla="*/ 569170 h 593362"/>
              <a:gd name="connsiteX3" fmla="*/ 531358 w 553976"/>
              <a:gd name="connsiteY3" fmla="*/ 328858 h 593362"/>
              <a:gd name="connsiteX4" fmla="*/ 93539 w 553976"/>
              <a:gd name="connsiteY4" fmla="*/ 198219 h 593362"/>
              <a:gd name="connsiteX5" fmla="*/ 553976 w 553976"/>
              <a:gd name="connsiteY5" fmla="*/ 198219 h 593362"/>
              <a:gd name="connsiteX6" fmla="*/ 553976 w 553976"/>
              <a:gd name="connsiteY6" fmla="*/ 211122 h 593362"/>
              <a:gd name="connsiteX7" fmla="*/ 553976 w 553976"/>
              <a:gd name="connsiteY7" fmla="*/ 328858 h 593362"/>
              <a:gd name="connsiteX8" fmla="*/ 553976 w 553976"/>
              <a:gd name="connsiteY8" fmla="*/ 593362 h 593362"/>
              <a:gd name="connsiteX9" fmla="*/ 93539 w 553976"/>
              <a:gd name="connsiteY9" fmla="*/ 593362 h 593362"/>
              <a:gd name="connsiteX10" fmla="*/ 93539 w 553976"/>
              <a:gd name="connsiteY10" fmla="*/ 328858 h 593362"/>
              <a:gd name="connsiteX11" fmla="*/ 93539 w 553976"/>
              <a:gd name="connsiteY11" fmla="*/ 211122 h 593362"/>
              <a:gd name="connsiteX12" fmla="*/ 0 w 553976"/>
              <a:gd name="connsiteY12" fmla="*/ 0 h 593362"/>
              <a:gd name="connsiteX13" fmla="*/ 460178 w 553976"/>
              <a:gd name="connsiteY13" fmla="*/ 0 h 593362"/>
              <a:gd name="connsiteX14" fmla="*/ 460178 w 553976"/>
              <a:gd name="connsiteY14" fmla="*/ 14515 h 593362"/>
              <a:gd name="connsiteX15" fmla="*/ 460178 w 553976"/>
              <a:gd name="connsiteY15" fmla="*/ 130639 h 593362"/>
              <a:gd name="connsiteX16" fmla="*/ 460178 w 553976"/>
              <a:gd name="connsiteY16" fmla="*/ 175798 h 593362"/>
              <a:gd name="connsiteX17" fmla="*/ 437573 w 553976"/>
              <a:gd name="connsiteY17" fmla="*/ 175798 h 593362"/>
              <a:gd name="connsiteX18" fmla="*/ 437573 w 553976"/>
              <a:gd name="connsiteY18" fmla="*/ 130639 h 593362"/>
              <a:gd name="connsiteX19" fmla="*/ 22605 w 553976"/>
              <a:gd name="connsiteY19" fmla="*/ 130639 h 593362"/>
              <a:gd name="connsiteX20" fmla="*/ 22605 w 553976"/>
              <a:gd name="connsiteY20" fmla="*/ 372563 h 593362"/>
              <a:gd name="connsiteX21" fmla="*/ 69431 w 553976"/>
              <a:gd name="connsiteY21" fmla="*/ 372563 h 593362"/>
              <a:gd name="connsiteX22" fmla="*/ 69431 w 553976"/>
              <a:gd name="connsiteY22" fmla="*/ 395143 h 593362"/>
              <a:gd name="connsiteX23" fmla="*/ 0 w 553976"/>
              <a:gd name="connsiteY23" fmla="*/ 395143 h 593362"/>
              <a:gd name="connsiteX24" fmla="*/ 0 w 553976"/>
              <a:gd name="connsiteY24" fmla="*/ 130639 h 593362"/>
              <a:gd name="connsiteX25" fmla="*/ 0 w 553976"/>
              <a:gd name="connsiteY25" fmla="*/ 14515 h 593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553976" h="593362">
                <a:moveTo>
                  <a:pt x="116157" y="328858"/>
                </a:moveTo>
                <a:lnTo>
                  <a:pt x="116157" y="569170"/>
                </a:lnTo>
                <a:lnTo>
                  <a:pt x="531358" y="569170"/>
                </a:lnTo>
                <a:lnTo>
                  <a:pt x="531358" y="328858"/>
                </a:lnTo>
                <a:close/>
                <a:moveTo>
                  <a:pt x="93539" y="198219"/>
                </a:moveTo>
                <a:lnTo>
                  <a:pt x="553976" y="198219"/>
                </a:lnTo>
                <a:lnTo>
                  <a:pt x="553976" y="211122"/>
                </a:lnTo>
                <a:lnTo>
                  <a:pt x="553976" y="328858"/>
                </a:lnTo>
                <a:lnTo>
                  <a:pt x="553976" y="593362"/>
                </a:lnTo>
                <a:lnTo>
                  <a:pt x="93539" y="593362"/>
                </a:lnTo>
                <a:lnTo>
                  <a:pt x="93539" y="328858"/>
                </a:lnTo>
                <a:lnTo>
                  <a:pt x="93539" y="211122"/>
                </a:lnTo>
                <a:close/>
                <a:moveTo>
                  <a:pt x="0" y="0"/>
                </a:moveTo>
                <a:lnTo>
                  <a:pt x="460178" y="0"/>
                </a:lnTo>
                <a:lnTo>
                  <a:pt x="460178" y="14515"/>
                </a:lnTo>
                <a:lnTo>
                  <a:pt x="460178" y="130639"/>
                </a:lnTo>
                <a:lnTo>
                  <a:pt x="460178" y="175798"/>
                </a:lnTo>
                <a:lnTo>
                  <a:pt x="437573" y="175798"/>
                </a:lnTo>
                <a:lnTo>
                  <a:pt x="437573" y="130639"/>
                </a:lnTo>
                <a:lnTo>
                  <a:pt x="22605" y="130639"/>
                </a:lnTo>
                <a:lnTo>
                  <a:pt x="22605" y="372563"/>
                </a:lnTo>
                <a:lnTo>
                  <a:pt x="69431" y="372563"/>
                </a:lnTo>
                <a:lnTo>
                  <a:pt x="69431" y="395143"/>
                </a:lnTo>
                <a:lnTo>
                  <a:pt x="0" y="395143"/>
                </a:lnTo>
                <a:lnTo>
                  <a:pt x="0" y="130639"/>
                </a:lnTo>
                <a:lnTo>
                  <a:pt x="0" y="14515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DF14241D-3519-0542-890F-0AAE687B5109}"/>
              </a:ext>
            </a:extLst>
          </p:cNvPr>
          <p:cNvSpPr/>
          <p:nvPr/>
        </p:nvSpPr>
        <p:spPr>
          <a:xfrm>
            <a:off x="6096000" y="4004338"/>
            <a:ext cx="3835400" cy="7411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Oval 36">
            <a:extLst>
              <a:ext uri="{FF2B5EF4-FFF2-40B4-BE49-F238E27FC236}">
                <a16:creationId xmlns="" xmlns:a16="http://schemas.microsoft.com/office/drawing/2014/main" id="{67651F29-AFD3-0940-855B-132D1515BDC6}"/>
              </a:ext>
            </a:extLst>
          </p:cNvPr>
          <p:cNvSpPr/>
          <p:nvPr/>
        </p:nvSpPr>
        <p:spPr>
          <a:xfrm>
            <a:off x="10190989" y="4163416"/>
            <a:ext cx="534686" cy="423006"/>
          </a:xfrm>
          <a:custGeom>
            <a:avLst/>
            <a:gdLst>
              <a:gd name="connsiteX0" fmla="*/ 441591 w 609207"/>
              <a:gd name="connsiteY0" fmla="*/ 246218 h 481962"/>
              <a:gd name="connsiteX1" fmla="*/ 393195 w 609207"/>
              <a:gd name="connsiteY1" fmla="*/ 266175 h 481962"/>
              <a:gd name="connsiteX2" fmla="*/ 393195 w 609207"/>
              <a:gd name="connsiteY2" fmla="*/ 362842 h 481962"/>
              <a:gd name="connsiteX3" fmla="*/ 441591 w 609207"/>
              <a:gd name="connsiteY3" fmla="*/ 382904 h 481962"/>
              <a:gd name="connsiteX4" fmla="*/ 489987 w 609207"/>
              <a:gd name="connsiteY4" fmla="*/ 362842 h 481962"/>
              <a:gd name="connsiteX5" fmla="*/ 509970 w 609207"/>
              <a:gd name="connsiteY5" fmla="*/ 314509 h 481962"/>
              <a:gd name="connsiteX6" fmla="*/ 489987 w 609207"/>
              <a:gd name="connsiteY6" fmla="*/ 266175 h 481962"/>
              <a:gd name="connsiteX7" fmla="*/ 441591 w 609207"/>
              <a:gd name="connsiteY7" fmla="*/ 246218 h 481962"/>
              <a:gd name="connsiteX8" fmla="*/ 441591 w 609207"/>
              <a:gd name="connsiteY8" fmla="*/ 204640 h 481962"/>
              <a:gd name="connsiteX9" fmla="*/ 519441 w 609207"/>
              <a:gd name="connsiteY9" fmla="*/ 236863 h 481962"/>
              <a:gd name="connsiteX10" fmla="*/ 551601 w 609207"/>
              <a:gd name="connsiteY10" fmla="*/ 314509 h 481962"/>
              <a:gd name="connsiteX11" fmla="*/ 532763 w 609207"/>
              <a:gd name="connsiteY11" fmla="*/ 376147 h 481962"/>
              <a:gd name="connsiteX12" fmla="*/ 603119 w 609207"/>
              <a:gd name="connsiteY12" fmla="*/ 446517 h 481962"/>
              <a:gd name="connsiteX13" fmla="*/ 603119 w 609207"/>
              <a:gd name="connsiteY13" fmla="*/ 475829 h 481962"/>
              <a:gd name="connsiteX14" fmla="*/ 588340 w 609207"/>
              <a:gd name="connsiteY14" fmla="*/ 481962 h 481962"/>
              <a:gd name="connsiteX15" fmla="*/ 573665 w 609207"/>
              <a:gd name="connsiteY15" fmla="*/ 475829 h 481962"/>
              <a:gd name="connsiteX16" fmla="*/ 503309 w 609207"/>
              <a:gd name="connsiteY16" fmla="*/ 405563 h 481962"/>
              <a:gd name="connsiteX17" fmla="*/ 441591 w 609207"/>
              <a:gd name="connsiteY17" fmla="*/ 424481 h 481962"/>
              <a:gd name="connsiteX18" fmla="*/ 363741 w 609207"/>
              <a:gd name="connsiteY18" fmla="*/ 392259 h 481962"/>
              <a:gd name="connsiteX19" fmla="*/ 363741 w 609207"/>
              <a:gd name="connsiteY19" fmla="*/ 236863 h 481962"/>
              <a:gd name="connsiteX20" fmla="*/ 441591 w 609207"/>
              <a:gd name="connsiteY20" fmla="*/ 204640 h 481962"/>
              <a:gd name="connsiteX21" fmla="*/ 455782 w 609207"/>
              <a:gd name="connsiteY21" fmla="*/ 70989 h 481962"/>
              <a:gd name="connsiteX22" fmla="*/ 476599 w 609207"/>
              <a:gd name="connsiteY22" fmla="*/ 91778 h 481962"/>
              <a:gd name="connsiteX23" fmla="*/ 476599 w 609207"/>
              <a:gd name="connsiteY23" fmla="*/ 180859 h 481962"/>
              <a:gd name="connsiteX24" fmla="*/ 444124 w 609207"/>
              <a:gd name="connsiteY24" fmla="*/ 177013 h 481962"/>
              <a:gd name="connsiteX25" fmla="*/ 434965 w 609207"/>
              <a:gd name="connsiteY25" fmla="*/ 177325 h 481962"/>
              <a:gd name="connsiteX26" fmla="*/ 434965 w 609207"/>
              <a:gd name="connsiteY26" fmla="*/ 91778 h 481962"/>
              <a:gd name="connsiteX27" fmla="*/ 455782 w 609207"/>
              <a:gd name="connsiteY27" fmla="*/ 70989 h 481962"/>
              <a:gd name="connsiteX28" fmla="*/ 372515 w 609207"/>
              <a:gd name="connsiteY28" fmla="*/ 70989 h 481962"/>
              <a:gd name="connsiteX29" fmla="*/ 393332 w 609207"/>
              <a:gd name="connsiteY29" fmla="*/ 91780 h 481962"/>
              <a:gd name="connsiteX30" fmla="*/ 393332 w 609207"/>
              <a:gd name="connsiteY30" fmla="*/ 186692 h 481962"/>
              <a:gd name="connsiteX31" fmla="*/ 351698 w 609207"/>
              <a:gd name="connsiteY31" fmla="*/ 212473 h 481962"/>
              <a:gd name="connsiteX32" fmla="*/ 351698 w 609207"/>
              <a:gd name="connsiteY32" fmla="*/ 91780 h 481962"/>
              <a:gd name="connsiteX33" fmla="*/ 372515 w 609207"/>
              <a:gd name="connsiteY33" fmla="*/ 70989 h 481962"/>
              <a:gd name="connsiteX34" fmla="*/ 289248 w 609207"/>
              <a:gd name="connsiteY34" fmla="*/ 70989 h 481962"/>
              <a:gd name="connsiteX35" fmla="*/ 310065 w 609207"/>
              <a:gd name="connsiteY35" fmla="*/ 91773 h 481962"/>
              <a:gd name="connsiteX36" fmla="*/ 310065 w 609207"/>
              <a:gd name="connsiteY36" fmla="*/ 282366 h 481962"/>
              <a:gd name="connsiteX37" fmla="*/ 306318 w 609207"/>
              <a:gd name="connsiteY37" fmla="*/ 314686 h 481962"/>
              <a:gd name="connsiteX38" fmla="*/ 310065 w 609207"/>
              <a:gd name="connsiteY38" fmla="*/ 346901 h 481962"/>
              <a:gd name="connsiteX39" fmla="*/ 310065 w 609207"/>
              <a:gd name="connsiteY39" fmla="*/ 388990 h 481962"/>
              <a:gd name="connsiteX40" fmla="*/ 289248 w 609207"/>
              <a:gd name="connsiteY40" fmla="*/ 409774 h 481962"/>
              <a:gd name="connsiteX41" fmla="*/ 268431 w 609207"/>
              <a:gd name="connsiteY41" fmla="*/ 388990 h 481962"/>
              <a:gd name="connsiteX42" fmla="*/ 268431 w 609207"/>
              <a:gd name="connsiteY42" fmla="*/ 91773 h 481962"/>
              <a:gd name="connsiteX43" fmla="*/ 289248 w 609207"/>
              <a:gd name="connsiteY43" fmla="*/ 70989 h 481962"/>
              <a:gd name="connsiteX44" fmla="*/ 205980 w 609207"/>
              <a:gd name="connsiteY44" fmla="*/ 70989 h 481962"/>
              <a:gd name="connsiteX45" fmla="*/ 226797 w 609207"/>
              <a:gd name="connsiteY45" fmla="*/ 91773 h 481962"/>
              <a:gd name="connsiteX46" fmla="*/ 226797 w 609207"/>
              <a:gd name="connsiteY46" fmla="*/ 388990 h 481962"/>
              <a:gd name="connsiteX47" fmla="*/ 205980 w 609207"/>
              <a:gd name="connsiteY47" fmla="*/ 409774 h 481962"/>
              <a:gd name="connsiteX48" fmla="*/ 185163 w 609207"/>
              <a:gd name="connsiteY48" fmla="*/ 388990 h 481962"/>
              <a:gd name="connsiteX49" fmla="*/ 185163 w 609207"/>
              <a:gd name="connsiteY49" fmla="*/ 91773 h 481962"/>
              <a:gd name="connsiteX50" fmla="*/ 205980 w 609207"/>
              <a:gd name="connsiteY50" fmla="*/ 70989 h 481962"/>
              <a:gd name="connsiteX51" fmla="*/ 122713 w 609207"/>
              <a:gd name="connsiteY51" fmla="*/ 70989 h 481962"/>
              <a:gd name="connsiteX52" fmla="*/ 143530 w 609207"/>
              <a:gd name="connsiteY52" fmla="*/ 91773 h 481962"/>
              <a:gd name="connsiteX53" fmla="*/ 143530 w 609207"/>
              <a:gd name="connsiteY53" fmla="*/ 388990 h 481962"/>
              <a:gd name="connsiteX54" fmla="*/ 122713 w 609207"/>
              <a:gd name="connsiteY54" fmla="*/ 409774 h 481962"/>
              <a:gd name="connsiteX55" fmla="*/ 101896 w 609207"/>
              <a:gd name="connsiteY55" fmla="*/ 388990 h 481962"/>
              <a:gd name="connsiteX56" fmla="*/ 101896 w 609207"/>
              <a:gd name="connsiteY56" fmla="*/ 91773 h 481962"/>
              <a:gd name="connsiteX57" fmla="*/ 122713 w 609207"/>
              <a:gd name="connsiteY57" fmla="*/ 70989 h 481962"/>
              <a:gd name="connsiteX58" fmla="*/ 20816 w 609207"/>
              <a:gd name="connsiteY58" fmla="*/ 0 h 481962"/>
              <a:gd name="connsiteX59" fmla="*/ 576590 w 609207"/>
              <a:gd name="connsiteY59" fmla="*/ 0 h 481962"/>
              <a:gd name="connsiteX60" fmla="*/ 597406 w 609207"/>
              <a:gd name="connsiteY60" fmla="*/ 20786 h 481962"/>
              <a:gd name="connsiteX61" fmla="*/ 597406 w 609207"/>
              <a:gd name="connsiteY61" fmla="*/ 399187 h 481962"/>
              <a:gd name="connsiteX62" fmla="*/ 569617 w 609207"/>
              <a:gd name="connsiteY62" fmla="*/ 371438 h 481962"/>
              <a:gd name="connsiteX63" fmla="*/ 581898 w 609207"/>
              <a:gd name="connsiteY63" fmla="*/ 314694 h 481962"/>
              <a:gd name="connsiteX64" fmla="*/ 555775 w 609207"/>
              <a:gd name="connsiteY64" fmla="*/ 233942 h 481962"/>
              <a:gd name="connsiteX65" fmla="*/ 555775 w 609207"/>
              <a:gd name="connsiteY65" fmla="*/ 41571 h 481962"/>
              <a:gd name="connsiteX66" fmla="*/ 41631 w 609207"/>
              <a:gd name="connsiteY66" fmla="*/ 41571 h 481962"/>
              <a:gd name="connsiteX67" fmla="*/ 41631 w 609207"/>
              <a:gd name="connsiteY67" fmla="*/ 428183 h 481962"/>
              <a:gd name="connsiteX68" fmla="*/ 366145 w 609207"/>
              <a:gd name="connsiteY68" fmla="*/ 428183 h 481962"/>
              <a:gd name="connsiteX69" fmla="*/ 444100 w 609207"/>
              <a:gd name="connsiteY69" fmla="*/ 452294 h 481962"/>
              <a:gd name="connsiteX70" fmla="*/ 500926 w 609207"/>
              <a:gd name="connsiteY70" fmla="*/ 440031 h 481962"/>
              <a:gd name="connsiteX71" fmla="*/ 530692 w 609207"/>
              <a:gd name="connsiteY71" fmla="*/ 469754 h 481962"/>
              <a:gd name="connsiteX72" fmla="*/ 20816 w 609207"/>
              <a:gd name="connsiteY72" fmla="*/ 469754 h 481962"/>
              <a:gd name="connsiteX73" fmla="*/ 0 w 609207"/>
              <a:gd name="connsiteY73" fmla="*/ 448968 h 481962"/>
              <a:gd name="connsiteX74" fmla="*/ 0 w 609207"/>
              <a:gd name="connsiteY74" fmla="*/ 20786 h 481962"/>
              <a:gd name="connsiteX75" fmla="*/ 20816 w 609207"/>
              <a:gd name="connsiteY75" fmla="*/ 0 h 481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609207" h="481962">
                <a:moveTo>
                  <a:pt x="441591" y="246218"/>
                </a:moveTo>
                <a:cubicBezTo>
                  <a:pt x="423273" y="246218"/>
                  <a:pt x="406100" y="253286"/>
                  <a:pt x="393195" y="266175"/>
                </a:cubicBezTo>
                <a:cubicBezTo>
                  <a:pt x="366447" y="292888"/>
                  <a:pt x="366447" y="336233"/>
                  <a:pt x="393195" y="362842"/>
                </a:cubicBezTo>
                <a:cubicBezTo>
                  <a:pt x="406100" y="375835"/>
                  <a:pt x="423273" y="382904"/>
                  <a:pt x="441591" y="382904"/>
                </a:cubicBezTo>
                <a:cubicBezTo>
                  <a:pt x="459804" y="382904"/>
                  <a:pt x="476977" y="375835"/>
                  <a:pt x="489987" y="362842"/>
                </a:cubicBezTo>
                <a:cubicBezTo>
                  <a:pt x="502892" y="349953"/>
                  <a:pt x="509970" y="332803"/>
                  <a:pt x="509970" y="314509"/>
                </a:cubicBezTo>
                <a:cubicBezTo>
                  <a:pt x="509970" y="296318"/>
                  <a:pt x="502892" y="279168"/>
                  <a:pt x="489987" y="266175"/>
                </a:cubicBezTo>
                <a:cubicBezTo>
                  <a:pt x="476977" y="253286"/>
                  <a:pt x="459804" y="246218"/>
                  <a:pt x="441591" y="246218"/>
                </a:cubicBezTo>
                <a:close/>
                <a:moveTo>
                  <a:pt x="441591" y="204640"/>
                </a:moveTo>
                <a:cubicBezTo>
                  <a:pt x="470941" y="204640"/>
                  <a:pt x="498625" y="216074"/>
                  <a:pt x="519441" y="236863"/>
                </a:cubicBezTo>
                <a:cubicBezTo>
                  <a:pt x="540152" y="257547"/>
                  <a:pt x="551601" y="285196"/>
                  <a:pt x="551601" y="314509"/>
                </a:cubicBezTo>
                <a:cubicBezTo>
                  <a:pt x="551601" y="336856"/>
                  <a:pt x="545044" y="358165"/>
                  <a:pt x="532763" y="376147"/>
                </a:cubicBezTo>
                <a:lnTo>
                  <a:pt x="603119" y="446517"/>
                </a:lnTo>
                <a:cubicBezTo>
                  <a:pt x="611237" y="454625"/>
                  <a:pt x="611237" y="467722"/>
                  <a:pt x="603119" y="475829"/>
                </a:cubicBezTo>
                <a:cubicBezTo>
                  <a:pt x="599060" y="479883"/>
                  <a:pt x="593648" y="481962"/>
                  <a:pt x="588340" y="481962"/>
                </a:cubicBezTo>
                <a:cubicBezTo>
                  <a:pt x="583032" y="481962"/>
                  <a:pt x="577724" y="479883"/>
                  <a:pt x="573665" y="475829"/>
                </a:cubicBezTo>
                <a:lnTo>
                  <a:pt x="503309" y="405563"/>
                </a:lnTo>
                <a:cubicBezTo>
                  <a:pt x="485199" y="417829"/>
                  <a:pt x="463863" y="424481"/>
                  <a:pt x="441591" y="424481"/>
                </a:cubicBezTo>
                <a:cubicBezTo>
                  <a:pt x="412137" y="424481"/>
                  <a:pt x="384556" y="413047"/>
                  <a:pt x="363741" y="392259"/>
                </a:cubicBezTo>
                <a:cubicBezTo>
                  <a:pt x="320861" y="349434"/>
                  <a:pt x="320861" y="279687"/>
                  <a:pt x="363741" y="236863"/>
                </a:cubicBezTo>
                <a:cubicBezTo>
                  <a:pt x="384556" y="216074"/>
                  <a:pt x="412137" y="204640"/>
                  <a:pt x="441591" y="204640"/>
                </a:cubicBezTo>
                <a:close/>
                <a:moveTo>
                  <a:pt x="455782" y="70989"/>
                </a:moveTo>
                <a:cubicBezTo>
                  <a:pt x="467335" y="70989"/>
                  <a:pt x="476599" y="80344"/>
                  <a:pt x="476599" y="91778"/>
                </a:cubicBezTo>
                <a:lnTo>
                  <a:pt x="476599" y="180859"/>
                </a:lnTo>
                <a:cubicBezTo>
                  <a:pt x="466086" y="178364"/>
                  <a:pt x="455157" y="177013"/>
                  <a:pt x="444124" y="177013"/>
                </a:cubicBezTo>
                <a:cubicBezTo>
                  <a:pt x="441002" y="177013"/>
                  <a:pt x="437983" y="177117"/>
                  <a:pt x="434965" y="177325"/>
                </a:cubicBezTo>
                <a:lnTo>
                  <a:pt x="434965" y="91778"/>
                </a:lnTo>
                <a:cubicBezTo>
                  <a:pt x="434965" y="80344"/>
                  <a:pt x="444333" y="70989"/>
                  <a:pt x="455782" y="70989"/>
                </a:cubicBezTo>
                <a:close/>
                <a:moveTo>
                  <a:pt x="372515" y="70989"/>
                </a:moveTo>
                <a:cubicBezTo>
                  <a:pt x="384068" y="70989"/>
                  <a:pt x="393332" y="80345"/>
                  <a:pt x="393332" y="91780"/>
                </a:cubicBezTo>
                <a:lnTo>
                  <a:pt x="393332" y="186692"/>
                </a:lnTo>
                <a:cubicBezTo>
                  <a:pt x="378240" y="192617"/>
                  <a:pt x="364084" y="201350"/>
                  <a:pt x="351698" y="212473"/>
                </a:cubicBezTo>
                <a:lnTo>
                  <a:pt x="351698" y="91780"/>
                </a:lnTo>
                <a:cubicBezTo>
                  <a:pt x="351698" y="80345"/>
                  <a:pt x="361066" y="70989"/>
                  <a:pt x="372515" y="70989"/>
                </a:cubicBezTo>
                <a:close/>
                <a:moveTo>
                  <a:pt x="289248" y="70989"/>
                </a:moveTo>
                <a:cubicBezTo>
                  <a:pt x="300801" y="70989"/>
                  <a:pt x="310065" y="80342"/>
                  <a:pt x="310065" y="91773"/>
                </a:cubicBezTo>
                <a:lnTo>
                  <a:pt x="310065" y="282366"/>
                </a:lnTo>
                <a:cubicBezTo>
                  <a:pt x="307567" y="292758"/>
                  <a:pt x="306318" y="303566"/>
                  <a:pt x="306318" y="314686"/>
                </a:cubicBezTo>
                <a:cubicBezTo>
                  <a:pt x="306318" y="325701"/>
                  <a:pt x="307567" y="336509"/>
                  <a:pt x="310065" y="346901"/>
                </a:cubicBezTo>
                <a:lnTo>
                  <a:pt x="310065" y="388990"/>
                </a:lnTo>
                <a:cubicBezTo>
                  <a:pt x="310065" y="400421"/>
                  <a:pt x="300801" y="409774"/>
                  <a:pt x="289248" y="409774"/>
                </a:cubicBezTo>
                <a:cubicBezTo>
                  <a:pt x="277799" y="409774"/>
                  <a:pt x="268431" y="400421"/>
                  <a:pt x="268431" y="388990"/>
                </a:cubicBezTo>
                <a:lnTo>
                  <a:pt x="268431" y="91773"/>
                </a:lnTo>
                <a:cubicBezTo>
                  <a:pt x="268431" y="80342"/>
                  <a:pt x="277799" y="70989"/>
                  <a:pt x="289248" y="70989"/>
                </a:cubicBezTo>
                <a:close/>
                <a:moveTo>
                  <a:pt x="205980" y="70989"/>
                </a:moveTo>
                <a:cubicBezTo>
                  <a:pt x="217533" y="70989"/>
                  <a:pt x="226797" y="80342"/>
                  <a:pt x="226797" y="91773"/>
                </a:cubicBezTo>
                <a:lnTo>
                  <a:pt x="226797" y="388990"/>
                </a:lnTo>
                <a:cubicBezTo>
                  <a:pt x="226797" y="400421"/>
                  <a:pt x="217533" y="409774"/>
                  <a:pt x="205980" y="409774"/>
                </a:cubicBezTo>
                <a:cubicBezTo>
                  <a:pt x="194531" y="409774"/>
                  <a:pt x="185163" y="400421"/>
                  <a:pt x="185163" y="388990"/>
                </a:cubicBezTo>
                <a:lnTo>
                  <a:pt x="185163" y="91773"/>
                </a:lnTo>
                <a:cubicBezTo>
                  <a:pt x="185163" y="80342"/>
                  <a:pt x="194531" y="70989"/>
                  <a:pt x="205980" y="70989"/>
                </a:cubicBezTo>
                <a:close/>
                <a:moveTo>
                  <a:pt x="122713" y="70989"/>
                </a:moveTo>
                <a:cubicBezTo>
                  <a:pt x="134266" y="70989"/>
                  <a:pt x="143530" y="80342"/>
                  <a:pt x="143530" y="91773"/>
                </a:cubicBezTo>
                <a:lnTo>
                  <a:pt x="143530" y="388990"/>
                </a:lnTo>
                <a:cubicBezTo>
                  <a:pt x="143530" y="400421"/>
                  <a:pt x="134266" y="409774"/>
                  <a:pt x="122713" y="409774"/>
                </a:cubicBezTo>
                <a:cubicBezTo>
                  <a:pt x="111264" y="409774"/>
                  <a:pt x="101896" y="400421"/>
                  <a:pt x="101896" y="388990"/>
                </a:cubicBezTo>
                <a:lnTo>
                  <a:pt x="101896" y="91773"/>
                </a:lnTo>
                <a:cubicBezTo>
                  <a:pt x="101896" y="80342"/>
                  <a:pt x="111264" y="70989"/>
                  <a:pt x="122713" y="70989"/>
                </a:cubicBezTo>
                <a:close/>
                <a:moveTo>
                  <a:pt x="20816" y="0"/>
                </a:moveTo>
                <a:lnTo>
                  <a:pt x="576590" y="0"/>
                </a:lnTo>
                <a:cubicBezTo>
                  <a:pt x="588039" y="0"/>
                  <a:pt x="597406" y="9354"/>
                  <a:pt x="597406" y="20786"/>
                </a:cubicBezTo>
                <a:lnTo>
                  <a:pt x="597406" y="399187"/>
                </a:lnTo>
                <a:lnTo>
                  <a:pt x="569617" y="371438"/>
                </a:lnTo>
                <a:cubicBezTo>
                  <a:pt x="577735" y="353771"/>
                  <a:pt x="581898" y="334440"/>
                  <a:pt x="581898" y="314694"/>
                </a:cubicBezTo>
                <a:cubicBezTo>
                  <a:pt x="581898" y="285282"/>
                  <a:pt x="572740" y="257325"/>
                  <a:pt x="555775" y="233942"/>
                </a:cubicBezTo>
                <a:lnTo>
                  <a:pt x="555775" y="41571"/>
                </a:lnTo>
                <a:lnTo>
                  <a:pt x="41631" y="41571"/>
                </a:lnTo>
                <a:lnTo>
                  <a:pt x="41631" y="428183"/>
                </a:lnTo>
                <a:lnTo>
                  <a:pt x="366145" y="428183"/>
                </a:lnTo>
                <a:cubicBezTo>
                  <a:pt x="388938" y="443876"/>
                  <a:pt x="415790" y="452294"/>
                  <a:pt x="444100" y="452294"/>
                </a:cubicBezTo>
                <a:cubicBezTo>
                  <a:pt x="463874" y="452294"/>
                  <a:pt x="483233" y="448033"/>
                  <a:pt x="500926" y="440031"/>
                </a:cubicBezTo>
                <a:lnTo>
                  <a:pt x="530692" y="469754"/>
                </a:lnTo>
                <a:lnTo>
                  <a:pt x="20816" y="469754"/>
                </a:lnTo>
                <a:cubicBezTo>
                  <a:pt x="9367" y="469754"/>
                  <a:pt x="0" y="460401"/>
                  <a:pt x="0" y="448968"/>
                </a:cubicBezTo>
                <a:lnTo>
                  <a:pt x="0" y="20786"/>
                </a:lnTo>
                <a:cubicBezTo>
                  <a:pt x="0" y="9354"/>
                  <a:pt x="9367" y="0"/>
                  <a:pt x="20816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cxnSp>
        <p:nvCxnSpPr>
          <p:cNvPr id="14" name="直接连接符 11">
            <a:extLst>
              <a:ext uri="{FF2B5EF4-FFF2-40B4-BE49-F238E27FC236}">
                <a16:creationId xmlns="" xmlns:a16="http://schemas.microsoft.com/office/drawing/2014/main" id="{E465E212-3F9E-834F-8BDB-789CD7627BE0}"/>
              </a:ext>
            </a:extLst>
          </p:cNvPr>
          <p:cNvCxnSpPr/>
          <p:nvPr/>
        </p:nvCxnSpPr>
        <p:spPr>
          <a:xfrm>
            <a:off x="6096000" y="2239070"/>
            <a:ext cx="0" cy="3206055"/>
          </a:xfrm>
          <a:prstGeom prst="line">
            <a:avLst/>
          </a:prstGeom>
          <a:ln w="952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菱形 14">
            <a:extLst>
              <a:ext uri="{FF2B5EF4-FFF2-40B4-BE49-F238E27FC236}">
                <a16:creationId xmlns="" xmlns:a16="http://schemas.microsoft.com/office/drawing/2014/main" id="{B02083C9-130E-EE40-B010-221A3EB6C215}"/>
              </a:ext>
            </a:extLst>
          </p:cNvPr>
          <p:cNvSpPr/>
          <p:nvPr/>
        </p:nvSpPr>
        <p:spPr>
          <a:xfrm>
            <a:off x="5725419" y="1868489"/>
            <a:ext cx="741162" cy="741162"/>
          </a:xfrm>
          <a:prstGeom prst="diamond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菱形 15">
            <a:extLst>
              <a:ext uri="{FF2B5EF4-FFF2-40B4-BE49-F238E27FC236}">
                <a16:creationId xmlns="" xmlns:a16="http://schemas.microsoft.com/office/drawing/2014/main" id="{1E334D07-4CEF-9B4C-AB28-043F510CEF92}"/>
              </a:ext>
            </a:extLst>
          </p:cNvPr>
          <p:cNvSpPr/>
          <p:nvPr/>
        </p:nvSpPr>
        <p:spPr>
          <a:xfrm>
            <a:off x="5725419" y="2936414"/>
            <a:ext cx="741162" cy="741162"/>
          </a:xfrm>
          <a:prstGeom prst="diamond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菱形 16">
            <a:extLst>
              <a:ext uri="{FF2B5EF4-FFF2-40B4-BE49-F238E27FC236}">
                <a16:creationId xmlns="" xmlns:a16="http://schemas.microsoft.com/office/drawing/2014/main" id="{3282780F-2F3A-574F-A458-62FD620EA144}"/>
              </a:ext>
            </a:extLst>
          </p:cNvPr>
          <p:cNvSpPr/>
          <p:nvPr/>
        </p:nvSpPr>
        <p:spPr>
          <a:xfrm>
            <a:off x="5725419" y="4004338"/>
            <a:ext cx="741162" cy="741162"/>
          </a:xfrm>
          <a:prstGeom prst="diamond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菱形 17">
            <a:extLst>
              <a:ext uri="{FF2B5EF4-FFF2-40B4-BE49-F238E27FC236}">
                <a16:creationId xmlns="" xmlns:a16="http://schemas.microsoft.com/office/drawing/2014/main" id="{50E0B230-DAAA-6C4F-B684-0877A90D6164}"/>
              </a:ext>
            </a:extLst>
          </p:cNvPr>
          <p:cNvSpPr/>
          <p:nvPr/>
        </p:nvSpPr>
        <p:spPr>
          <a:xfrm>
            <a:off x="5725419" y="5072263"/>
            <a:ext cx="741162" cy="741162"/>
          </a:xfrm>
          <a:prstGeom prst="diamond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8426CEBC-52D4-C949-B5DB-4620DC0F7945}"/>
              </a:ext>
            </a:extLst>
          </p:cNvPr>
          <p:cNvSpPr txBox="1"/>
          <p:nvPr/>
        </p:nvSpPr>
        <p:spPr bwMode="auto">
          <a:xfrm>
            <a:off x="5725420" y="1966718"/>
            <a:ext cx="741162" cy="52322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bg1"/>
                </a:solidFill>
                <a:latin typeface="+mj-lt"/>
              </a:rPr>
              <a:t>1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840CCF50-06EF-8F45-AFEE-20AA04DEA1F4}"/>
              </a:ext>
            </a:extLst>
          </p:cNvPr>
          <p:cNvSpPr txBox="1"/>
          <p:nvPr/>
        </p:nvSpPr>
        <p:spPr bwMode="auto">
          <a:xfrm>
            <a:off x="5725420" y="3027456"/>
            <a:ext cx="741162" cy="52322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bg1"/>
                </a:solidFill>
                <a:latin typeface="+mj-lt"/>
              </a:rPr>
              <a:t>2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41CFDF67-2E94-AE4A-AC64-AD7424686FB2}"/>
              </a:ext>
            </a:extLst>
          </p:cNvPr>
          <p:cNvSpPr txBox="1"/>
          <p:nvPr/>
        </p:nvSpPr>
        <p:spPr bwMode="auto">
          <a:xfrm>
            <a:off x="5725420" y="4110474"/>
            <a:ext cx="741162" cy="52322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bg1"/>
                </a:solidFill>
                <a:latin typeface="+mj-lt"/>
              </a:rPr>
              <a:t>3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18CF0D2C-545A-5C41-8133-149626F01E65}"/>
              </a:ext>
            </a:extLst>
          </p:cNvPr>
          <p:cNvSpPr txBox="1"/>
          <p:nvPr/>
        </p:nvSpPr>
        <p:spPr bwMode="auto">
          <a:xfrm>
            <a:off x="5725420" y="5154015"/>
            <a:ext cx="741162" cy="52322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bg1"/>
                </a:solidFill>
                <a:latin typeface="+mj-lt"/>
              </a:rPr>
              <a:t>4</a:t>
            </a:r>
          </a:p>
        </p:txBody>
      </p:sp>
      <p:sp>
        <p:nvSpPr>
          <p:cNvPr id="23" name="TextBox 33">
            <a:extLst>
              <a:ext uri="{FF2B5EF4-FFF2-40B4-BE49-F238E27FC236}">
                <a16:creationId xmlns="" xmlns:a16="http://schemas.microsoft.com/office/drawing/2014/main" id="{EDED0165-D373-EC40-8294-34EE96CEB304}"/>
              </a:ext>
            </a:extLst>
          </p:cNvPr>
          <p:cNvSpPr txBox="1"/>
          <p:nvPr/>
        </p:nvSpPr>
        <p:spPr>
          <a:xfrm>
            <a:off x="6659361" y="1947675"/>
            <a:ext cx="3183139" cy="4782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 defTabSz="1219170">
              <a:lnSpc>
                <a:spcPts val="1600"/>
              </a:lnSpc>
              <a:defRPr sz="1253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609585" defTabSz="1219170">
              <a:defRPr sz="2400"/>
            </a:lvl2pPr>
            <a:lvl3pPr marL="1219170" defTabSz="1219170">
              <a:defRPr sz="2400"/>
            </a:lvl3pPr>
            <a:lvl4pPr marL="1828754" defTabSz="1219170">
              <a:defRPr sz="2400"/>
            </a:lvl4pPr>
            <a:lvl5pPr marL="2438339" defTabSz="1219170">
              <a:defRPr sz="2400"/>
            </a:lvl5pPr>
            <a:lvl6pPr marL="3047924" defTabSz="1219170">
              <a:defRPr sz="2400"/>
            </a:lvl6pPr>
            <a:lvl7pPr marL="3657509" defTabSz="1219170">
              <a:defRPr sz="2400"/>
            </a:lvl7pPr>
            <a:lvl8pPr marL="4267093" defTabSz="1219170">
              <a:defRPr sz="2400"/>
            </a:lvl8pPr>
            <a:lvl9pPr marL="4876678" defTabSz="1219170">
              <a:defRPr sz="2400"/>
            </a:lvl9pPr>
          </a:lstStyle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rPr>
              <a:t>点击输入您的文字内容或复制粘贴具体文本、用简明扼要的文字说明此项内容。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Source Han Sans CN" panose="020B0500000000000000" pitchFamily="34" charset="-128"/>
              <a:ea typeface="Source Han Sans CN" panose="020B0500000000000000" pitchFamily="34" charset="-128"/>
            </a:endParaRPr>
          </a:p>
        </p:txBody>
      </p:sp>
      <p:sp>
        <p:nvSpPr>
          <p:cNvPr id="24" name="TextBox 33">
            <a:extLst>
              <a:ext uri="{FF2B5EF4-FFF2-40B4-BE49-F238E27FC236}">
                <a16:creationId xmlns="" xmlns:a16="http://schemas.microsoft.com/office/drawing/2014/main" id="{21EBCFB5-6DB3-804F-AFF8-1EC18EE8AE0B}"/>
              </a:ext>
            </a:extLst>
          </p:cNvPr>
          <p:cNvSpPr txBox="1"/>
          <p:nvPr/>
        </p:nvSpPr>
        <p:spPr>
          <a:xfrm>
            <a:off x="6659361" y="4132948"/>
            <a:ext cx="3183139" cy="4782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 defTabSz="1219170">
              <a:lnSpc>
                <a:spcPts val="1600"/>
              </a:lnSpc>
              <a:defRPr sz="1253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609585" defTabSz="1219170">
              <a:defRPr sz="2400"/>
            </a:lvl2pPr>
            <a:lvl3pPr marL="1219170" defTabSz="1219170">
              <a:defRPr sz="2400"/>
            </a:lvl3pPr>
            <a:lvl4pPr marL="1828754" defTabSz="1219170">
              <a:defRPr sz="2400"/>
            </a:lvl4pPr>
            <a:lvl5pPr marL="2438339" defTabSz="1219170">
              <a:defRPr sz="2400"/>
            </a:lvl5pPr>
            <a:lvl6pPr marL="3047924" defTabSz="1219170">
              <a:defRPr sz="2400"/>
            </a:lvl6pPr>
            <a:lvl7pPr marL="3657509" defTabSz="1219170">
              <a:defRPr sz="2400"/>
            </a:lvl7pPr>
            <a:lvl8pPr marL="4267093" defTabSz="1219170">
              <a:defRPr sz="2400"/>
            </a:lvl8pPr>
            <a:lvl9pPr marL="4876678" defTabSz="1219170">
              <a:defRPr sz="2400"/>
            </a:lvl9pPr>
          </a:lstStyle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rPr>
              <a:t>点击输入您的文字内容或复制粘贴具体文本、用简明扼要的文字说明此项内容。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Source Han Sans CN" panose="020B0500000000000000" pitchFamily="34" charset="-128"/>
              <a:ea typeface="Source Han Sans CN" panose="020B0500000000000000" pitchFamily="34" charset="-128"/>
            </a:endParaRPr>
          </a:p>
        </p:txBody>
      </p:sp>
      <p:sp>
        <p:nvSpPr>
          <p:cNvPr id="25" name="TextBox 33">
            <a:extLst>
              <a:ext uri="{FF2B5EF4-FFF2-40B4-BE49-F238E27FC236}">
                <a16:creationId xmlns="" xmlns:a16="http://schemas.microsoft.com/office/drawing/2014/main" id="{0CED5D82-7E7C-5446-AEC9-F78360EF107F}"/>
              </a:ext>
            </a:extLst>
          </p:cNvPr>
          <p:cNvSpPr txBox="1"/>
          <p:nvPr/>
        </p:nvSpPr>
        <p:spPr>
          <a:xfrm>
            <a:off x="2290561" y="3027175"/>
            <a:ext cx="3183139" cy="4782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 defTabSz="1219170">
              <a:lnSpc>
                <a:spcPts val="1600"/>
              </a:lnSpc>
              <a:defRPr sz="1253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609585" defTabSz="1219170">
              <a:defRPr sz="2400"/>
            </a:lvl2pPr>
            <a:lvl3pPr marL="1219170" defTabSz="1219170">
              <a:defRPr sz="2400"/>
            </a:lvl3pPr>
            <a:lvl4pPr marL="1828754" defTabSz="1219170">
              <a:defRPr sz="2400"/>
            </a:lvl4pPr>
            <a:lvl5pPr marL="2438339" defTabSz="1219170">
              <a:defRPr sz="2400"/>
            </a:lvl5pPr>
            <a:lvl6pPr marL="3047924" defTabSz="1219170">
              <a:defRPr sz="2400"/>
            </a:lvl6pPr>
            <a:lvl7pPr marL="3657509" defTabSz="1219170">
              <a:defRPr sz="2400"/>
            </a:lvl7pPr>
            <a:lvl8pPr marL="4267093" defTabSz="1219170">
              <a:defRPr sz="2400"/>
            </a:lvl8pPr>
            <a:lvl9pPr marL="4876678" defTabSz="1219170">
              <a:defRPr sz="2400"/>
            </a:lvl9pPr>
          </a:lstStyle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rPr>
              <a:t>点击输入您的文字内容或复制粘贴具体文本、用简明扼要的文字说明此项内容。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Source Han Sans CN" panose="020B0500000000000000" pitchFamily="34" charset="-128"/>
              <a:ea typeface="Source Han Sans CN" panose="020B0500000000000000" pitchFamily="34" charset="-128"/>
            </a:endParaRPr>
          </a:p>
        </p:txBody>
      </p:sp>
      <p:sp>
        <p:nvSpPr>
          <p:cNvPr id="26" name="TextBox 33">
            <a:extLst>
              <a:ext uri="{FF2B5EF4-FFF2-40B4-BE49-F238E27FC236}">
                <a16:creationId xmlns="" xmlns:a16="http://schemas.microsoft.com/office/drawing/2014/main" id="{3A65DA0F-9FFD-ED4B-8C1B-A5850A70E008}"/>
              </a:ext>
            </a:extLst>
          </p:cNvPr>
          <p:cNvSpPr txBox="1"/>
          <p:nvPr/>
        </p:nvSpPr>
        <p:spPr>
          <a:xfrm>
            <a:off x="2290560" y="5019558"/>
            <a:ext cx="3183139" cy="4782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 defTabSz="1219170">
              <a:lnSpc>
                <a:spcPts val="1600"/>
              </a:lnSpc>
              <a:defRPr sz="1253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609585" defTabSz="1219170">
              <a:defRPr sz="2400"/>
            </a:lvl2pPr>
            <a:lvl3pPr marL="1219170" defTabSz="1219170">
              <a:defRPr sz="2400"/>
            </a:lvl3pPr>
            <a:lvl4pPr marL="1828754" defTabSz="1219170">
              <a:defRPr sz="2400"/>
            </a:lvl4pPr>
            <a:lvl5pPr marL="2438339" defTabSz="1219170">
              <a:defRPr sz="2400"/>
            </a:lvl5pPr>
            <a:lvl6pPr marL="3047924" defTabSz="1219170">
              <a:defRPr sz="2400"/>
            </a:lvl6pPr>
            <a:lvl7pPr marL="3657509" defTabSz="1219170">
              <a:defRPr sz="2400"/>
            </a:lvl7pPr>
            <a:lvl8pPr marL="4267093" defTabSz="1219170">
              <a:defRPr sz="2400"/>
            </a:lvl8pPr>
            <a:lvl9pPr marL="4876678" defTabSz="1219170">
              <a:defRPr sz="2400"/>
            </a:lvl9pPr>
          </a:lstStyle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rPr>
              <a:t>点击输入您的文字内容或复制粘贴具体文本、用简明扼要的文字说明此项内容。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Source Han Sans CN" panose="020B0500000000000000" pitchFamily="34" charset="-128"/>
              <a:ea typeface="Source Han Sans CN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45807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982E5423-BBAE-C346-8B7B-7580C48F5422}"/>
              </a:ext>
            </a:extLst>
          </p:cNvPr>
          <p:cNvSpPr/>
          <p:nvPr/>
        </p:nvSpPr>
        <p:spPr>
          <a:xfrm>
            <a:off x="411643" y="170934"/>
            <a:ext cx="29867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 algn="ctr">
              <a:buFont typeface="Wingdings" pitchFamily="2" charset="2"/>
              <a:buChar char="l"/>
            </a:pPr>
            <a:r>
              <a:rPr kumimoji="1"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发现问题与不足</a:t>
            </a:r>
          </a:p>
        </p:txBody>
      </p:sp>
      <p:cxnSp>
        <p:nvCxnSpPr>
          <p:cNvPr id="3" name="直接连接符 42">
            <a:extLst>
              <a:ext uri="{FF2B5EF4-FFF2-40B4-BE49-F238E27FC236}">
                <a16:creationId xmlns="" xmlns:a16="http://schemas.microsoft.com/office/drawing/2014/main" id="{DA64E0D1-A6FD-C64C-82BD-ADF1DA99CD8B}"/>
              </a:ext>
            </a:extLst>
          </p:cNvPr>
          <p:cNvCxnSpPr/>
          <p:nvPr/>
        </p:nvCxnSpPr>
        <p:spPr>
          <a:xfrm>
            <a:off x="6096000" y="1989138"/>
            <a:ext cx="0" cy="3700462"/>
          </a:xfrm>
          <a:prstGeom prst="line">
            <a:avLst/>
          </a:prstGeom>
          <a:ln w="28575" cap="rnd">
            <a:solidFill>
              <a:schemeClr val="tx2">
                <a:lumMod val="50000"/>
              </a:schemeClr>
            </a:solidFill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E974F04C-8EA0-3546-9F82-72DE98D1E091}"/>
              </a:ext>
            </a:extLst>
          </p:cNvPr>
          <p:cNvSpPr txBox="1"/>
          <p:nvPr/>
        </p:nvSpPr>
        <p:spPr bwMode="auto">
          <a:xfrm>
            <a:off x="1770893" y="3871479"/>
            <a:ext cx="1406324" cy="58477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25%</a:t>
            </a:r>
          </a:p>
        </p:txBody>
      </p:sp>
      <p:sp>
        <p:nvSpPr>
          <p:cNvPr id="5" name="弧形 9">
            <a:extLst>
              <a:ext uri="{FF2B5EF4-FFF2-40B4-BE49-F238E27FC236}">
                <a16:creationId xmlns="" xmlns:a16="http://schemas.microsoft.com/office/drawing/2014/main" id="{F8D3E6A1-002E-C648-BCEE-5BBA97F31B4B}"/>
              </a:ext>
            </a:extLst>
          </p:cNvPr>
          <p:cNvSpPr/>
          <p:nvPr/>
        </p:nvSpPr>
        <p:spPr>
          <a:xfrm>
            <a:off x="1770893" y="3478291"/>
            <a:ext cx="1413656" cy="1413656"/>
          </a:xfrm>
          <a:prstGeom prst="arc">
            <a:avLst>
              <a:gd name="adj1" fmla="val 21496969"/>
              <a:gd name="adj2" fmla="val 17262036"/>
            </a:avLst>
          </a:prstGeom>
          <a:ln w="762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弧形 8">
            <a:extLst>
              <a:ext uri="{FF2B5EF4-FFF2-40B4-BE49-F238E27FC236}">
                <a16:creationId xmlns="" xmlns:a16="http://schemas.microsoft.com/office/drawing/2014/main" id="{9A2F6CE1-22A7-D746-AD56-A00C261E8618}"/>
              </a:ext>
            </a:extLst>
          </p:cNvPr>
          <p:cNvSpPr/>
          <p:nvPr/>
        </p:nvSpPr>
        <p:spPr>
          <a:xfrm>
            <a:off x="1770893" y="3478291"/>
            <a:ext cx="1413656" cy="1413656"/>
          </a:xfrm>
          <a:prstGeom prst="arc">
            <a:avLst/>
          </a:prstGeom>
          <a:ln w="762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弧形 12">
            <a:extLst>
              <a:ext uri="{FF2B5EF4-FFF2-40B4-BE49-F238E27FC236}">
                <a16:creationId xmlns="" xmlns:a16="http://schemas.microsoft.com/office/drawing/2014/main" id="{BBB71DC8-C72E-1142-AE62-95DAB63C5DD1}"/>
              </a:ext>
            </a:extLst>
          </p:cNvPr>
          <p:cNvSpPr/>
          <p:nvPr/>
        </p:nvSpPr>
        <p:spPr>
          <a:xfrm>
            <a:off x="3835015" y="3478291"/>
            <a:ext cx="1413656" cy="1413656"/>
          </a:xfrm>
          <a:prstGeom prst="arc">
            <a:avLst>
              <a:gd name="adj1" fmla="val 21496969"/>
              <a:gd name="adj2" fmla="val 17262036"/>
            </a:avLst>
          </a:prstGeom>
          <a:ln w="762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弧形 13">
            <a:extLst>
              <a:ext uri="{FF2B5EF4-FFF2-40B4-BE49-F238E27FC236}">
                <a16:creationId xmlns="" xmlns:a16="http://schemas.microsoft.com/office/drawing/2014/main" id="{95502C2E-5690-3441-A227-F672192298CE}"/>
              </a:ext>
            </a:extLst>
          </p:cNvPr>
          <p:cNvSpPr/>
          <p:nvPr/>
        </p:nvSpPr>
        <p:spPr>
          <a:xfrm>
            <a:off x="3835015" y="3478291"/>
            <a:ext cx="1413656" cy="1413656"/>
          </a:xfrm>
          <a:prstGeom prst="arc">
            <a:avLst>
              <a:gd name="adj1" fmla="val 16200000"/>
              <a:gd name="adj2" fmla="val 3376822"/>
            </a:avLst>
          </a:prstGeom>
          <a:ln w="762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753AFFB5-C6B9-A54F-A7B6-17289EF6392D}"/>
              </a:ext>
            </a:extLst>
          </p:cNvPr>
          <p:cNvSpPr txBox="1"/>
          <p:nvPr/>
        </p:nvSpPr>
        <p:spPr bwMode="auto">
          <a:xfrm>
            <a:off x="3836367" y="3871479"/>
            <a:ext cx="1406324" cy="58477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42%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0A6A0495-6CFA-1946-9E42-FEE7CF189A15}"/>
              </a:ext>
            </a:extLst>
          </p:cNvPr>
          <p:cNvSpPr txBox="1"/>
          <p:nvPr/>
        </p:nvSpPr>
        <p:spPr bwMode="auto">
          <a:xfrm>
            <a:off x="6937979" y="3871479"/>
            <a:ext cx="1406324" cy="58477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25%</a:t>
            </a:r>
          </a:p>
        </p:txBody>
      </p:sp>
      <p:sp>
        <p:nvSpPr>
          <p:cNvPr id="11" name="弧形 36">
            <a:extLst>
              <a:ext uri="{FF2B5EF4-FFF2-40B4-BE49-F238E27FC236}">
                <a16:creationId xmlns="" xmlns:a16="http://schemas.microsoft.com/office/drawing/2014/main" id="{3B16B788-0B8B-224E-AD53-7B396D6A93D3}"/>
              </a:ext>
            </a:extLst>
          </p:cNvPr>
          <p:cNvSpPr/>
          <p:nvPr/>
        </p:nvSpPr>
        <p:spPr>
          <a:xfrm>
            <a:off x="6937979" y="3478291"/>
            <a:ext cx="1413656" cy="1413656"/>
          </a:xfrm>
          <a:prstGeom prst="arc">
            <a:avLst>
              <a:gd name="adj1" fmla="val 21496969"/>
              <a:gd name="adj2" fmla="val 17262036"/>
            </a:avLst>
          </a:prstGeom>
          <a:ln w="762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弧形 37">
            <a:extLst>
              <a:ext uri="{FF2B5EF4-FFF2-40B4-BE49-F238E27FC236}">
                <a16:creationId xmlns="" xmlns:a16="http://schemas.microsoft.com/office/drawing/2014/main" id="{51EF4B83-6969-EA49-B319-D4BE5BC70EE0}"/>
              </a:ext>
            </a:extLst>
          </p:cNvPr>
          <p:cNvSpPr/>
          <p:nvPr/>
        </p:nvSpPr>
        <p:spPr>
          <a:xfrm>
            <a:off x="6937979" y="3478291"/>
            <a:ext cx="1413656" cy="1413656"/>
          </a:xfrm>
          <a:prstGeom prst="arc">
            <a:avLst/>
          </a:prstGeom>
          <a:ln w="762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弧形 34">
            <a:extLst>
              <a:ext uri="{FF2B5EF4-FFF2-40B4-BE49-F238E27FC236}">
                <a16:creationId xmlns="" xmlns:a16="http://schemas.microsoft.com/office/drawing/2014/main" id="{A7D867CA-7944-AD42-898A-EE201A683063}"/>
              </a:ext>
            </a:extLst>
          </p:cNvPr>
          <p:cNvSpPr/>
          <p:nvPr/>
        </p:nvSpPr>
        <p:spPr>
          <a:xfrm>
            <a:off x="9002101" y="3478291"/>
            <a:ext cx="1413656" cy="1413656"/>
          </a:xfrm>
          <a:prstGeom prst="arc">
            <a:avLst>
              <a:gd name="adj1" fmla="val 21496969"/>
              <a:gd name="adj2" fmla="val 17262036"/>
            </a:avLst>
          </a:prstGeom>
          <a:ln w="762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弧形 35">
            <a:extLst>
              <a:ext uri="{FF2B5EF4-FFF2-40B4-BE49-F238E27FC236}">
                <a16:creationId xmlns="" xmlns:a16="http://schemas.microsoft.com/office/drawing/2014/main" id="{3D566EFD-1EED-4D4F-83AD-5C32B6D7110A}"/>
              </a:ext>
            </a:extLst>
          </p:cNvPr>
          <p:cNvSpPr/>
          <p:nvPr/>
        </p:nvSpPr>
        <p:spPr>
          <a:xfrm>
            <a:off x="9002101" y="3478291"/>
            <a:ext cx="1413656" cy="1413656"/>
          </a:xfrm>
          <a:prstGeom prst="arc">
            <a:avLst>
              <a:gd name="adj1" fmla="val 16200000"/>
              <a:gd name="adj2" fmla="val 3376822"/>
            </a:avLst>
          </a:prstGeom>
          <a:ln w="762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E000F100-C114-654C-BBD9-C51EBC493C64}"/>
              </a:ext>
            </a:extLst>
          </p:cNvPr>
          <p:cNvSpPr txBox="1"/>
          <p:nvPr/>
        </p:nvSpPr>
        <p:spPr bwMode="auto">
          <a:xfrm>
            <a:off x="9003453" y="3871479"/>
            <a:ext cx="1406324" cy="58477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42%</a:t>
            </a:r>
          </a:p>
        </p:txBody>
      </p:sp>
      <p:sp>
        <p:nvSpPr>
          <p:cNvPr id="16" name="TextBox 33">
            <a:extLst>
              <a:ext uri="{FF2B5EF4-FFF2-40B4-BE49-F238E27FC236}">
                <a16:creationId xmlns="" xmlns:a16="http://schemas.microsoft.com/office/drawing/2014/main" id="{9C992BC9-2F8B-D545-81E3-382C6D817A39}"/>
              </a:ext>
            </a:extLst>
          </p:cNvPr>
          <p:cNvSpPr txBox="1"/>
          <p:nvPr/>
        </p:nvSpPr>
        <p:spPr>
          <a:xfrm>
            <a:off x="6964073" y="2352913"/>
            <a:ext cx="4076056" cy="4782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 defTabSz="1219170">
              <a:lnSpc>
                <a:spcPts val="1600"/>
              </a:lnSpc>
              <a:defRPr sz="1253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609585" defTabSz="1219170">
              <a:defRPr sz="2400"/>
            </a:lvl2pPr>
            <a:lvl3pPr marL="1219170" defTabSz="1219170">
              <a:defRPr sz="2400"/>
            </a:lvl3pPr>
            <a:lvl4pPr marL="1828754" defTabSz="1219170">
              <a:defRPr sz="2400"/>
            </a:lvl4pPr>
            <a:lvl5pPr marL="2438339" defTabSz="1219170">
              <a:defRPr sz="2400"/>
            </a:lvl5pPr>
            <a:lvl6pPr marL="3047924" defTabSz="1219170">
              <a:defRPr sz="2400"/>
            </a:lvl6pPr>
            <a:lvl7pPr marL="3657509" defTabSz="1219170">
              <a:defRPr sz="2400"/>
            </a:lvl7pPr>
            <a:lvl8pPr marL="4267093" defTabSz="1219170">
              <a:defRPr sz="2400"/>
            </a:lvl8pPr>
            <a:lvl9pPr marL="4876678" defTabSz="1219170">
              <a:defRPr sz="2400"/>
            </a:lvl9pPr>
          </a:lstStyle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rPr>
              <a:t>点击输入您的文字内容或复制粘贴具体文本、用简明扼要的文字说明此项内容。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Source Han Sans CN" panose="020B0500000000000000" pitchFamily="34" charset="-128"/>
              <a:ea typeface="Source Han Sans CN" panose="020B0500000000000000" pitchFamily="34" charset="-128"/>
            </a:endParaRPr>
          </a:p>
        </p:txBody>
      </p:sp>
      <p:sp>
        <p:nvSpPr>
          <p:cNvPr id="17" name="文本框 9">
            <a:extLst>
              <a:ext uri="{FF2B5EF4-FFF2-40B4-BE49-F238E27FC236}">
                <a16:creationId xmlns="" xmlns:a16="http://schemas.microsoft.com/office/drawing/2014/main" id="{0FAD1E24-C0EA-114E-A2A5-1EE12280192C}"/>
              </a:ext>
            </a:extLst>
          </p:cNvPr>
          <p:cNvSpPr txBox="1"/>
          <p:nvPr/>
        </p:nvSpPr>
        <p:spPr>
          <a:xfrm>
            <a:off x="6975522" y="1930161"/>
            <a:ext cx="1981477" cy="32823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>
            <a:noAutofit/>
          </a:bodyPr>
          <a:lstStyle>
            <a:defPPr>
              <a:defRPr lang="zh-CN"/>
            </a:defPPr>
            <a:lvl1pPr defTabSz="1219170">
              <a:spcBef>
                <a:spcPct val="0"/>
              </a:spcBef>
              <a:defRPr cap="all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  <a:lvl2pPr marL="0" lvl="1" defTabSz="1219170">
              <a:defRPr sz="2054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219170" defTabSz="1219170">
              <a:defRPr sz="2400"/>
            </a:lvl3pPr>
            <a:lvl4pPr marL="1828754" defTabSz="1219170">
              <a:defRPr sz="2400"/>
            </a:lvl4pPr>
            <a:lvl5pPr marL="2438339" defTabSz="1219170">
              <a:defRPr sz="2400"/>
            </a:lvl5pPr>
            <a:lvl6pPr marL="3047924" defTabSz="1219170">
              <a:defRPr sz="2400"/>
            </a:lvl6pPr>
            <a:lvl7pPr marL="3657509" defTabSz="1219170">
              <a:defRPr sz="2400"/>
            </a:lvl7pPr>
            <a:lvl8pPr marL="4267093" defTabSz="1219170">
              <a:defRPr sz="2400"/>
            </a:lvl8pPr>
            <a:lvl9pPr marL="4876678" defTabSz="1219170">
              <a:defRPr sz="2400"/>
            </a:lvl9pPr>
          </a:lstStyle>
          <a:p>
            <a:pPr lvl="1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rPr>
              <a:t>输入标题文本</a:t>
            </a:r>
          </a:p>
        </p:txBody>
      </p:sp>
      <p:sp>
        <p:nvSpPr>
          <p:cNvPr id="18" name="TextBox 33">
            <a:extLst>
              <a:ext uri="{FF2B5EF4-FFF2-40B4-BE49-F238E27FC236}">
                <a16:creationId xmlns="" xmlns:a16="http://schemas.microsoft.com/office/drawing/2014/main" id="{91D910C4-687A-A543-BF4A-9447492052F5}"/>
              </a:ext>
            </a:extLst>
          </p:cNvPr>
          <p:cNvSpPr txBox="1"/>
          <p:nvPr/>
        </p:nvSpPr>
        <p:spPr>
          <a:xfrm>
            <a:off x="1770893" y="2352913"/>
            <a:ext cx="4076056" cy="4782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 defTabSz="1219170">
              <a:lnSpc>
                <a:spcPts val="1600"/>
              </a:lnSpc>
              <a:defRPr sz="1253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609585" defTabSz="1219170">
              <a:defRPr sz="2400"/>
            </a:lvl2pPr>
            <a:lvl3pPr marL="1219170" defTabSz="1219170">
              <a:defRPr sz="2400"/>
            </a:lvl3pPr>
            <a:lvl4pPr marL="1828754" defTabSz="1219170">
              <a:defRPr sz="2400"/>
            </a:lvl4pPr>
            <a:lvl5pPr marL="2438339" defTabSz="1219170">
              <a:defRPr sz="2400"/>
            </a:lvl5pPr>
            <a:lvl6pPr marL="3047924" defTabSz="1219170">
              <a:defRPr sz="2400"/>
            </a:lvl6pPr>
            <a:lvl7pPr marL="3657509" defTabSz="1219170">
              <a:defRPr sz="2400"/>
            </a:lvl7pPr>
            <a:lvl8pPr marL="4267093" defTabSz="1219170">
              <a:defRPr sz="2400"/>
            </a:lvl8pPr>
            <a:lvl9pPr marL="4876678" defTabSz="1219170">
              <a:defRPr sz="2400"/>
            </a:lvl9pPr>
          </a:lstStyle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rPr>
              <a:t>点击输入您的文字内容或复制粘贴具体文本、用简明扼要的文字说明此项内容。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Source Han Sans CN" panose="020B0500000000000000" pitchFamily="34" charset="-128"/>
              <a:ea typeface="Source Han Sans CN" panose="020B0500000000000000" pitchFamily="34" charset="-128"/>
            </a:endParaRPr>
          </a:p>
        </p:txBody>
      </p:sp>
      <p:sp>
        <p:nvSpPr>
          <p:cNvPr id="19" name="文本框 9">
            <a:extLst>
              <a:ext uri="{FF2B5EF4-FFF2-40B4-BE49-F238E27FC236}">
                <a16:creationId xmlns="" xmlns:a16="http://schemas.microsoft.com/office/drawing/2014/main" id="{A26AB19E-BF7A-EC41-B222-E9F040AAD7D0}"/>
              </a:ext>
            </a:extLst>
          </p:cNvPr>
          <p:cNvSpPr txBox="1"/>
          <p:nvPr/>
        </p:nvSpPr>
        <p:spPr>
          <a:xfrm>
            <a:off x="1782342" y="1930161"/>
            <a:ext cx="1981477" cy="32823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>
            <a:noAutofit/>
          </a:bodyPr>
          <a:lstStyle>
            <a:defPPr>
              <a:defRPr lang="zh-CN"/>
            </a:defPPr>
            <a:lvl1pPr defTabSz="1219170">
              <a:spcBef>
                <a:spcPct val="0"/>
              </a:spcBef>
              <a:defRPr cap="all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  <a:lvl2pPr marL="0" lvl="1" defTabSz="1219170">
              <a:defRPr sz="2054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219170" defTabSz="1219170">
              <a:defRPr sz="2400"/>
            </a:lvl3pPr>
            <a:lvl4pPr marL="1828754" defTabSz="1219170">
              <a:defRPr sz="2400"/>
            </a:lvl4pPr>
            <a:lvl5pPr marL="2438339" defTabSz="1219170">
              <a:defRPr sz="2400"/>
            </a:lvl5pPr>
            <a:lvl6pPr marL="3047924" defTabSz="1219170">
              <a:defRPr sz="2400"/>
            </a:lvl6pPr>
            <a:lvl7pPr marL="3657509" defTabSz="1219170">
              <a:defRPr sz="2400"/>
            </a:lvl7pPr>
            <a:lvl8pPr marL="4267093" defTabSz="1219170">
              <a:defRPr sz="2400"/>
            </a:lvl8pPr>
            <a:lvl9pPr marL="4876678" defTabSz="1219170">
              <a:defRPr sz="2400"/>
            </a:lvl9pPr>
          </a:lstStyle>
          <a:p>
            <a:pPr lvl="1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rPr>
              <a:t>输入标题文本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F6FFAFDF-B0B5-6443-9FF0-44FF2B0E5F72}"/>
              </a:ext>
            </a:extLst>
          </p:cNvPr>
          <p:cNvSpPr/>
          <p:nvPr/>
        </p:nvSpPr>
        <p:spPr>
          <a:xfrm>
            <a:off x="1148470" y="5120283"/>
            <a:ext cx="2615349" cy="5329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微软雅黑" pitchFamily="34" charset="-122"/>
              </a:rPr>
              <a:t>使用我们的</a:t>
            </a:r>
            <a:r>
              <a:rPr lang="e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微软雅黑" pitchFamily="34" charset="-122"/>
              </a:rPr>
              <a:t>模板</a:t>
            </a:r>
          </a:p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微软雅黑" pitchFamily="34" charset="-122"/>
              </a:rPr>
              <a:t>请在此输入文字内容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791028CE-30C9-694D-93CF-AB1814BE9A27}"/>
              </a:ext>
            </a:extLst>
          </p:cNvPr>
          <p:cNvSpPr/>
          <p:nvPr/>
        </p:nvSpPr>
        <p:spPr>
          <a:xfrm>
            <a:off x="3177217" y="5120283"/>
            <a:ext cx="2615349" cy="5329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微软雅黑" pitchFamily="34" charset="-122"/>
              </a:rPr>
              <a:t>使用我们的</a:t>
            </a:r>
            <a:r>
              <a:rPr lang="e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微软雅黑" pitchFamily="34" charset="-122"/>
              </a:rPr>
              <a:t>模板</a:t>
            </a:r>
          </a:p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微软雅黑" pitchFamily="34" charset="-122"/>
              </a:rPr>
              <a:t>请在此输入文字内容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1D6A86C0-B0D9-434B-A339-698BF25FA282}"/>
              </a:ext>
            </a:extLst>
          </p:cNvPr>
          <p:cNvSpPr/>
          <p:nvPr/>
        </p:nvSpPr>
        <p:spPr>
          <a:xfrm>
            <a:off x="6345052" y="5120283"/>
            <a:ext cx="2615349" cy="5329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微软雅黑" pitchFamily="34" charset="-122"/>
              </a:rPr>
              <a:t>使用我们的</a:t>
            </a:r>
            <a:r>
              <a:rPr lang="e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微软雅黑" pitchFamily="34" charset="-122"/>
              </a:rPr>
              <a:t>模板</a:t>
            </a:r>
          </a:p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微软雅黑" pitchFamily="34" charset="-122"/>
              </a:rPr>
              <a:t>请在此输入文字内容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5A4C5E0A-F42D-A943-8F0F-5D5275D905CD}"/>
              </a:ext>
            </a:extLst>
          </p:cNvPr>
          <p:cNvSpPr/>
          <p:nvPr/>
        </p:nvSpPr>
        <p:spPr>
          <a:xfrm>
            <a:off x="8428182" y="5120283"/>
            <a:ext cx="2615349" cy="5329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微软雅黑" pitchFamily="34" charset="-122"/>
              </a:rPr>
              <a:t>使用我们的</a:t>
            </a:r>
            <a:r>
              <a:rPr lang="e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微软雅黑" pitchFamily="34" charset="-122"/>
              </a:rPr>
              <a:t>模板</a:t>
            </a:r>
          </a:p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微软雅黑" pitchFamily="34" charset="-122"/>
              </a:rPr>
              <a:t>请在此输入文字内容</a:t>
            </a:r>
          </a:p>
        </p:txBody>
      </p:sp>
    </p:spTree>
    <p:extLst>
      <p:ext uri="{BB962C8B-B14F-4D97-AF65-F5344CB8AC3E}">
        <p14:creationId xmlns:p14="http://schemas.microsoft.com/office/powerpoint/2010/main" val="824333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D43055D-9CBF-1942-8653-70530C732413}"/>
              </a:ext>
            </a:extLst>
          </p:cNvPr>
          <p:cNvSpPr txBox="1"/>
          <p:nvPr/>
        </p:nvSpPr>
        <p:spPr>
          <a:xfrm>
            <a:off x="3942381" y="2252869"/>
            <a:ext cx="4801314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40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</a:t>
            </a:r>
            <a:r>
              <a:rPr kumimoji="1" lang="zh-CN" altLang="en-US" sz="40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en-US" altLang="zh-CN" sz="40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kumimoji="1" lang="zh-CN" altLang="en-US" sz="40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en-US" altLang="zh-CN" sz="40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  <a:p>
            <a:pPr algn="ctr"/>
            <a:r>
              <a:rPr kumimoji="1" lang="zh-CN" altLang="en-US" sz="60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下月工作安排</a:t>
            </a:r>
          </a:p>
        </p:txBody>
      </p:sp>
    </p:spTree>
    <p:extLst>
      <p:ext uri="{BB962C8B-B14F-4D97-AF65-F5344CB8AC3E}">
        <p14:creationId xmlns:p14="http://schemas.microsoft.com/office/powerpoint/2010/main" val="359713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982E5423-BBAE-C346-8B7B-7580C48F5422}"/>
              </a:ext>
            </a:extLst>
          </p:cNvPr>
          <p:cNvSpPr/>
          <p:nvPr/>
        </p:nvSpPr>
        <p:spPr>
          <a:xfrm>
            <a:off x="591179" y="170934"/>
            <a:ext cx="26276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 algn="ctr">
              <a:buFont typeface="Wingdings" pitchFamily="2" charset="2"/>
              <a:buChar char="l"/>
            </a:pPr>
            <a:r>
              <a:rPr kumimoji="1"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下月工作安排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FED78046-E46D-F04E-A201-AE029590A8AC}"/>
              </a:ext>
            </a:extLst>
          </p:cNvPr>
          <p:cNvGrpSpPr/>
          <p:nvPr/>
        </p:nvGrpSpPr>
        <p:grpSpPr>
          <a:xfrm>
            <a:off x="1774625" y="3398262"/>
            <a:ext cx="8636201" cy="540000"/>
            <a:chOff x="1774625" y="3398262"/>
            <a:chExt cx="8636201" cy="540000"/>
          </a:xfrm>
        </p:grpSpPr>
        <p:cxnSp>
          <p:nvCxnSpPr>
            <p:cNvPr id="4" name="直接连接符 32">
              <a:extLst>
                <a:ext uri="{FF2B5EF4-FFF2-40B4-BE49-F238E27FC236}">
                  <a16:creationId xmlns="" xmlns:a16="http://schemas.microsoft.com/office/drawing/2014/main" id="{35A6506B-9070-9D4A-9877-47CE3CD887AA}"/>
                </a:ext>
              </a:extLst>
            </p:cNvPr>
            <p:cNvCxnSpPr/>
            <p:nvPr/>
          </p:nvCxnSpPr>
          <p:spPr>
            <a:xfrm>
              <a:off x="1774625" y="3398262"/>
              <a:ext cx="0" cy="54000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35">
              <a:extLst>
                <a:ext uri="{FF2B5EF4-FFF2-40B4-BE49-F238E27FC236}">
                  <a16:creationId xmlns="" xmlns:a16="http://schemas.microsoft.com/office/drawing/2014/main" id="{CAB2B733-7F35-804E-BDE8-22C2EB695F32}"/>
                </a:ext>
              </a:extLst>
            </p:cNvPr>
            <p:cNvCxnSpPr/>
            <p:nvPr/>
          </p:nvCxnSpPr>
          <p:spPr>
            <a:xfrm>
              <a:off x="1774625" y="3668262"/>
              <a:ext cx="8636201" cy="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33">
              <a:extLst>
                <a:ext uri="{FF2B5EF4-FFF2-40B4-BE49-F238E27FC236}">
                  <a16:creationId xmlns="" xmlns:a16="http://schemas.microsoft.com/office/drawing/2014/main" id="{802D8675-41E0-C546-8F3E-84739290DB7A}"/>
                </a:ext>
              </a:extLst>
            </p:cNvPr>
            <p:cNvCxnSpPr/>
            <p:nvPr/>
          </p:nvCxnSpPr>
          <p:spPr>
            <a:xfrm>
              <a:off x="10410826" y="3398262"/>
              <a:ext cx="0" cy="54000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任意多边形: 形状 29">
            <a:extLst>
              <a:ext uri="{FF2B5EF4-FFF2-40B4-BE49-F238E27FC236}">
                <a16:creationId xmlns="" xmlns:a16="http://schemas.microsoft.com/office/drawing/2014/main" id="{150D256A-F79B-EE4D-8CA0-97758C7FB3C3}"/>
              </a:ext>
            </a:extLst>
          </p:cNvPr>
          <p:cNvSpPr/>
          <p:nvPr/>
        </p:nvSpPr>
        <p:spPr>
          <a:xfrm>
            <a:off x="5379884" y="2815469"/>
            <a:ext cx="1470330" cy="1705586"/>
          </a:xfrm>
          <a:custGeom>
            <a:avLst/>
            <a:gdLst>
              <a:gd name="connsiteX0" fmla="*/ 735165 w 1470330"/>
              <a:gd name="connsiteY0" fmla="*/ 0 h 1705586"/>
              <a:gd name="connsiteX1" fmla="*/ 1470330 w 1470330"/>
              <a:gd name="connsiteY1" fmla="*/ 367583 h 1705586"/>
              <a:gd name="connsiteX2" fmla="*/ 1470330 w 1470330"/>
              <a:gd name="connsiteY2" fmla="*/ 1338004 h 1705586"/>
              <a:gd name="connsiteX3" fmla="*/ 735165 w 1470330"/>
              <a:gd name="connsiteY3" fmla="*/ 1705586 h 1705586"/>
              <a:gd name="connsiteX4" fmla="*/ 0 w 1470330"/>
              <a:gd name="connsiteY4" fmla="*/ 1338004 h 1705586"/>
              <a:gd name="connsiteX5" fmla="*/ 0 w 1470330"/>
              <a:gd name="connsiteY5" fmla="*/ 367583 h 1705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70330" h="1705586">
                <a:moveTo>
                  <a:pt x="735165" y="0"/>
                </a:moveTo>
                <a:lnTo>
                  <a:pt x="1470330" y="367583"/>
                </a:lnTo>
                <a:lnTo>
                  <a:pt x="1470330" y="1338004"/>
                </a:lnTo>
                <a:lnTo>
                  <a:pt x="735165" y="1705586"/>
                </a:lnTo>
                <a:lnTo>
                  <a:pt x="0" y="1338004"/>
                </a:lnTo>
                <a:lnTo>
                  <a:pt x="0" y="367583"/>
                </a:ln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215900" dist="38100" dir="5400000" algn="t" rotWithShape="0">
              <a:prstClr val="black">
                <a:alpha val="8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六边形 7">
            <a:extLst>
              <a:ext uri="{FF2B5EF4-FFF2-40B4-BE49-F238E27FC236}">
                <a16:creationId xmlns="" xmlns:a16="http://schemas.microsoft.com/office/drawing/2014/main" id="{3B99FC21-E712-5644-9746-D18FD0278AB3}"/>
              </a:ext>
            </a:extLst>
          </p:cNvPr>
          <p:cNvSpPr/>
          <p:nvPr/>
        </p:nvSpPr>
        <p:spPr>
          <a:xfrm rot="5400000">
            <a:off x="1324420" y="2334005"/>
            <a:ext cx="900410" cy="776214"/>
          </a:xfrm>
          <a:prstGeom prst="hexagon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Oval 7">
            <a:extLst>
              <a:ext uri="{FF2B5EF4-FFF2-40B4-BE49-F238E27FC236}">
                <a16:creationId xmlns="" xmlns:a16="http://schemas.microsoft.com/office/drawing/2014/main" id="{7C27B603-8D74-5D45-B441-6C00F080E02B}"/>
              </a:ext>
            </a:extLst>
          </p:cNvPr>
          <p:cNvSpPr/>
          <p:nvPr/>
        </p:nvSpPr>
        <p:spPr>
          <a:xfrm>
            <a:off x="1583508" y="2532183"/>
            <a:ext cx="382235" cy="379856"/>
          </a:xfrm>
          <a:custGeom>
            <a:avLst/>
            <a:gdLst>
              <a:gd name="connsiteX0" fmla="*/ 486711 w 593106"/>
              <a:gd name="connsiteY0" fmla="*/ 490288 h 589414"/>
              <a:gd name="connsiteX1" fmla="*/ 489292 w 593106"/>
              <a:gd name="connsiteY1" fmla="*/ 522070 h 589414"/>
              <a:gd name="connsiteX2" fmla="*/ 472086 w 593106"/>
              <a:gd name="connsiteY2" fmla="*/ 534955 h 589414"/>
              <a:gd name="connsiteX3" fmla="*/ 451438 w 593106"/>
              <a:gd name="connsiteY3" fmla="*/ 520352 h 589414"/>
              <a:gd name="connsiteX4" fmla="*/ 451438 w 593106"/>
              <a:gd name="connsiteY4" fmla="*/ 517775 h 589414"/>
              <a:gd name="connsiteX5" fmla="*/ 486711 w 593106"/>
              <a:gd name="connsiteY5" fmla="*/ 490288 h 589414"/>
              <a:gd name="connsiteX6" fmla="*/ 96792 w 593106"/>
              <a:gd name="connsiteY6" fmla="*/ 487634 h 589414"/>
              <a:gd name="connsiteX7" fmla="*/ 123450 w 593106"/>
              <a:gd name="connsiteY7" fmla="*/ 511688 h 589414"/>
              <a:gd name="connsiteX8" fmla="*/ 102811 w 593106"/>
              <a:gd name="connsiteY8" fmla="*/ 520279 h 589414"/>
              <a:gd name="connsiteX9" fmla="*/ 100231 w 593106"/>
              <a:gd name="connsiteY9" fmla="*/ 517702 h 589414"/>
              <a:gd name="connsiteX10" fmla="*/ 96792 w 593106"/>
              <a:gd name="connsiteY10" fmla="*/ 487634 h 589414"/>
              <a:gd name="connsiteX11" fmla="*/ 334303 w 593106"/>
              <a:gd name="connsiteY11" fmla="*/ 470443 h 589414"/>
              <a:gd name="connsiteX12" fmla="*/ 390271 w 593106"/>
              <a:gd name="connsiteY12" fmla="*/ 474744 h 589414"/>
              <a:gd name="connsiteX13" fmla="*/ 417825 w 593106"/>
              <a:gd name="connsiteY13" fmla="*/ 512587 h 589414"/>
              <a:gd name="connsiteX14" fmla="*/ 410936 w 593106"/>
              <a:gd name="connsiteY14" fmla="*/ 539249 h 589414"/>
              <a:gd name="connsiteX15" fmla="*/ 368745 w 593106"/>
              <a:gd name="connsiteY15" fmla="*/ 582252 h 589414"/>
              <a:gd name="connsiteX16" fmla="*/ 334303 w 593106"/>
              <a:gd name="connsiteY16" fmla="*/ 589133 h 589414"/>
              <a:gd name="connsiteX17" fmla="*/ 299861 w 593106"/>
              <a:gd name="connsiteY17" fmla="*/ 556450 h 589414"/>
              <a:gd name="connsiteX18" fmla="*/ 299861 w 593106"/>
              <a:gd name="connsiteY18" fmla="*/ 503986 h 589414"/>
              <a:gd name="connsiteX19" fmla="*/ 334303 w 593106"/>
              <a:gd name="connsiteY19" fmla="*/ 470443 h 589414"/>
              <a:gd name="connsiteX20" fmla="*/ 231018 w 593106"/>
              <a:gd name="connsiteY20" fmla="*/ 470443 h 589414"/>
              <a:gd name="connsiteX21" fmla="*/ 265461 w 593106"/>
              <a:gd name="connsiteY21" fmla="*/ 503982 h 589414"/>
              <a:gd name="connsiteX22" fmla="*/ 265461 w 593106"/>
              <a:gd name="connsiteY22" fmla="*/ 555580 h 589414"/>
              <a:gd name="connsiteX23" fmla="*/ 231018 w 593106"/>
              <a:gd name="connsiteY23" fmla="*/ 583959 h 589414"/>
              <a:gd name="connsiteX24" fmla="*/ 204325 w 593106"/>
              <a:gd name="connsiteY24" fmla="*/ 577080 h 589414"/>
              <a:gd name="connsiteX25" fmla="*/ 162994 w 593106"/>
              <a:gd name="connsiteY25" fmla="*/ 531501 h 589414"/>
              <a:gd name="connsiteX26" fmla="*/ 158688 w 593106"/>
              <a:gd name="connsiteY26" fmla="*/ 510862 h 589414"/>
              <a:gd name="connsiteX27" fmla="*/ 185382 w 593106"/>
              <a:gd name="connsiteY27" fmla="*/ 473883 h 589414"/>
              <a:gd name="connsiteX28" fmla="*/ 231018 w 593106"/>
              <a:gd name="connsiteY28" fmla="*/ 470443 h 589414"/>
              <a:gd name="connsiteX29" fmla="*/ 503923 w 593106"/>
              <a:gd name="connsiteY29" fmla="*/ 304486 h 589414"/>
              <a:gd name="connsiteX30" fmla="*/ 561622 w 593106"/>
              <a:gd name="connsiteY30" fmla="*/ 304486 h 589414"/>
              <a:gd name="connsiteX31" fmla="*/ 592624 w 593106"/>
              <a:gd name="connsiteY31" fmla="*/ 338891 h 589414"/>
              <a:gd name="connsiteX32" fmla="*/ 556455 w 593106"/>
              <a:gd name="connsiteY32" fmla="*/ 441247 h 589414"/>
              <a:gd name="connsiteX33" fmla="*/ 504785 w 593106"/>
              <a:gd name="connsiteY33" fmla="*/ 459310 h 589414"/>
              <a:gd name="connsiteX34" fmla="*/ 497895 w 593106"/>
              <a:gd name="connsiteY34" fmla="*/ 457590 h 589414"/>
              <a:gd name="connsiteX35" fmla="*/ 468615 w 593106"/>
              <a:gd name="connsiteY35" fmla="*/ 416303 h 589414"/>
              <a:gd name="connsiteX36" fmla="*/ 471199 w 593106"/>
              <a:gd name="connsiteY36" fmla="*/ 338891 h 589414"/>
              <a:gd name="connsiteX37" fmla="*/ 503923 w 593106"/>
              <a:gd name="connsiteY37" fmla="*/ 304486 h 589414"/>
              <a:gd name="connsiteX38" fmla="*/ 334297 w 593106"/>
              <a:gd name="connsiteY38" fmla="*/ 304486 h 589414"/>
              <a:gd name="connsiteX39" fmla="*/ 400585 w 593106"/>
              <a:gd name="connsiteY39" fmla="*/ 304486 h 589414"/>
              <a:gd name="connsiteX40" fmla="*/ 436742 w 593106"/>
              <a:gd name="connsiteY40" fmla="*/ 338887 h 589414"/>
              <a:gd name="connsiteX41" fmla="*/ 434159 w 593106"/>
              <a:gd name="connsiteY41" fmla="*/ 410269 h 589414"/>
              <a:gd name="connsiteX42" fmla="*/ 396280 w 593106"/>
              <a:gd name="connsiteY42" fmla="*/ 440370 h 589414"/>
              <a:gd name="connsiteX43" fmla="*/ 334297 w 593106"/>
              <a:gd name="connsiteY43" fmla="*/ 436070 h 589414"/>
              <a:gd name="connsiteX44" fmla="*/ 299861 w 593106"/>
              <a:gd name="connsiteY44" fmla="*/ 400809 h 589414"/>
              <a:gd name="connsiteX45" fmla="*/ 299861 w 593106"/>
              <a:gd name="connsiteY45" fmla="*/ 338887 h 589414"/>
              <a:gd name="connsiteX46" fmla="*/ 334297 w 593106"/>
              <a:gd name="connsiteY46" fmla="*/ 304486 h 589414"/>
              <a:gd name="connsiteX47" fmla="*/ 175089 w 593106"/>
              <a:gd name="connsiteY47" fmla="*/ 304486 h 589414"/>
              <a:gd name="connsiteX48" fmla="*/ 231033 w 593106"/>
              <a:gd name="connsiteY48" fmla="*/ 304486 h 589414"/>
              <a:gd name="connsiteX49" fmla="*/ 265460 w 593106"/>
              <a:gd name="connsiteY49" fmla="*/ 338895 h 589414"/>
              <a:gd name="connsiteX50" fmla="*/ 265460 w 593106"/>
              <a:gd name="connsiteY50" fmla="*/ 400830 h 589414"/>
              <a:gd name="connsiteX51" fmla="*/ 231033 w 593106"/>
              <a:gd name="connsiteY51" fmla="*/ 436099 h 589414"/>
              <a:gd name="connsiteX52" fmla="*/ 179393 w 593106"/>
              <a:gd name="connsiteY52" fmla="*/ 439540 h 589414"/>
              <a:gd name="connsiteX53" fmla="*/ 141523 w 593106"/>
              <a:gd name="connsiteY53" fmla="*/ 409433 h 589414"/>
              <a:gd name="connsiteX54" fmla="*/ 138941 w 593106"/>
              <a:gd name="connsiteY54" fmla="*/ 338895 h 589414"/>
              <a:gd name="connsiteX55" fmla="*/ 175089 w 593106"/>
              <a:gd name="connsiteY55" fmla="*/ 304486 h 589414"/>
              <a:gd name="connsiteX56" fmla="*/ 31285 w 593106"/>
              <a:gd name="connsiteY56" fmla="*/ 304486 h 589414"/>
              <a:gd name="connsiteX57" fmla="*/ 72605 w 593106"/>
              <a:gd name="connsiteY57" fmla="*/ 304486 h 589414"/>
              <a:gd name="connsiteX58" fmla="*/ 105316 w 593106"/>
              <a:gd name="connsiteY58" fmla="*/ 338895 h 589414"/>
              <a:gd name="connsiteX59" fmla="*/ 107898 w 593106"/>
              <a:gd name="connsiteY59" fmla="*/ 414595 h 589414"/>
              <a:gd name="connsiteX60" fmla="*/ 82074 w 593106"/>
              <a:gd name="connsiteY60" fmla="*/ 455887 h 589414"/>
              <a:gd name="connsiteX61" fmla="*/ 33868 w 593106"/>
              <a:gd name="connsiteY61" fmla="*/ 436101 h 589414"/>
              <a:gd name="connsiteX62" fmla="*/ 296 w 593106"/>
              <a:gd name="connsiteY62" fmla="*/ 338895 h 589414"/>
              <a:gd name="connsiteX63" fmla="*/ 31285 w 593106"/>
              <a:gd name="connsiteY63" fmla="*/ 304486 h 589414"/>
              <a:gd name="connsiteX64" fmla="*/ 220702 w 593106"/>
              <a:gd name="connsiteY64" fmla="*/ 131682 h 589414"/>
              <a:gd name="connsiteX65" fmla="*/ 231031 w 593106"/>
              <a:gd name="connsiteY65" fmla="*/ 132542 h 589414"/>
              <a:gd name="connsiteX66" fmla="*/ 265461 w 593106"/>
              <a:gd name="connsiteY66" fmla="*/ 167787 h 589414"/>
              <a:gd name="connsiteX67" fmla="*/ 265461 w 593106"/>
              <a:gd name="connsiteY67" fmla="*/ 235699 h 589414"/>
              <a:gd name="connsiteX68" fmla="*/ 231031 w 593106"/>
              <a:gd name="connsiteY68" fmla="*/ 270085 h 589414"/>
              <a:gd name="connsiteX69" fmla="*/ 178525 w 593106"/>
              <a:gd name="connsiteY69" fmla="*/ 270085 h 589414"/>
              <a:gd name="connsiteX70" fmla="*/ 150121 w 593106"/>
              <a:gd name="connsiteY70" fmla="*/ 236559 h 589414"/>
              <a:gd name="connsiteX71" fmla="*/ 172500 w 593106"/>
              <a:gd name="connsiteY71" fmla="*/ 160910 h 589414"/>
              <a:gd name="connsiteX72" fmla="*/ 220702 w 593106"/>
              <a:gd name="connsiteY72" fmla="*/ 131682 h 589414"/>
              <a:gd name="connsiteX73" fmla="*/ 353254 w 593106"/>
              <a:gd name="connsiteY73" fmla="*/ 130853 h 589414"/>
              <a:gd name="connsiteX74" fmla="*/ 401479 w 593106"/>
              <a:gd name="connsiteY74" fmla="*/ 160075 h 589414"/>
              <a:gd name="connsiteX75" fmla="*/ 424731 w 593106"/>
              <a:gd name="connsiteY75" fmla="*/ 236566 h 589414"/>
              <a:gd name="connsiteX76" fmla="*/ 396312 w 593106"/>
              <a:gd name="connsiteY76" fmla="*/ 270085 h 589414"/>
              <a:gd name="connsiteX77" fmla="*/ 334308 w 593106"/>
              <a:gd name="connsiteY77" fmla="*/ 270085 h 589414"/>
              <a:gd name="connsiteX78" fmla="*/ 299861 w 593106"/>
              <a:gd name="connsiteY78" fmla="*/ 235707 h 589414"/>
              <a:gd name="connsiteX79" fmla="*/ 299861 w 593106"/>
              <a:gd name="connsiteY79" fmla="*/ 167810 h 589414"/>
              <a:gd name="connsiteX80" fmla="*/ 334308 w 593106"/>
              <a:gd name="connsiteY80" fmla="*/ 132572 h 589414"/>
              <a:gd name="connsiteX81" fmla="*/ 353254 w 593106"/>
              <a:gd name="connsiteY81" fmla="*/ 130853 h 589414"/>
              <a:gd name="connsiteX82" fmla="*/ 95050 w 593106"/>
              <a:gd name="connsiteY82" fmla="*/ 115364 h 589414"/>
              <a:gd name="connsiteX83" fmla="*/ 118283 w 593106"/>
              <a:gd name="connsiteY83" fmla="*/ 120521 h 589414"/>
              <a:gd name="connsiteX84" fmla="*/ 138933 w 593106"/>
              <a:gd name="connsiteY84" fmla="*/ 157482 h 589414"/>
              <a:gd name="connsiteX85" fmla="*/ 116562 w 593106"/>
              <a:gd name="connsiteY85" fmla="*/ 236561 h 589414"/>
              <a:gd name="connsiteX86" fmla="*/ 76121 w 593106"/>
              <a:gd name="connsiteY86" fmla="*/ 270084 h 589414"/>
              <a:gd name="connsiteX87" fmla="*/ 32238 w 593106"/>
              <a:gd name="connsiteY87" fmla="*/ 270084 h 589414"/>
              <a:gd name="connsiteX88" fmla="*/ 2122 w 593106"/>
              <a:gd name="connsiteY88" fmla="*/ 236561 h 589414"/>
              <a:gd name="connsiteX89" fmla="*/ 41703 w 593106"/>
              <a:gd name="connsiteY89" fmla="*/ 134274 h 589414"/>
              <a:gd name="connsiteX90" fmla="*/ 95050 w 593106"/>
              <a:gd name="connsiteY90" fmla="*/ 115364 h 589414"/>
              <a:gd name="connsiteX91" fmla="*/ 495327 w 593106"/>
              <a:gd name="connsiteY91" fmla="*/ 111081 h 589414"/>
              <a:gd name="connsiteX92" fmla="*/ 548729 w 593106"/>
              <a:gd name="connsiteY92" fmla="*/ 129130 h 589414"/>
              <a:gd name="connsiteX93" fmla="*/ 591795 w 593106"/>
              <a:gd name="connsiteY93" fmla="*/ 236565 h 589414"/>
              <a:gd name="connsiteX94" fmla="*/ 561649 w 593106"/>
              <a:gd name="connsiteY94" fmla="*/ 270085 h 589414"/>
              <a:gd name="connsiteX95" fmla="*/ 500495 w 593106"/>
              <a:gd name="connsiteY95" fmla="*/ 270085 h 589414"/>
              <a:gd name="connsiteX96" fmla="*/ 460013 w 593106"/>
              <a:gd name="connsiteY96" fmla="*/ 236565 h 589414"/>
              <a:gd name="connsiteX97" fmla="*/ 436758 w 593106"/>
              <a:gd name="connsiteY97" fmla="*/ 156634 h 589414"/>
              <a:gd name="connsiteX98" fmla="*/ 457429 w 593106"/>
              <a:gd name="connsiteY98" fmla="*/ 119676 h 589414"/>
              <a:gd name="connsiteX99" fmla="*/ 495327 w 593106"/>
              <a:gd name="connsiteY99" fmla="*/ 111081 h 589414"/>
              <a:gd name="connsiteX100" fmla="*/ 258364 w 593106"/>
              <a:gd name="connsiteY100" fmla="*/ 35758 h 589414"/>
              <a:gd name="connsiteX101" fmla="*/ 265460 w 593106"/>
              <a:gd name="connsiteY101" fmla="*/ 52636 h 589414"/>
              <a:gd name="connsiteX102" fmla="*/ 265460 w 593106"/>
              <a:gd name="connsiteY102" fmla="*/ 64677 h 589414"/>
              <a:gd name="connsiteX103" fmla="*/ 234495 w 593106"/>
              <a:gd name="connsiteY103" fmla="*/ 98218 h 589414"/>
              <a:gd name="connsiteX104" fmla="*/ 223314 w 593106"/>
              <a:gd name="connsiteY104" fmla="*/ 67257 h 589414"/>
              <a:gd name="connsiteX105" fmla="*/ 242237 w 593106"/>
              <a:gd name="connsiteY105" fmla="*/ 44036 h 589414"/>
              <a:gd name="connsiteX106" fmla="*/ 258364 w 593106"/>
              <a:gd name="connsiteY106" fmla="*/ 35758 h 589414"/>
              <a:gd name="connsiteX107" fmla="*/ 307077 w 593106"/>
              <a:gd name="connsiteY107" fmla="*/ 24998 h 589414"/>
              <a:gd name="connsiteX108" fmla="*/ 323985 w 593106"/>
              <a:gd name="connsiteY108" fmla="*/ 32847 h 589414"/>
              <a:gd name="connsiteX109" fmla="*/ 350693 w 593106"/>
              <a:gd name="connsiteY109" fmla="*/ 67253 h 589414"/>
              <a:gd name="connsiteX110" fmla="*/ 335185 w 593106"/>
              <a:gd name="connsiteY110" fmla="*/ 97358 h 589414"/>
              <a:gd name="connsiteX111" fmla="*/ 334323 w 593106"/>
              <a:gd name="connsiteY111" fmla="*/ 98218 h 589414"/>
              <a:gd name="connsiteX112" fmla="*/ 299861 w 593106"/>
              <a:gd name="connsiteY112" fmla="*/ 64672 h 589414"/>
              <a:gd name="connsiteX113" fmla="*/ 299861 w 593106"/>
              <a:gd name="connsiteY113" fmla="*/ 42309 h 589414"/>
              <a:gd name="connsiteX114" fmla="*/ 307077 w 593106"/>
              <a:gd name="connsiteY114" fmla="*/ 24998 h 589414"/>
              <a:gd name="connsiteX115" fmla="*/ 204359 w 593106"/>
              <a:gd name="connsiteY115" fmla="*/ 7108 h 589414"/>
              <a:gd name="connsiteX116" fmla="*/ 215552 w 593106"/>
              <a:gd name="connsiteY116" fmla="*/ 24292 h 589414"/>
              <a:gd name="connsiteX117" fmla="*/ 186279 w 593106"/>
              <a:gd name="connsiteY117" fmla="*/ 63815 h 589414"/>
              <a:gd name="connsiteX118" fmla="*/ 134621 w 593106"/>
              <a:gd name="connsiteY118" fmla="*/ 88732 h 589414"/>
              <a:gd name="connsiteX119" fmla="*/ 120846 w 593106"/>
              <a:gd name="connsiteY119" fmla="*/ 86155 h 589414"/>
              <a:gd name="connsiteX120" fmla="*/ 113097 w 593106"/>
              <a:gd name="connsiteY120" fmla="*/ 55223 h 589414"/>
              <a:gd name="connsiteX121" fmla="*/ 204359 w 593106"/>
              <a:gd name="connsiteY121" fmla="*/ 7108 h 589414"/>
              <a:gd name="connsiteX122" fmla="*/ 368806 w 593106"/>
              <a:gd name="connsiteY122" fmla="*/ 1108 h 589414"/>
              <a:gd name="connsiteX123" fmla="*/ 475572 w 593106"/>
              <a:gd name="connsiteY123" fmla="*/ 51810 h 589414"/>
              <a:gd name="connsiteX124" fmla="*/ 468684 w 593106"/>
              <a:gd name="connsiteY124" fmla="*/ 81887 h 589414"/>
              <a:gd name="connsiteX125" fmla="*/ 441131 w 593106"/>
              <a:gd name="connsiteY125" fmla="*/ 87043 h 589414"/>
              <a:gd name="connsiteX126" fmla="*/ 389471 w 593106"/>
              <a:gd name="connsiteY126" fmla="*/ 62981 h 589414"/>
              <a:gd name="connsiteX127" fmla="*/ 358474 w 593106"/>
              <a:gd name="connsiteY127" fmla="*/ 20013 h 589414"/>
              <a:gd name="connsiteX128" fmla="*/ 368806 w 593106"/>
              <a:gd name="connsiteY128" fmla="*/ 1108 h 589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</a:cxnLst>
            <a:rect l="l" t="t" r="r" b="b"/>
            <a:pathLst>
              <a:path w="593106" h="589414">
                <a:moveTo>
                  <a:pt x="486711" y="490288"/>
                </a:moveTo>
                <a:cubicBezTo>
                  <a:pt x="502197" y="494583"/>
                  <a:pt x="503918" y="509185"/>
                  <a:pt x="489292" y="522070"/>
                </a:cubicBezTo>
                <a:cubicBezTo>
                  <a:pt x="483270" y="526365"/>
                  <a:pt x="477248" y="530660"/>
                  <a:pt x="472086" y="534955"/>
                </a:cubicBezTo>
                <a:cubicBezTo>
                  <a:pt x="456600" y="546121"/>
                  <a:pt x="447136" y="538391"/>
                  <a:pt x="451438" y="520352"/>
                </a:cubicBezTo>
                <a:cubicBezTo>
                  <a:pt x="451438" y="519493"/>
                  <a:pt x="451438" y="518634"/>
                  <a:pt x="451438" y="517775"/>
                </a:cubicBezTo>
                <a:cubicBezTo>
                  <a:pt x="455739" y="499737"/>
                  <a:pt x="471225" y="486852"/>
                  <a:pt x="486711" y="490288"/>
                </a:cubicBezTo>
                <a:close/>
                <a:moveTo>
                  <a:pt x="96792" y="487634"/>
                </a:moveTo>
                <a:cubicBezTo>
                  <a:pt x="107971" y="485056"/>
                  <a:pt x="120010" y="496224"/>
                  <a:pt x="123450" y="511688"/>
                </a:cubicBezTo>
                <a:cubicBezTo>
                  <a:pt x="126890" y="528011"/>
                  <a:pt x="117431" y="532306"/>
                  <a:pt x="102811" y="520279"/>
                </a:cubicBezTo>
                <a:cubicBezTo>
                  <a:pt x="101951" y="519420"/>
                  <a:pt x="101091" y="518561"/>
                  <a:pt x="100231" y="517702"/>
                </a:cubicBezTo>
                <a:cubicBezTo>
                  <a:pt x="85612" y="505674"/>
                  <a:pt x="84752" y="491070"/>
                  <a:pt x="96792" y="487634"/>
                </a:cubicBezTo>
                <a:close/>
                <a:moveTo>
                  <a:pt x="334303" y="470443"/>
                </a:moveTo>
                <a:cubicBezTo>
                  <a:pt x="354107" y="471303"/>
                  <a:pt x="373050" y="473024"/>
                  <a:pt x="390271" y="474744"/>
                </a:cubicBezTo>
                <a:cubicBezTo>
                  <a:pt x="409214" y="476464"/>
                  <a:pt x="422130" y="493665"/>
                  <a:pt x="417825" y="512587"/>
                </a:cubicBezTo>
                <a:cubicBezTo>
                  <a:pt x="415242" y="521187"/>
                  <a:pt x="413520" y="530648"/>
                  <a:pt x="410936" y="539249"/>
                </a:cubicBezTo>
                <a:cubicBezTo>
                  <a:pt x="405770" y="558170"/>
                  <a:pt x="386827" y="577952"/>
                  <a:pt x="368745" y="582252"/>
                </a:cubicBezTo>
                <a:cubicBezTo>
                  <a:pt x="357551" y="585693"/>
                  <a:pt x="345497" y="587413"/>
                  <a:pt x="334303" y="589133"/>
                </a:cubicBezTo>
                <a:cubicBezTo>
                  <a:pt x="315360" y="591713"/>
                  <a:pt x="299861" y="576232"/>
                  <a:pt x="299861" y="556450"/>
                </a:cubicBezTo>
                <a:lnTo>
                  <a:pt x="299861" y="503986"/>
                </a:lnTo>
                <a:cubicBezTo>
                  <a:pt x="299861" y="485065"/>
                  <a:pt x="315360" y="469583"/>
                  <a:pt x="334303" y="470443"/>
                </a:cubicBezTo>
                <a:close/>
                <a:moveTo>
                  <a:pt x="231018" y="470443"/>
                </a:moveTo>
                <a:cubicBezTo>
                  <a:pt x="249962" y="469583"/>
                  <a:pt x="265461" y="485063"/>
                  <a:pt x="265461" y="503982"/>
                </a:cubicBezTo>
                <a:lnTo>
                  <a:pt x="265461" y="555580"/>
                </a:lnTo>
                <a:cubicBezTo>
                  <a:pt x="265461" y="574500"/>
                  <a:pt x="249962" y="588259"/>
                  <a:pt x="231018" y="583959"/>
                </a:cubicBezTo>
                <a:cubicBezTo>
                  <a:pt x="222408" y="582239"/>
                  <a:pt x="212936" y="579660"/>
                  <a:pt x="204325" y="577080"/>
                </a:cubicBezTo>
                <a:cubicBezTo>
                  <a:pt x="186243" y="571060"/>
                  <a:pt x="168160" y="549561"/>
                  <a:pt x="162994" y="531501"/>
                </a:cubicBezTo>
                <a:cubicBezTo>
                  <a:pt x="161272" y="524621"/>
                  <a:pt x="159550" y="517742"/>
                  <a:pt x="158688" y="510862"/>
                </a:cubicBezTo>
                <a:cubicBezTo>
                  <a:pt x="154383" y="492802"/>
                  <a:pt x="166438" y="475603"/>
                  <a:pt x="185382" y="473883"/>
                </a:cubicBezTo>
                <a:cubicBezTo>
                  <a:pt x="199159" y="472163"/>
                  <a:pt x="214658" y="471303"/>
                  <a:pt x="231018" y="470443"/>
                </a:cubicBezTo>
                <a:close/>
                <a:moveTo>
                  <a:pt x="503923" y="304486"/>
                </a:moveTo>
                <a:lnTo>
                  <a:pt x="561622" y="304486"/>
                </a:lnTo>
                <a:cubicBezTo>
                  <a:pt x="580568" y="304486"/>
                  <a:pt x="596069" y="319968"/>
                  <a:pt x="592624" y="338891"/>
                </a:cubicBezTo>
                <a:cubicBezTo>
                  <a:pt x="587457" y="375877"/>
                  <a:pt x="574540" y="410282"/>
                  <a:pt x="556455" y="441247"/>
                </a:cubicBezTo>
                <a:cubicBezTo>
                  <a:pt x="546982" y="457590"/>
                  <a:pt x="523730" y="464471"/>
                  <a:pt x="504785" y="459310"/>
                </a:cubicBezTo>
                <a:cubicBezTo>
                  <a:pt x="503062" y="459310"/>
                  <a:pt x="500479" y="458450"/>
                  <a:pt x="497895" y="457590"/>
                </a:cubicBezTo>
                <a:cubicBezTo>
                  <a:pt x="479811" y="453289"/>
                  <a:pt x="466893" y="435226"/>
                  <a:pt x="468615" y="416303"/>
                </a:cubicBezTo>
                <a:cubicBezTo>
                  <a:pt x="471199" y="388779"/>
                  <a:pt x="472060" y="363835"/>
                  <a:pt x="471199" y="338891"/>
                </a:cubicBezTo>
                <a:cubicBezTo>
                  <a:pt x="471199" y="319968"/>
                  <a:pt x="484978" y="304486"/>
                  <a:pt x="503923" y="304486"/>
                </a:cubicBezTo>
                <a:close/>
                <a:moveTo>
                  <a:pt x="334297" y="304486"/>
                </a:moveTo>
                <a:lnTo>
                  <a:pt x="400585" y="304486"/>
                </a:lnTo>
                <a:cubicBezTo>
                  <a:pt x="419524" y="304486"/>
                  <a:pt x="436742" y="319966"/>
                  <a:pt x="436742" y="338887"/>
                </a:cubicBezTo>
                <a:cubicBezTo>
                  <a:pt x="437603" y="362107"/>
                  <a:pt x="436742" y="385328"/>
                  <a:pt x="434159" y="410269"/>
                </a:cubicBezTo>
                <a:cubicBezTo>
                  <a:pt x="432438" y="429189"/>
                  <a:pt x="415220" y="442090"/>
                  <a:pt x="396280" y="440370"/>
                </a:cubicBezTo>
                <a:cubicBezTo>
                  <a:pt x="377341" y="438650"/>
                  <a:pt x="356680" y="436930"/>
                  <a:pt x="334297" y="436070"/>
                </a:cubicBezTo>
                <a:cubicBezTo>
                  <a:pt x="315357" y="435210"/>
                  <a:pt x="299861" y="419729"/>
                  <a:pt x="299861" y="400809"/>
                </a:cubicBezTo>
                <a:lnTo>
                  <a:pt x="299861" y="338887"/>
                </a:lnTo>
                <a:cubicBezTo>
                  <a:pt x="299861" y="319966"/>
                  <a:pt x="315357" y="304486"/>
                  <a:pt x="334297" y="304486"/>
                </a:cubicBezTo>
                <a:close/>
                <a:moveTo>
                  <a:pt x="175089" y="304486"/>
                </a:moveTo>
                <a:lnTo>
                  <a:pt x="231033" y="304486"/>
                </a:lnTo>
                <a:cubicBezTo>
                  <a:pt x="249968" y="304486"/>
                  <a:pt x="265460" y="319970"/>
                  <a:pt x="265460" y="338895"/>
                </a:cubicBezTo>
                <a:lnTo>
                  <a:pt x="265460" y="400830"/>
                </a:lnTo>
                <a:cubicBezTo>
                  <a:pt x="265460" y="419755"/>
                  <a:pt x="249968" y="435239"/>
                  <a:pt x="231033" y="436099"/>
                </a:cubicBezTo>
                <a:cubicBezTo>
                  <a:pt x="212098" y="436960"/>
                  <a:pt x="195745" y="437820"/>
                  <a:pt x="179393" y="439540"/>
                </a:cubicBezTo>
                <a:cubicBezTo>
                  <a:pt x="160458" y="441261"/>
                  <a:pt x="143244" y="428357"/>
                  <a:pt x="141523" y="409433"/>
                </a:cubicBezTo>
                <a:cubicBezTo>
                  <a:pt x="138941" y="384486"/>
                  <a:pt x="138080" y="361260"/>
                  <a:pt x="138941" y="338895"/>
                </a:cubicBezTo>
                <a:cubicBezTo>
                  <a:pt x="138941" y="319970"/>
                  <a:pt x="156154" y="304486"/>
                  <a:pt x="175089" y="304486"/>
                </a:cubicBezTo>
                <a:close/>
                <a:moveTo>
                  <a:pt x="31285" y="304486"/>
                </a:moveTo>
                <a:lnTo>
                  <a:pt x="72605" y="304486"/>
                </a:lnTo>
                <a:cubicBezTo>
                  <a:pt x="91543" y="304486"/>
                  <a:pt x="105316" y="319970"/>
                  <a:pt x="105316" y="338895"/>
                </a:cubicBezTo>
                <a:cubicBezTo>
                  <a:pt x="104455" y="362982"/>
                  <a:pt x="105316" y="388788"/>
                  <a:pt x="107898" y="414595"/>
                </a:cubicBezTo>
                <a:cubicBezTo>
                  <a:pt x="109620" y="433521"/>
                  <a:pt x="98429" y="451585"/>
                  <a:pt x="82074" y="455887"/>
                </a:cubicBezTo>
                <a:cubicBezTo>
                  <a:pt x="65718" y="460188"/>
                  <a:pt x="43337" y="453306"/>
                  <a:pt x="33868" y="436101"/>
                </a:cubicBezTo>
                <a:cubicBezTo>
                  <a:pt x="17512" y="406853"/>
                  <a:pt x="6321" y="374165"/>
                  <a:pt x="296" y="338895"/>
                </a:cubicBezTo>
                <a:cubicBezTo>
                  <a:pt x="-2287" y="319970"/>
                  <a:pt x="12347" y="304486"/>
                  <a:pt x="31285" y="304486"/>
                </a:cubicBezTo>
                <a:close/>
                <a:moveTo>
                  <a:pt x="220702" y="131682"/>
                </a:moveTo>
                <a:cubicBezTo>
                  <a:pt x="224145" y="131682"/>
                  <a:pt x="227588" y="131682"/>
                  <a:pt x="231031" y="132542"/>
                </a:cubicBezTo>
                <a:cubicBezTo>
                  <a:pt x="249968" y="132542"/>
                  <a:pt x="265461" y="148016"/>
                  <a:pt x="265461" y="167787"/>
                </a:cubicBezTo>
                <a:lnTo>
                  <a:pt x="265461" y="235699"/>
                </a:lnTo>
                <a:cubicBezTo>
                  <a:pt x="265461" y="255471"/>
                  <a:pt x="249968" y="270085"/>
                  <a:pt x="231031" y="270085"/>
                </a:cubicBezTo>
                <a:lnTo>
                  <a:pt x="178525" y="270085"/>
                </a:lnTo>
                <a:cubicBezTo>
                  <a:pt x="159589" y="270085"/>
                  <a:pt x="145817" y="255471"/>
                  <a:pt x="150121" y="236559"/>
                </a:cubicBezTo>
                <a:cubicBezTo>
                  <a:pt x="156146" y="209050"/>
                  <a:pt x="163893" y="183261"/>
                  <a:pt x="172500" y="160910"/>
                </a:cubicBezTo>
                <a:cubicBezTo>
                  <a:pt x="179386" y="142858"/>
                  <a:pt x="201766" y="130823"/>
                  <a:pt x="220702" y="131682"/>
                </a:cubicBezTo>
                <a:close/>
                <a:moveTo>
                  <a:pt x="353254" y="130853"/>
                </a:moveTo>
                <a:cubicBezTo>
                  <a:pt x="372200" y="129994"/>
                  <a:pt x="394590" y="142886"/>
                  <a:pt x="401479" y="160075"/>
                </a:cubicBezTo>
                <a:cubicBezTo>
                  <a:pt x="410952" y="183280"/>
                  <a:pt x="418703" y="208204"/>
                  <a:pt x="424731" y="236566"/>
                </a:cubicBezTo>
                <a:cubicBezTo>
                  <a:pt x="429037" y="255474"/>
                  <a:pt x="416119" y="270085"/>
                  <a:pt x="396312" y="270085"/>
                </a:cubicBezTo>
                <a:lnTo>
                  <a:pt x="334308" y="270085"/>
                </a:lnTo>
                <a:cubicBezTo>
                  <a:pt x="315362" y="270085"/>
                  <a:pt x="299861" y="255474"/>
                  <a:pt x="299861" y="235707"/>
                </a:cubicBezTo>
                <a:lnTo>
                  <a:pt x="299861" y="167810"/>
                </a:lnTo>
                <a:cubicBezTo>
                  <a:pt x="299861" y="148902"/>
                  <a:pt x="315362" y="132572"/>
                  <a:pt x="334308" y="132572"/>
                </a:cubicBezTo>
                <a:cubicBezTo>
                  <a:pt x="340336" y="131713"/>
                  <a:pt x="347226" y="131713"/>
                  <a:pt x="353254" y="130853"/>
                </a:cubicBezTo>
                <a:close/>
                <a:moveTo>
                  <a:pt x="95050" y="115364"/>
                </a:moveTo>
                <a:cubicBezTo>
                  <a:pt x="101934" y="117083"/>
                  <a:pt x="109678" y="118802"/>
                  <a:pt x="118283" y="120521"/>
                </a:cubicBezTo>
                <a:cubicBezTo>
                  <a:pt x="137213" y="123959"/>
                  <a:pt x="145817" y="139431"/>
                  <a:pt x="138933" y="157482"/>
                </a:cubicBezTo>
                <a:cubicBezTo>
                  <a:pt x="130329" y="181549"/>
                  <a:pt x="122585" y="208196"/>
                  <a:pt x="116562" y="236561"/>
                </a:cubicBezTo>
                <a:cubicBezTo>
                  <a:pt x="112260" y="255471"/>
                  <a:pt x="95050" y="270084"/>
                  <a:pt x="76121" y="270084"/>
                </a:cubicBezTo>
                <a:lnTo>
                  <a:pt x="32238" y="270084"/>
                </a:lnTo>
                <a:cubicBezTo>
                  <a:pt x="13308" y="270084"/>
                  <a:pt x="-1320" y="255471"/>
                  <a:pt x="2122" y="236561"/>
                </a:cubicBezTo>
                <a:cubicBezTo>
                  <a:pt x="9005" y="199600"/>
                  <a:pt x="22773" y="165218"/>
                  <a:pt x="41703" y="134274"/>
                </a:cubicBezTo>
                <a:cubicBezTo>
                  <a:pt x="52028" y="117942"/>
                  <a:pt x="76121" y="111066"/>
                  <a:pt x="95050" y="115364"/>
                </a:cubicBezTo>
                <a:close/>
                <a:moveTo>
                  <a:pt x="495327" y="111081"/>
                </a:moveTo>
                <a:cubicBezTo>
                  <a:pt x="514276" y="106784"/>
                  <a:pt x="538393" y="113660"/>
                  <a:pt x="548729" y="129130"/>
                </a:cubicBezTo>
                <a:cubicBezTo>
                  <a:pt x="569401" y="161790"/>
                  <a:pt x="584043" y="197889"/>
                  <a:pt x="591795" y="236565"/>
                </a:cubicBezTo>
                <a:cubicBezTo>
                  <a:pt x="595240" y="255474"/>
                  <a:pt x="580598" y="270085"/>
                  <a:pt x="561649" y="270085"/>
                </a:cubicBezTo>
                <a:lnTo>
                  <a:pt x="500495" y="270085"/>
                </a:lnTo>
                <a:cubicBezTo>
                  <a:pt x="481546" y="270085"/>
                  <a:pt x="463458" y="255474"/>
                  <a:pt x="460013" y="236565"/>
                </a:cubicBezTo>
                <a:cubicBezTo>
                  <a:pt x="453984" y="207343"/>
                  <a:pt x="446232" y="180699"/>
                  <a:pt x="436758" y="156634"/>
                </a:cubicBezTo>
                <a:cubicBezTo>
                  <a:pt x="429867" y="138584"/>
                  <a:pt x="438480" y="123114"/>
                  <a:pt x="457429" y="119676"/>
                </a:cubicBezTo>
                <a:cubicBezTo>
                  <a:pt x="471210" y="117097"/>
                  <a:pt x="484130" y="114519"/>
                  <a:pt x="495327" y="111081"/>
                </a:cubicBezTo>
                <a:close/>
                <a:moveTo>
                  <a:pt x="258364" y="35758"/>
                </a:moveTo>
                <a:cubicBezTo>
                  <a:pt x="262665" y="37371"/>
                  <a:pt x="265460" y="43176"/>
                  <a:pt x="265460" y="52636"/>
                </a:cubicBezTo>
                <a:lnTo>
                  <a:pt x="265460" y="64677"/>
                </a:lnTo>
                <a:cubicBezTo>
                  <a:pt x="265460" y="83597"/>
                  <a:pt x="251698" y="98218"/>
                  <a:pt x="234495" y="98218"/>
                </a:cubicBezTo>
                <a:cubicBezTo>
                  <a:pt x="218153" y="97358"/>
                  <a:pt x="212132" y="82737"/>
                  <a:pt x="223314" y="67257"/>
                </a:cubicBezTo>
                <a:cubicBezTo>
                  <a:pt x="230195" y="58657"/>
                  <a:pt x="236216" y="50916"/>
                  <a:pt x="242237" y="44036"/>
                </a:cubicBezTo>
                <a:cubicBezTo>
                  <a:pt x="248258" y="36726"/>
                  <a:pt x="254063" y="34146"/>
                  <a:pt x="258364" y="35758"/>
                </a:cubicBezTo>
                <a:close/>
                <a:moveTo>
                  <a:pt x="307077" y="24998"/>
                </a:moveTo>
                <a:cubicBezTo>
                  <a:pt x="311492" y="23171"/>
                  <a:pt x="317523" y="25536"/>
                  <a:pt x="323985" y="32847"/>
                </a:cubicBezTo>
                <a:cubicBezTo>
                  <a:pt x="332600" y="42309"/>
                  <a:pt x="341216" y="53490"/>
                  <a:pt x="350693" y="67253"/>
                </a:cubicBezTo>
                <a:cubicBezTo>
                  <a:pt x="361893" y="82735"/>
                  <a:pt x="354139" y="97358"/>
                  <a:pt x="335185" y="97358"/>
                </a:cubicBezTo>
                <a:cubicBezTo>
                  <a:pt x="335185" y="97358"/>
                  <a:pt x="334323" y="97358"/>
                  <a:pt x="334323" y="98218"/>
                </a:cubicBezTo>
                <a:cubicBezTo>
                  <a:pt x="315369" y="98218"/>
                  <a:pt x="299861" y="83595"/>
                  <a:pt x="299861" y="64672"/>
                </a:cubicBezTo>
                <a:lnTo>
                  <a:pt x="299861" y="42309"/>
                </a:lnTo>
                <a:cubicBezTo>
                  <a:pt x="299861" y="32847"/>
                  <a:pt x="302661" y="26826"/>
                  <a:pt x="307077" y="24998"/>
                </a:cubicBezTo>
                <a:close/>
                <a:moveTo>
                  <a:pt x="204359" y="7108"/>
                </a:moveTo>
                <a:cubicBezTo>
                  <a:pt x="222439" y="1094"/>
                  <a:pt x="227605" y="8827"/>
                  <a:pt x="215552" y="24292"/>
                </a:cubicBezTo>
                <a:cubicBezTo>
                  <a:pt x="206081" y="35462"/>
                  <a:pt x="195750" y="48350"/>
                  <a:pt x="186279" y="63815"/>
                </a:cubicBezTo>
                <a:cubicBezTo>
                  <a:pt x="175947" y="79281"/>
                  <a:pt x="153563" y="91310"/>
                  <a:pt x="134621" y="88732"/>
                </a:cubicBezTo>
                <a:cubicBezTo>
                  <a:pt x="129456" y="87873"/>
                  <a:pt x="125151" y="87014"/>
                  <a:pt x="120846" y="86155"/>
                </a:cubicBezTo>
                <a:cubicBezTo>
                  <a:pt x="101905" y="81859"/>
                  <a:pt x="97600" y="67252"/>
                  <a:pt x="113097" y="55223"/>
                </a:cubicBezTo>
                <a:cubicBezTo>
                  <a:pt x="139787" y="33743"/>
                  <a:pt x="170782" y="17419"/>
                  <a:pt x="204359" y="7108"/>
                </a:cubicBezTo>
                <a:close/>
                <a:moveTo>
                  <a:pt x="368806" y="1108"/>
                </a:moveTo>
                <a:cubicBezTo>
                  <a:pt x="408413" y="10560"/>
                  <a:pt x="444575" y="28607"/>
                  <a:pt x="475572" y="51810"/>
                </a:cubicBezTo>
                <a:cubicBezTo>
                  <a:pt x="491070" y="62981"/>
                  <a:pt x="487626" y="78450"/>
                  <a:pt x="468684" y="81887"/>
                </a:cubicBezTo>
                <a:cubicBezTo>
                  <a:pt x="460074" y="83606"/>
                  <a:pt x="451463" y="85325"/>
                  <a:pt x="441131" y="87043"/>
                </a:cubicBezTo>
                <a:cubicBezTo>
                  <a:pt x="422189" y="90481"/>
                  <a:pt x="399803" y="78450"/>
                  <a:pt x="389471" y="62981"/>
                </a:cubicBezTo>
                <a:cubicBezTo>
                  <a:pt x="379138" y="46654"/>
                  <a:pt x="367945" y="32044"/>
                  <a:pt x="358474" y="20013"/>
                </a:cubicBezTo>
                <a:cubicBezTo>
                  <a:pt x="346420" y="5404"/>
                  <a:pt x="350725" y="-3189"/>
                  <a:pt x="368806" y="110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六边形 9">
            <a:extLst>
              <a:ext uri="{FF2B5EF4-FFF2-40B4-BE49-F238E27FC236}">
                <a16:creationId xmlns="" xmlns:a16="http://schemas.microsoft.com/office/drawing/2014/main" id="{05F9C87C-1920-8E4C-9332-193C1B4CA188}"/>
              </a:ext>
            </a:extLst>
          </p:cNvPr>
          <p:cNvSpPr/>
          <p:nvPr/>
        </p:nvSpPr>
        <p:spPr>
          <a:xfrm rot="5400000">
            <a:off x="1324420" y="4226305"/>
            <a:ext cx="900410" cy="776214"/>
          </a:xfrm>
          <a:prstGeom prst="hexagon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Oval 10">
            <a:extLst>
              <a:ext uri="{FF2B5EF4-FFF2-40B4-BE49-F238E27FC236}">
                <a16:creationId xmlns="" xmlns:a16="http://schemas.microsoft.com/office/drawing/2014/main" id="{8DC14430-B8C7-CC42-A8A0-44FB2B73D26F}"/>
              </a:ext>
            </a:extLst>
          </p:cNvPr>
          <p:cNvSpPr/>
          <p:nvPr/>
        </p:nvSpPr>
        <p:spPr>
          <a:xfrm>
            <a:off x="1583508" y="4425172"/>
            <a:ext cx="382235" cy="378479"/>
          </a:xfrm>
          <a:custGeom>
            <a:avLst/>
            <a:gdLst>
              <a:gd name="connsiteX0" fmla="*/ 543800 w 603264"/>
              <a:gd name="connsiteY0" fmla="*/ 537073 h 597336"/>
              <a:gd name="connsiteX1" fmla="*/ 560056 w 603264"/>
              <a:gd name="connsiteY1" fmla="*/ 537073 h 597336"/>
              <a:gd name="connsiteX2" fmla="*/ 566782 w 603264"/>
              <a:gd name="connsiteY2" fmla="*/ 541275 h 597336"/>
              <a:gd name="connsiteX3" fmla="*/ 566782 w 603264"/>
              <a:gd name="connsiteY3" fmla="*/ 551641 h 597336"/>
              <a:gd name="connsiteX4" fmla="*/ 560056 w 603264"/>
              <a:gd name="connsiteY4" fmla="*/ 555843 h 597336"/>
              <a:gd name="connsiteX5" fmla="*/ 543800 w 603264"/>
              <a:gd name="connsiteY5" fmla="*/ 555843 h 597336"/>
              <a:gd name="connsiteX6" fmla="*/ 537074 w 603264"/>
              <a:gd name="connsiteY6" fmla="*/ 551641 h 597336"/>
              <a:gd name="connsiteX7" fmla="*/ 537074 w 603264"/>
              <a:gd name="connsiteY7" fmla="*/ 541275 h 597336"/>
              <a:gd name="connsiteX8" fmla="*/ 543800 w 603264"/>
              <a:gd name="connsiteY8" fmla="*/ 537073 h 597336"/>
              <a:gd name="connsiteX9" fmla="*/ 505640 w 603264"/>
              <a:gd name="connsiteY9" fmla="*/ 537073 h 597336"/>
              <a:gd name="connsiteX10" fmla="*/ 521935 w 603264"/>
              <a:gd name="connsiteY10" fmla="*/ 537073 h 597336"/>
              <a:gd name="connsiteX11" fmla="*/ 528677 w 603264"/>
              <a:gd name="connsiteY11" fmla="*/ 541275 h 597336"/>
              <a:gd name="connsiteX12" fmla="*/ 528677 w 603264"/>
              <a:gd name="connsiteY12" fmla="*/ 551641 h 597336"/>
              <a:gd name="connsiteX13" fmla="*/ 521935 w 603264"/>
              <a:gd name="connsiteY13" fmla="*/ 555843 h 597336"/>
              <a:gd name="connsiteX14" fmla="*/ 505640 w 603264"/>
              <a:gd name="connsiteY14" fmla="*/ 555843 h 597336"/>
              <a:gd name="connsiteX15" fmla="*/ 498898 w 603264"/>
              <a:gd name="connsiteY15" fmla="*/ 551641 h 597336"/>
              <a:gd name="connsiteX16" fmla="*/ 498898 w 603264"/>
              <a:gd name="connsiteY16" fmla="*/ 541275 h 597336"/>
              <a:gd name="connsiteX17" fmla="*/ 505640 w 603264"/>
              <a:gd name="connsiteY17" fmla="*/ 537073 h 597336"/>
              <a:gd name="connsiteX18" fmla="*/ 467464 w 603264"/>
              <a:gd name="connsiteY18" fmla="*/ 537073 h 597336"/>
              <a:gd name="connsiteX19" fmla="*/ 483759 w 603264"/>
              <a:gd name="connsiteY19" fmla="*/ 537073 h 597336"/>
              <a:gd name="connsiteX20" fmla="*/ 490501 w 603264"/>
              <a:gd name="connsiteY20" fmla="*/ 541275 h 597336"/>
              <a:gd name="connsiteX21" fmla="*/ 490501 w 603264"/>
              <a:gd name="connsiteY21" fmla="*/ 551641 h 597336"/>
              <a:gd name="connsiteX22" fmla="*/ 483759 w 603264"/>
              <a:gd name="connsiteY22" fmla="*/ 555843 h 597336"/>
              <a:gd name="connsiteX23" fmla="*/ 467464 w 603264"/>
              <a:gd name="connsiteY23" fmla="*/ 555843 h 597336"/>
              <a:gd name="connsiteX24" fmla="*/ 460722 w 603264"/>
              <a:gd name="connsiteY24" fmla="*/ 551641 h 597336"/>
              <a:gd name="connsiteX25" fmla="*/ 460722 w 603264"/>
              <a:gd name="connsiteY25" fmla="*/ 541275 h 597336"/>
              <a:gd name="connsiteX26" fmla="*/ 467464 w 603264"/>
              <a:gd name="connsiteY26" fmla="*/ 537073 h 597336"/>
              <a:gd name="connsiteX27" fmla="*/ 429288 w 603264"/>
              <a:gd name="connsiteY27" fmla="*/ 537073 h 597336"/>
              <a:gd name="connsiteX28" fmla="*/ 445583 w 603264"/>
              <a:gd name="connsiteY28" fmla="*/ 537073 h 597336"/>
              <a:gd name="connsiteX29" fmla="*/ 452325 w 603264"/>
              <a:gd name="connsiteY29" fmla="*/ 541275 h 597336"/>
              <a:gd name="connsiteX30" fmla="*/ 452325 w 603264"/>
              <a:gd name="connsiteY30" fmla="*/ 551641 h 597336"/>
              <a:gd name="connsiteX31" fmla="*/ 445583 w 603264"/>
              <a:gd name="connsiteY31" fmla="*/ 555843 h 597336"/>
              <a:gd name="connsiteX32" fmla="*/ 429288 w 603264"/>
              <a:gd name="connsiteY32" fmla="*/ 555843 h 597336"/>
              <a:gd name="connsiteX33" fmla="*/ 422546 w 603264"/>
              <a:gd name="connsiteY33" fmla="*/ 551641 h 597336"/>
              <a:gd name="connsiteX34" fmla="*/ 422546 w 603264"/>
              <a:gd name="connsiteY34" fmla="*/ 541275 h 597336"/>
              <a:gd name="connsiteX35" fmla="*/ 429288 w 603264"/>
              <a:gd name="connsiteY35" fmla="*/ 537073 h 597336"/>
              <a:gd name="connsiteX36" fmla="*/ 543800 w 603264"/>
              <a:gd name="connsiteY36" fmla="*/ 513293 h 597336"/>
              <a:gd name="connsiteX37" fmla="*/ 560056 w 603264"/>
              <a:gd name="connsiteY37" fmla="*/ 513293 h 597336"/>
              <a:gd name="connsiteX38" fmla="*/ 566782 w 603264"/>
              <a:gd name="connsiteY38" fmla="*/ 517495 h 597336"/>
              <a:gd name="connsiteX39" fmla="*/ 566782 w 603264"/>
              <a:gd name="connsiteY39" fmla="*/ 527861 h 597336"/>
              <a:gd name="connsiteX40" fmla="*/ 560056 w 603264"/>
              <a:gd name="connsiteY40" fmla="*/ 532063 h 597336"/>
              <a:gd name="connsiteX41" fmla="*/ 543800 w 603264"/>
              <a:gd name="connsiteY41" fmla="*/ 532063 h 597336"/>
              <a:gd name="connsiteX42" fmla="*/ 537074 w 603264"/>
              <a:gd name="connsiteY42" fmla="*/ 527861 h 597336"/>
              <a:gd name="connsiteX43" fmla="*/ 537074 w 603264"/>
              <a:gd name="connsiteY43" fmla="*/ 517495 h 597336"/>
              <a:gd name="connsiteX44" fmla="*/ 543800 w 603264"/>
              <a:gd name="connsiteY44" fmla="*/ 513293 h 597336"/>
              <a:gd name="connsiteX45" fmla="*/ 505640 w 603264"/>
              <a:gd name="connsiteY45" fmla="*/ 513293 h 597336"/>
              <a:gd name="connsiteX46" fmla="*/ 521935 w 603264"/>
              <a:gd name="connsiteY46" fmla="*/ 513293 h 597336"/>
              <a:gd name="connsiteX47" fmla="*/ 528677 w 603264"/>
              <a:gd name="connsiteY47" fmla="*/ 517495 h 597336"/>
              <a:gd name="connsiteX48" fmla="*/ 528677 w 603264"/>
              <a:gd name="connsiteY48" fmla="*/ 527861 h 597336"/>
              <a:gd name="connsiteX49" fmla="*/ 521935 w 603264"/>
              <a:gd name="connsiteY49" fmla="*/ 532063 h 597336"/>
              <a:gd name="connsiteX50" fmla="*/ 505640 w 603264"/>
              <a:gd name="connsiteY50" fmla="*/ 532063 h 597336"/>
              <a:gd name="connsiteX51" fmla="*/ 498898 w 603264"/>
              <a:gd name="connsiteY51" fmla="*/ 527861 h 597336"/>
              <a:gd name="connsiteX52" fmla="*/ 498898 w 603264"/>
              <a:gd name="connsiteY52" fmla="*/ 517495 h 597336"/>
              <a:gd name="connsiteX53" fmla="*/ 505640 w 603264"/>
              <a:gd name="connsiteY53" fmla="*/ 513293 h 597336"/>
              <a:gd name="connsiteX54" fmla="*/ 467464 w 603264"/>
              <a:gd name="connsiteY54" fmla="*/ 513293 h 597336"/>
              <a:gd name="connsiteX55" fmla="*/ 483759 w 603264"/>
              <a:gd name="connsiteY55" fmla="*/ 513293 h 597336"/>
              <a:gd name="connsiteX56" fmla="*/ 490501 w 603264"/>
              <a:gd name="connsiteY56" fmla="*/ 517495 h 597336"/>
              <a:gd name="connsiteX57" fmla="*/ 490501 w 603264"/>
              <a:gd name="connsiteY57" fmla="*/ 527861 h 597336"/>
              <a:gd name="connsiteX58" fmla="*/ 483759 w 603264"/>
              <a:gd name="connsiteY58" fmla="*/ 532063 h 597336"/>
              <a:gd name="connsiteX59" fmla="*/ 467464 w 603264"/>
              <a:gd name="connsiteY59" fmla="*/ 532063 h 597336"/>
              <a:gd name="connsiteX60" fmla="*/ 460722 w 603264"/>
              <a:gd name="connsiteY60" fmla="*/ 527861 h 597336"/>
              <a:gd name="connsiteX61" fmla="*/ 460722 w 603264"/>
              <a:gd name="connsiteY61" fmla="*/ 517495 h 597336"/>
              <a:gd name="connsiteX62" fmla="*/ 467464 w 603264"/>
              <a:gd name="connsiteY62" fmla="*/ 513293 h 597336"/>
              <a:gd name="connsiteX63" fmla="*/ 429288 w 603264"/>
              <a:gd name="connsiteY63" fmla="*/ 513293 h 597336"/>
              <a:gd name="connsiteX64" fmla="*/ 445583 w 603264"/>
              <a:gd name="connsiteY64" fmla="*/ 513293 h 597336"/>
              <a:gd name="connsiteX65" fmla="*/ 452325 w 603264"/>
              <a:gd name="connsiteY65" fmla="*/ 517495 h 597336"/>
              <a:gd name="connsiteX66" fmla="*/ 452325 w 603264"/>
              <a:gd name="connsiteY66" fmla="*/ 527861 h 597336"/>
              <a:gd name="connsiteX67" fmla="*/ 445583 w 603264"/>
              <a:gd name="connsiteY67" fmla="*/ 532063 h 597336"/>
              <a:gd name="connsiteX68" fmla="*/ 429288 w 603264"/>
              <a:gd name="connsiteY68" fmla="*/ 532063 h 597336"/>
              <a:gd name="connsiteX69" fmla="*/ 422546 w 603264"/>
              <a:gd name="connsiteY69" fmla="*/ 527861 h 597336"/>
              <a:gd name="connsiteX70" fmla="*/ 422546 w 603264"/>
              <a:gd name="connsiteY70" fmla="*/ 517495 h 597336"/>
              <a:gd name="connsiteX71" fmla="*/ 429288 w 603264"/>
              <a:gd name="connsiteY71" fmla="*/ 513293 h 597336"/>
              <a:gd name="connsiteX72" fmla="*/ 543800 w 603264"/>
              <a:gd name="connsiteY72" fmla="*/ 489159 h 597336"/>
              <a:gd name="connsiteX73" fmla="*/ 560056 w 603264"/>
              <a:gd name="connsiteY73" fmla="*/ 489159 h 597336"/>
              <a:gd name="connsiteX74" fmla="*/ 566782 w 603264"/>
              <a:gd name="connsiteY74" fmla="*/ 493361 h 597336"/>
              <a:gd name="connsiteX75" fmla="*/ 566782 w 603264"/>
              <a:gd name="connsiteY75" fmla="*/ 503727 h 597336"/>
              <a:gd name="connsiteX76" fmla="*/ 560056 w 603264"/>
              <a:gd name="connsiteY76" fmla="*/ 507929 h 597336"/>
              <a:gd name="connsiteX77" fmla="*/ 543800 w 603264"/>
              <a:gd name="connsiteY77" fmla="*/ 507929 h 597336"/>
              <a:gd name="connsiteX78" fmla="*/ 537074 w 603264"/>
              <a:gd name="connsiteY78" fmla="*/ 503727 h 597336"/>
              <a:gd name="connsiteX79" fmla="*/ 537074 w 603264"/>
              <a:gd name="connsiteY79" fmla="*/ 493361 h 597336"/>
              <a:gd name="connsiteX80" fmla="*/ 543800 w 603264"/>
              <a:gd name="connsiteY80" fmla="*/ 489159 h 597336"/>
              <a:gd name="connsiteX81" fmla="*/ 505640 w 603264"/>
              <a:gd name="connsiteY81" fmla="*/ 489159 h 597336"/>
              <a:gd name="connsiteX82" fmla="*/ 521935 w 603264"/>
              <a:gd name="connsiteY82" fmla="*/ 489159 h 597336"/>
              <a:gd name="connsiteX83" fmla="*/ 528677 w 603264"/>
              <a:gd name="connsiteY83" fmla="*/ 493361 h 597336"/>
              <a:gd name="connsiteX84" fmla="*/ 528677 w 603264"/>
              <a:gd name="connsiteY84" fmla="*/ 503727 h 597336"/>
              <a:gd name="connsiteX85" fmla="*/ 521935 w 603264"/>
              <a:gd name="connsiteY85" fmla="*/ 507929 h 597336"/>
              <a:gd name="connsiteX86" fmla="*/ 505640 w 603264"/>
              <a:gd name="connsiteY86" fmla="*/ 507929 h 597336"/>
              <a:gd name="connsiteX87" fmla="*/ 498898 w 603264"/>
              <a:gd name="connsiteY87" fmla="*/ 503727 h 597336"/>
              <a:gd name="connsiteX88" fmla="*/ 498898 w 603264"/>
              <a:gd name="connsiteY88" fmla="*/ 493361 h 597336"/>
              <a:gd name="connsiteX89" fmla="*/ 505640 w 603264"/>
              <a:gd name="connsiteY89" fmla="*/ 489159 h 597336"/>
              <a:gd name="connsiteX90" fmla="*/ 467464 w 603264"/>
              <a:gd name="connsiteY90" fmla="*/ 489159 h 597336"/>
              <a:gd name="connsiteX91" fmla="*/ 483759 w 603264"/>
              <a:gd name="connsiteY91" fmla="*/ 489159 h 597336"/>
              <a:gd name="connsiteX92" fmla="*/ 490501 w 603264"/>
              <a:gd name="connsiteY92" fmla="*/ 493361 h 597336"/>
              <a:gd name="connsiteX93" fmla="*/ 490501 w 603264"/>
              <a:gd name="connsiteY93" fmla="*/ 503727 h 597336"/>
              <a:gd name="connsiteX94" fmla="*/ 483759 w 603264"/>
              <a:gd name="connsiteY94" fmla="*/ 507929 h 597336"/>
              <a:gd name="connsiteX95" fmla="*/ 467464 w 603264"/>
              <a:gd name="connsiteY95" fmla="*/ 507929 h 597336"/>
              <a:gd name="connsiteX96" fmla="*/ 460722 w 603264"/>
              <a:gd name="connsiteY96" fmla="*/ 503727 h 597336"/>
              <a:gd name="connsiteX97" fmla="*/ 460722 w 603264"/>
              <a:gd name="connsiteY97" fmla="*/ 493361 h 597336"/>
              <a:gd name="connsiteX98" fmla="*/ 467464 w 603264"/>
              <a:gd name="connsiteY98" fmla="*/ 489159 h 597336"/>
              <a:gd name="connsiteX99" fmla="*/ 429288 w 603264"/>
              <a:gd name="connsiteY99" fmla="*/ 489159 h 597336"/>
              <a:gd name="connsiteX100" fmla="*/ 445583 w 603264"/>
              <a:gd name="connsiteY100" fmla="*/ 489159 h 597336"/>
              <a:gd name="connsiteX101" fmla="*/ 452325 w 603264"/>
              <a:gd name="connsiteY101" fmla="*/ 493361 h 597336"/>
              <a:gd name="connsiteX102" fmla="*/ 452325 w 603264"/>
              <a:gd name="connsiteY102" fmla="*/ 503727 h 597336"/>
              <a:gd name="connsiteX103" fmla="*/ 445583 w 603264"/>
              <a:gd name="connsiteY103" fmla="*/ 507929 h 597336"/>
              <a:gd name="connsiteX104" fmla="*/ 429288 w 603264"/>
              <a:gd name="connsiteY104" fmla="*/ 507929 h 597336"/>
              <a:gd name="connsiteX105" fmla="*/ 422546 w 603264"/>
              <a:gd name="connsiteY105" fmla="*/ 503727 h 597336"/>
              <a:gd name="connsiteX106" fmla="*/ 422546 w 603264"/>
              <a:gd name="connsiteY106" fmla="*/ 493361 h 597336"/>
              <a:gd name="connsiteX107" fmla="*/ 429288 w 603264"/>
              <a:gd name="connsiteY107" fmla="*/ 489159 h 597336"/>
              <a:gd name="connsiteX108" fmla="*/ 543800 w 603264"/>
              <a:gd name="connsiteY108" fmla="*/ 455852 h 597336"/>
              <a:gd name="connsiteX109" fmla="*/ 560056 w 603264"/>
              <a:gd name="connsiteY109" fmla="*/ 455852 h 597336"/>
              <a:gd name="connsiteX110" fmla="*/ 566782 w 603264"/>
              <a:gd name="connsiteY110" fmla="*/ 460335 h 597336"/>
              <a:gd name="connsiteX111" fmla="*/ 566782 w 603264"/>
              <a:gd name="connsiteY111" fmla="*/ 470422 h 597336"/>
              <a:gd name="connsiteX112" fmla="*/ 560056 w 603264"/>
              <a:gd name="connsiteY112" fmla="*/ 474905 h 597336"/>
              <a:gd name="connsiteX113" fmla="*/ 543800 w 603264"/>
              <a:gd name="connsiteY113" fmla="*/ 474905 h 597336"/>
              <a:gd name="connsiteX114" fmla="*/ 537074 w 603264"/>
              <a:gd name="connsiteY114" fmla="*/ 470422 h 597336"/>
              <a:gd name="connsiteX115" fmla="*/ 537074 w 603264"/>
              <a:gd name="connsiteY115" fmla="*/ 460335 h 597336"/>
              <a:gd name="connsiteX116" fmla="*/ 543800 w 603264"/>
              <a:gd name="connsiteY116" fmla="*/ 455852 h 597336"/>
              <a:gd name="connsiteX117" fmla="*/ 505640 w 603264"/>
              <a:gd name="connsiteY117" fmla="*/ 455852 h 597336"/>
              <a:gd name="connsiteX118" fmla="*/ 521935 w 603264"/>
              <a:gd name="connsiteY118" fmla="*/ 455852 h 597336"/>
              <a:gd name="connsiteX119" fmla="*/ 528677 w 603264"/>
              <a:gd name="connsiteY119" fmla="*/ 460335 h 597336"/>
              <a:gd name="connsiteX120" fmla="*/ 528677 w 603264"/>
              <a:gd name="connsiteY120" fmla="*/ 470422 h 597336"/>
              <a:gd name="connsiteX121" fmla="*/ 521935 w 603264"/>
              <a:gd name="connsiteY121" fmla="*/ 474905 h 597336"/>
              <a:gd name="connsiteX122" fmla="*/ 505640 w 603264"/>
              <a:gd name="connsiteY122" fmla="*/ 474905 h 597336"/>
              <a:gd name="connsiteX123" fmla="*/ 498898 w 603264"/>
              <a:gd name="connsiteY123" fmla="*/ 470422 h 597336"/>
              <a:gd name="connsiteX124" fmla="*/ 498898 w 603264"/>
              <a:gd name="connsiteY124" fmla="*/ 460335 h 597336"/>
              <a:gd name="connsiteX125" fmla="*/ 505640 w 603264"/>
              <a:gd name="connsiteY125" fmla="*/ 455852 h 597336"/>
              <a:gd name="connsiteX126" fmla="*/ 467464 w 603264"/>
              <a:gd name="connsiteY126" fmla="*/ 455852 h 597336"/>
              <a:gd name="connsiteX127" fmla="*/ 483759 w 603264"/>
              <a:gd name="connsiteY127" fmla="*/ 455852 h 597336"/>
              <a:gd name="connsiteX128" fmla="*/ 490501 w 603264"/>
              <a:gd name="connsiteY128" fmla="*/ 460335 h 597336"/>
              <a:gd name="connsiteX129" fmla="*/ 490501 w 603264"/>
              <a:gd name="connsiteY129" fmla="*/ 470422 h 597336"/>
              <a:gd name="connsiteX130" fmla="*/ 483759 w 603264"/>
              <a:gd name="connsiteY130" fmla="*/ 474905 h 597336"/>
              <a:gd name="connsiteX131" fmla="*/ 467464 w 603264"/>
              <a:gd name="connsiteY131" fmla="*/ 474905 h 597336"/>
              <a:gd name="connsiteX132" fmla="*/ 460722 w 603264"/>
              <a:gd name="connsiteY132" fmla="*/ 470422 h 597336"/>
              <a:gd name="connsiteX133" fmla="*/ 460722 w 603264"/>
              <a:gd name="connsiteY133" fmla="*/ 460335 h 597336"/>
              <a:gd name="connsiteX134" fmla="*/ 467464 w 603264"/>
              <a:gd name="connsiteY134" fmla="*/ 455852 h 597336"/>
              <a:gd name="connsiteX135" fmla="*/ 429288 w 603264"/>
              <a:gd name="connsiteY135" fmla="*/ 455852 h 597336"/>
              <a:gd name="connsiteX136" fmla="*/ 445583 w 603264"/>
              <a:gd name="connsiteY136" fmla="*/ 455852 h 597336"/>
              <a:gd name="connsiteX137" fmla="*/ 452325 w 603264"/>
              <a:gd name="connsiteY137" fmla="*/ 460335 h 597336"/>
              <a:gd name="connsiteX138" fmla="*/ 452325 w 603264"/>
              <a:gd name="connsiteY138" fmla="*/ 470422 h 597336"/>
              <a:gd name="connsiteX139" fmla="*/ 445583 w 603264"/>
              <a:gd name="connsiteY139" fmla="*/ 474905 h 597336"/>
              <a:gd name="connsiteX140" fmla="*/ 429288 w 603264"/>
              <a:gd name="connsiteY140" fmla="*/ 474905 h 597336"/>
              <a:gd name="connsiteX141" fmla="*/ 422546 w 603264"/>
              <a:gd name="connsiteY141" fmla="*/ 470422 h 597336"/>
              <a:gd name="connsiteX142" fmla="*/ 422546 w 603264"/>
              <a:gd name="connsiteY142" fmla="*/ 460335 h 597336"/>
              <a:gd name="connsiteX143" fmla="*/ 429288 w 603264"/>
              <a:gd name="connsiteY143" fmla="*/ 455852 h 597336"/>
              <a:gd name="connsiteX144" fmla="*/ 433538 w 603264"/>
              <a:gd name="connsiteY144" fmla="*/ 368140 h 597336"/>
              <a:gd name="connsiteX145" fmla="*/ 555862 w 603264"/>
              <a:gd name="connsiteY145" fmla="*/ 368140 h 597336"/>
              <a:gd name="connsiteX146" fmla="*/ 570451 w 603264"/>
              <a:gd name="connsiteY146" fmla="*/ 381310 h 597336"/>
              <a:gd name="connsiteX147" fmla="*/ 570451 w 603264"/>
              <a:gd name="connsiteY147" fmla="*/ 412973 h 597336"/>
              <a:gd name="connsiteX148" fmla="*/ 555862 w 603264"/>
              <a:gd name="connsiteY148" fmla="*/ 425862 h 597336"/>
              <a:gd name="connsiteX149" fmla="*/ 433538 w 603264"/>
              <a:gd name="connsiteY149" fmla="*/ 425862 h 597336"/>
              <a:gd name="connsiteX150" fmla="*/ 419229 w 603264"/>
              <a:gd name="connsiteY150" fmla="*/ 412973 h 597336"/>
              <a:gd name="connsiteX151" fmla="*/ 419229 w 603264"/>
              <a:gd name="connsiteY151" fmla="*/ 381310 h 597336"/>
              <a:gd name="connsiteX152" fmla="*/ 433538 w 603264"/>
              <a:gd name="connsiteY152" fmla="*/ 368140 h 597336"/>
              <a:gd name="connsiteX153" fmla="*/ 436629 w 603264"/>
              <a:gd name="connsiteY153" fmla="*/ 340937 h 597336"/>
              <a:gd name="connsiteX154" fmla="*/ 400721 w 603264"/>
              <a:gd name="connsiteY154" fmla="*/ 377087 h 597336"/>
              <a:gd name="connsiteX155" fmla="*/ 400721 w 603264"/>
              <a:gd name="connsiteY155" fmla="*/ 538780 h 597336"/>
              <a:gd name="connsiteX156" fmla="*/ 436629 w 603264"/>
              <a:gd name="connsiteY156" fmla="*/ 574929 h 597336"/>
              <a:gd name="connsiteX157" fmla="*/ 552769 w 603264"/>
              <a:gd name="connsiteY157" fmla="*/ 574929 h 597336"/>
              <a:gd name="connsiteX158" fmla="*/ 588677 w 603264"/>
              <a:gd name="connsiteY158" fmla="*/ 538780 h 597336"/>
              <a:gd name="connsiteX159" fmla="*/ 588677 w 603264"/>
              <a:gd name="connsiteY159" fmla="*/ 377087 h 597336"/>
              <a:gd name="connsiteX160" fmla="*/ 552769 w 603264"/>
              <a:gd name="connsiteY160" fmla="*/ 340937 h 597336"/>
              <a:gd name="connsiteX161" fmla="*/ 436629 w 603264"/>
              <a:gd name="connsiteY161" fmla="*/ 326365 h 597336"/>
              <a:gd name="connsiteX162" fmla="*/ 552769 w 603264"/>
              <a:gd name="connsiteY162" fmla="*/ 326365 h 597336"/>
              <a:gd name="connsiteX163" fmla="*/ 603264 w 603264"/>
              <a:gd name="connsiteY163" fmla="*/ 377087 h 597336"/>
              <a:gd name="connsiteX164" fmla="*/ 603264 w 603264"/>
              <a:gd name="connsiteY164" fmla="*/ 538780 h 597336"/>
              <a:gd name="connsiteX165" fmla="*/ 552769 w 603264"/>
              <a:gd name="connsiteY165" fmla="*/ 589221 h 597336"/>
              <a:gd name="connsiteX166" fmla="*/ 436629 w 603264"/>
              <a:gd name="connsiteY166" fmla="*/ 589221 h 597336"/>
              <a:gd name="connsiteX167" fmla="*/ 386134 w 603264"/>
              <a:gd name="connsiteY167" fmla="*/ 538780 h 597336"/>
              <a:gd name="connsiteX168" fmla="*/ 386134 w 603264"/>
              <a:gd name="connsiteY168" fmla="*/ 377087 h 597336"/>
              <a:gd name="connsiteX169" fmla="*/ 436629 w 603264"/>
              <a:gd name="connsiteY169" fmla="*/ 326365 h 597336"/>
              <a:gd name="connsiteX170" fmla="*/ 279496 w 603264"/>
              <a:gd name="connsiteY170" fmla="*/ 0 h 597336"/>
              <a:gd name="connsiteX171" fmla="*/ 433836 w 603264"/>
              <a:gd name="connsiteY171" fmla="*/ 154097 h 597336"/>
              <a:gd name="connsiteX172" fmla="*/ 348528 w 603264"/>
              <a:gd name="connsiteY172" fmla="*/ 315479 h 597336"/>
              <a:gd name="connsiteX173" fmla="*/ 383044 w 603264"/>
              <a:gd name="connsiteY173" fmla="*/ 326686 h 597336"/>
              <a:gd name="connsiteX174" fmla="*/ 362839 w 603264"/>
              <a:gd name="connsiteY174" fmla="*/ 377117 h 597336"/>
              <a:gd name="connsiteX175" fmla="*/ 362839 w 603264"/>
              <a:gd name="connsiteY175" fmla="*/ 538779 h 597336"/>
              <a:gd name="connsiteX176" fmla="*/ 386411 w 603264"/>
              <a:gd name="connsiteY176" fmla="*/ 592573 h 597336"/>
              <a:gd name="connsiteX177" fmla="*/ 279776 w 603264"/>
              <a:gd name="connsiteY177" fmla="*/ 597336 h 597336"/>
              <a:gd name="connsiteX178" fmla="*/ 357788 w 603264"/>
              <a:gd name="connsiteY178" fmla="*/ 519167 h 597336"/>
              <a:gd name="connsiteX179" fmla="*/ 291843 w 603264"/>
              <a:gd name="connsiteY179" fmla="*/ 360027 h 597336"/>
              <a:gd name="connsiteX180" fmla="*/ 292685 w 603264"/>
              <a:gd name="connsiteY180" fmla="*/ 360027 h 597336"/>
              <a:gd name="connsiteX181" fmla="*/ 318221 w 603264"/>
              <a:gd name="connsiteY181" fmla="*/ 330608 h 597336"/>
              <a:gd name="connsiteX182" fmla="*/ 279496 w 603264"/>
              <a:gd name="connsiteY182" fmla="*/ 337893 h 597336"/>
              <a:gd name="connsiteX183" fmla="*/ 240770 w 603264"/>
              <a:gd name="connsiteY183" fmla="*/ 330608 h 597336"/>
              <a:gd name="connsiteX184" fmla="*/ 266587 w 603264"/>
              <a:gd name="connsiteY184" fmla="*/ 360027 h 597336"/>
              <a:gd name="connsiteX185" fmla="*/ 267149 w 603264"/>
              <a:gd name="connsiteY185" fmla="*/ 360027 h 597336"/>
              <a:gd name="connsiteX186" fmla="*/ 201203 w 603264"/>
              <a:gd name="connsiteY186" fmla="*/ 519167 h 597336"/>
              <a:gd name="connsiteX187" fmla="*/ 279496 w 603264"/>
              <a:gd name="connsiteY187" fmla="*/ 597336 h 597336"/>
              <a:gd name="connsiteX188" fmla="*/ 0 w 603264"/>
              <a:gd name="connsiteY188" fmla="*/ 528413 h 597336"/>
              <a:gd name="connsiteX189" fmla="*/ 210464 w 603264"/>
              <a:gd name="connsiteY189" fmla="*/ 315479 h 597336"/>
              <a:gd name="connsiteX190" fmla="*/ 125156 w 603264"/>
              <a:gd name="connsiteY190" fmla="*/ 154097 h 597336"/>
              <a:gd name="connsiteX191" fmla="*/ 279496 w 603264"/>
              <a:gd name="connsiteY191" fmla="*/ 0 h 597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</a:cxnLst>
            <a:rect l="l" t="t" r="r" b="b"/>
            <a:pathLst>
              <a:path w="603264" h="597336">
                <a:moveTo>
                  <a:pt x="543800" y="537073"/>
                </a:moveTo>
                <a:lnTo>
                  <a:pt x="560056" y="537073"/>
                </a:lnTo>
                <a:cubicBezTo>
                  <a:pt x="563699" y="537073"/>
                  <a:pt x="566782" y="539034"/>
                  <a:pt x="566782" y="541275"/>
                </a:cubicBezTo>
                <a:lnTo>
                  <a:pt x="566782" y="551641"/>
                </a:lnTo>
                <a:cubicBezTo>
                  <a:pt x="566782" y="554162"/>
                  <a:pt x="563699" y="555843"/>
                  <a:pt x="560056" y="555843"/>
                </a:cubicBezTo>
                <a:lnTo>
                  <a:pt x="543800" y="555843"/>
                </a:lnTo>
                <a:cubicBezTo>
                  <a:pt x="539877" y="555843"/>
                  <a:pt x="537074" y="554162"/>
                  <a:pt x="537074" y="551641"/>
                </a:cubicBezTo>
                <a:lnTo>
                  <a:pt x="537074" y="541275"/>
                </a:lnTo>
                <a:cubicBezTo>
                  <a:pt x="537074" y="539034"/>
                  <a:pt x="540157" y="537073"/>
                  <a:pt x="543800" y="537073"/>
                </a:cubicBezTo>
                <a:close/>
                <a:moveTo>
                  <a:pt x="505640" y="537073"/>
                </a:moveTo>
                <a:lnTo>
                  <a:pt x="521935" y="537073"/>
                </a:lnTo>
                <a:cubicBezTo>
                  <a:pt x="525587" y="537073"/>
                  <a:pt x="528677" y="539034"/>
                  <a:pt x="528677" y="541275"/>
                </a:cubicBezTo>
                <a:lnTo>
                  <a:pt x="528677" y="551641"/>
                </a:lnTo>
                <a:cubicBezTo>
                  <a:pt x="528677" y="554162"/>
                  <a:pt x="525587" y="555843"/>
                  <a:pt x="521935" y="555843"/>
                </a:cubicBezTo>
                <a:lnTo>
                  <a:pt x="505640" y="555843"/>
                </a:lnTo>
                <a:cubicBezTo>
                  <a:pt x="501707" y="555843"/>
                  <a:pt x="498898" y="554162"/>
                  <a:pt x="498898" y="551641"/>
                </a:cubicBezTo>
                <a:lnTo>
                  <a:pt x="498898" y="541275"/>
                </a:lnTo>
                <a:cubicBezTo>
                  <a:pt x="498898" y="539034"/>
                  <a:pt x="501707" y="537073"/>
                  <a:pt x="505640" y="537073"/>
                </a:cubicBezTo>
                <a:close/>
                <a:moveTo>
                  <a:pt x="467464" y="537073"/>
                </a:moveTo>
                <a:lnTo>
                  <a:pt x="483759" y="537073"/>
                </a:lnTo>
                <a:cubicBezTo>
                  <a:pt x="487411" y="537073"/>
                  <a:pt x="490501" y="539034"/>
                  <a:pt x="490501" y="541275"/>
                </a:cubicBezTo>
                <a:lnTo>
                  <a:pt x="490501" y="551641"/>
                </a:lnTo>
                <a:cubicBezTo>
                  <a:pt x="490501" y="554162"/>
                  <a:pt x="487411" y="555843"/>
                  <a:pt x="483759" y="555843"/>
                </a:cubicBezTo>
                <a:lnTo>
                  <a:pt x="467464" y="555843"/>
                </a:lnTo>
                <a:cubicBezTo>
                  <a:pt x="463812" y="555843"/>
                  <a:pt x="460722" y="554162"/>
                  <a:pt x="460722" y="551641"/>
                </a:cubicBezTo>
                <a:lnTo>
                  <a:pt x="460722" y="541275"/>
                </a:lnTo>
                <a:cubicBezTo>
                  <a:pt x="460722" y="539034"/>
                  <a:pt x="463812" y="537073"/>
                  <a:pt x="467464" y="537073"/>
                </a:cubicBezTo>
                <a:close/>
                <a:moveTo>
                  <a:pt x="429288" y="537073"/>
                </a:moveTo>
                <a:lnTo>
                  <a:pt x="445583" y="537073"/>
                </a:lnTo>
                <a:cubicBezTo>
                  <a:pt x="449235" y="537073"/>
                  <a:pt x="452325" y="539034"/>
                  <a:pt x="452325" y="541275"/>
                </a:cubicBezTo>
                <a:lnTo>
                  <a:pt x="452325" y="551641"/>
                </a:lnTo>
                <a:cubicBezTo>
                  <a:pt x="452325" y="554162"/>
                  <a:pt x="449235" y="555843"/>
                  <a:pt x="445583" y="555843"/>
                </a:cubicBezTo>
                <a:lnTo>
                  <a:pt x="429288" y="555843"/>
                </a:lnTo>
                <a:cubicBezTo>
                  <a:pt x="425355" y="555843"/>
                  <a:pt x="422546" y="554162"/>
                  <a:pt x="422546" y="551641"/>
                </a:cubicBezTo>
                <a:lnTo>
                  <a:pt x="422546" y="541275"/>
                </a:lnTo>
                <a:cubicBezTo>
                  <a:pt x="422546" y="539034"/>
                  <a:pt x="425355" y="537073"/>
                  <a:pt x="429288" y="537073"/>
                </a:cubicBezTo>
                <a:close/>
                <a:moveTo>
                  <a:pt x="543800" y="513293"/>
                </a:moveTo>
                <a:lnTo>
                  <a:pt x="560056" y="513293"/>
                </a:lnTo>
                <a:cubicBezTo>
                  <a:pt x="563699" y="513293"/>
                  <a:pt x="566782" y="515254"/>
                  <a:pt x="566782" y="517495"/>
                </a:cubicBezTo>
                <a:lnTo>
                  <a:pt x="566782" y="527861"/>
                </a:lnTo>
                <a:cubicBezTo>
                  <a:pt x="566782" y="530102"/>
                  <a:pt x="563699" y="532063"/>
                  <a:pt x="560056" y="532063"/>
                </a:cubicBezTo>
                <a:lnTo>
                  <a:pt x="543800" y="532063"/>
                </a:lnTo>
                <a:cubicBezTo>
                  <a:pt x="540157" y="532063"/>
                  <a:pt x="537074" y="530102"/>
                  <a:pt x="537074" y="527861"/>
                </a:cubicBezTo>
                <a:lnTo>
                  <a:pt x="537074" y="517495"/>
                </a:lnTo>
                <a:cubicBezTo>
                  <a:pt x="537074" y="515254"/>
                  <a:pt x="540157" y="513293"/>
                  <a:pt x="543800" y="513293"/>
                </a:cubicBezTo>
                <a:close/>
                <a:moveTo>
                  <a:pt x="505640" y="513293"/>
                </a:moveTo>
                <a:lnTo>
                  <a:pt x="521935" y="513293"/>
                </a:lnTo>
                <a:cubicBezTo>
                  <a:pt x="525587" y="513293"/>
                  <a:pt x="528677" y="515254"/>
                  <a:pt x="528677" y="517495"/>
                </a:cubicBezTo>
                <a:lnTo>
                  <a:pt x="528677" y="527861"/>
                </a:lnTo>
                <a:cubicBezTo>
                  <a:pt x="528677" y="530102"/>
                  <a:pt x="525587" y="532063"/>
                  <a:pt x="521935" y="532063"/>
                </a:cubicBezTo>
                <a:lnTo>
                  <a:pt x="505640" y="532063"/>
                </a:lnTo>
                <a:cubicBezTo>
                  <a:pt x="501707" y="532063"/>
                  <a:pt x="498898" y="530102"/>
                  <a:pt x="498898" y="527861"/>
                </a:cubicBezTo>
                <a:lnTo>
                  <a:pt x="498898" y="517495"/>
                </a:lnTo>
                <a:cubicBezTo>
                  <a:pt x="498898" y="515254"/>
                  <a:pt x="501707" y="513293"/>
                  <a:pt x="505640" y="513293"/>
                </a:cubicBezTo>
                <a:close/>
                <a:moveTo>
                  <a:pt x="467464" y="513293"/>
                </a:moveTo>
                <a:lnTo>
                  <a:pt x="483759" y="513293"/>
                </a:lnTo>
                <a:cubicBezTo>
                  <a:pt x="487411" y="513293"/>
                  <a:pt x="490501" y="515254"/>
                  <a:pt x="490501" y="517495"/>
                </a:cubicBezTo>
                <a:lnTo>
                  <a:pt x="490501" y="527861"/>
                </a:lnTo>
                <a:cubicBezTo>
                  <a:pt x="490501" y="530102"/>
                  <a:pt x="487411" y="532063"/>
                  <a:pt x="483759" y="532063"/>
                </a:cubicBezTo>
                <a:lnTo>
                  <a:pt x="467464" y="532063"/>
                </a:lnTo>
                <a:cubicBezTo>
                  <a:pt x="463812" y="532063"/>
                  <a:pt x="460722" y="530102"/>
                  <a:pt x="460722" y="527861"/>
                </a:cubicBezTo>
                <a:lnTo>
                  <a:pt x="460722" y="517495"/>
                </a:lnTo>
                <a:cubicBezTo>
                  <a:pt x="460722" y="515254"/>
                  <a:pt x="463812" y="513293"/>
                  <a:pt x="467464" y="513293"/>
                </a:cubicBezTo>
                <a:close/>
                <a:moveTo>
                  <a:pt x="429288" y="513293"/>
                </a:moveTo>
                <a:lnTo>
                  <a:pt x="445583" y="513293"/>
                </a:lnTo>
                <a:cubicBezTo>
                  <a:pt x="449235" y="513293"/>
                  <a:pt x="452325" y="515254"/>
                  <a:pt x="452325" y="517495"/>
                </a:cubicBezTo>
                <a:lnTo>
                  <a:pt x="452325" y="527861"/>
                </a:lnTo>
                <a:cubicBezTo>
                  <a:pt x="452325" y="530102"/>
                  <a:pt x="449235" y="532063"/>
                  <a:pt x="445583" y="532063"/>
                </a:cubicBezTo>
                <a:lnTo>
                  <a:pt x="429288" y="532063"/>
                </a:lnTo>
                <a:cubicBezTo>
                  <a:pt x="425355" y="532063"/>
                  <a:pt x="422546" y="530102"/>
                  <a:pt x="422546" y="527861"/>
                </a:cubicBezTo>
                <a:lnTo>
                  <a:pt x="422546" y="517495"/>
                </a:lnTo>
                <a:cubicBezTo>
                  <a:pt x="422546" y="515254"/>
                  <a:pt x="425355" y="513293"/>
                  <a:pt x="429288" y="513293"/>
                </a:cubicBezTo>
                <a:close/>
                <a:moveTo>
                  <a:pt x="543800" y="489159"/>
                </a:moveTo>
                <a:lnTo>
                  <a:pt x="560056" y="489159"/>
                </a:lnTo>
                <a:cubicBezTo>
                  <a:pt x="563699" y="489159"/>
                  <a:pt x="566782" y="491120"/>
                  <a:pt x="566782" y="493361"/>
                </a:cubicBezTo>
                <a:lnTo>
                  <a:pt x="566782" y="503727"/>
                </a:lnTo>
                <a:cubicBezTo>
                  <a:pt x="566782" y="505968"/>
                  <a:pt x="563699" y="507929"/>
                  <a:pt x="560056" y="507929"/>
                </a:cubicBezTo>
                <a:lnTo>
                  <a:pt x="543800" y="507929"/>
                </a:lnTo>
                <a:cubicBezTo>
                  <a:pt x="540157" y="507929"/>
                  <a:pt x="537074" y="505968"/>
                  <a:pt x="537074" y="503727"/>
                </a:cubicBezTo>
                <a:lnTo>
                  <a:pt x="537074" y="493361"/>
                </a:lnTo>
                <a:cubicBezTo>
                  <a:pt x="537074" y="491120"/>
                  <a:pt x="540157" y="489159"/>
                  <a:pt x="543800" y="489159"/>
                </a:cubicBezTo>
                <a:close/>
                <a:moveTo>
                  <a:pt x="505640" y="489159"/>
                </a:moveTo>
                <a:lnTo>
                  <a:pt x="521935" y="489159"/>
                </a:lnTo>
                <a:cubicBezTo>
                  <a:pt x="525587" y="489159"/>
                  <a:pt x="528677" y="491120"/>
                  <a:pt x="528677" y="493361"/>
                </a:cubicBezTo>
                <a:lnTo>
                  <a:pt x="528677" y="503727"/>
                </a:lnTo>
                <a:cubicBezTo>
                  <a:pt x="528677" y="505968"/>
                  <a:pt x="525587" y="507929"/>
                  <a:pt x="521935" y="507929"/>
                </a:cubicBezTo>
                <a:lnTo>
                  <a:pt x="505640" y="507929"/>
                </a:lnTo>
                <a:cubicBezTo>
                  <a:pt x="501707" y="507929"/>
                  <a:pt x="498898" y="505968"/>
                  <a:pt x="498898" y="503727"/>
                </a:cubicBezTo>
                <a:lnTo>
                  <a:pt x="498898" y="493361"/>
                </a:lnTo>
                <a:cubicBezTo>
                  <a:pt x="498898" y="491120"/>
                  <a:pt x="501707" y="489159"/>
                  <a:pt x="505640" y="489159"/>
                </a:cubicBezTo>
                <a:close/>
                <a:moveTo>
                  <a:pt x="467464" y="489159"/>
                </a:moveTo>
                <a:lnTo>
                  <a:pt x="483759" y="489159"/>
                </a:lnTo>
                <a:cubicBezTo>
                  <a:pt x="487692" y="489159"/>
                  <a:pt x="490501" y="491120"/>
                  <a:pt x="490501" y="493361"/>
                </a:cubicBezTo>
                <a:lnTo>
                  <a:pt x="490501" y="503727"/>
                </a:lnTo>
                <a:cubicBezTo>
                  <a:pt x="490501" y="505968"/>
                  <a:pt x="487692" y="507929"/>
                  <a:pt x="483759" y="507929"/>
                </a:cubicBezTo>
                <a:lnTo>
                  <a:pt x="467464" y="507929"/>
                </a:lnTo>
                <a:cubicBezTo>
                  <a:pt x="463812" y="507929"/>
                  <a:pt x="460722" y="505968"/>
                  <a:pt x="460722" y="503727"/>
                </a:cubicBezTo>
                <a:lnTo>
                  <a:pt x="460722" y="493361"/>
                </a:lnTo>
                <a:cubicBezTo>
                  <a:pt x="460722" y="491120"/>
                  <a:pt x="463812" y="489159"/>
                  <a:pt x="467464" y="489159"/>
                </a:cubicBezTo>
                <a:close/>
                <a:moveTo>
                  <a:pt x="429288" y="489159"/>
                </a:moveTo>
                <a:lnTo>
                  <a:pt x="445583" y="489159"/>
                </a:lnTo>
                <a:cubicBezTo>
                  <a:pt x="449235" y="489159"/>
                  <a:pt x="452325" y="491120"/>
                  <a:pt x="452325" y="493361"/>
                </a:cubicBezTo>
                <a:lnTo>
                  <a:pt x="452325" y="503727"/>
                </a:lnTo>
                <a:cubicBezTo>
                  <a:pt x="452325" y="505968"/>
                  <a:pt x="449235" y="507929"/>
                  <a:pt x="445583" y="507929"/>
                </a:cubicBezTo>
                <a:lnTo>
                  <a:pt x="429288" y="507929"/>
                </a:lnTo>
                <a:cubicBezTo>
                  <a:pt x="425636" y="507929"/>
                  <a:pt x="422546" y="505968"/>
                  <a:pt x="422546" y="503727"/>
                </a:cubicBezTo>
                <a:lnTo>
                  <a:pt x="422546" y="493361"/>
                </a:lnTo>
                <a:cubicBezTo>
                  <a:pt x="422546" y="491120"/>
                  <a:pt x="425636" y="489159"/>
                  <a:pt x="429288" y="489159"/>
                </a:cubicBezTo>
                <a:close/>
                <a:moveTo>
                  <a:pt x="543800" y="455852"/>
                </a:moveTo>
                <a:lnTo>
                  <a:pt x="560056" y="455852"/>
                </a:lnTo>
                <a:cubicBezTo>
                  <a:pt x="563699" y="455852"/>
                  <a:pt x="566782" y="457813"/>
                  <a:pt x="566782" y="460335"/>
                </a:cubicBezTo>
                <a:lnTo>
                  <a:pt x="566782" y="470422"/>
                </a:lnTo>
                <a:cubicBezTo>
                  <a:pt x="566782" y="472944"/>
                  <a:pt x="563699" y="474905"/>
                  <a:pt x="560056" y="474905"/>
                </a:cubicBezTo>
                <a:lnTo>
                  <a:pt x="543800" y="474905"/>
                </a:lnTo>
                <a:cubicBezTo>
                  <a:pt x="539877" y="474905"/>
                  <a:pt x="537074" y="472944"/>
                  <a:pt x="537074" y="470422"/>
                </a:cubicBezTo>
                <a:lnTo>
                  <a:pt x="537074" y="460335"/>
                </a:lnTo>
                <a:cubicBezTo>
                  <a:pt x="537074" y="457813"/>
                  <a:pt x="540157" y="455852"/>
                  <a:pt x="543800" y="455852"/>
                </a:cubicBezTo>
                <a:close/>
                <a:moveTo>
                  <a:pt x="505640" y="455852"/>
                </a:moveTo>
                <a:lnTo>
                  <a:pt x="521935" y="455852"/>
                </a:lnTo>
                <a:cubicBezTo>
                  <a:pt x="525587" y="455852"/>
                  <a:pt x="528677" y="457813"/>
                  <a:pt x="528677" y="460335"/>
                </a:cubicBezTo>
                <a:lnTo>
                  <a:pt x="528677" y="470422"/>
                </a:lnTo>
                <a:cubicBezTo>
                  <a:pt x="528677" y="472944"/>
                  <a:pt x="525587" y="474905"/>
                  <a:pt x="521935" y="474905"/>
                </a:cubicBezTo>
                <a:lnTo>
                  <a:pt x="505640" y="474905"/>
                </a:lnTo>
                <a:cubicBezTo>
                  <a:pt x="501707" y="474905"/>
                  <a:pt x="498898" y="472944"/>
                  <a:pt x="498898" y="470422"/>
                </a:cubicBezTo>
                <a:lnTo>
                  <a:pt x="498898" y="460335"/>
                </a:lnTo>
                <a:cubicBezTo>
                  <a:pt x="498898" y="457813"/>
                  <a:pt x="501707" y="455852"/>
                  <a:pt x="505640" y="455852"/>
                </a:cubicBezTo>
                <a:close/>
                <a:moveTo>
                  <a:pt x="467464" y="455852"/>
                </a:moveTo>
                <a:lnTo>
                  <a:pt x="483759" y="455852"/>
                </a:lnTo>
                <a:cubicBezTo>
                  <a:pt x="487411" y="455852"/>
                  <a:pt x="490501" y="457813"/>
                  <a:pt x="490501" y="460335"/>
                </a:cubicBezTo>
                <a:lnTo>
                  <a:pt x="490501" y="470422"/>
                </a:lnTo>
                <a:cubicBezTo>
                  <a:pt x="490501" y="472944"/>
                  <a:pt x="487411" y="474905"/>
                  <a:pt x="483759" y="474905"/>
                </a:cubicBezTo>
                <a:lnTo>
                  <a:pt x="467464" y="474905"/>
                </a:lnTo>
                <a:cubicBezTo>
                  <a:pt x="463531" y="474905"/>
                  <a:pt x="460722" y="472944"/>
                  <a:pt x="460722" y="470422"/>
                </a:cubicBezTo>
                <a:lnTo>
                  <a:pt x="460722" y="460335"/>
                </a:lnTo>
                <a:cubicBezTo>
                  <a:pt x="460722" y="457813"/>
                  <a:pt x="463531" y="455852"/>
                  <a:pt x="467464" y="455852"/>
                </a:cubicBezTo>
                <a:close/>
                <a:moveTo>
                  <a:pt x="429288" y="455852"/>
                </a:moveTo>
                <a:lnTo>
                  <a:pt x="445583" y="455852"/>
                </a:lnTo>
                <a:cubicBezTo>
                  <a:pt x="449235" y="455852"/>
                  <a:pt x="452325" y="457813"/>
                  <a:pt x="452325" y="460335"/>
                </a:cubicBezTo>
                <a:lnTo>
                  <a:pt x="452325" y="470422"/>
                </a:lnTo>
                <a:cubicBezTo>
                  <a:pt x="452325" y="472944"/>
                  <a:pt x="449235" y="474905"/>
                  <a:pt x="445583" y="474905"/>
                </a:cubicBezTo>
                <a:lnTo>
                  <a:pt x="429288" y="474905"/>
                </a:lnTo>
                <a:cubicBezTo>
                  <a:pt x="425355" y="474905"/>
                  <a:pt x="422546" y="472944"/>
                  <a:pt x="422546" y="470422"/>
                </a:cubicBezTo>
                <a:lnTo>
                  <a:pt x="422546" y="460335"/>
                </a:lnTo>
                <a:cubicBezTo>
                  <a:pt x="422546" y="457813"/>
                  <a:pt x="425355" y="455852"/>
                  <a:pt x="429288" y="455852"/>
                </a:cubicBezTo>
                <a:close/>
                <a:moveTo>
                  <a:pt x="433538" y="368140"/>
                </a:moveTo>
                <a:lnTo>
                  <a:pt x="555862" y="368140"/>
                </a:lnTo>
                <a:cubicBezTo>
                  <a:pt x="563718" y="368140"/>
                  <a:pt x="570451" y="374024"/>
                  <a:pt x="570451" y="381310"/>
                </a:cubicBezTo>
                <a:lnTo>
                  <a:pt x="570451" y="412973"/>
                </a:lnTo>
                <a:cubicBezTo>
                  <a:pt x="570451" y="419978"/>
                  <a:pt x="563718" y="425862"/>
                  <a:pt x="555862" y="425862"/>
                </a:cubicBezTo>
                <a:lnTo>
                  <a:pt x="433538" y="425862"/>
                </a:lnTo>
                <a:cubicBezTo>
                  <a:pt x="425682" y="425862"/>
                  <a:pt x="419229" y="419978"/>
                  <a:pt x="419229" y="412973"/>
                </a:cubicBezTo>
                <a:lnTo>
                  <a:pt x="419229" y="381310"/>
                </a:lnTo>
                <a:cubicBezTo>
                  <a:pt x="419229" y="374024"/>
                  <a:pt x="425682" y="368140"/>
                  <a:pt x="433538" y="368140"/>
                </a:cubicBezTo>
                <a:close/>
                <a:moveTo>
                  <a:pt x="436629" y="340937"/>
                </a:moveTo>
                <a:cubicBezTo>
                  <a:pt x="416712" y="340937"/>
                  <a:pt x="400721" y="357190"/>
                  <a:pt x="400721" y="377087"/>
                </a:cubicBezTo>
                <a:lnTo>
                  <a:pt x="400721" y="538780"/>
                </a:lnTo>
                <a:cubicBezTo>
                  <a:pt x="400721" y="558676"/>
                  <a:pt x="416712" y="574929"/>
                  <a:pt x="436629" y="574929"/>
                </a:cubicBezTo>
                <a:lnTo>
                  <a:pt x="552769" y="574929"/>
                </a:lnTo>
                <a:cubicBezTo>
                  <a:pt x="572686" y="574929"/>
                  <a:pt x="588677" y="558676"/>
                  <a:pt x="588677" y="538780"/>
                </a:cubicBezTo>
                <a:lnTo>
                  <a:pt x="588677" y="377087"/>
                </a:lnTo>
                <a:cubicBezTo>
                  <a:pt x="588677" y="357190"/>
                  <a:pt x="572686" y="340937"/>
                  <a:pt x="552769" y="340937"/>
                </a:cubicBezTo>
                <a:close/>
                <a:moveTo>
                  <a:pt x="436629" y="326365"/>
                </a:moveTo>
                <a:lnTo>
                  <a:pt x="552769" y="326365"/>
                </a:lnTo>
                <a:cubicBezTo>
                  <a:pt x="580541" y="326365"/>
                  <a:pt x="603264" y="349064"/>
                  <a:pt x="603264" y="377087"/>
                </a:cubicBezTo>
                <a:lnTo>
                  <a:pt x="603264" y="538780"/>
                </a:lnTo>
                <a:cubicBezTo>
                  <a:pt x="603264" y="566803"/>
                  <a:pt x="580541" y="589221"/>
                  <a:pt x="552769" y="589221"/>
                </a:cubicBezTo>
                <a:lnTo>
                  <a:pt x="436629" y="589221"/>
                </a:lnTo>
                <a:cubicBezTo>
                  <a:pt x="408857" y="589221"/>
                  <a:pt x="386134" y="566803"/>
                  <a:pt x="386134" y="538780"/>
                </a:cubicBezTo>
                <a:lnTo>
                  <a:pt x="386134" y="377087"/>
                </a:lnTo>
                <a:cubicBezTo>
                  <a:pt x="386134" y="349064"/>
                  <a:pt x="408857" y="326365"/>
                  <a:pt x="436629" y="326365"/>
                </a:cubicBezTo>
                <a:close/>
                <a:moveTo>
                  <a:pt x="279496" y="0"/>
                </a:moveTo>
                <a:cubicBezTo>
                  <a:pt x="364804" y="0"/>
                  <a:pt x="433836" y="68923"/>
                  <a:pt x="433836" y="154097"/>
                </a:cubicBezTo>
                <a:cubicBezTo>
                  <a:pt x="433836" y="214335"/>
                  <a:pt x="399039" y="281297"/>
                  <a:pt x="348528" y="315479"/>
                </a:cubicBezTo>
                <a:cubicBezTo>
                  <a:pt x="360314" y="318280"/>
                  <a:pt x="371819" y="322203"/>
                  <a:pt x="383044" y="326686"/>
                </a:cubicBezTo>
                <a:cubicBezTo>
                  <a:pt x="370697" y="339854"/>
                  <a:pt x="362839" y="357505"/>
                  <a:pt x="362839" y="377117"/>
                </a:cubicBezTo>
                <a:lnTo>
                  <a:pt x="362839" y="538779"/>
                </a:lnTo>
                <a:cubicBezTo>
                  <a:pt x="362839" y="560073"/>
                  <a:pt x="372100" y="579125"/>
                  <a:pt x="386411" y="592573"/>
                </a:cubicBezTo>
                <a:cubicBezTo>
                  <a:pt x="352457" y="595655"/>
                  <a:pt x="315976" y="597336"/>
                  <a:pt x="279776" y="597336"/>
                </a:cubicBezTo>
                <a:lnTo>
                  <a:pt x="357788" y="519167"/>
                </a:lnTo>
                <a:lnTo>
                  <a:pt x="291843" y="360027"/>
                </a:lnTo>
                <a:lnTo>
                  <a:pt x="292685" y="360027"/>
                </a:lnTo>
                <a:lnTo>
                  <a:pt x="318221" y="330608"/>
                </a:lnTo>
                <a:cubicBezTo>
                  <a:pt x="305874" y="335091"/>
                  <a:pt x="292966" y="337893"/>
                  <a:pt x="279496" y="337893"/>
                </a:cubicBezTo>
                <a:cubicBezTo>
                  <a:pt x="266307" y="337893"/>
                  <a:pt x="253398" y="335091"/>
                  <a:pt x="240770" y="330608"/>
                </a:cubicBezTo>
                <a:lnTo>
                  <a:pt x="266587" y="360027"/>
                </a:lnTo>
                <a:lnTo>
                  <a:pt x="267149" y="360027"/>
                </a:lnTo>
                <a:lnTo>
                  <a:pt x="201203" y="519167"/>
                </a:lnTo>
                <a:lnTo>
                  <a:pt x="279496" y="597336"/>
                </a:lnTo>
                <a:cubicBezTo>
                  <a:pt x="139748" y="597336"/>
                  <a:pt x="0" y="574362"/>
                  <a:pt x="0" y="528413"/>
                </a:cubicBezTo>
                <a:cubicBezTo>
                  <a:pt x="0" y="450804"/>
                  <a:pt x="89517" y="346018"/>
                  <a:pt x="210464" y="315479"/>
                </a:cubicBezTo>
                <a:cubicBezTo>
                  <a:pt x="159952" y="281297"/>
                  <a:pt x="125156" y="214335"/>
                  <a:pt x="125156" y="154097"/>
                </a:cubicBezTo>
                <a:cubicBezTo>
                  <a:pt x="125156" y="68923"/>
                  <a:pt x="194188" y="0"/>
                  <a:pt x="27949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" name="六边形 11">
            <a:extLst>
              <a:ext uri="{FF2B5EF4-FFF2-40B4-BE49-F238E27FC236}">
                <a16:creationId xmlns="" xmlns:a16="http://schemas.microsoft.com/office/drawing/2014/main" id="{57268D94-7953-1745-92E6-92311B761EF9}"/>
              </a:ext>
            </a:extLst>
          </p:cNvPr>
          <p:cNvSpPr/>
          <p:nvPr/>
        </p:nvSpPr>
        <p:spPr>
          <a:xfrm rot="5400000">
            <a:off x="9967171" y="2334005"/>
            <a:ext cx="900410" cy="776214"/>
          </a:xfrm>
          <a:prstGeom prst="hexagon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Oval 13">
            <a:extLst>
              <a:ext uri="{FF2B5EF4-FFF2-40B4-BE49-F238E27FC236}">
                <a16:creationId xmlns="" xmlns:a16="http://schemas.microsoft.com/office/drawing/2014/main" id="{AFF26E36-863F-C945-8BD6-C286434EBBF6}"/>
              </a:ext>
            </a:extLst>
          </p:cNvPr>
          <p:cNvSpPr/>
          <p:nvPr/>
        </p:nvSpPr>
        <p:spPr>
          <a:xfrm>
            <a:off x="10226259" y="2541022"/>
            <a:ext cx="382235" cy="362178"/>
          </a:xfrm>
          <a:custGeom>
            <a:avLst/>
            <a:gdLst>
              <a:gd name="T0" fmla="*/ 736 w 801"/>
              <a:gd name="T1" fmla="*/ 555 h 760"/>
              <a:gd name="T2" fmla="*/ 800 w 801"/>
              <a:gd name="T3" fmla="*/ 360 h 760"/>
              <a:gd name="T4" fmla="*/ 400 w 801"/>
              <a:gd name="T5" fmla="*/ 0 h 760"/>
              <a:gd name="T6" fmla="*/ 0 w 801"/>
              <a:gd name="T7" fmla="*/ 360 h 760"/>
              <a:gd name="T8" fmla="*/ 400 w 801"/>
              <a:gd name="T9" fmla="*/ 720 h 760"/>
              <a:gd name="T10" fmla="*/ 563 w 801"/>
              <a:gd name="T11" fmla="*/ 689 h 760"/>
              <a:gd name="T12" fmla="*/ 785 w 801"/>
              <a:gd name="T13" fmla="*/ 760 h 760"/>
              <a:gd name="T14" fmla="*/ 787 w 801"/>
              <a:gd name="T15" fmla="*/ 760 h 760"/>
              <a:gd name="T16" fmla="*/ 799 w 801"/>
              <a:gd name="T17" fmla="*/ 753 h 760"/>
              <a:gd name="T18" fmla="*/ 796 w 801"/>
              <a:gd name="T19" fmla="*/ 737 h 760"/>
              <a:gd name="T20" fmla="*/ 736 w 801"/>
              <a:gd name="T21" fmla="*/ 555 h 760"/>
              <a:gd name="T22" fmla="*/ 213 w 801"/>
              <a:gd name="T23" fmla="*/ 240 h 760"/>
              <a:gd name="T24" fmla="*/ 413 w 801"/>
              <a:gd name="T25" fmla="*/ 240 h 760"/>
              <a:gd name="T26" fmla="*/ 427 w 801"/>
              <a:gd name="T27" fmla="*/ 254 h 760"/>
              <a:gd name="T28" fmla="*/ 413 w 801"/>
              <a:gd name="T29" fmla="*/ 267 h 760"/>
              <a:gd name="T30" fmla="*/ 213 w 801"/>
              <a:gd name="T31" fmla="*/ 267 h 760"/>
              <a:gd name="T32" fmla="*/ 200 w 801"/>
              <a:gd name="T33" fmla="*/ 254 h 760"/>
              <a:gd name="T34" fmla="*/ 213 w 801"/>
              <a:gd name="T35" fmla="*/ 240 h 760"/>
              <a:gd name="T36" fmla="*/ 587 w 801"/>
              <a:gd name="T37" fmla="*/ 480 h 760"/>
              <a:gd name="T38" fmla="*/ 213 w 801"/>
              <a:gd name="T39" fmla="*/ 480 h 760"/>
              <a:gd name="T40" fmla="*/ 200 w 801"/>
              <a:gd name="T41" fmla="*/ 467 h 760"/>
              <a:gd name="T42" fmla="*/ 213 w 801"/>
              <a:gd name="T43" fmla="*/ 454 h 760"/>
              <a:gd name="T44" fmla="*/ 587 w 801"/>
              <a:gd name="T45" fmla="*/ 454 h 760"/>
              <a:gd name="T46" fmla="*/ 600 w 801"/>
              <a:gd name="T47" fmla="*/ 467 h 760"/>
              <a:gd name="T48" fmla="*/ 587 w 801"/>
              <a:gd name="T49" fmla="*/ 480 h 760"/>
              <a:gd name="T50" fmla="*/ 587 w 801"/>
              <a:gd name="T51" fmla="*/ 374 h 760"/>
              <a:gd name="T52" fmla="*/ 213 w 801"/>
              <a:gd name="T53" fmla="*/ 374 h 760"/>
              <a:gd name="T54" fmla="*/ 200 w 801"/>
              <a:gd name="T55" fmla="*/ 360 h 760"/>
              <a:gd name="T56" fmla="*/ 213 w 801"/>
              <a:gd name="T57" fmla="*/ 347 h 760"/>
              <a:gd name="T58" fmla="*/ 587 w 801"/>
              <a:gd name="T59" fmla="*/ 347 h 760"/>
              <a:gd name="T60" fmla="*/ 600 w 801"/>
              <a:gd name="T61" fmla="*/ 360 h 760"/>
              <a:gd name="T62" fmla="*/ 587 w 801"/>
              <a:gd name="T63" fmla="*/ 374 h 7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01" h="760">
                <a:moveTo>
                  <a:pt x="736" y="555"/>
                </a:moveTo>
                <a:cubicBezTo>
                  <a:pt x="778" y="497"/>
                  <a:pt x="800" y="429"/>
                  <a:pt x="800" y="360"/>
                </a:cubicBezTo>
                <a:cubicBezTo>
                  <a:pt x="800" y="161"/>
                  <a:pt x="621" y="0"/>
                  <a:pt x="400" y="0"/>
                </a:cubicBezTo>
                <a:cubicBezTo>
                  <a:pt x="179" y="0"/>
                  <a:pt x="0" y="161"/>
                  <a:pt x="0" y="360"/>
                </a:cubicBezTo>
                <a:cubicBezTo>
                  <a:pt x="0" y="559"/>
                  <a:pt x="179" y="720"/>
                  <a:pt x="400" y="720"/>
                </a:cubicBezTo>
                <a:cubicBezTo>
                  <a:pt x="457" y="720"/>
                  <a:pt x="512" y="709"/>
                  <a:pt x="563" y="689"/>
                </a:cubicBezTo>
                <a:cubicBezTo>
                  <a:pt x="654" y="741"/>
                  <a:pt x="779" y="759"/>
                  <a:pt x="785" y="760"/>
                </a:cubicBezTo>
                <a:cubicBezTo>
                  <a:pt x="785" y="760"/>
                  <a:pt x="786" y="760"/>
                  <a:pt x="787" y="760"/>
                </a:cubicBezTo>
                <a:cubicBezTo>
                  <a:pt x="792" y="760"/>
                  <a:pt x="796" y="757"/>
                  <a:pt x="799" y="753"/>
                </a:cubicBezTo>
                <a:cubicBezTo>
                  <a:pt x="801" y="747"/>
                  <a:pt x="800" y="741"/>
                  <a:pt x="796" y="737"/>
                </a:cubicBezTo>
                <a:cubicBezTo>
                  <a:pt x="765" y="707"/>
                  <a:pt x="744" y="642"/>
                  <a:pt x="736" y="555"/>
                </a:cubicBezTo>
                <a:close/>
                <a:moveTo>
                  <a:pt x="213" y="240"/>
                </a:moveTo>
                <a:lnTo>
                  <a:pt x="413" y="240"/>
                </a:lnTo>
                <a:cubicBezTo>
                  <a:pt x="421" y="240"/>
                  <a:pt x="427" y="246"/>
                  <a:pt x="427" y="254"/>
                </a:cubicBezTo>
                <a:cubicBezTo>
                  <a:pt x="427" y="261"/>
                  <a:pt x="421" y="267"/>
                  <a:pt x="413" y="267"/>
                </a:cubicBezTo>
                <a:lnTo>
                  <a:pt x="213" y="267"/>
                </a:lnTo>
                <a:cubicBezTo>
                  <a:pt x="206" y="267"/>
                  <a:pt x="200" y="261"/>
                  <a:pt x="200" y="254"/>
                </a:cubicBezTo>
                <a:cubicBezTo>
                  <a:pt x="200" y="246"/>
                  <a:pt x="206" y="240"/>
                  <a:pt x="213" y="240"/>
                </a:cubicBezTo>
                <a:close/>
                <a:moveTo>
                  <a:pt x="587" y="480"/>
                </a:moveTo>
                <a:lnTo>
                  <a:pt x="213" y="480"/>
                </a:lnTo>
                <a:cubicBezTo>
                  <a:pt x="206" y="480"/>
                  <a:pt x="200" y="474"/>
                  <a:pt x="200" y="467"/>
                </a:cubicBezTo>
                <a:cubicBezTo>
                  <a:pt x="200" y="460"/>
                  <a:pt x="206" y="454"/>
                  <a:pt x="213" y="454"/>
                </a:cubicBezTo>
                <a:lnTo>
                  <a:pt x="587" y="454"/>
                </a:lnTo>
                <a:cubicBezTo>
                  <a:pt x="594" y="454"/>
                  <a:pt x="600" y="460"/>
                  <a:pt x="600" y="467"/>
                </a:cubicBezTo>
                <a:cubicBezTo>
                  <a:pt x="600" y="474"/>
                  <a:pt x="594" y="480"/>
                  <a:pt x="587" y="480"/>
                </a:cubicBezTo>
                <a:close/>
                <a:moveTo>
                  <a:pt x="587" y="374"/>
                </a:moveTo>
                <a:lnTo>
                  <a:pt x="213" y="374"/>
                </a:lnTo>
                <a:cubicBezTo>
                  <a:pt x="206" y="374"/>
                  <a:pt x="200" y="368"/>
                  <a:pt x="200" y="360"/>
                </a:cubicBezTo>
                <a:cubicBezTo>
                  <a:pt x="200" y="353"/>
                  <a:pt x="206" y="347"/>
                  <a:pt x="213" y="347"/>
                </a:cubicBezTo>
                <a:lnTo>
                  <a:pt x="587" y="347"/>
                </a:lnTo>
                <a:cubicBezTo>
                  <a:pt x="594" y="347"/>
                  <a:pt x="600" y="353"/>
                  <a:pt x="600" y="360"/>
                </a:cubicBezTo>
                <a:cubicBezTo>
                  <a:pt x="600" y="368"/>
                  <a:pt x="594" y="374"/>
                  <a:pt x="587" y="37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4" name="六边形 13">
            <a:extLst>
              <a:ext uri="{FF2B5EF4-FFF2-40B4-BE49-F238E27FC236}">
                <a16:creationId xmlns="" xmlns:a16="http://schemas.microsoft.com/office/drawing/2014/main" id="{3256D98F-922C-104D-8E75-BDCD5D4F1C12}"/>
              </a:ext>
            </a:extLst>
          </p:cNvPr>
          <p:cNvSpPr/>
          <p:nvPr/>
        </p:nvSpPr>
        <p:spPr>
          <a:xfrm rot="5400000">
            <a:off x="9967171" y="4226305"/>
            <a:ext cx="900410" cy="776214"/>
          </a:xfrm>
          <a:prstGeom prst="hexagon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Oval 16">
            <a:extLst>
              <a:ext uri="{FF2B5EF4-FFF2-40B4-BE49-F238E27FC236}">
                <a16:creationId xmlns="" xmlns:a16="http://schemas.microsoft.com/office/drawing/2014/main" id="{44F1127A-E748-DA44-AD57-2BD19E240569}"/>
              </a:ext>
            </a:extLst>
          </p:cNvPr>
          <p:cNvSpPr/>
          <p:nvPr/>
        </p:nvSpPr>
        <p:spPr>
          <a:xfrm>
            <a:off x="10226259" y="4469235"/>
            <a:ext cx="382235" cy="290353"/>
          </a:xfrm>
          <a:custGeom>
            <a:avLst/>
            <a:gdLst>
              <a:gd name="T0" fmla="*/ 2664 w 2711"/>
              <a:gd name="T1" fmla="*/ 1581 h 2062"/>
              <a:gd name="T2" fmla="*/ 909 w 2711"/>
              <a:gd name="T3" fmla="*/ 1581 h 2062"/>
              <a:gd name="T4" fmla="*/ 861 w 2711"/>
              <a:gd name="T5" fmla="*/ 1534 h 2062"/>
              <a:gd name="T6" fmla="*/ 861 w 2711"/>
              <a:gd name="T7" fmla="*/ 434 h 2062"/>
              <a:gd name="T8" fmla="*/ 909 w 2711"/>
              <a:gd name="T9" fmla="*/ 386 h 2062"/>
              <a:gd name="T10" fmla="*/ 2664 w 2711"/>
              <a:gd name="T11" fmla="*/ 386 h 2062"/>
              <a:gd name="T12" fmla="*/ 2711 w 2711"/>
              <a:gd name="T13" fmla="*/ 434 h 2062"/>
              <a:gd name="T14" fmla="*/ 2711 w 2711"/>
              <a:gd name="T15" fmla="*/ 1534 h 2062"/>
              <a:gd name="T16" fmla="*/ 2664 w 2711"/>
              <a:gd name="T17" fmla="*/ 1581 h 2062"/>
              <a:gd name="T18" fmla="*/ 2177 w 2711"/>
              <a:gd name="T19" fmla="*/ 1928 h 2062"/>
              <a:gd name="T20" fmla="*/ 2000 w 2711"/>
              <a:gd name="T21" fmla="*/ 1928 h 2062"/>
              <a:gd name="T22" fmla="*/ 2000 w 2711"/>
              <a:gd name="T23" fmla="*/ 1715 h 2062"/>
              <a:gd name="T24" fmla="*/ 1573 w 2711"/>
              <a:gd name="T25" fmla="*/ 1715 h 2062"/>
              <a:gd name="T26" fmla="*/ 1573 w 2711"/>
              <a:gd name="T27" fmla="*/ 1928 h 2062"/>
              <a:gd name="T28" fmla="*/ 1395 w 2711"/>
              <a:gd name="T29" fmla="*/ 1928 h 2062"/>
              <a:gd name="T30" fmla="*/ 1329 w 2711"/>
              <a:gd name="T31" fmla="*/ 1995 h 2062"/>
              <a:gd name="T32" fmla="*/ 1395 w 2711"/>
              <a:gd name="T33" fmla="*/ 2062 h 2062"/>
              <a:gd name="T34" fmla="*/ 1640 w 2711"/>
              <a:gd name="T35" fmla="*/ 2062 h 2062"/>
              <a:gd name="T36" fmla="*/ 1933 w 2711"/>
              <a:gd name="T37" fmla="*/ 2062 h 2062"/>
              <a:gd name="T38" fmla="*/ 2177 w 2711"/>
              <a:gd name="T39" fmla="*/ 2062 h 2062"/>
              <a:gd name="T40" fmla="*/ 2244 w 2711"/>
              <a:gd name="T41" fmla="*/ 1995 h 2062"/>
              <a:gd name="T42" fmla="*/ 2177 w 2711"/>
              <a:gd name="T43" fmla="*/ 1928 h 2062"/>
              <a:gd name="T44" fmla="*/ 1065 w 2711"/>
              <a:gd name="T45" fmla="*/ 253 h 2062"/>
              <a:gd name="T46" fmla="*/ 909 w 2711"/>
              <a:gd name="T47" fmla="*/ 253 h 2062"/>
              <a:gd name="T48" fmla="*/ 880 w 2711"/>
              <a:gd name="T49" fmla="*/ 255 h 2062"/>
              <a:gd name="T50" fmla="*/ 863 w 2711"/>
              <a:gd name="T51" fmla="*/ 253 h 2062"/>
              <a:gd name="T52" fmla="*/ 201 w 2711"/>
              <a:gd name="T53" fmla="*/ 253 h 2062"/>
              <a:gd name="T54" fmla="*/ 135 w 2711"/>
              <a:gd name="T55" fmla="*/ 320 h 2062"/>
              <a:gd name="T56" fmla="*/ 201 w 2711"/>
              <a:gd name="T57" fmla="*/ 386 h 2062"/>
              <a:gd name="T58" fmla="*/ 735 w 2711"/>
              <a:gd name="T59" fmla="*/ 386 h 2062"/>
              <a:gd name="T60" fmla="*/ 728 w 2711"/>
              <a:gd name="T61" fmla="*/ 434 h 2062"/>
              <a:gd name="T62" fmla="*/ 728 w 2711"/>
              <a:gd name="T63" fmla="*/ 558 h 2062"/>
              <a:gd name="T64" fmla="*/ 201 w 2711"/>
              <a:gd name="T65" fmla="*/ 558 h 2062"/>
              <a:gd name="T66" fmla="*/ 135 w 2711"/>
              <a:gd name="T67" fmla="*/ 624 h 2062"/>
              <a:gd name="T68" fmla="*/ 201 w 2711"/>
              <a:gd name="T69" fmla="*/ 691 h 2062"/>
              <a:gd name="T70" fmla="*/ 728 w 2711"/>
              <a:gd name="T71" fmla="*/ 691 h 2062"/>
              <a:gd name="T72" fmla="*/ 728 w 2711"/>
              <a:gd name="T73" fmla="*/ 863 h 2062"/>
              <a:gd name="T74" fmla="*/ 201 w 2711"/>
              <a:gd name="T75" fmla="*/ 863 h 2062"/>
              <a:gd name="T76" fmla="*/ 135 w 2711"/>
              <a:gd name="T77" fmla="*/ 929 h 2062"/>
              <a:gd name="T78" fmla="*/ 201 w 2711"/>
              <a:gd name="T79" fmla="*/ 996 h 2062"/>
              <a:gd name="T80" fmla="*/ 728 w 2711"/>
              <a:gd name="T81" fmla="*/ 996 h 2062"/>
              <a:gd name="T82" fmla="*/ 728 w 2711"/>
              <a:gd name="T83" fmla="*/ 1534 h 2062"/>
              <a:gd name="T84" fmla="*/ 909 w 2711"/>
              <a:gd name="T85" fmla="*/ 1715 h 2062"/>
              <a:gd name="T86" fmla="*/ 1065 w 2711"/>
              <a:gd name="T87" fmla="*/ 1715 h 2062"/>
              <a:gd name="T88" fmla="*/ 1065 w 2711"/>
              <a:gd name="T89" fmla="*/ 1995 h 2062"/>
              <a:gd name="T90" fmla="*/ 998 w 2711"/>
              <a:gd name="T91" fmla="*/ 2062 h 2062"/>
              <a:gd name="T92" fmla="*/ 67 w 2711"/>
              <a:gd name="T93" fmla="*/ 2062 h 2062"/>
              <a:gd name="T94" fmla="*/ 0 w 2711"/>
              <a:gd name="T95" fmla="*/ 1995 h 2062"/>
              <a:gd name="T96" fmla="*/ 0 w 2711"/>
              <a:gd name="T97" fmla="*/ 66 h 2062"/>
              <a:gd name="T98" fmla="*/ 67 w 2711"/>
              <a:gd name="T99" fmla="*/ 0 h 2062"/>
              <a:gd name="T100" fmla="*/ 998 w 2711"/>
              <a:gd name="T101" fmla="*/ 0 h 2062"/>
              <a:gd name="T102" fmla="*/ 1065 w 2711"/>
              <a:gd name="T103" fmla="*/ 66 h 2062"/>
              <a:gd name="T104" fmla="*/ 1065 w 2711"/>
              <a:gd name="T105" fmla="*/ 253 h 2062"/>
              <a:gd name="T106" fmla="*/ 430 w 2711"/>
              <a:gd name="T107" fmla="*/ 1569 h 2062"/>
              <a:gd name="T108" fmla="*/ 532 w 2711"/>
              <a:gd name="T109" fmla="*/ 1672 h 2062"/>
              <a:gd name="T110" fmla="*/ 635 w 2711"/>
              <a:gd name="T111" fmla="*/ 1569 h 2062"/>
              <a:gd name="T112" fmla="*/ 532 w 2711"/>
              <a:gd name="T113" fmla="*/ 1466 h 2062"/>
              <a:gd name="T114" fmla="*/ 430 w 2711"/>
              <a:gd name="T115" fmla="*/ 1569 h 20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711" h="2062">
                <a:moveTo>
                  <a:pt x="2664" y="1581"/>
                </a:moveTo>
                <a:lnTo>
                  <a:pt x="909" y="1581"/>
                </a:lnTo>
                <a:cubicBezTo>
                  <a:pt x="883" y="1581"/>
                  <a:pt x="861" y="1560"/>
                  <a:pt x="861" y="1534"/>
                </a:cubicBezTo>
                <a:lnTo>
                  <a:pt x="861" y="434"/>
                </a:lnTo>
                <a:cubicBezTo>
                  <a:pt x="861" y="407"/>
                  <a:pt x="883" y="386"/>
                  <a:pt x="909" y="386"/>
                </a:cubicBezTo>
                <a:lnTo>
                  <a:pt x="2664" y="386"/>
                </a:lnTo>
                <a:cubicBezTo>
                  <a:pt x="2690" y="386"/>
                  <a:pt x="2711" y="408"/>
                  <a:pt x="2711" y="434"/>
                </a:cubicBezTo>
                <a:lnTo>
                  <a:pt x="2711" y="1534"/>
                </a:lnTo>
                <a:cubicBezTo>
                  <a:pt x="2711" y="1560"/>
                  <a:pt x="2690" y="1581"/>
                  <a:pt x="2664" y="1581"/>
                </a:cubicBezTo>
                <a:close/>
                <a:moveTo>
                  <a:pt x="2177" y="1928"/>
                </a:moveTo>
                <a:lnTo>
                  <a:pt x="2000" y="1928"/>
                </a:lnTo>
                <a:lnTo>
                  <a:pt x="2000" y="1715"/>
                </a:lnTo>
                <a:lnTo>
                  <a:pt x="1573" y="1715"/>
                </a:lnTo>
                <a:lnTo>
                  <a:pt x="1573" y="1928"/>
                </a:lnTo>
                <a:lnTo>
                  <a:pt x="1395" y="1928"/>
                </a:lnTo>
                <a:cubicBezTo>
                  <a:pt x="1358" y="1928"/>
                  <a:pt x="1329" y="1958"/>
                  <a:pt x="1329" y="1995"/>
                </a:cubicBezTo>
                <a:cubicBezTo>
                  <a:pt x="1329" y="2032"/>
                  <a:pt x="1358" y="2062"/>
                  <a:pt x="1395" y="2062"/>
                </a:cubicBezTo>
                <a:lnTo>
                  <a:pt x="1640" y="2062"/>
                </a:lnTo>
                <a:lnTo>
                  <a:pt x="1933" y="2062"/>
                </a:lnTo>
                <a:lnTo>
                  <a:pt x="2177" y="2062"/>
                </a:lnTo>
                <a:cubicBezTo>
                  <a:pt x="2214" y="2062"/>
                  <a:pt x="2244" y="2032"/>
                  <a:pt x="2244" y="1995"/>
                </a:cubicBezTo>
                <a:cubicBezTo>
                  <a:pt x="2244" y="1958"/>
                  <a:pt x="2214" y="1928"/>
                  <a:pt x="2177" y="1928"/>
                </a:cubicBezTo>
                <a:close/>
                <a:moveTo>
                  <a:pt x="1065" y="253"/>
                </a:moveTo>
                <a:lnTo>
                  <a:pt x="909" y="253"/>
                </a:lnTo>
                <a:cubicBezTo>
                  <a:pt x="899" y="253"/>
                  <a:pt x="890" y="254"/>
                  <a:pt x="880" y="255"/>
                </a:cubicBezTo>
                <a:cubicBezTo>
                  <a:pt x="875" y="254"/>
                  <a:pt x="869" y="253"/>
                  <a:pt x="863" y="253"/>
                </a:cubicBezTo>
                <a:lnTo>
                  <a:pt x="201" y="253"/>
                </a:lnTo>
                <a:cubicBezTo>
                  <a:pt x="164" y="253"/>
                  <a:pt x="135" y="283"/>
                  <a:pt x="135" y="320"/>
                </a:cubicBezTo>
                <a:cubicBezTo>
                  <a:pt x="135" y="356"/>
                  <a:pt x="164" y="386"/>
                  <a:pt x="201" y="386"/>
                </a:cubicBezTo>
                <a:lnTo>
                  <a:pt x="735" y="386"/>
                </a:lnTo>
                <a:cubicBezTo>
                  <a:pt x="730" y="401"/>
                  <a:pt x="728" y="417"/>
                  <a:pt x="728" y="434"/>
                </a:cubicBezTo>
                <a:lnTo>
                  <a:pt x="728" y="558"/>
                </a:lnTo>
                <a:lnTo>
                  <a:pt x="201" y="558"/>
                </a:lnTo>
                <a:cubicBezTo>
                  <a:pt x="164" y="558"/>
                  <a:pt x="135" y="588"/>
                  <a:pt x="135" y="624"/>
                </a:cubicBezTo>
                <a:cubicBezTo>
                  <a:pt x="135" y="661"/>
                  <a:pt x="164" y="691"/>
                  <a:pt x="201" y="691"/>
                </a:cubicBezTo>
                <a:lnTo>
                  <a:pt x="728" y="691"/>
                </a:lnTo>
                <a:lnTo>
                  <a:pt x="728" y="863"/>
                </a:lnTo>
                <a:lnTo>
                  <a:pt x="201" y="863"/>
                </a:lnTo>
                <a:cubicBezTo>
                  <a:pt x="164" y="863"/>
                  <a:pt x="135" y="893"/>
                  <a:pt x="135" y="929"/>
                </a:cubicBezTo>
                <a:cubicBezTo>
                  <a:pt x="135" y="966"/>
                  <a:pt x="164" y="996"/>
                  <a:pt x="201" y="996"/>
                </a:cubicBezTo>
                <a:lnTo>
                  <a:pt x="728" y="996"/>
                </a:lnTo>
                <a:lnTo>
                  <a:pt x="728" y="1534"/>
                </a:lnTo>
                <a:cubicBezTo>
                  <a:pt x="728" y="1633"/>
                  <a:pt x="809" y="1715"/>
                  <a:pt x="909" y="1715"/>
                </a:cubicBezTo>
                <a:lnTo>
                  <a:pt x="1065" y="1715"/>
                </a:lnTo>
                <a:lnTo>
                  <a:pt x="1065" y="1995"/>
                </a:lnTo>
                <a:cubicBezTo>
                  <a:pt x="1065" y="2032"/>
                  <a:pt x="1035" y="2062"/>
                  <a:pt x="998" y="2062"/>
                </a:cubicBezTo>
                <a:lnTo>
                  <a:pt x="67" y="2062"/>
                </a:lnTo>
                <a:cubicBezTo>
                  <a:pt x="30" y="2062"/>
                  <a:pt x="0" y="2032"/>
                  <a:pt x="0" y="1995"/>
                </a:cubicBezTo>
                <a:lnTo>
                  <a:pt x="0" y="66"/>
                </a:lnTo>
                <a:cubicBezTo>
                  <a:pt x="0" y="29"/>
                  <a:pt x="30" y="0"/>
                  <a:pt x="67" y="0"/>
                </a:cubicBezTo>
                <a:lnTo>
                  <a:pt x="998" y="0"/>
                </a:lnTo>
                <a:cubicBezTo>
                  <a:pt x="1035" y="0"/>
                  <a:pt x="1065" y="29"/>
                  <a:pt x="1065" y="66"/>
                </a:cubicBezTo>
                <a:lnTo>
                  <a:pt x="1065" y="253"/>
                </a:lnTo>
                <a:close/>
                <a:moveTo>
                  <a:pt x="430" y="1569"/>
                </a:moveTo>
                <a:cubicBezTo>
                  <a:pt x="430" y="1626"/>
                  <a:pt x="476" y="1672"/>
                  <a:pt x="532" y="1672"/>
                </a:cubicBezTo>
                <a:cubicBezTo>
                  <a:pt x="589" y="1672"/>
                  <a:pt x="635" y="1626"/>
                  <a:pt x="635" y="1569"/>
                </a:cubicBezTo>
                <a:cubicBezTo>
                  <a:pt x="635" y="1512"/>
                  <a:pt x="589" y="1466"/>
                  <a:pt x="532" y="1466"/>
                </a:cubicBezTo>
                <a:cubicBezTo>
                  <a:pt x="476" y="1466"/>
                  <a:pt x="430" y="1512"/>
                  <a:pt x="430" y="156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六边形 15">
            <a:extLst>
              <a:ext uri="{FF2B5EF4-FFF2-40B4-BE49-F238E27FC236}">
                <a16:creationId xmlns="" xmlns:a16="http://schemas.microsoft.com/office/drawing/2014/main" id="{2256C46A-5F55-2344-B45B-2D2FFDD194D0}"/>
              </a:ext>
            </a:extLst>
          </p:cNvPr>
          <p:cNvSpPr/>
          <p:nvPr/>
        </p:nvSpPr>
        <p:spPr>
          <a:xfrm rot="5400000">
            <a:off x="3525599" y="3202974"/>
            <a:ext cx="1079473" cy="930578"/>
          </a:xfrm>
          <a:prstGeom prst="hexagon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Oval 19">
            <a:extLst>
              <a:ext uri="{FF2B5EF4-FFF2-40B4-BE49-F238E27FC236}">
                <a16:creationId xmlns="" xmlns:a16="http://schemas.microsoft.com/office/drawing/2014/main" id="{1474A059-0E88-AA4F-9B43-FB06352F2E41}"/>
              </a:ext>
            </a:extLst>
          </p:cNvPr>
          <p:cNvSpPr/>
          <p:nvPr/>
        </p:nvSpPr>
        <p:spPr>
          <a:xfrm>
            <a:off x="3836210" y="3464225"/>
            <a:ext cx="458249" cy="408073"/>
          </a:xfrm>
          <a:custGeom>
            <a:avLst/>
            <a:gdLst>
              <a:gd name="connsiteX0" fmla="*/ 170844 w 606439"/>
              <a:gd name="connsiteY0" fmla="*/ 493111 h 540037"/>
              <a:gd name="connsiteX1" fmla="*/ 436948 w 606439"/>
              <a:gd name="connsiteY1" fmla="*/ 493111 h 540037"/>
              <a:gd name="connsiteX2" fmla="*/ 486266 w 606439"/>
              <a:gd name="connsiteY2" fmla="*/ 540037 h 540037"/>
              <a:gd name="connsiteX3" fmla="*/ 121372 w 606439"/>
              <a:gd name="connsiteY3" fmla="*/ 540037 h 540037"/>
              <a:gd name="connsiteX4" fmla="*/ 170844 w 606439"/>
              <a:gd name="connsiteY4" fmla="*/ 493111 h 540037"/>
              <a:gd name="connsiteX5" fmla="*/ 303579 w 606439"/>
              <a:gd name="connsiteY5" fmla="*/ 202382 h 540037"/>
              <a:gd name="connsiteX6" fmla="*/ 333069 w 606439"/>
              <a:gd name="connsiteY6" fmla="*/ 231824 h 540037"/>
              <a:gd name="connsiteX7" fmla="*/ 317556 w 606439"/>
              <a:gd name="connsiteY7" fmla="*/ 257585 h 540037"/>
              <a:gd name="connsiteX8" fmla="*/ 317556 w 606439"/>
              <a:gd name="connsiteY8" fmla="*/ 279973 h 540037"/>
              <a:gd name="connsiteX9" fmla="*/ 302197 w 606439"/>
              <a:gd name="connsiteY9" fmla="*/ 294540 h 540037"/>
              <a:gd name="connsiteX10" fmla="*/ 286837 w 606439"/>
              <a:gd name="connsiteY10" fmla="*/ 279973 h 540037"/>
              <a:gd name="connsiteX11" fmla="*/ 286837 w 606439"/>
              <a:gd name="connsiteY11" fmla="*/ 256358 h 540037"/>
              <a:gd name="connsiteX12" fmla="*/ 273935 w 606439"/>
              <a:gd name="connsiteY12" fmla="*/ 231824 h 540037"/>
              <a:gd name="connsiteX13" fmla="*/ 303579 w 606439"/>
              <a:gd name="connsiteY13" fmla="*/ 202382 h 540037"/>
              <a:gd name="connsiteX14" fmla="*/ 303604 w 606439"/>
              <a:gd name="connsiteY14" fmla="*/ 120737 h 540037"/>
              <a:gd name="connsiteX15" fmla="*/ 304064 w 606439"/>
              <a:gd name="connsiteY15" fmla="*/ 120737 h 540037"/>
              <a:gd name="connsiteX16" fmla="*/ 338008 w 606439"/>
              <a:gd name="connsiteY16" fmla="*/ 154489 h 540037"/>
              <a:gd name="connsiteX17" fmla="*/ 338008 w 606439"/>
              <a:gd name="connsiteY17" fmla="*/ 171826 h 540037"/>
              <a:gd name="connsiteX18" fmla="*/ 268431 w 606439"/>
              <a:gd name="connsiteY18" fmla="*/ 171826 h 540037"/>
              <a:gd name="connsiteX19" fmla="*/ 268431 w 606439"/>
              <a:gd name="connsiteY19" fmla="*/ 154489 h 540037"/>
              <a:gd name="connsiteX20" fmla="*/ 303604 w 606439"/>
              <a:gd name="connsiteY20" fmla="*/ 120737 h 540037"/>
              <a:gd name="connsiteX21" fmla="*/ 303604 w 606439"/>
              <a:gd name="connsiteY21" fmla="*/ 90059 h 540037"/>
              <a:gd name="connsiteX22" fmla="*/ 237690 w 606439"/>
              <a:gd name="connsiteY22" fmla="*/ 154496 h 540037"/>
              <a:gd name="connsiteX23" fmla="*/ 237690 w 606439"/>
              <a:gd name="connsiteY23" fmla="*/ 183953 h 540037"/>
              <a:gd name="connsiteX24" fmla="*/ 225398 w 606439"/>
              <a:gd name="connsiteY24" fmla="*/ 212643 h 540037"/>
              <a:gd name="connsiteX25" fmla="*/ 225398 w 606439"/>
              <a:gd name="connsiteY25" fmla="*/ 284292 h 540037"/>
              <a:gd name="connsiteX26" fmla="*/ 267958 w 606439"/>
              <a:gd name="connsiteY26" fmla="*/ 325255 h 540037"/>
              <a:gd name="connsiteX27" fmla="*/ 339710 w 606439"/>
              <a:gd name="connsiteY27" fmla="*/ 325255 h 540037"/>
              <a:gd name="connsiteX28" fmla="*/ 379044 w 606439"/>
              <a:gd name="connsiteY28" fmla="*/ 284292 h 540037"/>
              <a:gd name="connsiteX29" fmla="*/ 379044 w 606439"/>
              <a:gd name="connsiteY29" fmla="*/ 212643 h 540037"/>
              <a:gd name="connsiteX30" fmla="*/ 368749 w 606439"/>
              <a:gd name="connsiteY30" fmla="*/ 185181 h 540037"/>
              <a:gd name="connsiteX31" fmla="*/ 368749 w 606439"/>
              <a:gd name="connsiteY31" fmla="*/ 154496 h 540037"/>
              <a:gd name="connsiteX32" fmla="*/ 304065 w 606439"/>
              <a:gd name="connsiteY32" fmla="*/ 90059 h 540037"/>
              <a:gd name="connsiteX33" fmla="*/ 51164 w 606439"/>
              <a:gd name="connsiteY33" fmla="*/ 0 h 540037"/>
              <a:gd name="connsiteX34" fmla="*/ 556504 w 606439"/>
              <a:gd name="connsiteY34" fmla="*/ 0 h 540037"/>
              <a:gd name="connsiteX35" fmla="*/ 606439 w 606439"/>
              <a:gd name="connsiteY35" fmla="*/ 51550 h 540037"/>
              <a:gd name="connsiteX36" fmla="*/ 606439 w 606439"/>
              <a:gd name="connsiteY36" fmla="*/ 353945 h 540037"/>
              <a:gd name="connsiteX37" fmla="*/ 556504 w 606439"/>
              <a:gd name="connsiteY37" fmla="*/ 405035 h 540037"/>
              <a:gd name="connsiteX38" fmla="*/ 379044 w 606439"/>
              <a:gd name="connsiteY38" fmla="*/ 405035 h 540037"/>
              <a:gd name="connsiteX39" fmla="*/ 379044 w 606439"/>
              <a:gd name="connsiteY39" fmla="*/ 462415 h 540037"/>
              <a:gd name="connsiteX40" fmla="*/ 225398 w 606439"/>
              <a:gd name="connsiteY40" fmla="*/ 462415 h 540037"/>
              <a:gd name="connsiteX41" fmla="*/ 225398 w 606439"/>
              <a:gd name="connsiteY41" fmla="*/ 405035 h 540037"/>
              <a:gd name="connsiteX42" fmla="*/ 51164 w 606439"/>
              <a:gd name="connsiteY42" fmla="*/ 405035 h 540037"/>
              <a:gd name="connsiteX43" fmla="*/ 0 w 606439"/>
              <a:gd name="connsiteY43" fmla="*/ 353945 h 540037"/>
              <a:gd name="connsiteX44" fmla="*/ 0 w 606439"/>
              <a:gd name="connsiteY44" fmla="*/ 51550 h 540037"/>
              <a:gd name="connsiteX45" fmla="*/ 51164 w 606439"/>
              <a:gd name="connsiteY45" fmla="*/ 0 h 540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606439" h="540037">
                <a:moveTo>
                  <a:pt x="170844" y="493111"/>
                </a:moveTo>
                <a:lnTo>
                  <a:pt x="436948" y="493111"/>
                </a:lnTo>
                <a:cubicBezTo>
                  <a:pt x="461069" y="493111"/>
                  <a:pt x="481350" y="515501"/>
                  <a:pt x="486266" y="540037"/>
                </a:cubicBezTo>
                <a:lnTo>
                  <a:pt x="121372" y="540037"/>
                </a:lnTo>
                <a:cubicBezTo>
                  <a:pt x="126288" y="515501"/>
                  <a:pt x="146876" y="493111"/>
                  <a:pt x="170844" y="493111"/>
                </a:cubicBezTo>
                <a:close/>
                <a:moveTo>
                  <a:pt x="303579" y="202382"/>
                </a:moveTo>
                <a:cubicBezTo>
                  <a:pt x="319860" y="202382"/>
                  <a:pt x="333069" y="215569"/>
                  <a:pt x="333069" y="231824"/>
                </a:cubicBezTo>
                <a:cubicBezTo>
                  <a:pt x="333069" y="242864"/>
                  <a:pt x="327693" y="252525"/>
                  <a:pt x="317556" y="257585"/>
                </a:cubicBezTo>
                <a:lnTo>
                  <a:pt x="317556" y="279973"/>
                </a:lnTo>
                <a:cubicBezTo>
                  <a:pt x="317556" y="288100"/>
                  <a:pt x="310184" y="294540"/>
                  <a:pt x="302197" y="294540"/>
                </a:cubicBezTo>
                <a:cubicBezTo>
                  <a:pt x="294056" y="294540"/>
                  <a:pt x="286837" y="288100"/>
                  <a:pt x="286837" y="279973"/>
                </a:cubicBezTo>
                <a:lnTo>
                  <a:pt x="286837" y="256358"/>
                </a:lnTo>
                <a:cubicBezTo>
                  <a:pt x="278543" y="250991"/>
                  <a:pt x="273935" y="242097"/>
                  <a:pt x="273935" y="231824"/>
                </a:cubicBezTo>
                <a:cubicBezTo>
                  <a:pt x="273935" y="215569"/>
                  <a:pt x="287144" y="202382"/>
                  <a:pt x="303579" y="202382"/>
                </a:cubicBezTo>
                <a:close/>
                <a:moveTo>
                  <a:pt x="303604" y="120737"/>
                </a:moveTo>
                <a:lnTo>
                  <a:pt x="304064" y="120737"/>
                </a:lnTo>
                <a:cubicBezTo>
                  <a:pt x="323110" y="120737"/>
                  <a:pt x="338008" y="135465"/>
                  <a:pt x="338008" y="154489"/>
                </a:cubicBezTo>
                <a:lnTo>
                  <a:pt x="338008" y="171826"/>
                </a:lnTo>
                <a:lnTo>
                  <a:pt x="268431" y="171826"/>
                </a:lnTo>
                <a:lnTo>
                  <a:pt x="268431" y="154489"/>
                </a:lnTo>
                <a:cubicBezTo>
                  <a:pt x="268431" y="135465"/>
                  <a:pt x="284712" y="120737"/>
                  <a:pt x="303604" y="120737"/>
                </a:cubicBezTo>
                <a:close/>
                <a:moveTo>
                  <a:pt x="303604" y="90059"/>
                </a:moveTo>
                <a:cubicBezTo>
                  <a:pt x="267650" y="90059"/>
                  <a:pt x="237690" y="118596"/>
                  <a:pt x="237690" y="154496"/>
                </a:cubicBezTo>
                <a:lnTo>
                  <a:pt x="237690" y="183953"/>
                </a:lnTo>
                <a:cubicBezTo>
                  <a:pt x="229393" y="191318"/>
                  <a:pt x="225398" y="201444"/>
                  <a:pt x="225398" y="212643"/>
                </a:cubicBezTo>
                <a:lnTo>
                  <a:pt x="225398" y="284292"/>
                </a:lnTo>
                <a:cubicBezTo>
                  <a:pt x="225398" y="306845"/>
                  <a:pt x="245372" y="325255"/>
                  <a:pt x="267958" y="325255"/>
                </a:cubicBezTo>
                <a:lnTo>
                  <a:pt x="339710" y="325255"/>
                </a:lnTo>
                <a:cubicBezTo>
                  <a:pt x="362296" y="325255"/>
                  <a:pt x="379044" y="306845"/>
                  <a:pt x="379044" y="284292"/>
                </a:cubicBezTo>
                <a:lnTo>
                  <a:pt x="379044" y="212643"/>
                </a:lnTo>
                <a:cubicBezTo>
                  <a:pt x="379044" y="202057"/>
                  <a:pt x="374895" y="192392"/>
                  <a:pt x="368749" y="185181"/>
                </a:cubicBezTo>
                <a:lnTo>
                  <a:pt x="368749" y="154496"/>
                </a:lnTo>
                <a:cubicBezTo>
                  <a:pt x="368749" y="118596"/>
                  <a:pt x="340018" y="90059"/>
                  <a:pt x="304065" y="90059"/>
                </a:cubicBezTo>
                <a:close/>
                <a:moveTo>
                  <a:pt x="51164" y="0"/>
                </a:moveTo>
                <a:lnTo>
                  <a:pt x="556504" y="0"/>
                </a:lnTo>
                <a:cubicBezTo>
                  <a:pt x="584775" y="0"/>
                  <a:pt x="606439" y="23320"/>
                  <a:pt x="606439" y="51550"/>
                </a:cubicBezTo>
                <a:lnTo>
                  <a:pt x="606439" y="353945"/>
                </a:lnTo>
                <a:cubicBezTo>
                  <a:pt x="606439" y="382175"/>
                  <a:pt x="584775" y="405035"/>
                  <a:pt x="556504" y="405035"/>
                </a:cubicBezTo>
                <a:lnTo>
                  <a:pt x="379044" y="405035"/>
                </a:lnTo>
                <a:lnTo>
                  <a:pt x="379044" y="462415"/>
                </a:lnTo>
                <a:lnTo>
                  <a:pt x="225398" y="462415"/>
                </a:lnTo>
                <a:lnTo>
                  <a:pt x="225398" y="405035"/>
                </a:lnTo>
                <a:lnTo>
                  <a:pt x="51164" y="405035"/>
                </a:lnTo>
                <a:cubicBezTo>
                  <a:pt x="23047" y="405035"/>
                  <a:pt x="0" y="382175"/>
                  <a:pt x="0" y="353945"/>
                </a:cubicBezTo>
                <a:lnTo>
                  <a:pt x="0" y="51550"/>
                </a:lnTo>
                <a:cubicBezTo>
                  <a:pt x="0" y="23320"/>
                  <a:pt x="23047" y="0"/>
                  <a:pt x="5116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" name="六边形 17">
            <a:extLst>
              <a:ext uri="{FF2B5EF4-FFF2-40B4-BE49-F238E27FC236}">
                <a16:creationId xmlns="" xmlns:a16="http://schemas.microsoft.com/office/drawing/2014/main" id="{5810FEA4-721A-C84C-8C58-9E9FEABC6087}"/>
              </a:ext>
            </a:extLst>
          </p:cNvPr>
          <p:cNvSpPr/>
          <p:nvPr/>
        </p:nvSpPr>
        <p:spPr>
          <a:xfrm rot="5400000">
            <a:off x="7625028" y="3202974"/>
            <a:ext cx="1079473" cy="930578"/>
          </a:xfrm>
          <a:prstGeom prst="hexagon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9" name="Oval 22">
            <a:extLst>
              <a:ext uri="{FF2B5EF4-FFF2-40B4-BE49-F238E27FC236}">
                <a16:creationId xmlns="" xmlns:a16="http://schemas.microsoft.com/office/drawing/2014/main" id="{7907328D-A292-BE40-BD4D-F893AAC6333C}"/>
              </a:ext>
            </a:extLst>
          </p:cNvPr>
          <p:cNvSpPr/>
          <p:nvPr/>
        </p:nvSpPr>
        <p:spPr>
          <a:xfrm>
            <a:off x="7960973" y="3439137"/>
            <a:ext cx="407581" cy="458250"/>
          </a:xfrm>
          <a:custGeom>
            <a:avLst/>
            <a:gdLst>
              <a:gd name="connsiteX0" fmla="*/ 0 w 539825"/>
              <a:gd name="connsiteY0" fmla="*/ 140425 h 606933"/>
              <a:gd name="connsiteX1" fmla="*/ 81000 w 539825"/>
              <a:gd name="connsiteY1" fmla="*/ 140425 h 606933"/>
              <a:gd name="connsiteX2" fmla="*/ 81000 w 539825"/>
              <a:gd name="connsiteY2" fmla="*/ 292017 h 606933"/>
              <a:gd name="connsiteX3" fmla="*/ 122969 w 539825"/>
              <a:gd name="connsiteY3" fmla="*/ 292017 h 606933"/>
              <a:gd name="connsiteX4" fmla="*/ 122969 w 539825"/>
              <a:gd name="connsiteY4" fmla="*/ 140425 h 606933"/>
              <a:gd name="connsiteX5" fmla="*/ 204074 w 539825"/>
              <a:gd name="connsiteY5" fmla="*/ 140425 h 606933"/>
              <a:gd name="connsiteX6" fmla="*/ 204074 w 539825"/>
              <a:gd name="connsiteY6" fmla="*/ 243197 h 606933"/>
              <a:gd name="connsiteX7" fmla="*/ 335751 w 539825"/>
              <a:gd name="connsiteY7" fmla="*/ 243197 h 606933"/>
              <a:gd name="connsiteX8" fmla="*/ 335751 w 539825"/>
              <a:gd name="connsiteY8" fmla="*/ 140425 h 606933"/>
              <a:gd name="connsiteX9" fmla="*/ 416751 w 539825"/>
              <a:gd name="connsiteY9" fmla="*/ 140425 h 606933"/>
              <a:gd name="connsiteX10" fmla="*/ 416751 w 539825"/>
              <a:gd name="connsiteY10" fmla="*/ 292017 h 606933"/>
              <a:gd name="connsiteX11" fmla="*/ 458720 w 539825"/>
              <a:gd name="connsiteY11" fmla="*/ 292017 h 606933"/>
              <a:gd name="connsiteX12" fmla="*/ 458720 w 539825"/>
              <a:gd name="connsiteY12" fmla="*/ 140425 h 606933"/>
              <a:gd name="connsiteX13" fmla="*/ 539825 w 539825"/>
              <a:gd name="connsiteY13" fmla="*/ 140425 h 606933"/>
              <a:gd name="connsiteX14" fmla="*/ 539825 w 539825"/>
              <a:gd name="connsiteY14" fmla="*/ 375827 h 606933"/>
              <a:gd name="connsiteX15" fmla="*/ 513804 w 539825"/>
              <a:gd name="connsiteY15" fmla="*/ 375827 h 606933"/>
              <a:gd name="connsiteX16" fmla="*/ 513804 w 539825"/>
              <a:gd name="connsiteY16" fmla="*/ 606933 h 606933"/>
              <a:gd name="connsiteX17" fmla="*/ 361772 w 539825"/>
              <a:gd name="connsiteY17" fmla="*/ 606933 h 606933"/>
              <a:gd name="connsiteX18" fmla="*/ 361772 w 539825"/>
              <a:gd name="connsiteY18" fmla="*/ 285102 h 606933"/>
              <a:gd name="connsiteX19" fmla="*/ 178053 w 539825"/>
              <a:gd name="connsiteY19" fmla="*/ 285102 h 606933"/>
              <a:gd name="connsiteX20" fmla="*/ 178053 w 539825"/>
              <a:gd name="connsiteY20" fmla="*/ 606933 h 606933"/>
              <a:gd name="connsiteX21" fmla="*/ 26021 w 539825"/>
              <a:gd name="connsiteY21" fmla="*/ 606933 h 606933"/>
              <a:gd name="connsiteX22" fmla="*/ 26021 w 539825"/>
              <a:gd name="connsiteY22" fmla="*/ 375827 h 606933"/>
              <a:gd name="connsiteX23" fmla="*/ 0 w 539825"/>
              <a:gd name="connsiteY23" fmla="*/ 375827 h 606933"/>
              <a:gd name="connsiteX24" fmla="*/ 437787 w 539825"/>
              <a:gd name="connsiteY24" fmla="*/ 0 h 606933"/>
              <a:gd name="connsiteX25" fmla="*/ 487465 w 539825"/>
              <a:gd name="connsiteY25" fmla="*/ 49608 h 606933"/>
              <a:gd name="connsiteX26" fmla="*/ 437787 w 539825"/>
              <a:gd name="connsiteY26" fmla="*/ 99216 h 606933"/>
              <a:gd name="connsiteX27" fmla="*/ 388109 w 539825"/>
              <a:gd name="connsiteY27" fmla="*/ 49608 h 606933"/>
              <a:gd name="connsiteX28" fmla="*/ 437787 w 539825"/>
              <a:gd name="connsiteY28" fmla="*/ 0 h 606933"/>
              <a:gd name="connsiteX29" fmla="*/ 102037 w 539825"/>
              <a:gd name="connsiteY29" fmla="*/ 0 h 606933"/>
              <a:gd name="connsiteX30" fmla="*/ 151715 w 539825"/>
              <a:gd name="connsiteY30" fmla="*/ 49608 h 606933"/>
              <a:gd name="connsiteX31" fmla="*/ 102037 w 539825"/>
              <a:gd name="connsiteY31" fmla="*/ 99216 h 606933"/>
              <a:gd name="connsiteX32" fmla="*/ 52359 w 539825"/>
              <a:gd name="connsiteY32" fmla="*/ 49608 h 606933"/>
              <a:gd name="connsiteX33" fmla="*/ 102037 w 539825"/>
              <a:gd name="connsiteY33" fmla="*/ 0 h 606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539825" h="606933">
                <a:moveTo>
                  <a:pt x="0" y="140425"/>
                </a:moveTo>
                <a:lnTo>
                  <a:pt x="81000" y="140425"/>
                </a:lnTo>
                <a:lnTo>
                  <a:pt x="81000" y="292017"/>
                </a:lnTo>
                <a:lnTo>
                  <a:pt x="122969" y="292017"/>
                </a:lnTo>
                <a:lnTo>
                  <a:pt x="122969" y="140425"/>
                </a:lnTo>
                <a:lnTo>
                  <a:pt x="204074" y="140425"/>
                </a:lnTo>
                <a:lnTo>
                  <a:pt x="204074" y="243197"/>
                </a:lnTo>
                <a:lnTo>
                  <a:pt x="335751" y="243197"/>
                </a:lnTo>
                <a:lnTo>
                  <a:pt x="335751" y="140425"/>
                </a:lnTo>
                <a:lnTo>
                  <a:pt x="416751" y="140425"/>
                </a:lnTo>
                <a:lnTo>
                  <a:pt x="416751" y="292017"/>
                </a:lnTo>
                <a:lnTo>
                  <a:pt x="458720" y="292017"/>
                </a:lnTo>
                <a:lnTo>
                  <a:pt x="458720" y="140425"/>
                </a:lnTo>
                <a:lnTo>
                  <a:pt x="539825" y="140425"/>
                </a:lnTo>
                <a:lnTo>
                  <a:pt x="539825" y="375827"/>
                </a:lnTo>
                <a:lnTo>
                  <a:pt x="513804" y="375827"/>
                </a:lnTo>
                <a:lnTo>
                  <a:pt x="513804" y="606933"/>
                </a:lnTo>
                <a:lnTo>
                  <a:pt x="361772" y="606933"/>
                </a:lnTo>
                <a:lnTo>
                  <a:pt x="361772" y="285102"/>
                </a:lnTo>
                <a:lnTo>
                  <a:pt x="178053" y="285102"/>
                </a:lnTo>
                <a:lnTo>
                  <a:pt x="178053" y="606933"/>
                </a:lnTo>
                <a:lnTo>
                  <a:pt x="26021" y="606933"/>
                </a:lnTo>
                <a:lnTo>
                  <a:pt x="26021" y="375827"/>
                </a:lnTo>
                <a:lnTo>
                  <a:pt x="0" y="375827"/>
                </a:lnTo>
                <a:close/>
                <a:moveTo>
                  <a:pt x="437787" y="0"/>
                </a:moveTo>
                <a:cubicBezTo>
                  <a:pt x="465223" y="0"/>
                  <a:pt x="487465" y="22210"/>
                  <a:pt x="487465" y="49608"/>
                </a:cubicBezTo>
                <a:cubicBezTo>
                  <a:pt x="487465" y="77006"/>
                  <a:pt x="465223" y="99216"/>
                  <a:pt x="437787" y="99216"/>
                </a:cubicBezTo>
                <a:cubicBezTo>
                  <a:pt x="410351" y="99216"/>
                  <a:pt x="388109" y="77006"/>
                  <a:pt x="388109" y="49608"/>
                </a:cubicBezTo>
                <a:cubicBezTo>
                  <a:pt x="388109" y="22210"/>
                  <a:pt x="410351" y="0"/>
                  <a:pt x="437787" y="0"/>
                </a:cubicBezTo>
                <a:close/>
                <a:moveTo>
                  <a:pt x="102037" y="0"/>
                </a:moveTo>
                <a:cubicBezTo>
                  <a:pt x="129473" y="0"/>
                  <a:pt x="151715" y="22210"/>
                  <a:pt x="151715" y="49608"/>
                </a:cubicBezTo>
                <a:cubicBezTo>
                  <a:pt x="151715" y="77006"/>
                  <a:pt x="129473" y="99216"/>
                  <a:pt x="102037" y="99216"/>
                </a:cubicBezTo>
                <a:cubicBezTo>
                  <a:pt x="74601" y="99216"/>
                  <a:pt x="52359" y="77006"/>
                  <a:pt x="52359" y="49608"/>
                </a:cubicBezTo>
                <a:cubicBezTo>
                  <a:pt x="52359" y="22210"/>
                  <a:pt x="74601" y="0"/>
                  <a:pt x="10203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5799E111-30DB-C345-9AF0-ADB86987102E}"/>
              </a:ext>
            </a:extLst>
          </p:cNvPr>
          <p:cNvSpPr txBox="1"/>
          <p:nvPr/>
        </p:nvSpPr>
        <p:spPr bwMode="auto">
          <a:xfrm>
            <a:off x="1252777" y="5154427"/>
            <a:ext cx="1043696" cy="338554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rPr>
              <a:t>添加标题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7060616B-DC95-B54B-B9B6-C6238F7007E7}"/>
              </a:ext>
            </a:extLst>
          </p:cNvPr>
          <p:cNvSpPr txBox="1"/>
          <p:nvPr/>
        </p:nvSpPr>
        <p:spPr bwMode="auto">
          <a:xfrm>
            <a:off x="9889595" y="5154427"/>
            <a:ext cx="1043696" cy="338554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rPr>
              <a:t>添加标题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B2E2E2AB-A724-AA42-A0AE-372BA8730719}"/>
              </a:ext>
            </a:extLst>
          </p:cNvPr>
          <p:cNvSpPr txBox="1"/>
          <p:nvPr/>
        </p:nvSpPr>
        <p:spPr bwMode="auto">
          <a:xfrm>
            <a:off x="1252777" y="1839750"/>
            <a:ext cx="1043696" cy="338554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rPr>
              <a:t>添加标题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63996B86-D79E-F542-A725-5216FDD39CEC}"/>
              </a:ext>
            </a:extLst>
          </p:cNvPr>
          <p:cNvSpPr txBox="1"/>
          <p:nvPr/>
        </p:nvSpPr>
        <p:spPr bwMode="auto">
          <a:xfrm>
            <a:off x="9889595" y="1839750"/>
            <a:ext cx="1043696" cy="338554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rPr>
              <a:t>添加标题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D1391899-86A4-0041-A824-6D2EE38E7735}"/>
              </a:ext>
            </a:extLst>
          </p:cNvPr>
          <p:cNvSpPr txBox="1"/>
          <p:nvPr/>
        </p:nvSpPr>
        <p:spPr bwMode="auto">
          <a:xfrm>
            <a:off x="7642915" y="2650185"/>
            <a:ext cx="1043696" cy="338554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rPr>
              <a:t>添加标题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3A3AE7B9-BE55-FF4A-BBBB-69530B17E0B3}"/>
              </a:ext>
            </a:extLst>
          </p:cNvPr>
          <p:cNvSpPr txBox="1"/>
          <p:nvPr/>
        </p:nvSpPr>
        <p:spPr bwMode="auto">
          <a:xfrm>
            <a:off x="3536990" y="2650185"/>
            <a:ext cx="1043696" cy="338554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rPr>
              <a:t>添加标题</a:t>
            </a:r>
          </a:p>
        </p:txBody>
      </p:sp>
      <p:sp>
        <p:nvSpPr>
          <p:cNvPr id="26" name="TextBox 33">
            <a:extLst>
              <a:ext uri="{FF2B5EF4-FFF2-40B4-BE49-F238E27FC236}">
                <a16:creationId xmlns="" xmlns:a16="http://schemas.microsoft.com/office/drawing/2014/main" id="{086C2A43-7847-A24A-9AF1-EF2C5224284B}"/>
              </a:ext>
            </a:extLst>
          </p:cNvPr>
          <p:cNvSpPr txBox="1"/>
          <p:nvPr/>
        </p:nvSpPr>
        <p:spPr>
          <a:xfrm>
            <a:off x="3300164" y="5060791"/>
            <a:ext cx="5889823" cy="91454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just">
              <a:lnSpc>
                <a:spcPts val="1600"/>
              </a:lnSpc>
              <a:defRPr sz="1100">
                <a:solidFill>
                  <a:schemeClr val="tx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rPr>
              <a:t>感谢您使用我们的</a:t>
            </a:r>
            <a:r>
              <a:rPr lang="e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rPr>
              <a:t>模板，请在此输入您需要的文字内容，感谢您使用我们的</a:t>
            </a:r>
            <a:r>
              <a:rPr lang="e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rPr>
              <a:t>模板，请在此输入您需要的文字内容。感谢您使用我们的</a:t>
            </a:r>
            <a:r>
              <a:rPr lang="e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rPr>
              <a:t>模板，请在此输入您需要的文字内容。</a:t>
            </a:r>
          </a:p>
        </p:txBody>
      </p:sp>
    </p:spTree>
    <p:extLst>
      <p:ext uri="{BB962C8B-B14F-4D97-AF65-F5344CB8AC3E}">
        <p14:creationId xmlns:p14="http://schemas.microsoft.com/office/powerpoint/2010/main" val="830676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982E5423-BBAE-C346-8B7B-7580C48F5422}"/>
              </a:ext>
            </a:extLst>
          </p:cNvPr>
          <p:cNvSpPr/>
          <p:nvPr/>
        </p:nvSpPr>
        <p:spPr>
          <a:xfrm>
            <a:off x="591179" y="170934"/>
            <a:ext cx="26276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 algn="ctr">
              <a:buFont typeface="Wingdings" pitchFamily="2" charset="2"/>
              <a:buChar char="l"/>
            </a:pPr>
            <a:r>
              <a:rPr kumimoji="1"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下月工作安排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1B50B191-F3CB-F441-ABD8-5E17CE6A9BD0}"/>
              </a:ext>
            </a:extLst>
          </p:cNvPr>
          <p:cNvSpPr/>
          <p:nvPr/>
        </p:nvSpPr>
        <p:spPr>
          <a:xfrm>
            <a:off x="1088570" y="2030485"/>
            <a:ext cx="3367314" cy="3946979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7DB395BA-BE3E-7F4B-A211-2327C33980EC}"/>
              </a:ext>
            </a:extLst>
          </p:cNvPr>
          <p:cNvSpPr/>
          <p:nvPr/>
        </p:nvSpPr>
        <p:spPr>
          <a:xfrm>
            <a:off x="4581203" y="4845350"/>
            <a:ext cx="1511167" cy="1132114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6198C0BB-8D57-4544-A9F8-5BEDDB81CBE7}"/>
              </a:ext>
            </a:extLst>
          </p:cNvPr>
          <p:cNvSpPr/>
          <p:nvPr/>
        </p:nvSpPr>
        <p:spPr>
          <a:xfrm>
            <a:off x="6217689" y="4845350"/>
            <a:ext cx="1511167" cy="1132114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F0CF4129-7370-0E4D-B5B4-4EDB93B52938}"/>
              </a:ext>
            </a:extLst>
          </p:cNvPr>
          <p:cNvSpPr/>
          <p:nvPr/>
        </p:nvSpPr>
        <p:spPr>
          <a:xfrm>
            <a:off x="7854175" y="4845350"/>
            <a:ext cx="1511167" cy="1132114"/>
          </a:xfrm>
          <a:prstGeom prst="rect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F282C5FB-4FA6-A644-8783-D6D9F64FF6C1}"/>
              </a:ext>
            </a:extLst>
          </p:cNvPr>
          <p:cNvSpPr/>
          <p:nvPr/>
        </p:nvSpPr>
        <p:spPr>
          <a:xfrm>
            <a:off x="9490661" y="4845350"/>
            <a:ext cx="1511167" cy="1132114"/>
          </a:xfrm>
          <a:prstGeom prst="rect">
            <a:avLst/>
          </a:pr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  <a:cs typeface="+mn-ea"/>
            </a:endParaRPr>
          </a:p>
        </p:txBody>
      </p:sp>
      <p:cxnSp>
        <p:nvCxnSpPr>
          <p:cNvPr id="8" name="直接连接符 12">
            <a:extLst>
              <a:ext uri="{FF2B5EF4-FFF2-40B4-BE49-F238E27FC236}">
                <a16:creationId xmlns="" xmlns:a16="http://schemas.microsoft.com/office/drawing/2014/main" id="{A7959701-EAB3-F248-BCBD-CA064CB7D84E}"/>
              </a:ext>
            </a:extLst>
          </p:cNvPr>
          <p:cNvCxnSpPr>
            <a:cxnSpLocks/>
          </p:cNvCxnSpPr>
          <p:nvPr/>
        </p:nvCxnSpPr>
        <p:spPr>
          <a:xfrm>
            <a:off x="5252191" y="3006241"/>
            <a:ext cx="5504709" cy="0"/>
          </a:xfrm>
          <a:prstGeom prst="line">
            <a:avLst/>
          </a:prstGeom>
          <a:ln w="12700">
            <a:solidFill>
              <a:srgbClr val="0070C0"/>
            </a:solidFill>
            <a:prstDash val="sysDot"/>
            <a:headEnd type="none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60E1611C-095A-714F-9978-81DDCB6509CF}"/>
              </a:ext>
            </a:extLst>
          </p:cNvPr>
          <p:cNvSpPr txBox="1"/>
          <p:nvPr/>
        </p:nvSpPr>
        <p:spPr>
          <a:xfrm>
            <a:off x="5142643" y="3133241"/>
            <a:ext cx="5347557" cy="10068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cs typeface="+mn-ea"/>
                <a:sym typeface="+mn-lt"/>
              </a:rPr>
              <a:t>请在此输入您需要的文字内容，感谢您使用我们的</a:t>
            </a:r>
            <a:r>
              <a:rPr kumimoji="1"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cs typeface="+mn-ea"/>
                <a:sym typeface="+mn-lt"/>
              </a:rPr>
              <a:t>PPT</a:t>
            </a:r>
            <a:r>
              <a:rPr kumimoji="1"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cs typeface="+mn-ea"/>
                <a:sym typeface="+mn-lt"/>
              </a:rPr>
              <a:t>模板，请在此输入您需要的文字内容，请在此输入您需要的文字内容，感谢您使用我们的</a:t>
            </a:r>
            <a:r>
              <a:rPr kumimoji="1"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cs typeface="+mn-ea"/>
                <a:sym typeface="+mn-lt"/>
              </a:rPr>
              <a:t>PPT</a:t>
            </a:r>
            <a:r>
              <a:rPr kumimoji="1"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cs typeface="+mn-ea"/>
                <a:sym typeface="+mn-lt"/>
              </a:rPr>
              <a:t>模板，请在此输入您需要的文字内容。</a:t>
            </a:r>
          </a:p>
        </p:txBody>
      </p:sp>
      <p:sp>
        <p:nvSpPr>
          <p:cNvPr id="10" name="TextBox 33">
            <a:extLst>
              <a:ext uri="{FF2B5EF4-FFF2-40B4-BE49-F238E27FC236}">
                <a16:creationId xmlns="" xmlns:a16="http://schemas.microsoft.com/office/drawing/2014/main" id="{D73307D5-39CD-DD40-905F-CB8DCC562820}"/>
              </a:ext>
            </a:extLst>
          </p:cNvPr>
          <p:cNvSpPr txBox="1"/>
          <p:nvPr/>
        </p:nvSpPr>
        <p:spPr>
          <a:xfrm>
            <a:off x="5252191" y="2376959"/>
            <a:ext cx="4076056" cy="4782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 defTabSz="1219170">
              <a:lnSpc>
                <a:spcPts val="1600"/>
              </a:lnSpc>
              <a:defRPr sz="1253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609585" defTabSz="1219170">
              <a:defRPr sz="2400"/>
            </a:lvl2pPr>
            <a:lvl3pPr marL="1219170" defTabSz="1219170">
              <a:defRPr sz="2400"/>
            </a:lvl3pPr>
            <a:lvl4pPr marL="1828754" defTabSz="1219170">
              <a:defRPr sz="2400"/>
            </a:lvl4pPr>
            <a:lvl5pPr marL="2438339" defTabSz="1219170">
              <a:defRPr sz="2400"/>
            </a:lvl5pPr>
            <a:lvl6pPr marL="3047924" defTabSz="1219170">
              <a:defRPr sz="2400"/>
            </a:lvl6pPr>
            <a:lvl7pPr marL="3657509" defTabSz="1219170">
              <a:defRPr sz="2400"/>
            </a:lvl7pPr>
            <a:lvl8pPr marL="4267093" defTabSz="1219170">
              <a:defRPr sz="2400"/>
            </a:lvl8pPr>
            <a:lvl9pPr marL="4876678" defTabSz="1219170">
              <a:defRPr sz="2400"/>
            </a:lvl9pPr>
          </a:lstStyle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rPr>
              <a:t>点击输入您的文字内容或复制粘贴具体文本、用简明扼要的文字说明此项内容。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Source Han Sans CN" panose="020B0500000000000000" pitchFamily="34" charset="-128"/>
              <a:ea typeface="Source Han Sans CN" panose="020B0500000000000000" pitchFamily="34" charset="-128"/>
            </a:endParaRPr>
          </a:p>
        </p:txBody>
      </p:sp>
      <p:sp>
        <p:nvSpPr>
          <p:cNvPr id="11" name="文本框 9">
            <a:extLst>
              <a:ext uri="{FF2B5EF4-FFF2-40B4-BE49-F238E27FC236}">
                <a16:creationId xmlns="" xmlns:a16="http://schemas.microsoft.com/office/drawing/2014/main" id="{850B8D8D-B318-0D49-AE89-F8B8BF4ABC1C}"/>
              </a:ext>
            </a:extLst>
          </p:cNvPr>
          <p:cNvSpPr txBox="1"/>
          <p:nvPr/>
        </p:nvSpPr>
        <p:spPr>
          <a:xfrm>
            <a:off x="5263640" y="1954207"/>
            <a:ext cx="1981477" cy="32823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>
            <a:noAutofit/>
          </a:bodyPr>
          <a:lstStyle>
            <a:defPPr>
              <a:defRPr lang="zh-CN"/>
            </a:defPPr>
            <a:lvl1pPr defTabSz="1219170">
              <a:spcBef>
                <a:spcPct val="0"/>
              </a:spcBef>
              <a:defRPr cap="all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  <a:lvl2pPr marL="0" lvl="1" defTabSz="1219170">
              <a:defRPr sz="2054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219170" defTabSz="1219170">
              <a:defRPr sz="2400"/>
            </a:lvl3pPr>
            <a:lvl4pPr marL="1828754" defTabSz="1219170">
              <a:defRPr sz="2400"/>
            </a:lvl4pPr>
            <a:lvl5pPr marL="2438339" defTabSz="1219170">
              <a:defRPr sz="2400"/>
            </a:lvl5pPr>
            <a:lvl6pPr marL="3047924" defTabSz="1219170">
              <a:defRPr sz="2400"/>
            </a:lvl6pPr>
            <a:lvl7pPr marL="3657509" defTabSz="1219170">
              <a:defRPr sz="2400"/>
            </a:lvl7pPr>
            <a:lvl8pPr marL="4267093" defTabSz="1219170">
              <a:defRPr sz="2400"/>
            </a:lvl8pPr>
            <a:lvl9pPr marL="4876678" defTabSz="1219170">
              <a:defRPr sz="2400"/>
            </a:lvl9pPr>
          </a:lstStyle>
          <a:p>
            <a:pPr lvl="1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rPr>
              <a:t>输入标题文本</a:t>
            </a:r>
          </a:p>
        </p:txBody>
      </p:sp>
    </p:spTree>
    <p:extLst>
      <p:ext uri="{BB962C8B-B14F-4D97-AF65-F5344CB8AC3E}">
        <p14:creationId xmlns:p14="http://schemas.microsoft.com/office/powerpoint/2010/main" val="2060712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982E5423-BBAE-C346-8B7B-7580C48F5422}"/>
              </a:ext>
            </a:extLst>
          </p:cNvPr>
          <p:cNvSpPr/>
          <p:nvPr/>
        </p:nvSpPr>
        <p:spPr>
          <a:xfrm>
            <a:off x="591179" y="170934"/>
            <a:ext cx="26276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 algn="ctr">
              <a:buFont typeface="Wingdings" pitchFamily="2" charset="2"/>
              <a:buChar char="l"/>
            </a:pPr>
            <a:r>
              <a:rPr kumimoji="1"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下月工作安排</a:t>
            </a:r>
          </a:p>
        </p:txBody>
      </p:sp>
      <p:grpSp>
        <p:nvGrpSpPr>
          <p:cNvPr id="3" name="Group 27">
            <a:extLst>
              <a:ext uri="{FF2B5EF4-FFF2-40B4-BE49-F238E27FC236}">
                <a16:creationId xmlns="" xmlns:a16="http://schemas.microsoft.com/office/drawing/2014/main" id="{AD2C5706-5AE6-6C4A-8868-A54FBF6B30E6}"/>
              </a:ext>
            </a:extLst>
          </p:cNvPr>
          <p:cNvGrpSpPr/>
          <p:nvPr/>
        </p:nvGrpSpPr>
        <p:grpSpPr>
          <a:xfrm>
            <a:off x="3101798" y="2358704"/>
            <a:ext cx="5748512" cy="0"/>
            <a:chOff x="1374601" y="2292350"/>
            <a:chExt cx="5748512" cy="0"/>
          </a:xfrm>
        </p:grpSpPr>
        <p:sp>
          <p:nvSpPr>
            <p:cNvPr id="4" name="Line 23">
              <a:extLst>
                <a:ext uri="{FF2B5EF4-FFF2-40B4-BE49-F238E27FC236}">
                  <a16:creationId xmlns="" xmlns:a16="http://schemas.microsoft.com/office/drawing/2014/main" id="{367E1D0D-D990-3641-A4DC-A824F1FE8C4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374601" y="2292350"/>
              <a:ext cx="180975" cy="0"/>
            </a:xfrm>
            <a:prstGeom prst="line">
              <a:avLst/>
            </a:prstGeom>
            <a:noFill/>
            <a:ln w="25400" cap="rnd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35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" name="Line 6">
              <a:extLst>
                <a:ext uri="{FF2B5EF4-FFF2-40B4-BE49-F238E27FC236}">
                  <a16:creationId xmlns="" xmlns:a16="http://schemas.microsoft.com/office/drawing/2014/main" id="{5E7DE4D7-7886-BC46-9ACE-5737F3BCAFD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50988" y="2292350"/>
              <a:ext cx="5572125" cy="0"/>
            </a:xfrm>
            <a:prstGeom prst="line">
              <a:avLst/>
            </a:prstGeom>
            <a:noFill/>
            <a:ln w="3175" cap="flat">
              <a:solidFill>
                <a:schemeClr val="tx1">
                  <a:lumMod val="75000"/>
                  <a:lumOff val="25000"/>
                </a:schemeClr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35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6" name="Group 38">
            <a:extLst>
              <a:ext uri="{FF2B5EF4-FFF2-40B4-BE49-F238E27FC236}">
                <a16:creationId xmlns="" xmlns:a16="http://schemas.microsoft.com/office/drawing/2014/main" id="{0FB2D554-8E18-E847-9C3B-747244ED74BD}"/>
              </a:ext>
            </a:extLst>
          </p:cNvPr>
          <p:cNvGrpSpPr/>
          <p:nvPr/>
        </p:nvGrpSpPr>
        <p:grpSpPr>
          <a:xfrm>
            <a:off x="3101798" y="3384229"/>
            <a:ext cx="5748512" cy="0"/>
            <a:chOff x="1374601" y="2292350"/>
            <a:chExt cx="5748512" cy="0"/>
          </a:xfrm>
        </p:grpSpPr>
        <p:sp>
          <p:nvSpPr>
            <p:cNvPr id="7" name="Line 23">
              <a:extLst>
                <a:ext uri="{FF2B5EF4-FFF2-40B4-BE49-F238E27FC236}">
                  <a16:creationId xmlns="" xmlns:a16="http://schemas.microsoft.com/office/drawing/2014/main" id="{F69EFB82-70D3-8842-A15D-2771B0F2BF9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374601" y="2292350"/>
              <a:ext cx="180975" cy="0"/>
            </a:xfrm>
            <a:prstGeom prst="line">
              <a:avLst/>
            </a:prstGeom>
            <a:noFill/>
            <a:ln w="25400" cap="rnd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35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8" name="Line 6">
              <a:extLst>
                <a:ext uri="{FF2B5EF4-FFF2-40B4-BE49-F238E27FC236}">
                  <a16:creationId xmlns="" xmlns:a16="http://schemas.microsoft.com/office/drawing/2014/main" id="{5181AA63-3CD5-724D-9CCE-DCF1E155DAA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50988" y="2292350"/>
              <a:ext cx="5572125" cy="0"/>
            </a:xfrm>
            <a:prstGeom prst="line">
              <a:avLst/>
            </a:prstGeom>
            <a:noFill/>
            <a:ln w="3175" cap="flat">
              <a:solidFill>
                <a:schemeClr val="tx1">
                  <a:lumMod val="75000"/>
                  <a:lumOff val="25000"/>
                </a:schemeClr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35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9" name="Group 44">
            <a:extLst>
              <a:ext uri="{FF2B5EF4-FFF2-40B4-BE49-F238E27FC236}">
                <a16:creationId xmlns="" xmlns:a16="http://schemas.microsoft.com/office/drawing/2014/main" id="{1828498E-95EA-AB43-BDA8-0768A2F0DC36}"/>
              </a:ext>
            </a:extLst>
          </p:cNvPr>
          <p:cNvGrpSpPr/>
          <p:nvPr/>
        </p:nvGrpSpPr>
        <p:grpSpPr>
          <a:xfrm>
            <a:off x="3101798" y="4409755"/>
            <a:ext cx="5748512" cy="0"/>
            <a:chOff x="1374601" y="2292350"/>
            <a:chExt cx="5748512" cy="0"/>
          </a:xfrm>
        </p:grpSpPr>
        <p:sp>
          <p:nvSpPr>
            <p:cNvPr id="10" name="Line 23">
              <a:extLst>
                <a:ext uri="{FF2B5EF4-FFF2-40B4-BE49-F238E27FC236}">
                  <a16:creationId xmlns="" xmlns:a16="http://schemas.microsoft.com/office/drawing/2014/main" id="{2643A854-D396-CF4B-861E-E79891860DE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374601" y="2292350"/>
              <a:ext cx="180975" cy="0"/>
            </a:xfrm>
            <a:prstGeom prst="line">
              <a:avLst/>
            </a:prstGeom>
            <a:noFill/>
            <a:ln w="25400" cap="rnd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35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1" name="Line 6">
              <a:extLst>
                <a:ext uri="{FF2B5EF4-FFF2-40B4-BE49-F238E27FC236}">
                  <a16:creationId xmlns="" xmlns:a16="http://schemas.microsoft.com/office/drawing/2014/main" id="{BAAF2946-1AD4-E042-AF7F-538272052CF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50988" y="2292350"/>
              <a:ext cx="5572125" cy="0"/>
            </a:xfrm>
            <a:prstGeom prst="line">
              <a:avLst/>
            </a:prstGeom>
            <a:noFill/>
            <a:ln w="3175" cap="flat">
              <a:solidFill>
                <a:schemeClr val="tx1">
                  <a:lumMod val="75000"/>
                  <a:lumOff val="25000"/>
                </a:schemeClr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35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2" name="Group 50">
            <a:extLst>
              <a:ext uri="{FF2B5EF4-FFF2-40B4-BE49-F238E27FC236}">
                <a16:creationId xmlns="" xmlns:a16="http://schemas.microsoft.com/office/drawing/2014/main" id="{0371BCE6-B18F-7C43-BCFC-06F2E6C49DE4}"/>
              </a:ext>
            </a:extLst>
          </p:cNvPr>
          <p:cNvGrpSpPr/>
          <p:nvPr/>
        </p:nvGrpSpPr>
        <p:grpSpPr>
          <a:xfrm>
            <a:off x="3101798" y="5435279"/>
            <a:ext cx="5748512" cy="0"/>
            <a:chOff x="1374601" y="2292350"/>
            <a:chExt cx="5748512" cy="0"/>
          </a:xfrm>
        </p:grpSpPr>
        <p:sp>
          <p:nvSpPr>
            <p:cNvPr id="13" name="Line 23">
              <a:extLst>
                <a:ext uri="{FF2B5EF4-FFF2-40B4-BE49-F238E27FC236}">
                  <a16:creationId xmlns="" xmlns:a16="http://schemas.microsoft.com/office/drawing/2014/main" id="{E556CDEA-AC8A-F047-B2B9-0CC3C904FE7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374601" y="2292350"/>
              <a:ext cx="180975" cy="0"/>
            </a:xfrm>
            <a:prstGeom prst="line">
              <a:avLst/>
            </a:prstGeom>
            <a:noFill/>
            <a:ln w="25400" cap="rnd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35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4" name="Line 6">
              <a:extLst>
                <a:ext uri="{FF2B5EF4-FFF2-40B4-BE49-F238E27FC236}">
                  <a16:creationId xmlns="" xmlns:a16="http://schemas.microsoft.com/office/drawing/2014/main" id="{3B081685-87CD-154B-85FC-55086E11930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50988" y="2292350"/>
              <a:ext cx="5572125" cy="0"/>
            </a:xfrm>
            <a:prstGeom prst="line">
              <a:avLst/>
            </a:prstGeom>
            <a:noFill/>
            <a:ln w="3175" cap="flat">
              <a:solidFill>
                <a:schemeClr val="tx1">
                  <a:lumMod val="75000"/>
                  <a:lumOff val="25000"/>
                </a:schemeClr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350"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15" name="Freeform 17">
            <a:extLst>
              <a:ext uri="{FF2B5EF4-FFF2-40B4-BE49-F238E27FC236}">
                <a16:creationId xmlns="" xmlns:a16="http://schemas.microsoft.com/office/drawing/2014/main" id="{825E69FB-CC20-6743-8B39-942B125B0019}"/>
              </a:ext>
            </a:extLst>
          </p:cNvPr>
          <p:cNvSpPr/>
          <p:nvPr/>
        </p:nvSpPr>
        <p:spPr bwMode="auto">
          <a:xfrm>
            <a:off x="8474078" y="1842561"/>
            <a:ext cx="1744663" cy="1260475"/>
          </a:xfrm>
          <a:custGeom>
            <a:avLst/>
            <a:gdLst>
              <a:gd name="T0" fmla="*/ 1099 w 1099"/>
              <a:gd name="T1" fmla="*/ 340 h 794"/>
              <a:gd name="T2" fmla="*/ 549 w 1099"/>
              <a:gd name="T3" fmla="*/ 794 h 794"/>
              <a:gd name="T4" fmla="*/ 0 w 1099"/>
              <a:gd name="T5" fmla="*/ 340 h 794"/>
              <a:gd name="T6" fmla="*/ 237 w 1099"/>
              <a:gd name="T7" fmla="*/ 340 h 794"/>
              <a:gd name="T8" fmla="*/ 237 w 1099"/>
              <a:gd name="T9" fmla="*/ 0 h 794"/>
              <a:gd name="T10" fmla="*/ 549 w 1099"/>
              <a:gd name="T11" fmla="*/ 258 h 794"/>
              <a:gd name="T12" fmla="*/ 863 w 1099"/>
              <a:gd name="T13" fmla="*/ 0 h 794"/>
              <a:gd name="T14" fmla="*/ 863 w 1099"/>
              <a:gd name="T15" fmla="*/ 340 h 794"/>
              <a:gd name="T16" fmla="*/ 1099 w 1099"/>
              <a:gd name="T17" fmla="*/ 340 h 7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99" h="794">
                <a:moveTo>
                  <a:pt x="1099" y="340"/>
                </a:moveTo>
                <a:lnTo>
                  <a:pt x="549" y="794"/>
                </a:lnTo>
                <a:lnTo>
                  <a:pt x="0" y="340"/>
                </a:lnTo>
                <a:lnTo>
                  <a:pt x="237" y="340"/>
                </a:lnTo>
                <a:lnTo>
                  <a:pt x="237" y="0"/>
                </a:lnTo>
                <a:lnTo>
                  <a:pt x="549" y="258"/>
                </a:lnTo>
                <a:lnTo>
                  <a:pt x="863" y="0"/>
                </a:lnTo>
                <a:lnTo>
                  <a:pt x="863" y="340"/>
                </a:lnTo>
                <a:lnTo>
                  <a:pt x="1099" y="34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35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" name="Freeform 10">
            <a:extLst>
              <a:ext uri="{FF2B5EF4-FFF2-40B4-BE49-F238E27FC236}">
                <a16:creationId xmlns="" xmlns:a16="http://schemas.microsoft.com/office/drawing/2014/main" id="{8CF52B7C-D943-A649-9C39-716592B0F55A}"/>
              </a:ext>
            </a:extLst>
          </p:cNvPr>
          <p:cNvSpPr>
            <a:spLocks noEditPoints="1"/>
          </p:cNvSpPr>
          <p:nvPr/>
        </p:nvSpPr>
        <p:spPr bwMode="auto">
          <a:xfrm>
            <a:off x="1451929" y="3943530"/>
            <a:ext cx="447675" cy="460375"/>
          </a:xfrm>
          <a:custGeom>
            <a:avLst/>
            <a:gdLst>
              <a:gd name="T0" fmla="*/ 119 w 141"/>
              <a:gd name="T1" fmla="*/ 92 h 145"/>
              <a:gd name="T2" fmla="*/ 120 w 141"/>
              <a:gd name="T3" fmla="*/ 92 h 145"/>
              <a:gd name="T4" fmla="*/ 119 w 141"/>
              <a:gd name="T5" fmla="*/ 91 h 145"/>
              <a:gd name="T6" fmla="*/ 99 w 141"/>
              <a:gd name="T7" fmla="*/ 78 h 145"/>
              <a:gd name="T8" fmla="*/ 83 w 141"/>
              <a:gd name="T9" fmla="*/ 69 h 145"/>
              <a:gd name="T10" fmla="*/ 78 w 141"/>
              <a:gd name="T11" fmla="*/ 65 h 145"/>
              <a:gd name="T12" fmla="*/ 76 w 141"/>
              <a:gd name="T13" fmla="*/ 59 h 145"/>
              <a:gd name="T14" fmla="*/ 81 w 141"/>
              <a:gd name="T15" fmla="*/ 47 h 145"/>
              <a:gd name="T16" fmla="*/ 86 w 141"/>
              <a:gd name="T17" fmla="*/ 37 h 145"/>
              <a:gd name="T18" fmla="*/ 84 w 141"/>
              <a:gd name="T19" fmla="*/ 34 h 145"/>
              <a:gd name="T20" fmla="*/ 81 w 141"/>
              <a:gd name="T21" fmla="*/ 12 h 145"/>
              <a:gd name="T22" fmla="*/ 67 w 141"/>
              <a:gd name="T23" fmla="*/ 2 h 145"/>
              <a:gd name="T24" fmla="*/ 62 w 141"/>
              <a:gd name="T25" fmla="*/ 1 h 145"/>
              <a:gd name="T26" fmla="*/ 55 w 141"/>
              <a:gd name="T27" fmla="*/ 0 h 145"/>
              <a:gd name="T28" fmla="*/ 56 w 141"/>
              <a:gd name="T29" fmla="*/ 2 h 145"/>
              <a:gd name="T30" fmla="*/ 42 w 141"/>
              <a:gd name="T31" fmla="*/ 12 h 145"/>
              <a:gd name="T32" fmla="*/ 39 w 141"/>
              <a:gd name="T33" fmla="*/ 34 h 145"/>
              <a:gd name="T34" fmla="*/ 37 w 141"/>
              <a:gd name="T35" fmla="*/ 37 h 145"/>
              <a:gd name="T36" fmla="*/ 42 w 141"/>
              <a:gd name="T37" fmla="*/ 47 h 145"/>
              <a:gd name="T38" fmla="*/ 47 w 141"/>
              <a:gd name="T39" fmla="*/ 59 h 145"/>
              <a:gd name="T40" fmla="*/ 45 w 141"/>
              <a:gd name="T41" fmla="*/ 65 h 145"/>
              <a:gd name="T42" fmla="*/ 40 w 141"/>
              <a:gd name="T43" fmla="*/ 69 h 145"/>
              <a:gd name="T44" fmla="*/ 25 w 141"/>
              <a:gd name="T45" fmla="*/ 78 h 145"/>
              <a:gd name="T46" fmla="*/ 4 w 141"/>
              <a:gd name="T47" fmla="*/ 91 h 145"/>
              <a:gd name="T48" fmla="*/ 0 w 141"/>
              <a:gd name="T49" fmla="*/ 124 h 145"/>
              <a:gd name="T50" fmla="*/ 0 w 141"/>
              <a:gd name="T51" fmla="*/ 126 h 145"/>
              <a:gd name="T52" fmla="*/ 0 w 141"/>
              <a:gd name="T53" fmla="*/ 126 h 145"/>
              <a:gd name="T54" fmla="*/ 62 w 141"/>
              <a:gd name="T55" fmla="*/ 142 h 145"/>
              <a:gd name="T56" fmla="*/ 92 w 141"/>
              <a:gd name="T57" fmla="*/ 139 h 145"/>
              <a:gd name="T58" fmla="*/ 88 w 141"/>
              <a:gd name="T59" fmla="*/ 123 h 145"/>
              <a:gd name="T60" fmla="*/ 119 w 141"/>
              <a:gd name="T61" fmla="*/ 92 h 145"/>
              <a:gd name="T62" fmla="*/ 122 w 141"/>
              <a:gd name="T63" fmla="*/ 100 h 145"/>
              <a:gd name="T64" fmla="*/ 119 w 141"/>
              <a:gd name="T65" fmla="*/ 100 h 145"/>
              <a:gd name="T66" fmla="*/ 96 w 141"/>
              <a:gd name="T67" fmla="*/ 123 h 145"/>
              <a:gd name="T68" fmla="*/ 101 w 141"/>
              <a:gd name="T69" fmla="*/ 136 h 145"/>
              <a:gd name="T70" fmla="*/ 119 w 141"/>
              <a:gd name="T71" fmla="*/ 145 h 145"/>
              <a:gd name="T72" fmla="*/ 141 w 141"/>
              <a:gd name="T73" fmla="*/ 123 h 145"/>
              <a:gd name="T74" fmla="*/ 122 w 141"/>
              <a:gd name="T75" fmla="*/ 100 h 145"/>
              <a:gd name="T76" fmla="*/ 133 w 141"/>
              <a:gd name="T77" fmla="*/ 125 h 145"/>
              <a:gd name="T78" fmla="*/ 122 w 141"/>
              <a:gd name="T79" fmla="*/ 125 h 145"/>
              <a:gd name="T80" fmla="*/ 122 w 141"/>
              <a:gd name="T81" fmla="*/ 137 h 145"/>
              <a:gd name="T82" fmla="*/ 116 w 141"/>
              <a:gd name="T83" fmla="*/ 137 h 145"/>
              <a:gd name="T84" fmla="*/ 116 w 141"/>
              <a:gd name="T85" fmla="*/ 125 h 145"/>
              <a:gd name="T86" fmla="*/ 104 w 141"/>
              <a:gd name="T87" fmla="*/ 125 h 145"/>
              <a:gd name="T88" fmla="*/ 104 w 141"/>
              <a:gd name="T89" fmla="*/ 120 h 145"/>
              <a:gd name="T90" fmla="*/ 116 w 141"/>
              <a:gd name="T91" fmla="*/ 120 h 145"/>
              <a:gd name="T92" fmla="*/ 116 w 141"/>
              <a:gd name="T93" fmla="*/ 108 h 145"/>
              <a:gd name="T94" fmla="*/ 122 w 141"/>
              <a:gd name="T95" fmla="*/ 108 h 145"/>
              <a:gd name="T96" fmla="*/ 122 w 141"/>
              <a:gd name="T97" fmla="*/ 120 h 145"/>
              <a:gd name="T98" fmla="*/ 133 w 141"/>
              <a:gd name="T99" fmla="*/ 120 h 145"/>
              <a:gd name="T100" fmla="*/ 133 w 141"/>
              <a:gd name="T101" fmla="*/ 125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41" h="145">
                <a:moveTo>
                  <a:pt x="119" y="92"/>
                </a:moveTo>
                <a:cubicBezTo>
                  <a:pt x="119" y="92"/>
                  <a:pt x="119" y="92"/>
                  <a:pt x="120" y="92"/>
                </a:cubicBezTo>
                <a:cubicBezTo>
                  <a:pt x="120" y="92"/>
                  <a:pt x="120" y="91"/>
                  <a:pt x="119" y="91"/>
                </a:cubicBezTo>
                <a:cubicBezTo>
                  <a:pt x="115" y="79"/>
                  <a:pt x="102" y="79"/>
                  <a:pt x="99" y="78"/>
                </a:cubicBezTo>
                <a:cubicBezTo>
                  <a:pt x="89" y="75"/>
                  <a:pt x="85" y="74"/>
                  <a:pt x="83" y="69"/>
                </a:cubicBezTo>
                <a:cubicBezTo>
                  <a:pt x="81" y="65"/>
                  <a:pt x="78" y="65"/>
                  <a:pt x="78" y="65"/>
                </a:cubicBezTo>
                <a:cubicBezTo>
                  <a:pt x="77" y="63"/>
                  <a:pt x="77" y="61"/>
                  <a:pt x="76" y="59"/>
                </a:cubicBezTo>
                <a:cubicBezTo>
                  <a:pt x="80" y="54"/>
                  <a:pt x="81" y="47"/>
                  <a:pt x="81" y="47"/>
                </a:cubicBezTo>
                <a:cubicBezTo>
                  <a:pt x="85" y="46"/>
                  <a:pt x="86" y="40"/>
                  <a:pt x="86" y="37"/>
                </a:cubicBezTo>
                <a:cubicBezTo>
                  <a:pt x="86" y="35"/>
                  <a:pt x="84" y="34"/>
                  <a:pt x="84" y="34"/>
                </a:cubicBezTo>
                <a:cubicBezTo>
                  <a:pt x="84" y="34"/>
                  <a:pt x="87" y="20"/>
                  <a:pt x="81" y="12"/>
                </a:cubicBezTo>
                <a:cubicBezTo>
                  <a:pt x="76" y="3"/>
                  <a:pt x="67" y="2"/>
                  <a:pt x="67" y="2"/>
                </a:cubicBezTo>
                <a:cubicBezTo>
                  <a:pt x="62" y="1"/>
                  <a:pt x="62" y="1"/>
                  <a:pt x="62" y="1"/>
                </a:cubicBezTo>
                <a:cubicBezTo>
                  <a:pt x="62" y="1"/>
                  <a:pt x="56" y="1"/>
                  <a:pt x="55" y="0"/>
                </a:cubicBezTo>
                <a:cubicBezTo>
                  <a:pt x="55" y="0"/>
                  <a:pt x="55" y="2"/>
                  <a:pt x="56" y="2"/>
                </a:cubicBezTo>
                <a:cubicBezTo>
                  <a:pt x="56" y="2"/>
                  <a:pt x="47" y="3"/>
                  <a:pt x="42" y="12"/>
                </a:cubicBezTo>
                <a:cubicBezTo>
                  <a:pt x="36" y="20"/>
                  <a:pt x="39" y="34"/>
                  <a:pt x="39" y="34"/>
                </a:cubicBezTo>
                <a:cubicBezTo>
                  <a:pt x="39" y="34"/>
                  <a:pt x="37" y="35"/>
                  <a:pt x="37" y="37"/>
                </a:cubicBezTo>
                <a:cubicBezTo>
                  <a:pt x="37" y="40"/>
                  <a:pt x="38" y="46"/>
                  <a:pt x="42" y="47"/>
                </a:cubicBezTo>
                <a:cubicBezTo>
                  <a:pt x="42" y="47"/>
                  <a:pt x="43" y="54"/>
                  <a:pt x="47" y="59"/>
                </a:cubicBezTo>
                <a:cubicBezTo>
                  <a:pt x="46" y="61"/>
                  <a:pt x="46" y="63"/>
                  <a:pt x="45" y="65"/>
                </a:cubicBezTo>
                <a:cubicBezTo>
                  <a:pt x="45" y="65"/>
                  <a:pt x="43" y="65"/>
                  <a:pt x="40" y="69"/>
                </a:cubicBezTo>
                <a:cubicBezTo>
                  <a:pt x="38" y="74"/>
                  <a:pt x="35" y="75"/>
                  <a:pt x="25" y="78"/>
                </a:cubicBezTo>
                <a:cubicBezTo>
                  <a:pt x="21" y="79"/>
                  <a:pt x="9" y="79"/>
                  <a:pt x="4" y="91"/>
                </a:cubicBezTo>
                <a:cubicBezTo>
                  <a:pt x="1" y="97"/>
                  <a:pt x="0" y="111"/>
                  <a:pt x="0" y="124"/>
                </a:cubicBezTo>
                <a:cubicBezTo>
                  <a:pt x="0" y="124"/>
                  <a:pt x="0" y="125"/>
                  <a:pt x="0" y="126"/>
                </a:cubicBezTo>
                <a:cubicBezTo>
                  <a:pt x="0" y="126"/>
                  <a:pt x="0" y="126"/>
                  <a:pt x="0" y="126"/>
                </a:cubicBezTo>
                <a:cubicBezTo>
                  <a:pt x="12" y="134"/>
                  <a:pt x="31" y="142"/>
                  <a:pt x="62" y="142"/>
                </a:cubicBezTo>
                <a:cubicBezTo>
                  <a:pt x="73" y="142"/>
                  <a:pt x="84" y="141"/>
                  <a:pt x="92" y="139"/>
                </a:cubicBezTo>
                <a:cubicBezTo>
                  <a:pt x="90" y="134"/>
                  <a:pt x="88" y="129"/>
                  <a:pt x="88" y="123"/>
                </a:cubicBezTo>
                <a:cubicBezTo>
                  <a:pt x="88" y="106"/>
                  <a:pt x="102" y="92"/>
                  <a:pt x="119" y="92"/>
                </a:cubicBezTo>
                <a:close/>
                <a:moveTo>
                  <a:pt x="122" y="100"/>
                </a:moveTo>
                <a:cubicBezTo>
                  <a:pt x="121" y="100"/>
                  <a:pt x="120" y="100"/>
                  <a:pt x="119" y="100"/>
                </a:cubicBezTo>
                <a:cubicBezTo>
                  <a:pt x="106" y="100"/>
                  <a:pt x="96" y="110"/>
                  <a:pt x="96" y="123"/>
                </a:cubicBezTo>
                <a:cubicBezTo>
                  <a:pt x="96" y="128"/>
                  <a:pt x="98" y="133"/>
                  <a:pt x="101" y="136"/>
                </a:cubicBezTo>
                <a:cubicBezTo>
                  <a:pt x="105" y="142"/>
                  <a:pt x="112" y="145"/>
                  <a:pt x="119" y="145"/>
                </a:cubicBezTo>
                <a:cubicBezTo>
                  <a:pt x="131" y="145"/>
                  <a:pt x="141" y="135"/>
                  <a:pt x="141" y="123"/>
                </a:cubicBezTo>
                <a:cubicBezTo>
                  <a:pt x="141" y="111"/>
                  <a:pt x="133" y="102"/>
                  <a:pt x="122" y="100"/>
                </a:cubicBezTo>
                <a:close/>
                <a:moveTo>
                  <a:pt x="133" y="125"/>
                </a:moveTo>
                <a:cubicBezTo>
                  <a:pt x="122" y="125"/>
                  <a:pt x="122" y="125"/>
                  <a:pt x="122" y="125"/>
                </a:cubicBezTo>
                <a:cubicBezTo>
                  <a:pt x="122" y="137"/>
                  <a:pt x="122" y="137"/>
                  <a:pt x="122" y="137"/>
                </a:cubicBezTo>
                <a:cubicBezTo>
                  <a:pt x="116" y="137"/>
                  <a:pt x="116" y="137"/>
                  <a:pt x="116" y="137"/>
                </a:cubicBezTo>
                <a:cubicBezTo>
                  <a:pt x="116" y="125"/>
                  <a:pt x="116" y="125"/>
                  <a:pt x="116" y="125"/>
                </a:cubicBezTo>
                <a:cubicBezTo>
                  <a:pt x="104" y="125"/>
                  <a:pt x="104" y="125"/>
                  <a:pt x="104" y="125"/>
                </a:cubicBezTo>
                <a:cubicBezTo>
                  <a:pt x="104" y="120"/>
                  <a:pt x="104" y="120"/>
                  <a:pt x="104" y="120"/>
                </a:cubicBezTo>
                <a:cubicBezTo>
                  <a:pt x="116" y="120"/>
                  <a:pt x="116" y="120"/>
                  <a:pt x="116" y="120"/>
                </a:cubicBezTo>
                <a:cubicBezTo>
                  <a:pt x="116" y="108"/>
                  <a:pt x="116" y="108"/>
                  <a:pt x="116" y="108"/>
                </a:cubicBezTo>
                <a:cubicBezTo>
                  <a:pt x="122" y="108"/>
                  <a:pt x="122" y="108"/>
                  <a:pt x="122" y="108"/>
                </a:cubicBezTo>
                <a:cubicBezTo>
                  <a:pt x="122" y="120"/>
                  <a:pt x="122" y="120"/>
                  <a:pt x="122" y="120"/>
                </a:cubicBezTo>
                <a:cubicBezTo>
                  <a:pt x="133" y="120"/>
                  <a:pt x="133" y="120"/>
                  <a:pt x="133" y="120"/>
                </a:cubicBezTo>
                <a:lnTo>
                  <a:pt x="133" y="125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35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Freeform 11">
            <a:extLst>
              <a:ext uri="{FF2B5EF4-FFF2-40B4-BE49-F238E27FC236}">
                <a16:creationId xmlns="" xmlns:a16="http://schemas.microsoft.com/office/drawing/2014/main" id="{8A66D810-1AE4-9D4C-962B-7245921DC729}"/>
              </a:ext>
            </a:extLst>
          </p:cNvPr>
          <p:cNvSpPr>
            <a:spLocks noEditPoints="1"/>
          </p:cNvSpPr>
          <p:nvPr/>
        </p:nvSpPr>
        <p:spPr bwMode="auto">
          <a:xfrm>
            <a:off x="1461454" y="4994451"/>
            <a:ext cx="428625" cy="476251"/>
          </a:xfrm>
          <a:custGeom>
            <a:avLst/>
            <a:gdLst>
              <a:gd name="T0" fmla="*/ 74 w 135"/>
              <a:gd name="T1" fmla="*/ 84 h 150"/>
              <a:gd name="T2" fmla="*/ 74 w 135"/>
              <a:gd name="T3" fmla="*/ 83 h 150"/>
              <a:gd name="T4" fmla="*/ 74 w 135"/>
              <a:gd name="T5" fmla="*/ 53 h 150"/>
              <a:gd name="T6" fmla="*/ 68 w 135"/>
              <a:gd name="T7" fmla="*/ 47 h 150"/>
              <a:gd name="T8" fmla="*/ 62 w 135"/>
              <a:gd name="T9" fmla="*/ 53 h 150"/>
              <a:gd name="T10" fmla="*/ 62 w 135"/>
              <a:gd name="T11" fmla="*/ 83 h 150"/>
              <a:gd name="T12" fmla="*/ 68 w 135"/>
              <a:gd name="T13" fmla="*/ 89 h 150"/>
              <a:gd name="T14" fmla="*/ 69 w 135"/>
              <a:gd name="T15" fmla="*/ 89 h 150"/>
              <a:gd name="T16" fmla="*/ 96 w 135"/>
              <a:gd name="T17" fmla="*/ 116 h 150"/>
              <a:gd name="T18" fmla="*/ 98 w 135"/>
              <a:gd name="T19" fmla="*/ 117 h 150"/>
              <a:gd name="T20" fmla="*/ 101 w 135"/>
              <a:gd name="T21" fmla="*/ 116 h 150"/>
              <a:gd name="T22" fmla="*/ 101 w 135"/>
              <a:gd name="T23" fmla="*/ 111 h 150"/>
              <a:gd name="T24" fmla="*/ 74 w 135"/>
              <a:gd name="T25" fmla="*/ 84 h 150"/>
              <a:gd name="T26" fmla="*/ 110 w 135"/>
              <a:gd name="T27" fmla="*/ 30 h 150"/>
              <a:gd name="T28" fmla="*/ 113 w 135"/>
              <a:gd name="T29" fmla="*/ 24 h 150"/>
              <a:gd name="T30" fmla="*/ 115 w 135"/>
              <a:gd name="T31" fmla="*/ 25 h 150"/>
              <a:gd name="T32" fmla="*/ 118 w 135"/>
              <a:gd name="T33" fmla="*/ 25 h 150"/>
              <a:gd name="T34" fmla="*/ 121 w 135"/>
              <a:gd name="T35" fmla="*/ 23 h 150"/>
              <a:gd name="T36" fmla="*/ 123 w 135"/>
              <a:gd name="T37" fmla="*/ 18 h 150"/>
              <a:gd name="T38" fmla="*/ 122 w 135"/>
              <a:gd name="T39" fmla="*/ 13 h 150"/>
              <a:gd name="T40" fmla="*/ 103 w 135"/>
              <a:gd name="T41" fmla="*/ 1 h 150"/>
              <a:gd name="T42" fmla="*/ 97 w 135"/>
              <a:gd name="T43" fmla="*/ 3 h 150"/>
              <a:gd name="T44" fmla="*/ 95 w 135"/>
              <a:gd name="T45" fmla="*/ 8 h 150"/>
              <a:gd name="T46" fmla="*/ 94 w 135"/>
              <a:gd name="T47" fmla="*/ 11 h 150"/>
              <a:gd name="T48" fmla="*/ 96 w 135"/>
              <a:gd name="T49" fmla="*/ 14 h 150"/>
              <a:gd name="T50" fmla="*/ 97 w 135"/>
              <a:gd name="T51" fmla="*/ 14 h 150"/>
              <a:gd name="T52" fmla="*/ 94 w 135"/>
              <a:gd name="T53" fmla="*/ 21 h 150"/>
              <a:gd name="T54" fmla="*/ 68 w 135"/>
              <a:gd name="T55" fmla="*/ 16 h 150"/>
              <a:gd name="T56" fmla="*/ 42 w 135"/>
              <a:gd name="T57" fmla="*/ 21 h 150"/>
              <a:gd name="T58" fmla="*/ 38 w 135"/>
              <a:gd name="T59" fmla="*/ 14 h 150"/>
              <a:gd name="T60" fmla="*/ 40 w 135"/>
              <a:gd name="T61" fmla="*/ 14 h 150"/>
              <a:gd name="T62" fmla="*/ 41 w 135"/>
              <a:gd name="T63" fmla="*/ 11 h 150"/>
              <a:gd name="T64" fmla="*/ 41 w 135"/>
              <a:gd name="T65" fmla="*/ 8 h 150"/>
              <a:gd name="T66" fmla="*/ 38 w 135"/>
              <a:gd name="T67" fmla="*/ 3 h 150"/>
              <a:gd name="T68" fmla="*/ 32 w 135"/>
              <a:gd name="T69" fmla="*/ 1 h 150"/>
              <a:gd name="T70" fmla="*/ 14 w 135"/>
              <a:gd name="T71" fmla="*/ 13 h 150"/>
              <a:gd name="T72" fmla="*/ 12 w 135"/>
              <a:gd name="T73" fmla="*/ 18 h 150"/>
              <a:gd name="T74" fmla="*/ 15 w 135"/>
              <a:gd name="T75" fmla="*/ 23 h 150"/>
              <a:gd name="T76" fmla="*/ 18 w 135"/>
              <a:gd name="T77" fmla="*/ 25 h 150"/>
              <a:gd name="T78" fmla="*/ 21 w 135"/>
              <a:gd name="T79" fmla="*/ 25 h 150"/>
              <a:gd name="T80" fmla="*/ 22 w 135"/>
              <a:gd name="T81" fmla="*/ 24 h 150"/>
              <a:gd name="T82" fmla="*/ 26 w 135"/>
              <a:gd name="T83" fmla="*/ 30 h 150"/>
              <a:gd name="T84" fmla="*/ 0 w 135"/>
              <a:gd name="T85" fmla="*/ 83 h 150"/>
              <a:gd name="T86" fmla="*/ 68 w 135"/>
              <a:gd name="T87" fmla="*/ 150 h 150"/>
              <a:gd name="T88" fmla="*/ 135 w 135"/>
              <a:gd name="T89" fmla="*/ 83 h 150"/>
              <a:gd name="T90" fmla="*/ 110 w 135"/>
              <a:gd name="T91" fmla="*/ 30 h 150"/>
              <a:gd name="T92" fmla="*/ 68 w 135"/>
              <a:gd name="T93" fmla="*/ 138 h 150"/>
              <a:gd name="T94" fmla="*/ 13 w 135"/>
              <a:gd name="T95" fmla="*/ 83 h 150"/>
              <a:gd name="T96" fmla="*/ 68 w 135"/>
              <a:gd name="T97" fmla="*/ 29 h 150"/>
              <a:gd name="T98" fmla="*/ 122 w 135"/>
              <a:gd name="T99" fmla="*/ 83 h 150"/>
              <a:gd name="T100" fmla="*/ 68 w 135"/>
              <a:gd name="T101" fmla="*/ 138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35" h="150">
                <a:moveTo>
                  <a:pt x="74" y="84"/>
                </a:moveTo>
                <a:cubicBezTo>
                  <a:pt x="74" y="84"/>
                  <a:pt x="74" y="83"/>
                  <a:pt x="74" y="83"/>
                </a:cubicBezTo>
                <a:cubicBezTo>
                  <a:pt x="74" y="53"/>
                  <a:pt x="74" y="53"/>
                  <a:pt x="74" y="53"/>
                </a:cubicBezTo>
                <a:cubicBezTo>
                  <a:pt x="74" y="50"/>
                  <a:pt x="71" y="47"/>
                  <a:pt x="68" y="47"/>
                </a:cubicBezTo>
                <a:cubicBezTo>
                  <a:pt x="65" y="47"/>
                  <a:pt x="62" y="50"/>
                  <a:pt x="62" y="53"/>
                </a:cubicBezTo>
                <a:cubicBezTo>
                  <a:pt x="62" y="83"/>
                  <a:pt x="62" y="83"/>
                  <a:pt x="62" y="83"/>
                </a:cubicBezTo>
                <a:cubicBezTo>
                  <a:pt x="62" y="86"/>
                  <a:pt x="65" y="89"/>
                  <a:pt x="68" y="89"/>
                </a:cubicBezTo>
                <a:cubicBezTo>
                  <a:pt x="68" y="89"/>
                  <a:pt x="68" y="89"/>
                  <a:pt x="69" y="89"/>
                </a:cubicBezTo>
                <a:cubicBezTo>
                  <a:pt x="96" y="116"/>
                  <a:pt x="96" y="116"/>
                  <a:pt x="96" y="116"/>
                </a:cubicBezTo>
                <a:cubicBezTo>
                  <a:pt x="96" y="117"/>
                  <a:pt x="97" y="117"/>
                  <a:pt x="98" y="117"/>
                </a:cubicBezTo>
                <a:cubicBezTo>
                  <a:pt x="99" y="117"/>
                  <a:pt x="100" y="117"/>
                  <a:pt x="101" y="116"/>
                </a:cubicBezTo>
                <a:cubicBezTo>
                  <a:pt x="102" y="114"/>
                  <a:pt x="102" y="112"/>
                  <a:pt x="101" y="111"/>
                </a:cubicBezTo>
                <a:lnTo>
                  <a:pt x="74" y="84"/>
                </a:lnTo>
                <a:close/>
                <a:moveTo>
                  <a:pt x="110" y="30"/>
                </a:moveTo>
                <a:cubicBezTo>
                  <a:pt x="113" y="24"/>
                  <a:pt x="113" y="24"/>
                  <a:pt x="113" y="24"/>
                </a:cubicBezTo>
                <a:cubicBezTo>
                  <a:pt x="115" y="25"/>
                  <a:pt x="115" y="25"/>
                  <a:pt x="115" y="25"/>
                </a:cubicBezTo>
                <a:cubicBezTo>
                  <a:pt x="116" y="25"/>
                  <a:pt x="117" y="25"/>
                  <a:pt x="118" y="25"/>
                </a:cubicBezTo>
                <a:cubicBezTo>
                  <a:pt x="119" y="25"/>
                  <a:pt x="120" y="24"/>
                  <a:pt x="121" y="23"/>
                </a:cubicBezTo>
                <a:cubicBezTo>
                  <a:pt x="123" y="18"/>
                  <a:pt x="123" y="18"/>
                  <a:pt x="123" y="18"/>
                </a:cubicBezTo>
                <a:cubicBezTo>
                  <a:pt x="125" y="16"/>
                  <a:pt x="124" y="14"/>
                  <a:pt x="122" y="13"/>
                </a:cubicBezTo>
                <a:cubicBezTo>
                  <a:pt x="103" y="1"/>
                  <a:pt x="103" y="1"/>
                  <a:pt x="103" y="1"/>
                </a:cubicBezTo>
                <a:cubicBezTo>
                  <a:pt x="101" y="0"/>
                  <a:pt x="99" y="1"/>
                  <a:pt x="97" y="3"/>
                </a:cubicBezTo>
                <a:cubicBezTo>
                  <a:pt x="95" y="8"/>
                  <a:pt x="95" y="8"/>
                  <a:pt x="95" y="8"/>
                </a:cubicBezTo>
                <a:cubicBezTo>
                  <a:pt x="94" y="9"/>
                  <a:pt x="94" y="10"/>
                  <a:pt x="94" y="11"/>
                </a:cubicBezTo>
                <a:cubicBezTo>
                  <a:pt x="94" y="12"/>
                  <a:pt x="95" y="13"/>
                  <a:pt x="96" y="14"/>
                </a:cubicBezTo>
                <a:cubicBezTo>
                  <a:pt x="97" y="14"/>
                  <a:pt x="97" y="14"/>
                  <a:pt x="97" y="14"/>
                </a:cubicBezTo>
                <a:cubicBezTo>
                  <a:pt x="94" y="21"/>
                  <a:pt x="94" y="21"/>
                  <a:pt x="94" y="21"/>
                </a:cubicBezTo>
                <a:cubicBezTo>
                  <a:pt x="86" y="18"/>
                  <a:pt x="77" y="16"/>
                  <a:pt x="68" y="16"/>
                </a:cubicBezTo>
                <a:cubicBezTo>
                  <a:pt x="59" y="16"/>
                  <a:pt x="50" y="18"/>
                  <a:pt x="42" y="21"/>
                </a:cubicBezTo>
                <a:cubicBezTo>
                  <a:pt x="38" y="14"/>
                  <a:pt x="38" y="14"/>
                  <a:pt x="38" y="14"/>
                </a:cubicBezTo>
                <a:cubicBezTo>
                  <a:pt x="40" y="14"/>
                  <a:pt x="40" y="14"/>
                  <a:pt x="40" y="14"/>
                </a:cubicBezTo>
                <a:cubicBezTo>
                  <a:pt x="40" y="13"/>
                  <a:pt x="41" y="12"/>
                  <a:pt x="41" y="11"/>
                </a:cubicBezTo>
                <a:cubicBezTo>
                  <a:pt x="42" y="10"/>
                  <a:pt x="42" y="9"/>
                  <a:pt x="41" y="8"/>
                </a:cubicBezTo>
                <a:cubicBezTo>
                  <a:pt x="38" y="3"/>
                  <a:pt x="38" y="3"/>
                  <a:pt x="38" y="3"/>
                </a:cubicBezTo>
                <a:cubicBezTo>
                  <a:pt x="37" y="1"/>
                  <a:pt x="34" y="0"/>
                  <a:pt x="32" y="1"/>
                </a:cubicBezTo>
                <a:cubicBezTo>
                  <a:pt x="14" y="13"/>
                  <a:pt x="14" y="13"/>
                  <a:pt x="14" y="13"/>
                </a:cubicBezTo>
                <a:cubicBezTo>
                  <a:pt x="12" y="14"/>
                  <a:pt x="11" y="16"/>
                  <a:pt x="12" y="18"/>
                </a:cubicBezTo>
                <a:cubicBezTo>
                  <a:pt x="15" y="23"/>
                  <a:pt x="15" y="23"/>
                  <a:pt x="15" y="23"/>
                </a:cubicBezTo>
                <a:cubicBezTo>
                  <a:pt x="16" y="24"/>
                  <a:pt x="16" y="25"/>
                  <a:pt x="18" y="25"/>
                </a:cubicBezTo>
                <a:cubicBezTo>
                  <a:pt x="19" y="25"/>
                  <a:pt x="20" y="25"/>
                  <a:pt x="21" y="25"/>
                </a:cubicBezTo>
                <a:cubicBezTo>
                  <a:pt x="22" y="24"/>
                  <a:pt x="22" y="24"/>
                  <a:pt x="22" y="24"/>
                </a:cubicBezTo>
                <a:cubicBezTo>
                  <a:pt x="26" y="30"/>
                  <a:pt x="26" y="30"/>
                  <a:pt x="26" y="30"/>
                </a:cubicBezTo>
                <a:cubicBezTo>
                  <a:pt x="10" y="43"/>
                  <a:pt x="0" y="62"/>
                  <a:pt x="0" y="83"/>
                </a:cubicBezTo>
                <a:cubicBezTo>
                  <a:pt x="0" y="120"/>
                  <a:pt x="31" y="150"/>
                  <a:pt x="68" y="150"/>
                </a:cubicBezTo>
                <a:cubicBezTo>
                  <a:pt x="105" y="150"/>
                  <a:pt x="135" y="120"/>
                  <a:pt x="135" y="83"/>
                </a:cubicBezTo>
                <a:cubicBezTo>
                  <a:pt x="135" y="62"/>
                  <a:pt x="125" y="43"/>
                  <a:pt x="110" y="30"/>
                </a:cubicBezTo>
                <a:close/>
                <a:moveTo>
                  <a:pt x="68" y="138"/>
                </a:moveTo>
                <a:cubicBezTo>
                  <a:pt x="38" y="138"/>
                  <a:pt x="13" y="113"/>
                  <a:pt x="13" y="83"/>
                </a:cubicBezTo>
                <a:cubicBezTo>
                  <a:pt x="13" y="53"/>
                  <a:pt x="38" y="29"/>
                  <a:pt x="68" y="29"/>
                </a:cubicBezTo>
                <a:cubicBezTo>
                  <a:pt x="98" y="29"/>
                  <a:pt x="122" y="53"/>
                  <a:pt x="122" y="83"/>
                </a:cubicBezTo>
                <a:cubicBezTo>
                  <a:pt x="122" y="113"/>
                  <a:pt x="98" y="138"/>
                  <a:pt x="68" y="138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35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" name="Freeform 12">
            <a:extLst>
              <a:ext uri="{FF2B5EF4-FFF2-40B4-BE49-F238E27FC236}">
                <a16:creationId xmlns="" xmlns:a16="http://schemas.microsoft.com/office/drawing/2014/main" id="{6D486078-478F-FE4A-9209-FA7B18C695D1}"/>
              </a:ext>
            </a:extLst>
          </p:cNvPr>
          <p:cNvSpPr>
            <a:spLocks noEditPoints="1"/>
          </p:cNvSpPr>
          <p:nvPr/>
        </p:nvSpPr>
        <p:spPr bwMode="auto">
          <a:xfrm>
            <a:off x="1499551" y="2921177"/>
            <a:ext cx="355600" cy="514351"/>
          </a:xfrm>
          <a:custGeom>
            <a:avLst/>
            <a:gdLst>
              <a:gd name="T0" fmla="*/ 32 w 112"/>
              <a:gd name="T1" fmla="*/ 141 h 162"/>
              <a:gd name="T2" fmla="*/ 33 w 112"/>
              <a:gd name="T3" fmla="*/ 149 h 162"/>
              <a:gd name="T4" fmla="*/ 41 w 112"/>
              <a:gd name="T5" fmla="*/ 153 h 162"/>
              <a:gd name="T6" fmla="*/ 42 w 112"/>
              <a:gd name="T7" fmla="*/ 158 h 162"/>
              <a:gd name="T8" fmla="*/ 56 w 112"/>
              <a:gd name="T9" fmla="*/ 162 h 162"/>
              <a:gd name="T10" fmla="*/ 70 w 112"/>
              <a:gd name="T11" fmla="*/ 158 h 162"/>
              <a:gd name="T12" fmla="*/ 70 w 112"/>
              <a:gd name="T13" fmla="*/ 153 h 162"/>
              <a:gd name="T14" fmla="*/ 78 w 112"/>
              <a:gd name="T15" fmla="*/ 149 h 162"/>
              <a:gd name="T16" fmla="*/ 79 w 112"/>
              <a:gd name="T17" fmla="*/ 141 h 162"/>
              <a:gd name="T18" fmla="*/ 56 w 112"/>
              <a:gd name="T19" fmla="*/ 144 h 162"/>
              <a:gd name="T20" fmla="*/ 32 w 112"/>
              <a:gd name="T21" fmla="*/ 141 h 162"/>
              <a:gd name="T22" fmla="*/ 56 w 112"/>
              <a:gd name="T23" fmla="*/ 0 h 162"/>
              <a:gd name="T24" fmla="*/ 0 w 112"/>
              <a:gd name="T25" fmla="*/ 56 h 162"/>
              <a:gd name="T26" fmla="*/ 27 w 112"/>
              <a:gd name="T27" fmla="*/ 104 h 162"/>
              <a:gd name="T28" fmla="*/ 29 w 112"/>
              <a:gd name="T29" fmla="*/ 118 h 162"/>
              <a:gd name="T30" fmla="*/ 56 w 112"/>
              <a:gd name="T31" fmla="*/ 123 h 162"/>
              <a:gd name="T32" fmla="*/ 83 w 112"/>
              <a:gd name="T33" fmla="*/ 118 h 162"/>
              <a:gd name="T34" fmla="*/ 85 w 112"/>
              <a:gd name="T35" fmla="*/ 104 h 162"/>
              <a:gd name="T36" fmla="*/ 112 w 112"/>
              <a:gd name="T37" fmla="*/ 56 h 162"/>
              <a:gd name="T38" fmla="*/ 56 w 112"/>
              <a:gd name="T39" fmla="*/ 0 h 162"/>
              <a:gd name="T40" fmla="*/ 76 w 112"/>
              <a:gd name="T41" fmla="*/ 97 h 162"/>
              <a:gd name="T42" fmla="*/ 75 w 112"/>
              <a:gd name="T43" fmla="*/ 110 h 162"/>
              <a:gd name="T44" fmla="*/ 56 w 112"/>
              <a:gd name="T45" fmla="*/ 113 h 162"/>
              <a:gd name="T46" fmla="*/ 37 w 112"/>
              <a:gd name="T47" fmla="*/ 110 h 162"/>
              <a:gd name="T48" fmla="*/ 35 w 112"/>
              <a:gd name="T49" fmla="*/ 97 h 162"/>
              <a:gd name="T50" fmla="*/ 10 w 112"/>
              <a:gd name="T51" fmla="*/ 56 h 162"/>
              <a:gd name="T52" fmla="*/ 56 w 112"/>
              <a:gd name="T53" fmla="*/ 10 h 162"/>
              <a:gd name="T54" fmla="*/ 102 w 112"/>
              <a:gd name="T55" fmla="*/ 56 h 162"/>
              <a:gd name="T56" fmla="*/ 76 w 112"/>
              <a:gd name="T57" fmla="*/ 97 h 162"/>
              <a:gd name="T58" fmla="*/ 30 w 112"/>
              <a:gd name="T59" fmla="*/ 125 h 162"/>
              <a:gd name="T60" fmla="*/ 31 w 112"/>
              <a:gd name="T61" fmla="*/ 133 h 162"/>
              <a:gd name="T62" fmla="*/ 56 w 112"/>
              <a:gd name="T63" fmla="*/ 138 h 162"/>
              <a:gd name="T64" fmla="*/ 80 w 112"/>
              <a:gd name="T65" fmla="*/ 133 h 162"/>
              <a:gd name="T66" fmla="*/ 82 w 112"/>
              <a:gd name="T67" fmla="*/ 125 h 162"/>
              <a:gd name="T68" fmla="*/ 56 w 112"/>
              <a:gd name="T69" fmla="*/ 130 h 162"/>
              <a:gd name="T70" fmla="*/ 30 w 112"/>
              <a:gd name="T71" fmla="*/ 125 h 162"/>
              <a:gd name="T72" fmla="*/ 56 w 112"/>
              <a:gd name="T73" fmla="*/ 23 h 162"/>
              <a:gd name="T74" fmla="*/ 59 w 112"/>
              <a:gd name="T75" fmla="*/ 20 h 162"/>
              <a:gd name="T76" fmla="*/ 56 w 112"/>
              <a:gd name="T77" fmla="*/ 17 h 162"/>
              <a:gd name="T78" fmla="*/ 17 w 112"/>
              <a:gd name="T79" fmla="*/ 56 h 162"/>
              <a:gd name="T80" fmla="*/ 20 w 112"/>
              <a:gd name="T81" fmla="*/ 59 h 162"/>
              <a:gd name="T82" fmla="*/ 23 w 112"/>
              <a:gd name="T83" fmla="*/ 56 h 162"/>
              <a:gd name="T84" fmla="*/ 56 w 112"/>
              <a:gd name="T85" fmla="*/ 23 h 162"/>
              <a:gd name="T86" fmla="*/ 68 w 112"/>
              <a:gd name="T87" fmla="*/ 77 h 162"/>
              <a:gd name="T88" fmla="*/ 56 w 112"/>
              <a:gd name="T89" fmla="*/ 54 h 162"/>
              <a:gd name="T90" fmla="*/ 43 w 112"/>
              <a:gd name="T91" fmla="*/ 77 h 162"/>
              <a:gd name="T92" fmla="*/ 38 w 112"/>
              <a:gd name="T93" fmla="*/ 66 h 162"/>
              <a:gd name="T94" fmla="*/ 30 w 112"/>
              <a:gd name="T95" fmla="*/ 69 h 162"/>
              <a:gd name="T96" fmla="*/ 43 w 112"/>
              <a:gd name="T97" fmla="*/ 96 h 162"/>
              <a:gd name="T98" fmla="*/ 56 w 112"/>
              <a:gd name="T99" fmla="*/ 72 h 162"/>
              <a:gd name="T100" fmla="*/ 69 w 112"/>
              <a:gd name="T101" fmla="*/ 96 h 162"/>
              <a:gd name="T102" fmla="*/ 81 w 112"/>
              <a:gd name="T103" fmla="*/ 69 h 162"/>
              <a:gd name="T104" fmla="*/ 73 w 112"/>
              <a:gd name="T105" fmla="*/ 66 h 162"/>
              <a:gd name="T106" fmla="*/ 68 w 112"/>
              <a:gd name="T107" fmla="*/ 77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12" h="162">
                <a:moveTo>
                  <a:pt x="32" y="141"/>
                </a:moveTo>
                <a:cubicBezTo>
                  <a:pt x="33" y="149"/>
                  <a:pt x="33" y="149"/>
                  <a:pt x="33" y="149"/>
                </a:cubicBezTo>
                <a:cubicBezTo>
                  <a:pt x="33" y="149"/>
                  <a:pt x="35" y="152"/>
                  <a:pt x="41" y="153"/>
                </a:cubicBezTo>
                <a:cubicBezTo>
                  <a:pt x="42" y="158"/>
                  <a:pt x="42" y="158"/>
                  <a:pt x="42" y="158"/>
                </a:cubicBezTo>
                <a:cubicBezTo>
                  <a:pt x="42" y="158"/>
                  <a:pt x="45" y="162"/>
                  <a:pt x="56" y="162"/>
                </a:cubicBezTo>
                <a:cubicBezTo>
                  <a:pt x="67" y="162"/>
                  <a:pt x="70" y="158"/>
                  <a:pt x="70" y="158"/>
                </a:cubicBezTo>
                <a:cubicBezTo>
                  <a:pt x="70" y="153"/>
                  <a:pt x="70" y="153"/>
                  <a:pt x="70" y="153"/>
                </a:cubicBezTo>
                <a:cubicBezTo>
                  <a:pt x="76" y="152"/>
                  <a:pt x="78" y="149"/>
                  <a:pt x="78" y="149"/>
                </a:cubicBezTo>
                <a:cubicBezTo>
                  <a:pt x="79" y="141"/>
                  <a:pt x="79" y="141"/>
                  <a:pt x="79" y="141"/>
                </a:cubicBezTo>
                <a:cubicBezTo>
                  <a:pt x="72" y="143"/>
                  <a:pt x="64" y="144"/>
                  <a:pt x="56" y="144"/>
                </a:cubicBezTo>
                <a:cubicBezTo>
                  <a:pt x="47" y="144"/>
                  <a:pt x="39" y="143"/>
                  <a:pt x="32" y="141"/>
                </a:cubicBezTo>
                <a:close/>
                <a:moveTo>
                  <a:pt x="56" y="0"/>
                </a:moveTo>
                <a:cubicBezTo>
                  <a:pt x="25" y="0"/>
                  <a:pt x="0" y="25"/>
                  <a:pt x="0" y="56"/>
                </a:cubicBezTo>
                <a:cubicBezTo>
                  <a:pt x="0" y="76"/>
                  <a:pt x="11" y="94"/>
                  <a:pt x="27" y="104"/>
                </a:cubicBezTo>
                <a:cubicBezTo>
                  <a:pt x="29" y="118"/>
                  <a:pt x="29" y="118"/>
                  <a:pt x="29" y="118"/>
                </a:cubicBezTo>
                <a:cubicBezTo>
                  <a:pt x="37" y="121"/>
                  <a:pt x="46" y="123"/>
                  <a:pt x="56" y="123"/>
                </a:cubicBezTo>
                <a:cubicBezTo>
                  <a:pt x="66" y="123"/>
                  <a:pt x="75" y="121"/>
                  <a:pt x="83" y="118"/>
                </a:cubicBezTo>
                <a:cubicBezTo>
                  <a:pt x="85" y="104"/>
                  <a:pt x="85" y="104"/>
                  <a:pt x="85" y="104"/>
                </a:cubicBezTo>
                <a:cubicBezTo>
                  <a:pt x="101" y="94"/>
                  <a:pt x="112" y="76"/>
                  <a:pt x="112" y="56"/>
                </a:cubicBezTo>
                <a:cubicBezTo>
                  <a:pt x="112" y="25"/>
                  <a:pt x="87" y="0"/>
                  <a:pt x="56" y="0"/>
                </a:cubicBezTo>
                <a:close/>
                <a:moveTo>
                  <a:pt x="76" y="97"/>
                </a:moveTo>
                <a:cubicBezTo>
                  <a:pt x="75" y="110"/>
                  <a:pt x="75" y="110"/>
                  <a:pt x="75" y="110"/>
                </a:cubicBezTo>
                <a:cubicBezTo>
                  <a:pt x="75" y="110"/>
                  <a:pt x="70" y="113"/>
                  <a:pt x="56" y="113"/>
                </a:cubicBezTo>
                <a:cubicBezTo>
                  <a:pt x="42" y="113"/>
                  <a:pt x="37" y="110"/>
                  <a:pt x="37" y="110"/>
                </a:cubicBezTo>
                <a:cubicBezTo>
                  <a:pt x="35" y="97"/>
                  <a:pt x="35" y="97"/>
                  <a:pt x="35" y="97"/>
                </a:cubicBezTo>
                <a:cubicBezTo>
                  <a:pt x="20" y="89"/>
                  <a:pt x="10" y="74"/>
                  <a:pt x="10" y="56"/>
                </a:cubicBezTo>
                <a:cubicBezTo>
                  <a:pt x="10" y="31"/>
                  <a:pt x="30" y="10"/>
                  <a:pt x="56" y="10"/>
                </a:cubicBezTo>
                <a:cubicBezTo>
                  <a:pt x="81" y="10"/>
                  <a:pt x="102" y="31"/>
                  <a:pt x="102" y="56"/>
                </a:cubicBezTo>
                <a:cubicBezTo>
                  <a:pt x="102" y="74"/>
                  <a:pt x="91" y="89"/>
                  <a:pt x="76" y="97"/>
                </a:cubicBezTo>
                <a:close/>
                <a:moveTo>
                  <a:pt x="30" y="125"/>
                </a:moveTo>
                <a:cubicBezTo>
                  <a:pt x="31" y="133"/>
                  <a:pt x="31" y="133"/>
                  <a:pt x="31" y="133"/>
                </a:cubicBezTo>
                <a:cubicBezTo>
                  <a:pt x="38" y="136"/>
                  <a:pt x="47" y="138"/>
                  <a:pt x="56" y="138"/>
                </a:cubicBezTo>
                <a:cubicBezTo>
                  <a:pt x="65" y="138"/>
                  <a:pt x="73" y="136"/>
                  <a:pt x="80" y="133"/>
                </a:cubicBezTo>
                <a:cubicBezTo>
                  <a:pt x="82" y="125"/>
                  <a:pt x="82" y="125"/>
                  <a:pt x="82" y="125"/>
                </a:cubicBezTo>
                <a:cubicBezTo>
                  <a:pt x="74" y="128"/>
                  <a:pt x="65" y="130"/>
                  <a:pt x="56" y="130"/>
                </a:cubicBezTo>
                <a:cubicBezTo>
                  <a:pt x="46" y="130"/>
                  <a:pt x="38" y="128"/>
                  <a:pt x="30" y="125"/>
                </a:cubicBezTo>
                <a:close/>
                <a:moveTo>
                  <a:pt x="56" y="23"/>
                </a:moveTo>
                <a:cubicBezTo>
                  <a:pt x="57" y="23"/>
                  <a:pt x="59" y="22"/>
                  <a:pt x="59" y="20"/>
                </a:cubicBezTo>
                <a:cubicBezTo>
                  <a:pt x="59" y="18"/>
                  <a:pt x="57" y="17"/>
                  <a:pt x="56" y="17"/>
                </a:cubicBezTo>
                <a:cubicBezTo>
                  <a:pt x="34" y="17"/>
                  <a:pt x="17" y="35"/>
                  <a:pt x="17" y="56"/>
                </a:cubicBezTo>
                <a:cubicBezTo>
                  <a:pt x="17" y="58"/>
                  <a:pt x="18" y="59"/>
                  <a:pt x="20" y="59"/>
                </a:cubicBezTo>
                <a:cubicBezTo>
                  <a:pt x="22" y="59"/>
                  <a:pt x="23" y="58"/>
                  <a:pt x="23" y="56"/>
                </a:cubicBezTo>
                <a:cubicBezTo>
                  <a:pt x="23" y="38"/>
                  <a:pt x="38" y="23"/>
                  <a:pt x="56" y="23"/>
                </a:cubicBezTo>
                <a:close/>
                <a:moveTo>
                  <a:pt x="68" y="77"/>
                </a:moveTo>
                <a:cubicBezTo>
                  <a:pt x="56" y="54"/>
                  <a:pt x="56" y="54"/>
                  <a:pt x="56" y="54"/>
                </a:cubicBezTo>
                <a:cubicBezTo>
                  <a:pt x="43" y="77"/>
                  <a:pt x="43" y="77"/>
                  <a:pt x="43" y="77"/>
                </a:cubicBezTo>
                <a:cubicBezTo>
                  <a:pt x="38" y="66"/>
                  <a:pt x="38" y="66"/>
                  <a:pt x="38" y="66"/>
                </a:cubicBezTo>
                <a:cubicBezTo>
                  <a:pt x="30" y="69"/>
                  <a:pt x="30" y="69"/>
                  <a:pt x="30" y="69"/>
                </a:cubicBezTo>
                <a:cubicBezTo>
                  <a:pt x="43" y="96"/>
                  <a:pt x="43" y="96"/>
                  <a:pt x="43" y="96"/>
                </a:cubicBezTo>
                <a:cubicBezTo>
                  <a:pt x="56" y="72"/>
                  <a:pt x="56" y="72"/>
                  <a:pt x="56" y="72"/>
                </a:cubicBezTo>
                <a:cubicBezTo>
                  <a:pt x="69" y="96"/>
                  <a:pt x="69" y="96"/>
                  <a:pt x="69" y="96"/>
                </a:cubicBezTo>
                <a:cubicBezTo>
                  <a:pt x="81" y="69"/>
                  <a:pt x="81" y="69"/>
                  <a:pt x="81" y="69"/>
                </a:cubicBezTo>
                <a:cubicBezTo>
                  <a:pt x="73" y="66"/>
                  <a:pt x="73" y="66"/>
                  <a:pt x="73" y="66"/>
                </a:cubicBezTo>
                <a:lnTo>
                  <a:pt x="68" y="77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35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" name="Freeform 13">
            <a:extLst>
              <a:ext uri="{FF2B5EF4-FFF2-40B4-BE49-F238E27FC236}">
                <a16:creationId xmlns="" xmlns:a16="http://schemas.microsoft.com/office/drawing/2014/main" id="{9C4D46FA-105F-014F-8A15-7E424D2F2A57}"/>
              </a:ext>
            </a:extLst>
          </p:cNvPr>
          <p:cNvSpPr>
            <a:spLocks noEditPoints="1"/>
          </p:cNvSpPr>
          <p:nvPr/>
        </p:nvSpPr>
        <p:spPr bwMode="auto">
          <a:xfrm>
            <a:off x="1442404" y="1908355"/>
            <a:ext cx="466725" cy="396875"/>
          </a:xfrm>
          <a:custGeom>
            <a:avLst/>
            <a:gdLst>
              <a:gd name="T0" fmla="*/ 6 w 147"/>
              <a:gd name="T1" fmla="*/ 120 h 125"/>
              <a:gd name="T2" fmla="*/ 12 w 147"/>
              <a:gd name="T3" fmla="*/ 125 h 125"/>
              <a:gd name="T4" fmla="*/ 39 w 147"/>
              <a:gd name="T5" fmla="*/ 125 h 125"/>
              <a:gd name="T6" fmla="*/ 39 w 147"/>
              <a:gd name="T7" fmla="*/ 68 h 125"/>
              <a:gd name="T8" fmla="*/ 6 w 147"/>
              <a:gd name="T9" fmla="*/ 101 h 125"/>
              <a:gd name="T10" fmla="*/ 6 w 147"/>
              <a:gd name="T11" fmla="*/ 120 h 125"/>
              <a:gd name="T12" fmla="*/ 52 w 147"/>
              <a:gd name="T13" fmla="*/ 81 h 125"/>
              <a:gd name="T14" fmla="*/ 52 w 147"/>
              <a:gd name="T15" fmla="*/ 125 h 125"/>
              <a:gd name="T16" fmla="*/ 85 w 147"/>
              <a:gd name="T17" fmla="*/ 125 h 125"/>
              <a:gd name="T18" fmla="*/ 85 w 147"/>
              <a:gd name="T19" fmla="*/ 86 h 125"/>
              <a:gd name="T20" fmla="*/ 71 w 147"/>
              <a:gd name="T21" fmla="*/ 100 h 125"/>
              <a:gd name="T22" fmla="*/ 52 w 147"/>
              <a:gd name="T23" fmla="*/ 81 h 125"/>
              <a:gd name="T24" fmla="*/ 118 w 147"/>
              <a:gd name="T25" fmla="*/ 2 h 125"/>
              <a:gd name="T26" fmla="*/ 113 w 147"/>
              <a:gd name="T27" fmla="*/ 9 h 125"/>
              <a:gd name="T28" fmla="*/ 119 w 147"/>
              <a:gd name="T29" fmla="*/ 14 h 125"/>
              <a:gd name="T30" fmla="*/ 125 w 147"/>
              <a:gd name="T31" fmla="*/ 13 h 125"/>
              <a:gd name="T32" fmla="*/ 71 w 147"/>
              <a:gd name="T33" fmla="*/ 68 h 125"/>
              <a:gd name="T34" fmla="*/ 39 w 147"/>
              <a:gd name="T35" fmla="*/ 36 h 125"/>
              <a:gd name="T36" fmla="*/ 2 w 147"/>
              <a:gd name="T37" fmla="*/ 73 h 125"/>
              <a:gd name="T38" fmla="*/ 2 w 147"/>
              <a:gd name="T39" fmla="*/ 81 h 125"/>
              <a:gd name="T40" fmla="*/ 10 w 147"/>
              <a:gd name="T41" fmla="*/ 81 h 125"/>
              <a:gd name="T42" fmla="*/ 39 w 147"/>
              <a:gd name="T43" fmla="*/ 53 h 125"/>
              <a:gd name="T44" fmla="*/ 71 w 147"/>
              <a:gd name="T45" fmla="*/ 85 h 125"/>
              <a:gd name="T46" fmla="*/ 134 w 147"/>
              <a:gd name="T47" fmla="*/ 22 h 125"/>
              <a:gd name="T48" fmla="*/ 133 w 147"/>
              <a:gd name="T49" fmla="*/ 28 h 125"/>
              <a:gd name="T50" fmla="*/ 138 w 147"/>
              <a:gd name="T51" fmla="*/ 35 h 125"/>
              <a:gd name="T52" fmla="*/ 139 w 147"/>
              <a:gd name="T53" fmla="*/ 35 h 125"/>
              <a:gd name="T54" fmla="*/ 145 w 147"/>
              <a:gd name="T55" fmla="*/ 29 h 125"/>
              <a:gd name="T56" fmla="*/ 147 w 147"/>
              <a:gd name="T57" fmla="*/ 0 h 125"/>
              <a:gd name="T58" fmla="*/ 118 w 147"/>
              <a:gd name="T59" fmla="*/ 2 h 125"/>
              <a:gd name="T60" fmla="*/ 98 w 147"/>
              <a:gd name="T61" fmla="*/ 73 h 125"/>
              <a:gd name="T62" fmla="*/ 98 w 147"/>
              <a:gd name="T63" fmla="*/ 125 h 125"/>
              <a:gd name="T64" fmla="*/ 126 w 147"/>
              <a:gd name="T65" fmla="*/ 125 h 125"/>
              <a:gd name="T66" fmla="*/ 131 w 147"/>
              <a:gd name="T67" fmla="*/ 120 h 125"/>
              <a:gd name="T68" fmla="*/ 131 w 147"/>
              <a:gd name="T69" fmla="*/ 40 h 125"/>
              <a:gd name="T70" fmla="*/ 103 w 147"/>
              <a:gd name="T71" fmla="*/ 68 h 125"/>
              <a:gd name="T72" fmla="*/ 98 w 147"/>
              <a:gd name="T73" fmla="*/ 73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7" h="125">
                <a:moveTo>
                  <a:pt x="6" y="120"/>
                </a:moveTo>
                <a:cubicBezTo>
                  <a:pt x="6" y="123"/>
                  <a:pt x="9" y="125"/>
                  <a:pt x="12" y="125"/>
                </a:cubicBezTo>
                <a:cubicBezTo>
                  <a:pt x="39" y="125"/>
                  <a:pt x="39" y="125"/>
                  <a:pt x="39" y="125"/>
                </a:cubicBezTo>
                <a:cubicBezTo>
                  <a:pt x="39" y="68"/>
                  <a:pt x="39" y="68"/>
                  <a:pt x="39" y="68"/>
                </a:cubicBezTo>
                <a:cubicBezTo>
                  <a:pt x="6" y="101"/>
                  <a:pt x="6" y="101"/>
                  <a:pt x="6" y="101"/>
                </a:cubicBezTo>
                <a:lnTo>
                  <a:pt x="6" y="120"/>
                </a:lnTo>
                <a:close/>
                <a:moveTo>
                  <a:pt x="52" y="81"/>
                </a:moveTo>
                <a:cubicBezTo>
                  <a:pt x="52" y="125"/>
                  <a:pt x="52" y="125"/>
                  <a:pt x="52" y="125"/>
                </a:cubicBezTo>
                <a:cubicBezTo>
                  <a:pt x="85" y="125"/>
                  <a:pt x="85" y="125"/>
                  <a:pt x="85" y="125"/>
                </a:cubicBezTo>
                <a:cubicBezTo>
                  <a:pt x="85" y="86"/>
                  <a:pt x="85" y="86"/>
                  <a:pt x="85" y="86"/>
                </a:cubicBezTo>
                <a:cubicBezTo>
                  <a:pt x="71" y="100"/>
                  <a:pt x="71" y="100"/>
                  <a:pt x="71" y="100"/>
                </a:cubicBezTo>
                <a:lnTo>
                  <a:pt x="52" y="81"/>
                </a:lnTo>
                <a:close/>
                <a:moveTo>
                  <a:pt x="118" y="2"/>
                </a:moveTo>
                <a:cubicBezTo>
                  <a:pt x="115" y="3"/>
                  <a:pt x="112" y="5"/>
                  <a:pt x="113" y="9"/>
                </a:cubicBezTo>
                <a:cubicBezTo>
                  <a:pt x="113" y="12"/>
                  <a:pt x="116" y="14"/>
                  <a:pt x="119" y="14"/>
                </a:cubicBezTo>
                <a:cubicBezTo>
                  <a:pt x="125" y="13"/>
                  <a:pt x="125" y="13"/>
                  <a:pt x="125" y="13"/>
                </a:cubicBezTo>
                <a:cubicBezTo>
                  <a:pt x="71" y="68"/>
                  <a:pt x="71" y="68"/>
                  <a:pt x="71" y="68"/>
                </a:cubicBezTo>
                <a:cubicBezTo>
                  <a:pt x="39" y="36"/>
                  <a:pt x="39" y="36"/>
                  <a:pt x="39" y="36"/>
                </a:cubicBezTo>
                <a:cubicBezTo>
                  <a:pt x="2" y="73"/>
                  <a:pt x="2" y="73"/>
                  <a:pt x="2" y="73"/>
                </a:cubicBezTo>
                <a:cubicBezTo>
                  <a:pt x="0" y="75"/>
                  <a:pt x="0" y="79"/>
                  <a:pt x="2" y="81"/>
                </a:cubicBezTo>
                <a:cubicBezTo>
                  <a:pt x="4" y="84"/>
                  <a:pt x="8" y="84"/>
                  <a:pt x="10" y="81"/>
                </a:cubicBezTo>
                <a:cubicBezTo>
                  <a:pt x="39" y="53"/>
                  <a:pt x="39" y="53"/>
                  <a:pt x="39" y="53"/>
                </a:cubicBezTo>
                <a:cubicBezTo>
                  <a:pt x="71" y="85"/>
                  <a:pt x="71" y="85"/>
                  <a:pt x="71" y="85"/>
                </a:cubicBezTo>
                <a:cubicBezTo>
                  <a:pt x="134" y="22"/>
                  <a:pt x="134" y="22"/>
                  <a:pt x="134" y="22"/>
                </a:cubicBezTo>
                <a:cubicBezTo>
                  <a:pt x="133" y="28"/>
                  <a:pt x="133" y="28"/>
                  <a:pt x="133" y="28"/>
                </a:cubicBezTo>
                <a:cubicBezTo>
                  <a:pt x="133" y="31"/>
                  <a:pt x="135" y="34"/>
                  <a:pt x="138" y="35"/>
                </a:cubicBezTo>
                <a:cubicBezTo>
                  <a:pt x="139" y="35"/>
                  <a:pt x="139" y="35"/>
                  <a:pt x="139" y="35"/>
                </a:cubicBezTo>
                <a:cubicBezTo>
                  <a:pt x="142" y="35"/>
                  <a:pt x="145" y="32"/>
                  <a:pt x="145" y="29"/>
                </a:cubicBezTo>
                <a:cubicBezTo>
                  <a:pt x="147" y="0"/>
                  <a:pt x="147" y="0"/>
                  <a:pt x="147" y="0"/>
                </a:cubicBezTo>
                <a:lnTo>
                  <a:pt x="118" y="2"/>
                </a:lnTo>
                <a:close/>
                <a:moveTo>
                  <a:pt x="98" y="73"/>
                </a:moveTo>
                <a:cubicBezTo>
                  <a:pt x="98" y="125"/>
                  <a:pt x="98" y="125"/>
                  <a:pt x="98" y="125"/>
                </a:cubicBezTo>
                <a:cubicBezTo>
                  <a:pt x="126" y="125"/>
                  <a:pt x="126" y="125"/>
                  <a:pt x="126" y="125"/>
                </a:cubicBezTo>
                <a:cubicBezTo>
                  <a:pt x="129" y="125"/>
                  <a:pt x="131" y="123"/>
                  <a:pt x="131" y="120"/>
                </a:cubicBezTo>
                <a:cubicBezTo>
                  <a:pt x="131" y="40"/>
                  <a:pt x="131" y="40"/>
                  <a:pt x="131" y="40"/>
                </a:cubicBezTo>
                <a:cubicBezTo>
                  <a:pt x="103" y="68"/>
                  <a:pt x="103" y="68"/>
                  <a:pt x="103" y="68"/>
                </a:cubicBezTo>
                <a:lnTo>
                  <a:pt x="98" y="73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35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0" name="Freeform 14">
            <a:extLst>
              <a:ext uri="{FF2B5EF4-FFF2-40B4-BE49-F238E27FC236}">
                <a16:creationId xmlns="" xmlns:a16="http://schemas.microsoft.com/office/drawing/2014/main" id="{D93CB5F4-0D18-2144-BC8F-12725FF3BCFC}"/>
              </a:ext>
            </a:extLst>
          </p:cNvPr>
          <p:cNvSpPr/>
          <p:nvPr/>
        </p:nvSpPr>
        <p:spPr bwMode="auto">
          <a:xfrm>
            <a:off x="8474078" y="2858560"/>
            <a:ext cx="1744663" cy="1260475"/>
          </a:xfrm>
          <a:custGeom>
            <a:avLst/>
            <a:gdLst>
              <a:gd name="T0" fmla="*/ 1099 w 1099"/>
              <a:gd name="T1" fmla="*/ 340 h 794"/>
              <a:gd name="T2" fmla="*/ 549 w 1099"/>
              <a:gd name="T3" fmla="*/ 794 h 794"/>
              <a:gd name="T4" fmla="*/ 0 w 1099"/>
              <a:gd name="T5" fmla="*/ 340 h 794"/>
              <a:gd name="T6" fmla="*/ 237 w 1099"/>
              <a:gd name="T7" fmla="*/ 340 h 794"/>
              <a:gd name="T8" fmla="*/ 237 w 1099"/>
              <a:gd name="T9" fmla="*/ 0 h 794"/>
              <a:gd name="T10" fmla="*/ 549 w 1099"/>
              <a:gd name="T11" fmla="*/ 258 h 794"/>
              <a:gd name="T12" fmla="*/ 863 w 1099"/>
              <a:gd name="T13" fmla="*/ 0 h 794"/>
              <a:gd name="T14" fmla="*/ 863 w 1099"/>
              <a:gd name="T15" fmla="*/ 340 h 794"/>
              <a:gd name="T16" fmla="*/ 1099 w 1099"/>
              <a:gd name="T17" fmla="*/ 340 h 7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99" h="794">
                <a:moveTo>
                  <a:pt x="1099" y="340"/>
                </a:moveTo>
                <a:lnTo>
                  <a:pt x="549" y="794"/>
                </a:lnTo>
                <a:lnTo>
                  <a:pt x="0" y="340"/>
                </a:lnTo>
                <a:lnTo>
                  <a:pt x="237" y="340"/>
                </a:lnTo>
                <a:lnTo>
                  <a:pt x="237" y="0"/>
                </a:lnTo>
                <a:lnTo>
                  <a:pt x="549" y="258"/>
                </a:lnTo>
                <a:lnTo>
                  <a:pt x="863" y="0"/>
                </a:lnTo>
                <a:lnTo>
                  <a:pt x="863" y="340"/>
                </a:lnTo>
                <a:lnTo>
                  <a:pt x="1099" y="34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35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1" name="Freeform 15">
            <a:extLst>
              <a:ext uri="{FF2B5EF4-FFF2-40B4-BE49-F238E27FC236}">
                <a16:creationId xmlns="" xmlns:a16="http://schemas.microsoft.com/office/drawing/2014/main" id="{FF5F71A4-8CB4-B84A-8CBC-7DB961BBB29F}"/>
              </a:ext>
            </a:extLst>
          </p:cNvPr>
          <p:cNvSpPr/>
          <p:nvPr/>
        </p:nvSpPr>
        <p:spPr bwMode="auto">
          <a:xfrm>
            <a:off x="8474078" y="3880911"/>
            <a:ext cx="1744663" cy="1260475"/>
          </a:xfrm>
          <a:custGeom>
            <a:avLst/>
            <a:gdLst>
              <a:gd name="T0" fmla="*/ 1099 w 1099"/>
              <a:gd name="T1" fmla="*/ 340 h 794"/>
              <a:gd name="T2" fmla="*/ 549 w 1099"/>
              <a:gd name="T3" fmla="*/ 794 h 794"/>
              <a:gd name="T4" fmla="*/ 0 w 1099"/>
              <a:gd name="T5" fmla="*/ 340 h 794"/>
              <a:gd name="T6" fmla="*/ 237 w 1099"/>
              <a:gd name="T7" fmla="*/ 340 h 794"/>
              <a:gd name="T8" fmla="*/ 237 w 1099"/>
              <a:gd name="T9" fmla="*/ 0 h 794"/>
              <a:gd name="T10" fmla="*/ 549 w 1099"/>
              <a:gd name="T11" fmla="*/ 258 h 794"/>
              <a:gd name="T12" fmla="*/ 863 w 1099"/>
              <a:gd name="T13" fmla="*/ 0 h 794"/>
              <a:gd name="T14" fmla="*/ 863 w 1099"/>
              <a:gd name="T15" fmla="*/ 340 h 794"/>
              <a:gd name="T16" fmla="*/ 1099 w 1099"/>
              <a:gd name="T17" fmla="*/ 340 h 7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99" h="794">
                <a:moveTo>
                  <a:pt x="1099" y="340"/>
                </a:moveTo>
                <a:lnTo>
                  <a:pt x="549" y="794"/>
                </a:lnTo>
                <a:lnTo>
                  <a:pt x="0" y="340"/>
                </a:lnTo>
                <a:lnTo>
                  <a:pt x="237" y="340"/>
                </a:lnTo>
                <a:lnTo>
                  <a:pt x="237" y="0"/>
                </a:lnTo>
                <a:lnTo>
                  <a:pt x="549" y="258"/>
                </a:lnTo>
                <a:lnTo>
                  <a:pt x="863" y="0"/>
                </a:lnTo>
                <a:lnTo>
                  <a:pt x="863" y="340"/>
                </a:lnTo>
                <a:lnTo>
                  <a:pt x="1099" y="34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35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" name="Freeform 16">
            <a:extLst>
              <a:ext uri="{FF2B5EF4-FFF2-40B4-BE49-F238E27FC236}">
                <a16:creationId xmlns="" xmlns:a16="http://schemas.microsoft.com/office/drawing/2014/main" id="{6548B68D-9D9B-6449-B8F6-A91781DA7987}"/>
              </a:ext>
            </a:extLst>
          </p:cNvPr>
          <p:cNvSpPr/>
          <p:nvPr/>
        </p:nvSpPr>
        <p:spPr bwMode="auto">
          <a:xfrm>
            <a:off x="8474078" y="4909611"/>
            <a:ext cx="1744663" cy="1260475"/>
          </a:xfrm>
          <a:custGeom>
            <a:avLst/>
            <a:gdLst>
              <a:gd name="T0" fmla="*/ 1099 w 1099"/>
              <a:gd name="T1" fmla="*/ 340 h 794"/>
              <a:gd name="T2" fmla="*/ 549 w 1099"/>
              <a:gd name="T3" fmla="*/ 794 h 794"/>
              <a:gd name="T4" fmla="*/ 0 w 1099"/>
              <a:gd name="T5" fmla="*/ 340 h 794"/>
              <a:gd name="T6" fmla="*/ 237 w 1099"/>
              <a:gd name="T7" fmla="*/ 340 h 794"/>
              <a:gd name="T8" fmla="*/ 237 w 1099"/>
              <a:gd name="T9" fmla="*/ 0 h 794"/>
              <a:gd name="T10" fmla="*/ 549 w 1099"/>
              <a:gd name="T11" fmla="*/ 258 h 794"/>
              <a:gd name="T12" fmla="*/ 863 w 1099"/>
              <a:gd name="T13" fmla="*/ 0 h 794"/>
              <a:gd name="T14" fmla="*/ 863 w 1099"/>
              <a:gd name="T15" fmla="*/ 340 h 794"/>
              <a:gd name="T16" fmla="*/ 1099 w 1099"/>
              <a:gd name="T17" fmla="*/ 340 h 7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99" h="794">
                <a:moveTo>
                  <a:pt x="1099" y="340"/>
                </a:moveTo>
                <a:lnTo>
                  <a:pt x="549" y="794"/>
                </a:lnTo>
                <a:lnTo>
                  <a:pt x="0" y="340"/>
                </a:lnTo>
                <a:lnTo>
                  <a:pt x="237" y="340"/>
                </a:lnTo>
                <a:lnTo>
                  <a:pt x="237" y="0"/>
                </a:lnTo>
                <a:lnTo>
                  <a:pt x="549" y="258"/>
                </a:lnTo>
                <a:lnTo>
                  <a:pt x="863" y="0"/>
                </a:lnTo>
                <a:lnTo>
                  <a:pt x="863" y="340"/>
                </a:lnTo>
                <a:lnTo>
                  <a:pt x="1099" y="34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350"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" name="Rectangle 15">
            <a:extLst>
              <a:ext uri="{FF2B5EF4-FFF2-40B4-BE49-F238E27FC236}">
                <a16:creationId xmlns="" xmlns:a16="http://schemas.microsoft.com/office/drawing/2014/main" id="{45CEE1B0-2724-9548-8D98-1D891969613C}"/>
              </a:ext>
            </a:extLst>
          </p:cNvPr>
          <p:cNvSpPr/>
          <p:nvPr/>
        </p:nvSpPr>
        <p:spPr>
          <a:xfrm>
            <a:off x="2707047" y="1982790"/>
            <a:ext cx="168956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b="1" spc="-31" dirty="0">
                <a:solidFill>
                  <a:srgbClr val="585770"/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cs typeface="+mn-ea"/>
                <a:sym typeface="+mn-lt"/>
              </a:rPr>
              <a:t>点击输入文字信息</a:t>
            </a:r>
          </a:p>
        </p:txBody>
      </p:sp>
      <p:sp>
        <p:nvSpPr>
          <p:cNvPr id="24" name="Rectangle 13">
            <a:extLst>
              <a:ext uri="{FF2B5EF4-FFF2-40B4-BE49-F238E27FC236}">
                <a16:creationId xmlns="" xmlns:a16="http://schemas.microsoft.com/office/drawing/2014/main" id="{6F612BB6-64CC-AB47-8FC2-0FB803A0E309}"/>
              </a:ext>
            </a:extLst>
          </p:cNvPr>
          <p:cNvSpPr/>
          <p:nvPr/>
        </p:nvSpPr>
        <p:spPr>
          <a:xfrm>
            <a:off x="4714237" y="1802552"/>
            <a:ext cx="3140075" cy="570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pc="-3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cs typeface="+mn-ea"/>
                <a:sym typeface="+mn-lt"/>
              </a:rPr>
              <a:t>点击输入文字信息</a:t>
            </a:r>
            <a:r>
              <a:rPr lang="en-US" altLang="zh-CN" sz="1400" spc="-3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cs typeface="+mn-ea"/>
                <a:sym typeface="+mn-lt"/>
              </a:rPr>
              <a:t> </a:t>
            </a:r>
            <a:r>
              <a:rPr lang="zh-CN" altLang="en-US" sz="1400" spc="-3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cs typeface="+mn-ea"/>
                <a:sym typeface="+mn-lt"/>
              </a:rPr>
              <a:t>点击输入文字信息 </a:t>
            </a:r>
          </a:p>
          <a:p>
            <a:pPr>
              <a:lnSpc>
                <a:spcPct val="120000"/>
              </a:lnSpc>
            </a:pPr>
            <a:r>
              <a:rPr lang="zh-CN" altLang="en-US" sz="1400" spc="-3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cs typeface="+mn-ea"/>
                <a:sym typeface="+mn-lt"/>
              </a:rPr>
              <a:t>点击输入文字信息</a:t>
            </a:r>
            <a:r>
              <a:rPr lang="en-US" altLang="zh-CN" sz="1400" spc="-3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cs typeface="+mn-ea"/>
                <a:sym typeface="+mn-lt"/>
              </a:rPr>
              <a:t> </a:t>
            </a:r>
            <a:r>
              <a:rPr lang="zh-CN" altLang="en-US" sz="1400" spc="-3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cs typeface="+mn-ea"/>
                <a:sym typeface="+mn-lt"/>
              </a:rPr>
              <a:t>点击输入文字信息</a:t>
            </a:r>
          </a:p>
        </p:txBody>
      </p:sp>
      <p:sp>
        <p:nvSpPr>
          <p:cNvPr id="25" name="Rectangle 15">
            <a:extLst>
              <a:ext uri="{FF2B5EF4-FFF2-40B4-BE49-F238E27FC236}">
                <a16:creationId xmlns="" xmlns:a16="http://schemas.microsoft.com/office/drawing/2014/main" id="{FBA14BAC-9CB8-2741-BB13-EB7FCFCD9E72}"/>
              </a:ext>
            </a:extLst>
          </p:cNvPr>
          <p:cNvSpPr/>
          <p:nvPr/>
        </p:nvSpPr>
        <p:spPr>
          <a:xfrm>
            <a:off x="2707047" y="2985616"/>
            <a:ext cx="168956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b="1" spc="-31" dirty="0">
                <a:solidFill>
                  <a:srgbClr val="585770"/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cs typeface="+mn-ea"/>
                <a:sym typeface="+mn-lt"/>
              </a:rPr>
              <a:t>点击输入文字信息</a:t>
            </a:r>
          </a:p>
        </p:txBody>
      </p:sp>
      <p:sp>
        <p:nvSpPr>
          <p:cNvPr id="26" name="Rectangle 13">
            <a:extLst>
              <a:ext uri="{FF2B5EF4-FFF2-40B4-BE49-F238E27FC236}">
                <a16:creationId xmlns="" xmlns:a16="http://schemas.microsoft.com/office/drawing/2014/main" id="{E7749C5C-0AB9-814B-BB11-090B2C6E3C15}"/>
              </a:ext>
            </a:extLst>
          </p:cNvPr>
          <p:cNvSpPr/>
          <p:nvPr/>
        </p:nvSpPr>
        <p:spPr>
          <a:xfrm>
            <a:off x="4714237" y="2805852"/>
            <a:ext cx="3140075" cy="570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pc="-3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cs typeface="+mn-ea"/>
                <a:sym typeface="+mn-lt"/>
              </a:rPr>
              <a:t>点击输入文字信息</a:t>
            </a:r>
            <a:r>
              <a:rPr lang="en-US" altLang="zh-CN" sz="1400" spc="-3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cs typeface="+mn-ea"/>
                <a:sym typeface="+mn-lt"/>
              </a:rPr>
              <a:t> </a:t>
            </a:r>
            <a:r>
              <a:rPr lang="zh-CN" altLang="en-US" sz="1400" spc="-3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cs typeface="+mn-ea"/>
                <a:sym typeface="+mn-lt"/>
              </a:rPr>
              <a:t>点击输入文字信息 </a:t>
            </a:r>
          </a:p>
          <a:p>
            <a:pPr>
              <a:lnSpc>
                <a:spcPct val="120000"/>
              </a:lnSpc>
            </a:pPr>
            <a:r>
              <a:rPr lang="zh-CN" altLang="en-US" sz="1400" spc="-3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cs typeface="+mn-ea"/>
                <a:sym typeface="+mn-lt"/>
              </a:rPr>
              <a:t>点击输入文字信息</a:t>
            </a:r>
            <a:r>
              <a:rPr lang="en-US" altLang="zh-CN" sz="1400" spc="-3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cs typeface="+mn-ea"/>
                <a:sym typeface="+mn-lt"/>
              </a:rPr>
              <a:t> </a:t>
            </a:r>
            <a:r>
              <a:rPr lang="zh-CN" altLang="en-US" sz="1400" spc="-3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cs typeface="+mn-ea"/>
                <a:sym typeface="+mn-lt"/>
              </a:rPr>
              <a:t>点击输入文字信息</a:t>
            </a:r>
          </a:p>
        </p:txBody>
      </p:sp>
      <p:sp>
        <p:nvSpPr>
          <p:cNvPr id="27" name="Rectangle 15">
            <a:extLst>
              <a:ext uri="{FF2B5EF4-FFF2-40B4-BE49-F238E27FC236}">
                <a16:creationId xmlns="" xmlns:a16="http://schemas.microsoft.com/office/drawing/2014/main" id="{784F1382-3BB1-0A48-BF41-5BA4EBEABA75}"/>
              </a:ext>
            </a:extLst>
          </p:cNvPr>
          <p:cNvSpPr/>
          <p:nvPr/>
        </p:nvSpPr>
        <p:spPr>
          <a:xfrm>
            <a:off x="2707047" y="4035143"/>
            <a:ext cx="168956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b="1" spc="-31" dirty="0">
                <a:solidFill>
                  <a:srgbClr val="585770"/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cs typeface="+mn-ea"/>
                <a:sym typeface="+mn-lt"/>
              </a:rPr>
              <a:t>点击输入文字信息</a:t>
            </a:r>
          </a:p>
        </p:txBody>
      </p:sp>
      <p:sp>
        <p:nvSpPr>
          <p:cNvPr id="28" name="Rectangle 13">
            <a:extLst>
              <a:ext uri="{FF2B5EF4-FFF2-40B4-BE49-F238E27FC236}">
                <a16:creationId xmlns="" xmlns:a16="http://schemas.microsoft.com/office/drawing/2014/main" id="{2F37FED2-8F5D-6E4A-8A7D-FEDFA6209CDA}"/>
              </a:ext>
            </a:extLst>
          </p:cNvPr>
          <p:cNvSpPr/>
          <p:nvPr/>
        </p:nvSpPr>
        <p:spPr>
          <a:xfrm>
            <a:off x="4714237" y="3854872"/>
            <a:ext cx="3140075" cy="570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pc="-3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cs typeface="+mn-ea"/>
                <a:sym typeface="+mn-lt"/>
              </a:rPr>
              <a:t>点击输入文字信息</a:t>
            </a:r>
            <a:r>
              <a:rPr lang="en-US" altLang="zh-CN" sz="1400" spc="-3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cs typeface="+mn-ea"/>
                <a:sym typeface="+mn-lt"/>
              </a:rPr>
              <a:t> </a:t>
            </a:r>
            <a:r>
              <a:rPr lang="zh-CN" altLang="en-US" sz="1400" spc="-3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cs typeface="+mn-ea"/>
                <a:sym typeface="+mn-lt"/>
              </a:rPr>
              <a:t>点击输入文字信息 </a:t>
            </a:r>
          </a:p>
          <a:p>
            <a:pPr>
              <a:lnSpc>
                <a:spcPct val="120000"/>
              </a:lnSpc>
            </a:pPr>
            <a:r>
              <a:rPr lang="zh-CN" altLang="en-US" sz="1400" spc="-3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cs typeface="+mn-ea"/>
                <a:sym typeface="+mn-lt"/>
              </a:rPr>
              <a:t>点击输入文字信息</a:t>
            </a:r>
            <a:r>
              <a:rPr lang="en-US" altLang="zh-CN" sz="1400" spc="-3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cs typeface="+mn-ea"/>
                <a:sym typeface="+mn-lt"/>
              </a:rPr>
              <a:t> </a:t>
            </a:r>
            <a:r>
              <a:rPr lang="zh-CN" altLang="en-US" sz="1400" spc="-3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cs typeface="+mn-ea"/>
                <a:sym typeface="+mn-lt"/>
              </a:rPr>
              <a:t>点击输入文字信息</a:t>
            </a:r>
          </a:p>
        </p:txBody>
      </p:sp>
      <p:sp>
        <p:nvSpPr>
          <p:cNvPr id="29" name="Rectangle 15">
            <a:extLst>
              <a:ext uri="{FF2B5EF4-FFF2-40B4-BE49-F238E27FC236}">
                <a16:creationId xmlns="" xmlns:a16="http://schemas.microsoft.com/office/drawing/2014/main" id="{AFCBB07D-DA63-3D49-BCBA-0B4E8EDE4EBB}"/>
              </a:ext>
            </a:extLst>
          </p:cNvPr>
          <p:cNvSpPr/>
          <p:nvPr/>
        </p:nvSpPr>
        <p:spPr>
          <a:xfrm>
            <a:off x="2707047" y="5064340"/>
            <a:ext cx="168956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b="1" spc="-31" dirty="0">
                <a:solidFill>
                  <a:srgbClr val="585770"/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cs typeface="+mn-ea"/>
                <a:sym typeface="+mn-lt"/>
              </a:rPr>
              <a:t>点击输入文字信息</a:t>
            </a:r>
          </a:p>
        </p:txBody>
      </p:sp>
      <p:sp>
        <p:nvSpPr>
          <p:cNvPr id="30" name="Rectangle 13">
            <a:extLst>
              <a:ext uri="{FF2B5EF4-FFF2-40B4-BE49-F238E27FC236}">
                <a16:creationId xmlns="" xmlns:a16="http://schemas.microsoft.com/office/drawing/2014/main" id="{399E1C6B-2C83-D347-AEC1-68DEE1E37FE4}"/>
              </a:ext>
            </a:extLst>
          </p:cNvPr>
          <p:cNvSpPr/>
          <p:nvPr/>
        </p:nvSpPr>
        <p:spPr>
          <a:xfrm>
            <a:off x="4714237" y="4884207"/>
            <a:ext cx="3140075" cy="570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pc="-3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cs typeface="+mn-ea"/>
                <a:sym typeface="+mn-lt"/>
              </a:rPr>
              <a:t>点击输入文字信息</a:t>
            </a:r>
            <a:r>
              <a:rPr lang="en-US" altLang="zh-CN" sz="1400" spc="-3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cs typeface="+mn-ea"/>
                <a:sym typeface="+mn-lt"/>
              </a:rPr>
              <a:t> </a:t>
            </a:r>
            <a:r>
              <a:rPr lang="zh-CN" altLang="en-US" sz="1400" spc="-3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cs typeface="+mn-ea"/>
                <a:sym typeface="+mn-lt"/>
              </a:rPr>
              <a:t>点击输入文字信息 </a:t>
            </a:r>
          </a:p>
          <a:p>
            <a:pPr>
              <a:lnSpc>
                <a:spcPct val="120000"/>
              </a:lnSpc>
            </a:pPr>
            <a:r>
              <a:rPr lang="zh-CN" altLang="en-US" sz="1400" spc="-3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cs typeface="+mn-ea"/>
                <a:sym typeface="+mn-lt"/>
              </a:rPr>
              <a:t>点击输入文字信息</a:t>
            </a:r>
            <a:r>
              <a:rPr lang="en-US" altLang="zh-CN" sz="1400" spc="-3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cs typeface="+mn-ea"/>
                <a:sym typeface="+mn-lt"/>
              </a:rPr>
              <a:t> </a:t>
            </a:r>
            <a:r>
              <a:rPr lang="zh-CN" altLang="en-US" sz="1400" spc="-3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cs typeface="+mn-ea"/>
                <a:sym typeface="+mn-lt"/>
              </a:rPr>
              <a:t>点击输入文字信息</a:t>
            </a:r>
          </a:p>
        </p:txBody>
      </p:sp>
    </p:spTree>
    <p:extLst>
      <p:ext uri="{BB962C8B-B14F-4D97-AF65-F5344CB8AC3E}">
        <p14:creationId xmlns:p14="http://schemas.microsoft.com/office/powerpoint/2010/main" val="537377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D1FEA9BB-56D5-9940-8319-25A8F1A59A0A}"/>
              </a:ext>
            </a:extLst>
          </p:cNvPr>
          <p:cNvSpPr txBox="1"/>
          <p:nvPr/>
        </p:nvSpPr>
        <p:spPr>
          <a:xfrm>
            <a:off x="7646506" y="622852"/>
            <a:ext cx="3122971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54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目录</a:t>
            </a:r>
            <a:endParaRPr kumimoji="1" lang="en-US" altLang="zh-CN" sz="540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r>
              <a:rPr kumimoji="1" lang="en-US" altLang="zh-CN" sz="44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CONTENTS</a:t>
            </a:r>
            <a:endParaRPr kumimoji="1" lang="zh-CN" altLang="en-US" sz="440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2D4E366A-342F-8C41-840A-04CAAAA796A6}"/>
              </a:ext>
            </a:extLst>
          </p:cNvPr>
          <p:cNvSpPr txBox="1"/>
          <p:nvPr/>
        </p:nvSpPr>
        <p:spPr>
          <a:xfrm>
            <a:off x="7301058" y="2342558"/>
            <a:ext cx="3813865" cy="38447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kumimoji="1"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上月工作情况总结</a:t>
            </a:r>
            <a:endParaRPr kumimoji="1" lang="en-US" altLang="zh-CN" sz="320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kumimoji="1"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取得进展和经验</a:t>
            </a:r>
            <a:endParaRPr kumimoji="1" lang="en-US" altLang="zh-CN" sz="320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kumimoji="1"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发现问题与不足</a:t>
            </a:r>
            <a:endParaRPr kumimoji="1" lang="en-US" altLang="zh-CN" sz="320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kumimoji="1" lang="zh-CN" altLang="en-US" sz="32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下月工作安排</a:t>
            </a:r>
          </a:p>
        </p:txBody>
      </p:sp>
    </p:spTree>
    <p:extLst>
      <p:ext uri="{BB962C8B-B14F-4D97-AF65-F5344CB8AC3E}">
        <p14:creationId xmlns:p14="http://schemas.microsoft.com/office/powerpoint/2010/main" val="3967919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F1E949A6-F79C-AF46-9C13-65A23124D086}"/>
              </a:ext>
            </a:extLst>
          </p:cNvPr>
          <p:cNvSpPr txBox="1"/>
          <p:nvPr/>
        </p:nvSpPr>
        <p:spPr>
          <a:xfrm>
            <a:off x="2920998" y="2557670"/>
            <a:ext cx="695575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66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感谢您的耐心聆听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AC6A7D58-5285-E04F-A0D3-B59AB72428DA}"/>
              </a:ext>
            </a:extLst>
          </p:cNvPr>
          <p:cNvSpPr txBox="1"/>
          <p:nvPr/>
        </p:nvSpPr>
        <p:spPr>
          <a:xfrm>
            <a:off x="5115339" y="1944684"/>
            <a:ext cx="24516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202X</a:t>
            </a:r>
            <a:r>
              <a:rPr kumimoji="1"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年</a:t>
            </a:r>
            <a:r>
              <a:rPr kumimoji="1"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XX</a:t>
            </a:r>
            <a:r>
              <a: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月</a:t>
            </a:r>
            <a:r>
              <a:rPr kumimoji="1"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XX</a:t>
            </a:r>
            <a:r>
              <a: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日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BFA1C603-20CB-F447-813A-46E422C069F4}"/>
              </a:ext>
            </a:extLst>
          </p:cNvPr>
          <p:cNvSpPr txBox="1"/>
          <p:nvPr/>
        </p:nvSpPr>
        <p:spPr>
          <a:xfrm>
            <a:off x="2953866" y="3691308"/>
            <a:ext cx="67745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SUMMARY</a:t>
            </a:r>
            <a:r>
              <a:rPr kumimoji="1"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kumimoji="1"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OF</a:t>
            </a:r>
            <a:r>
              <a:rPr kumimoji="1"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kumimoji="1"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PERSONAL</a:t>
            </a:r>
            <a:r>
              <a:rPr kumimoji="1"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kumimoji="1"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WORK</a:t>
            </a:r>
            <a:r>
              <a:rPr kumimoji="1" lang="zh-CN" alt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kumimoji="1"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TEMPLATE</a:t>
            </a:r>
            <a:endParaRPr kumimoji="1"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FF626C06-57C1-6049-B3E3-F24BEE4E97A9}"/>
              </a:ext>
            </a:extLst>
          </p:cNvPr>
          <p:cNvSpPr txBox="1"/>
          <p:nvPr/>
        </p:nvSpPr>
        <p:spPr>
          <a:xfrm>
            <a:off x="3988905" y="4492486"/>
            <a:ext cx="18582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zh-CN" altLang="en-US" dirty="0"/>
              <a:t>汇报</a:t>
            </a:r>
            <a:r>
              <a:rPr kumimoji="1" lang="zh-CN" altLang="en-US"/>
              <a:t>人</a:t>
            </a:r>
            <a:r>
              <a:rPr kumimoji="1" lang="zh-CN" altLang="en-US" smtClean="0"/>
              <a:t>：创妹</a:t>
            </a:r>
            <a:endParaRPr kumimoji="1" lang="zh-CN" altLang="en-US" dirty="0"/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E5B62307-DAF3-E845-84FF-E4DD0592C28E}"/>
              </a:ext>
            </a:extLst>
          </p:cNvPr>
          <p:cNvSpPr txBox="1"/>
          <p:nvPr/>
        </p:nvSpPr>
        <p:spPr>
          <a:xfrm>
            <a:off x="6341165" y="4492486"/>
            <a:ext cx="23198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zh-CN" altLang="en-US"/>
              <a:t>所在部门：设计部</a:t>
            </a:r>
          </a:p>
        </p:txBody>
      </p:sp>
    </p:spTree>
    <p:extLst>
      <p:ext uri="{BB962C8B-B14F-4D97-AF65-F5344CB8AC3E}">
        <p14:creationId xmlns:p14="http://schemas.microsoft.com/office/powerpoint/2010/main" val="2911663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D43055D-9CBF-1942-8653-70530C732413}"/>
              </a:ext>
            </a:extLst>
          </p:cNvPr>
          <p:cNvSpPr txBox="1"/>
          <p:nvPr/>
        </p:nvSpPr>
        <p:spPr>
          <a:xfrm>
            <a:off x="3172940" y="2252869"/>
            <a:ext cx="6340198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40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</a:t>
            </a:r>
            <a:r>
              <a:rPr kumimoji="1" lang="zh-CN" altLang="en-US" sz="40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en-US" altLang="zh-CN" sz="40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kumimoji="1" lang="zh-CN" altLang="en-US" sz="40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en-US" altLang="zh-CN" sz="40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  <a:p>
            <a:pPr algn="ctr"/>
            <a:r>
              <a:rPr kumimoji="1" lang="zh-CN" altLang="en-US" sz="60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上月工作情况总结</a:t>
            </a:r>
            <a:endParaRPr kumimoji="1" lang="en-US" altLang="zh-CN" sz="600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29767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982E5423-BBAE-C346-8B7B-7580C48F5422}"/>
              </a:ext>
            </a:extLst>
          </p:cNvPr>
          <p:cNvSpPr/>
          <p:nvPr/>
        </p:nvSpPr>
        <p:spPr>
          <a:xfrm>
            <a:off x="232106" y="170934"/>
            <a:ext cx="33457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 algn="ctr">
              <a:buFont typeface="Wingdings" pitchFamily="2" charset="2"/>
              <a:buChar char="l"/>
            </a:pPr>
            <a:r>
              <a:rPr kumimoji="1"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上月工作情况总结</a:t>
            </a:r>
            <a:endParaRPr kumimoji="1" lang="en-US" altLang="zh-CN" sz="280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AAAB1C83-2FA4-DB4F-82F7-1C71A63EF375}"/>
              </a:ext>
            </a:extLst>
          </p:cNvPr>
          <p:cNvSpPr/>
          <p:nvPr/>
        </p:nvSpPr>
        <p:spPr>
          <a:xfrm>
            <a:off x="6473372" y="1939399"/>
            <a:ext cx="2138611" cy="1669016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8CA3E057-7C35-B64E-A35F-9390F097EC07}"/>
              </a:ext>
            </a:extLst>
          </p:cNvPr>
          <p:cNvSpPr/>
          <p:nvPr/>
        </p:nvSpPr>
        <p:spPr>
          <a:xfrm>
            <a:off x="8877733" y="1939399"/>
            <a:ext cx="2138611" cy="1669016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56B919F3-43FB-6147-93FD-9F676CF2D05E}"/>
              </a:ext>
            </a:extLst>
          </p:cNvPr>
          <p:cNvSpPr/>
          <p:nvPr/>
        </p:nvSpPr>
        <p:spPr>
          <a:xfrm>
            <a:off x="6473372" y="3826909"/>
            <a:ext cx="2138611" cy="1669016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9276FA94-E6D2-C747-8624-60399E5E472B}"/>
              </a:ext>
            </a:extLst>
          </p:cNvPr>
          <p:cNvSpPr/>
          <p:nvPr/>
        </p:nvSpPr>
        <p:spPr>
          <a:xfrm>
            <a:off x="8877733" y="3826909"/>
            <a:ext cx="2138611" cy="1669016"/>
          </a:xfrm>
          <a:prstGeom prst="rect">
            <a:avLst/>
          </a:prstGeom>
          <a:blipFill>
            <a:blip r:embed="rId6"/>
            <a:stretch>
              <a:fillRect l="-8583" r="-8480"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六边形 6">
            <a:extLst>
              <a:ext uri="{FF2B5EF4-FFF2-40B4-BE49-F238E27FC236}">
                <a16:creationId xmlns="" xmlns:a16="http://schemas.microsoft.com/office/drawing/2014/main" id="{65417C72-CA29-D345-A157-560087597B02}"/>
              </a:ext>
            </a:extLst>
          </p:cNvPr>
          <p:cNvSpPr/>
          <p:nvPr/>
        </p:nvSpPr>
        <p:spPr>
          <a:xfrm rot="5400000">
            <a:off x="1103099" y="3431115"/>
            <a:ext cx="705053" cy="607803"/>
          </a:xfrm>
          <a:prstGeom prst="hexagon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Oval 12">
            <a:extLst>
              <a:ext uri="{FF2B5EF4-FFF2-40B4-BE49-F238E27FC236}">
                <a16:creationId xmlns="" xmlns:a16="http://schemas.microsoft.com/office/drawing/2014/main" id="{3393F661-AAC9-B643-A4E4-B6994DA3A037}"/>
              </a:ext>
            </a:extLst>
          </p:cNvPr>
          <p:cNvSpPr/>
          <p:nvPr/>
        </p:nvSpPr>
        <p:spPr>
          <a:xfrm>
            <a:off x="1305974" y="3587017"/>
            <a:ext cx="299304" cy="295999"/>
          </a:xfrm>
          <a:custGeom>
            <a:avLst/>
            <a:gdLst>
              <a:gd name="connsiteX0" fmla="*/ 466437 w 600511"/>
              <a:gd name="connsiteY0" fmla="*/ 421770 h 593879"/>
              <a:gd name="connsiteX1" fmla="*/ 504684 w 600511"/>
              <a:gd name="connsiteY1" fmla="*/ 459981 h 593879"/>
              <a:gd name="connsiteX2" fmla="*/ 466437 w 600511"/>
              <a:gd name="connsiteY2" fmla="*/ 498192 h 593879"/>
              <a:gd name="connsiteX3" fmla="*/ 428190 w 600511"/>
              <a:gd name="connsiteY3" fmla="*/ 459981 h 593879"/>
              <a:gd name="connsiteX4" fmla="*/ 466437 w 600511"/>
              <a:gd name="connsiteY4" fmla="*/ 421770 h 593879"/>
              <a:gd name="connsiteX5" fmla="*/ 453390 w 600511"/>
              <a:gd name="connsiteY5" fmla="*/ 375066 h 593879"/>
              <a:gd name="connsiteX6" fmla="*/ 421127 w 600511"/>
              <a:gd name="connsiteY6" fmla="*/ 386990 h 593879"/>
              <a:gd name="connsiteX7" fmla="*/ 418868 w 600511"/>
              <a:gd name="connsiteY7" fmla="*/ 392146 h 593879"/>
              <a:gd name="connsiteX8" fmla="*/ 424031 w 600511"/>
              <a:gd name="connsiteY8" fmla="*/ 406325 h 593879"/>
              <a:gd name="connsiteX9" fmla="*/ 423385 w 600511"/>
              <a:gd name="connsiteY9" fmla="*/ 411481 h 593879"/>
              <a:gd name="connsiteX10" fmla="*/ 416287 w 600511"/>
              <a:gd name="connsiteY10" fmla="*/ 413737 h 593879"/>
              <a:gd name="connsiteX11" fmla="*/ 402414 w 600511"/>
              <a:gd name="connsiteY11" fmla="*/ 407292 h 593879"/>
              <a:gd name="connsiteX12" fmla="*/ 397252 w 600511"/>
              <a:gd name="connsiteY12" fmla="*/ 409226 h 593879"/>
              <a:gd name="connsiteX13" fmla="*/ 383056 w 600511"/>
              <a:gd name="connsiteY13" fmla="*/ 440485 h 593879"/>
              <a:gd name="connsiteX14" fmla="*/ 384669 w 600511"/>
              <a:gd name="connsiteY14" fmla="*/ 445318 h 593879"/>
              <a:gd name="connsiteX15" fmla="*/ 398542 w 600511"/>
              <a:gd name="connsiteY15" fmla="*/ 451764 h 593879"/>
              <a:gd name="connsiteX16" fmla="*/ 401769 w 600511"/>
              <a:gd name="connsiteY16" fmla="*/ 455953 h 593879"/>
              <a:gd name="connsiteX17" fmla="*/ 398220 w 600511"/>
              <a:gd name="connsiteY17" fmla="*/ 462720 h 593879"/>
              <a:gd name="connsiteX18" fmla="*/ 384024 w 600511"/>
              <a:gd name="connsiteY18" fmla="*/ 467876 h 593879"/>
              <a:gd name="connsiteX19" fmla="*/ 381766 w 600511"/>
              <a:gd name="connsiteY19" fmla="*/ 472710 h 593879"/>
              <a:gd name="connsiteX20" fmla="*/ 393380 w 600511"/>
              <a:gd name="connsiteY20" fmla="*/ 504936 h 593879"/>
              <a:gd name="connsiteX21" fmla="*/ 398542 w 600511"/>
              <a:gd name="connsiteY21" fmla="*/ 507192 h 593879"/>
              <a:gd name="connsiteX22" fmla="*/ 412738 w 600511"/>
              <a:gd name="connsiteY22" fmla="*/ 502036 h 593879"/>
              <a:gd name="connsiteX23" fmla="*/ 417900 w 600511"/>
              <a:gd name="connsiteY23" fmla="*/ 502680 h 593879"/>
              <a:gd name="connsiteX24" fmla="*/ 420159 w 600511"/>
              <a:gd name="connsiteY24" fmla="*/ 510092 h 593879"/>
              <a:gd name="connsiteX25" fmla="*/ 413706 w 600511"/>
              <a:gd name="connsiteY25" fmla="*/ 523949 h 593879"/>
              <a:gd name="connsiteX26" fmla="*/ 415642 w 600511"/>
              <a:gd name="connsiteY26" fmla="*/ 528783 h 593879"/>
              <a:gd name="connsiteX27" fmla="*/ 446937 w 600511"/>
              <a:gd name="connsiteY27" fmla="*/ 543285 h 593879"/>
              <a:gd name="connsiteX28" fmla="*/ 451777 w 600511"/>
              <a:gd name="connsiteY28" fmla="*/ 541351 h 593879"/>
              <a:gd name="connsiteX29" fmla="*/ 458230 w 600511"/>
              <a:gd name="connsiteY29" fmla="*/ 527494 h 593879"/>
              <a:gd name="connsiteX30" fmla="*/ 462424 w 600511"/>
              <a:gd name="connsiteY30" fmla="*/ 524272 h 593879"/>
              <a:gd name="connsiteX31" fmla="*/ 469199 w 600511"/>
              <a:gd name="connsiteY31" fmla="*/ 528139 h 593879"/>
              <a:gd name="connsiteX32" fmla="*/ 474361 w 600511"/>
              <a:gd name="connsiteY32" fmla="*/ 542318 h 593879"/>
              <a:gd name="connsiteX33" fmla="*/ 479201 w 600511"/>
              <a:gd name="connsiteY33" fmla="*/ 544574 h 593879"/>
              <a:gd name="connsiteX34" fmla="*/ 511464 w 600511"/>
              <a:gd name="connsiteY34" fmla="*/ 532650 h 593879"/>
              <a:gd name="connsiteX35" fmla="*/ 513723 w 600511"/>
              <a:gd name="connsiteY35" fmla="*/ 527816 h 593879"/>
              <a:gd name="connsiteX36" fmla="*/ 508560 w 600511"/>
              <a:gd name="connsiteY36" fmla="*/ 513315 h 593879"/>
              <a:gd name="connsiteX37" fmla="*/ 509206 w 600511"/>
              <a:gd name="connsiteY37" fmla="*/ 508159 h 593879"/>
              <a:gd name="connsiteX38" fmla="*/ 516626 w 600511"/>
              <a:gd name="connsiteY38" fmla="*/ 506225 h 593879"/>
              <a:gd name="connsiteX39" fmla="*/ 530500 w 600511"/>
              <a:gd name="connsiteY39" fmla="*/ 512348 h 593879"/>
              <a:gd name="connsiteX40" fmla="*/ 535339 w 600511"/>
              <a:gd name="connsiteY40" fmla="*/ 510737 h 593879"/>
              <a:gd name="connsiteX41" fmla="*/ 549858 w 600511"/>
              <a:gd name="connsiteY41" fmla="*/ 479478 h 593879"/>
              <a:gd name="connsiteX42" fmla="*/ 547922 w 600511"/>
              <a:gd name="connsiteY42" fmla="*/ 474322 h 593879"/>
              <a:gd name="connsiteX43" fmla="*/ 534049 w 600511"/>
              <a:gd name="connsiteY43" fmla="*/ 467876 h 593879"/>
              <a:gd name="connsiteX44" fmla="*/ 531145 w 600511"/>
              <a:gd name="connsiteY44" fmla="*/ 461109 h 593879"/>
              <a:gd name="connsiteX45" fmla="*/ 534694 w 600511"/>
              <a:gd name="connsiteY45" fmla="*/ 457242 h 593879"/>
              <a:gd name="connsiteX46" fmla="*/ 548890 w 600511"/>
              <a:gd name="connsiteY46" fmla="*/ 451764 h 593879"/>
              <a:gd name="connsiteX47" fmla="*/ 551148 w 600511"/>
              <a:gd name="connsiteY47" fmla="*/ 446930 h 593879"/>
              <a:gd name="connsiteX48" fmla="*/ 539211 w 600511"/>
              <a:gd name="connsiteY48" fmla="*/ 414704 h 593879"/>
              <a:gd name="connsiteX49" fmla="*/ 534371 w 600511"/>
              <a:gd name="connsiteY49" fmla="*/ 412448 h 593879"/>
              <a:gd name="connsiteX50" fmla="*/ 520175 w 600511"/>
              <a:gd name="connsiteY50" fmla="*/ 417604 h 593879"/>
              <a:gd name="connsiteX51" fmla="*/ 514691 w 600511"/>
              <a:gd name="connsiteY51" fmla="*/ 416960 h 593879"/>
              <a:gd name="connsiteX52" fmla="*/ 512755 w 600511"/>
              <a:gd name="connsiteY52" fmla="*/ 409548 h 593879"/>
              <a:gd name="connsiteX53" fmla="*/ 518885 w 600511"/>
              <a:gd name="connsiteY53" fmla="*/ 396013 h 593879"/>
              <a:gd name="connsiteX54" fmla="*/ 516949 w 600511"/>
              <a:gd name="connsiteY54" fmla="*/ 390857 h 593879"/>
              <a:gd name="connsiteX55" fmla="*/ 485976 w 600511"/>
              <a:gd name="connsiteY55" fmla="*/ 376355 h 593879"/>
              <a:gd name="connsiteX56" fmla="*/ 480814 w 600511"/>
              <a:gd name="connsiteY56" fmla="*/ 378289 h 593879"/>
              <a:gd name="connsiteX57" fmla="*/ 474361 w 600511"/>
              <a:gd name="connsiteY57" fmla="*/ 392146 h 593879"/>
              <a:gd name="connsiteX58" fmla="*/ 470167 w 600511"/>
              <a:gd name="connsiteY58" fmla="*/ 395368 h 593879"/>
              <a:gd name="connsiteX59" fmla="*/ 463714 w 600511"/>
              <a:gd name="connsiteY59" fmla="*/ 391824 h 593879"/>
              <a:gd name="connsiteX60" fmla="*/ 458230 w 600511"/>
              <a:gd name="connsiteY60" fmla="*/ 377322 h 593879"/>
              <a:gd name="connsiteX61" fmla="*/ 453390 w 600511"/>
              <a:gd name="connsiteY61" fmla="*/ 375066 h 593879"/>
              <a:gd name="connsiteX62" fmla="*/ 0 w 600511"/>
              <a:gd name="connsiteY62" fmla="*/ 372515 h 593879"/>
              <a:gd name="connsiteX63" fmla="*/ 233292 w 600511"/>
              <a:gd name="connsiteY63" fmla="*/ 465626 h 593879"/>
              <a:gd name="connsiteX64" fmla="*/ 305248 w 600511"/>
              <a:gd name="connsiteY64" fmla="*/ 461116 h 593879"/>
              <a:gd name="connsiteX65" fmla="*/ 332998 w 600511"/>
              <a:gd name="connsiteY65" fmla="*/ 549716 h 593879"/>
              <a:gd name="connsiteX66" fmla="*/ 233292 w 600511"/>
              <a:gd name="connsiteY66" fmla="*/ 558737 h 593879"/>
              <a:gd name="connsiteX67" fmla="*/ 0 w 600511"/>
              <a:gd name="connsiteY67" fmla="*/ 465626 h 593879"/>
              <a:gd name="connsiteX68" fmla="*/ 466295 w 600511"/>
              <a:gd name="connsiteY68" fmla="*/ 326083 h 593879"/>
              <a:gd name="connsiteX69" fmla="*/ 600511 w 600511"/>
              <a:gd name="connsiteY69" fmla="*/ 459820 h 593879"/>
              <a:gd name="connsiteX70" fmla="*/ 466295 w 600511"/>
              <a:gd name="connsiteY70" fmla="*/ 593879 h 593879"/>
              <a:gd name="connsiteX71" fmla="*/ 332080 w 600511"/>
              <a:gd name="connsiteY71" fmla="*/ 459820 h 593879"/>
              <a:gd name="connsiteX72" fmla="*/ 466295 w 600511"/>
              <a:gd name="connsiteY72" fmla="*/ 326083 h 593879"/>
              <a:gd name="connsiteX73" fmla="*/ 0 w 600511"/>
              <a:gd name="connsiteY73" fmla="*/ 232654 h 593879"/>
              <a:gd name="connsiteX74" fmla="*/ 233309 w 600511"/>
              <a:gd name="connsiteY74" fmla="*/ 326103 h 593879"/>
              <a:gd name="connsiteX75" fmla="*/ 466296 w 600511"/>
              <a:gd name="connsiteY75" fmla="*/ 232654 h 593879"/>
              <a:gd name="connsiteX76" fmla="*/ 466296 w 600511"/>
              <a:gd name="connsiteY76" fmla="*/ 299035 h 593879"/>
              <a:gd name="connsiteX77" fmla="*/ 312370 w 600511"/>
              <a:gd name="connsiteY77" fmla="*/ 413429 h 593879"/>
              <a:gd name="connsiteX78" fmla="*/ 233309 w 600511"/>
              <a:gd name="connsiteY78" fmla="*/ 419229 h 593879"/>
              <a:gd name="connsiteX79" fmla="*/ 0 w 600511"/>
              <a:gd name="connsiteY79" fmla="*/ 326103 h 593879"/>
              <a:gd name="connsiteX80" fmla="*/ 233309 w 600511"/>
              <a:gd name="connsiteY80" fmla="*/ 23200 h 593879"/>
              <a:gd name="connsiteX81" fmla="*/ 23234 w 600511"/>
              <a:gd name="connsiteY81" fmla="*/ 93123 h 593879"/>
              <a:gd name="connsiteX82" fmla="*/ 233309 w 600511"/>
              <a:gd name="connsiteY82" fmla="*/ 163046 h 593879"/>
              <a:gd name="connsiteX83" fmla="*/ 443062 w 600511"/>
              <a:gd name="connsiteY83" fmla="*/ 93123 h 593879"/>
              <a:gd name="connsiteX84" fmla="*/ 233309 w 600511"/>
              <a:gd name="connsiteY84" fmla="*/ 23200 h 593879"/>
              <a:gd name="connsiteX85" fmla="*/ 233309 w 600511"/>
              <a:gd name="connsiteY85" fmla="*/ 0 h 593879"/>
              <a:gd name="connsiteX86" fmla="*/ 466296 w 600511"/>
              <a:gd name="connsiteY86" fmla="*/ 93123 h 593879"/>
              <a:gd name="connsiteX87" fmla="*/ 466296 w 600511"/>
              <a:gd name="connsiteY87" fmla="*/ 186246 h 593879"/>
              <a:gd name="connsiteX88" fmla="*/ 233309 w 600511"/>
              <a:gd name="connsiteY88" fmla="*/ 279369 h 593879"/>
              <a:gd name="connsiteX89" fmla="*/ 0 w 600511"/>
              <a:gd name="connsiteY89" fmla="*/ 186246 h 593879"/>
              <a:gd name="connsiteX90" fmla="*/ 0 w 600511"/>
              <a:gd name="connsiteY90" fmla="*/ 93123 h 593879"/>
              <a:gd name="connsiteX91" fmla="*/ 233309 w 600511"/>
              <a:gd name="connsiteY91" fmla="*/ 0 h 593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600511" h="593879">
                <a:moveTo>
                  <a:pt x="466437" y="421770"/>
                </a:moveTo>
                <a:cubicBezTo>
                  <a:pt x="487560" y="421770"/>
                  <a:pt x="504684" y="438878"/>
                  <a:pt x="504684" y="459981"/>
                </a:cubicBezTo>
                <a:cubicBezTo>
                  <a:pt x="504684" y="481084"/>
                  <a:pt x="487560" y="498192"/>
                  <a:pt x="466437" y="498192"/>
                </a:cubicBezTo>
                <a:cubicBezTo>
                  <a:pt x="445314" y="498192"/>
                  <a:pt x="428190" y="481084"/>
                  <a:pt x="428190" y="459981"/>
                </a:cubicBezTo>
                <a:cubicBezTo>
                  <a:pt x="428190" y="438878"/>
                  <a:pt x="445314" y="421770"/>
                  <a:pt x="466437" y="421770"/>
                </a:cubicBezTo>
                <a:close/>
                <a:moveTo>
                  <a:pt x="453390" y="375066"/>
                </a:moveTo>
                <a:lnTo>
                  <a:pt x="421127" y="386990"/>
                </a:lnTo>
                <a:cubicBezTo>
                  <a:pt x="419191" y="387957"/>
                  <a:pt x="418223" y="389890"/>
                  <a:pt x="418868" y="392146"/>
                </a:cubicBezTo>
                <a:lnTo>
                  <a:pt x="424031" y="406325"/>
                </a:lnTo>
                <a:cubicBezTo>
                  <a:pt x="424998" y="408259"/>
                  <a:pt x="424676" y="410515"/>
                  <a:pt x="423385" y="411481"/>
                </a:cubicBezTo>
                <a:cubicBezTo>
                  <a:pt x="422417" y="412448"/>
                  <a:pt x="418223" y="414382"/>
                  <a:pt x="416287" y="413737"/>
                </a:cubicBezTo>
                <a:lnTo>
                  <a:pt x="402414" y="407292"/>
                </a:lnTo>
                <a:cubicBezTo>
                  <a:pt x="400478" y="406325"/>
                  <a:pt x="398220" y="407292"/>
                  <a:pt x="397252" y="409226"/>
                </a:cubicBezTo>
                <a:lnTo>
                  <a:pt x="383056" y="440485"/>
                </a:lnTo>
                <a:cubicBezTo>
                  <a:pt x="382088" y="442096"/>
                  <a:pt x="383056" y="444674"/>
                  <a:pt x="384669" y="445318"/>
                </a:cubicBezTo>
                <a:lnTo>
                  <a:pt x="398542" y="451764"/>
                </a:lnTo>
                <a:cubicBezTo>
                  <a:pt x="400478" y="452730"/>
                  <a:pt x="402091" y="454664"/>
                  <a:pt x="401769" y="455953"/>
                </a:cubicBezTo>
                <a:cubicBezTo>
                  <a:pt x="401769" y="457564"/>
                  <a:pt x="400156" y="462076"/>
                  <a:pt x="398220" y="462720"/>
                </a:cubicBezTo>
                <a:lnTo>
                  <a:pt x="384024" y="467876"/>
                </a:lnTo>
                <a:cubicBezTo>
                  <a:pt x="382088" y="468521"/>
                  <a:pt x="381120" y="470777"/>
                  <a:pt x="381766" y="472710"/>
                </a:cubicBezTo>
                <a:lnTo>
                  <a:pt x="393380" y="504936"/>
                </a:lnTo>
                <a:cubicBezTo>
                  <a:pt x="394348" y="506870"/>
                  <a:pt x="396607" y="507836"/>
                  <a:pt x="398542" y="507192"/>
                </a:cubicBezTo>
                <a:lnTo>
                  <a:pt x="412738" y="502036"/>
                </a:lnTo>
                <a:cubicBezTo>
                  <a:pt x="414674" y="501391"/>
                  <a:pt x="417255" y="501713"/>
                  <a:pt x="417900" y="502680"/>
                </a:cubicBezTo>
                <a:cubicBezTo>
                  <a:pt x="418868" y="503969"/>
                  <a:pt x="421127" y="508159"/>
                  <a:pt x="420159" y="510092"/>
                </a:cubicBezTo>
                <a:lnTo>
                  <a:pt x="413706" y="523949"/>
                </a:lnTo>
                <a:cubicBezTo>
                  <a:pt x="412738" y="525561"/>
                  <a:pt x="413706" y="527816"/>
                  <a:pt x="415642" y="528783"/>
                </a:cubicBezTo>
                <a:lnTo>
                  <a:pt x="446937" y="543285"/>
                </a:lnTo>
                <a:cubicBezTo>
                  <a:pt x="448873" y="544251"/>
                  <a:pt x="451132" y="543285"/>
                  <a:pt x="451777" y="541351"/>
                </a:cubicBezTo>
                <a:lnTo>
                  <a:pt x="458230" y="527494"/>
                </a:lnTo>
                <a:cubicBezTo>
                  <a:pt x="459198" y="525561"/>
                  <a:pt x="461133" y="524272"/>
                  <a:pt x="462424" y="524272"/>
                </a:cubicBezTo>
                <a:cubicBezTo>
                  <a:pt x="464037" y="524272"/>
                  <a:pt x="468554" y="525883"/>
                  <a:pt x="469199" y="528139"/>
                </a:cubicBezTo>
                <a:lnTo>
                  <a:pt x="474361" y="542318"/>
                </a:lnTo>
                <a:cubicBezTo>
                  <a:pt x="475007" y="544251"/>
                  <a:pt x="477265" y="545218"/>
                  <a:pt x="479201" y="544574"/>
                </a:cubicBezTo>
                <a:lnTo>
                  <a:pt x="511464" y="532650"/>
                </a:lnTo>
                <a:cubicBezTo>
                  <a:pt x="513400" y="532006"/>
                  <a:pt x="514368" y="529750"/>
                  <a:pt x="513723" y="527816"/>
                </a:cubicBezTo>
                <a:lnTo>
                  <a:pt x="508560" y="513315"/>
                </a:lnTo>
                <a:cubicBezTo>
                  <a:pt x="507915" y="511381"/>
                  <a:pt x="508238" y="509125"/>
                  <a:pt x="509206" y="508159"/>
                </a:cubicBezTo>
                <a:cubicBezTo>
                  <a:pt x="510496" y="507192"/>
                  <a:pt x="514691" y="505258"/>
                  <a:pt x="516626" y="506225"/>
                </a:cubicBezTo>
                <a:lnTo>
                  <a:pt x="530500" y="512348"/>
                </a:lnTo>
                <a:cubicBezTo>
                  <a:pt x="532435" y="513315"/>
                  <a:pt x="534694" y="512348"/>
                  <a:pt x="535339" y="510737"/>
                </a:cubicBezTo>
                <a:lnTo>
                  <a:pt x="549858" y="479478"/>
                </a:lnTo>
                <a:cubicBezTo>
                  <a:pt x="550825" y="477544"/>
                  <a:pt x="549858" y="475288"/>
                  <a:pt x="547922" y="474322"/>
                </a:cubicBezTo>
                <a:lnTo>
                  <a:pt x="534049" y="467876"/>
                </a:lnTo>
                <a:cubicBezTo>
                  <a:pt x="532113" y="467232"/>
                  <a:pt x="531145" y="462398"/>
                  <a:pt x="531145" y="461109"/>
                </a:cubicBezTo>
                <a:cubicBezTo>
                  <a:pt x="531145" y="459498"/>
                  <a:pt x="532435" y="457886"/>
                  <a:pt x="534694" y="457242"/>
                </a:cubicBezTo>
                <a:lnTo>
                  <a:pt x="548890" y="451764"/>
                </a:lnTo>
                <a:cubicBezTo>
                  <a:pt x="550825" y="451119"/>
                  <a:pt x="551793" y="448863"/>
                  <a:pt x="551148" y="446930"/>
                </a:cubicBezTo>
                <a:lnTo>
                  <a:pt x="539211" y="414704"/>
                </a:lnTo>
                <a:cubicBezTo>
                  <a:pt x="538565" y="412770"/>
                  <a:pt x="536307" y="411804"/>
                  <a:pt x="534371" y="412448"/>
                </a:cubicBezTo>
                <a:lnTo>
                  <a:pt x="520175" y="417604"/>
                </a:lnTo>
                <a:cubicBezTo>
                  <a:pt x="517917" y="418571"/>
                  <a:pt x="515658" y="418249"/>
                  <a:pt x="514691" y="416960"/>
                </a:cubicBezTo>
                <a:cubicBezTo>
                  <a:pt x="513723" y="415993"/>
                  <a:pt x="511787" y="411481"/>
                  <a:pt x="512755" y="409548"/>
                </a:cubicBezTo>
                <a:lnTo>
                  <a:pt x="518885" y="396013"/>
                </a:lnTo>
                <a:cubicBezTo>
                  <a:pt x="519853" y="394079"/>
                  <a:pt x="518885" y="391824"/>
                  <a:pt x="516949" y="390857"/>
                </a:cubicBezTo>
                <a:lnTo>
                  <a:pt x="485976" y="376355"/>
                </a:lnTo>
                <a:cubicBezTo>
                  <a:pt x="484040" y="375711"/>
                  <a:pt x="481782" y="376355"/>
                  <a:pt x="480814" y="378289"/>
                </a:cubicBezTo>
                <a:lnTo>
                  <a:pt x="474361" y="392146"/>
                </a:lnTo>
                <a:cubicBezTo>
                  <a:pt x="473716" y="394079"/>
                  <a:pt x="471780" y="395691"/>
                  <a:pt x="470167" y="395368"/>
                </a:cubicBezTo>
                <a:cubicBezTo>
                  <a:pt x="468877" y="395368"/>
                  <a:pt x="464360" y="393757"/>
                  <a:pt x="463714" y="391824"/>
                </a:cubicBezTo>
                <a:lnTo>
                  <a:pt x="458230" y="377322"/>
                </a:lnTo>
                <a:cubicBezTo>
                  <a:pt x="457584" y="375389"/>
                  <a:pt x="455326" y="374422"/>
                  <a:pt x="453390" y="375066"/>
                </a:cubicBezTo>
                <a:close/>
                <a:moveTo>
                  <a:pt x="0" y="372515"/>
                </a:moveTo>
                <a:cubicBezTo>
                  <a:pt x="0" y="424064"/>
                  <a:pt x="104223" y="465626"/>
                  <a:pt x="233292" y="465626"/>
                </a:cubicBezTo>
                <a:cubicBezTo>
                  <a:pt x="258461" y="465626"/>
                  <a:pt x="282661" y="464015"/>
                  <a:pt x="305248" y="461116"/>
                </a:cubicBezTo>
                <a:cubicBezTo>
                  <a:pt x="305571" y="493978"/>
                  <a:pt x="315574" y="524264"/>
                  <a:pt x="332998" y="549716"/>
                </a:cubicBezTo>
                <a:cubicBezTo>
                  <a:pt x="302667" y="555515"/>
                  <a:pt x="268786" y="558737"/>
                  <a:pt x="233292" y="558737"/>
                </a:cubicBezTo>
                <a:cubicBezTo>
                  <a:pt x="104546" y="558737"/>
                  <a:pt x="0" y="517175"/>
                  <a:pt x="0" y="465626"/>
                </a:cubicBezTo>
                <a:close/>
                <a:moveTo>
                  <a:pt x="466295" y="326083"/>
                </a:moveTo>
                <a:cubicBezTo>
                  <a:pt x="540501" y="326083"/>
                  <a:pt x="600511" y="386023"/>
                  <a:pt x="600511" y="459820"/>
                </a:cubicBezTo>
                <a:cubicBezTo>
                  <a:pt x="600511" y="533939"/>
                  <a:pt x="540501" y="593879"/>
                  <a:pt x="466295" y="593879"/>
                </a:cubicBezTo>
                <a:cubicBezTo>
                  <a:pt x="392412" y="593879"/>
                  <a:pt x="332080" y="533939"/>
                  <a:pt x="332080" y="459820"/>
                </a:cubicBezTo>
                <a:cubicBezTo>
                  <a:pt x="332080" y="386023"/>
                  <a:pt x="392412" y="326083"/>
                  <a:pt x="466295" y="326083"/>
                </a:cubicBezTo>
                <a:close/>
                <a:moveTo>
                  <a:pt x="0" y="232654"/>
                </a:moveTo>
                <a:cubicBezTo>
                  <a:pt x="0" y="284212"/>
                  <a:pt x="104554" y="326103"/>
                  <a:pt x="233309" y="326103"/>
                </a:cubicBezTo>
                <a:cubicBezTo>
                  <a:pt x="362065" y="326103"/>
                  <a:pt x="466296" y="284212"/>
                  <a:pt x="466296" y="232654"/>
                </a:cubicBezTo>
                <a:lnTo>
                  <a:pt x="466296" y="299035"/>
                </a:lnTo>
                <a:cubicBezTo>
                  <a:pt x="393689" y="299035"/>
                  <a:pt x="332377" y="347370"/>
                  <a:pt x="312370" y="413429"/>
                </a:cubicBezTo>
                <a:cubicBezTo>
                  <a:pt x="287522" y="416973"/>
                  <a:pt x="261061" y="419229"/>
                  <a:pt x="233309" y="419229"/>
                </a:cubicBezTo>
                <a:cubicBezTo>
                  <a:pt x="104231" y="419229"/>
                  <a:pt x="0" y="377338"/>
                  <a:pt x="0" y="326103"/>
                </a:cubicBezTo>
                <a:close/>
                <a:moveTo>
                  <a:pt x="233309" y="23200"/>
                </a:moveTo>
                <a:cubicBezTo>
                  <a:pt x="105199" y="23200"/>
                  <a:pt x="23234" y="64445"/>
                  <a:pt x="23234" y="93123"/>
                </a:cubicBezTo>
                <a:cubicBezTo>
                  <a:pt x="23234" y="121479"/>
                  <a:pt x="105199" y="163046"/>
                  <a:pt x="233309" y="163046"/>
                </a:cubicBezTo>
                <a:cubicBezTo>
                  <a:pt x="361420" y="163046"/>
                  <a:pt x="443062" y="121479"/>
                  <a:pt x="443062" y="93123"/>
                </a:cubicBezTo>
                <a:cubicBezTo>
                  <a:pt x="443062" y="64445"/>
                  <a:pt x="361420" y="23200"/>
                  <a:pt x="233309" y="23200"/>
                </a:cubicBezTo>
                <a:close/>
                <a:moveTo>
                  <a:pt x="233309" y="0"/>
                </a:moveTo>
                <a:cubicBezTo>
                  <a:pt x="362065" y="0"/>
                  <a:pt x="466296" y="41567"/>
                  <a:pt x="466296" y="93123"/>
                </a:cubicBezTo>
                <a:lnTo>
                  <a:pt x="466296" y="186246"/>
                </a:lnTo>
                <a:cubicBezTo>
                  <a:pt x="466296" y="237802"/>
                  <a:pt x="362065" y="279369"/>
                  <a:pt x="233309" y="279369"/>
                </a:cubicBezTo>
                <a:cubicBezTo>
                  <a:pt x="104231" y="279369"/>
                  <a:pt x="0" y="237802"/>
                  <a:pt x="0" y="186246"/>
                </a:cubicBezTo>
                <a:lnTo>
                  <a:pt x="0" y="93123"/>
                </a:lnTo>
                <a:cubicBezTo>
                  <a:pt x="0" y="41567"/>
                  <a:pt x="104554" y="0"/>
                  <a:pt x="2333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六边形 8">
            <a:extLst>
              <a:ext uri="{FF2B5EF4-FFF2-40B4-BE49-F238E27FC236}">
                <a16:creationId xmlns="" xmlns:a16="http://schemas.microsoft.com/office/drawing/2014/main" id="{9C872615-33FD-6E4C-BD20-353498F7AF4B}"/>
              </a:ext>
            </a:extLst>
          </p:cNvPr>
          <p:cNvSpPr/>
          <p:nvPr/>
        </p:nvSpPr>
        <p:spPr>
          <a:xfrm rot="5400000">
            <a:off x="1103099" y="4785033"/>
            <a:ext cx="705053" cy="607803"/>
          </a:xfrm>
          <a:prstGeom prst="hexagon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Oval 18">
            <a:extLst>
              <a:ext uri="{FF2B5EF4-FFF2-40B4-BE49-F238E27FC236}">
                <a16:creationId xmlns="" xmlns:a16="http://schemas.microsoft.com/office/drawing/2014/main" id="{2B64535B-F96D-0648-AD0E-7610ED9F0513}"/>
              </a:ext>
            </a:extLst>
          </p:cNvPr>
          <p:cNvSpPr/>
          <p:nvPr/>
        </p:nvSpPr>
        <p:spPr>
          <a:xfrm>
            <a:off x="1305974" y="4939490"/>
            <a:ext cx="299304" cy="298888"/>
          </a:xfrm>
          <a:custGeom>
            <a:avLst/>
            <a:gdLst>
              <a:gd name="T0" fmla="*/ 5110 w 8160"/>
              <a:gd name="T1" fmla="*/ 4617 h 8160"/>
              <a:gd name="T2" fmla="*/ 4329 w 8160"/>
              <a:gd name="T3" fmla="*/ 5605 h 8160"/>
              <a:gd name="T4" fmla="*/ 3830 w 8160"/>
              <a:gd name="T5" fmla="*/ 5605 h 8160"/>
              <a:gd name="T6" fmla="*/ 3159 w 8160"/>
              <a:gd name="T7" fmla="*/ 5116 h 8160"/>
              <a:gd name="T8" fmla="*/ 3319 w 8160"/>
              <a:gd name="T9" fmla="*/ 4632 h 8160"/>
              <a:gd name="T10" fmla="*/ 4156 w 8160"/>
              <a:gd name="T11" fmla="*/ 4921 h 8160"/>
              <a:gd name="T12" fmla="*/ 4536 w 8160"/>
              <a:gd name="T13" fmla="*/ 4666 h 8160"/>
              <a:gd name="T14" fmla="*/ 3136 w 8160"/>
              <a:gd name="T15" fmla="*/ 3528 h 8160"/>
              <a:gd name="T16" fmla="*/ 3829 w 8160"/>
              <a:gd name="T17" fmla="*/ 2750 h 8160"/>
              <a:gd name="T18" fmla="*/ 4080 w 8160"/>
              <a:gd name="T19" fmla="*/ 2305 h 8160"/>
              <a:gd name="T20" fmla="*/ 4329 w 8160"/>
              <a:gd name="T21" fmla="*/ 2752 h 8160"/>
              <a:gd name="T22" fmla="*/ 5016 w 8160"/>
              <a:gd name="T23" fmla="*/ 3190 h 8160"/>
              <a:gd name="T24" fmla="*/ 4600 w 8160"/>
              <a:gd name="T25" fmla="*/ 3415 h 8160"/>
              <a:gd name="T26" fmla="*/ 3710 w 8160"/>
              <a:gd name="T27" fmla="*/ 3468 h 8160"/>
              <a:gd name="T28" fmla="*/ 4277 w 8160"/>
              <a:gd name="T29" fmla="*/ 3821 h 8160"/>
              <a:gd name="T30" fmla="*/ 8160 w 8160"/>
              <a:gd name="T31" fmla="*/ 3610 h 8160"/>
              <a:gd name="T32" fmla="*/ 7638 w 8160"/>
              <a:gd name="T33" fmla="*/ 5072 h 8160"/>
              <a:gd name="T34" fmla="*/ 6853 w 8160"/>
              <a:gd name="T35" fmla="*/ 5450 h 8160"/>
              <a:gd name="T36" fmla="*/ 7297 w 8160"/>
              <a:gd name="T37" fmla="*/ 6633 h 8160"/>
              <a:gd name="T38" fmla="*/ 6264 w 8160"/>
              <a:gd name="T39" fmla="*/ 7450 h 8160"/>
              <a:gd name="T40" fmla="*/ 5451 w 8160"/>
              <a:gd name="T41" fmla="*/ 6853 h 8160"/>
              <a:gd name="T42" fmla="*/ 5072 w 8160"/>
              <a:gd name="T43" fmla="*/ 7638 h 8160"/>
              <a:gd name="T44" fmla="*/ 3610 w 8160"/>
              <a:gd name="T45" fmla="*/ 8160 h 8160"/>
              <a:gd name="T46" fmla="*/ 3088 w 8160"/>
              <a:gd name="T47" fmla="*/ 7011 h 8160"/>
              <a:gd name="T48" fmla="*/ 2265 w 8160"/>
              <a:gd name="T49" fmla="*/ 7297 h 8160"/>
              <a:gd name="T50" fmla="*/ 1527 w 8160"/>
              <a:gd name="T51" fmla="*/ 7297 h 8160"/>
              <a:gd name="T52" fmla="*/ 710 w 8160"/>
              <a:gd name="T53" fmla="*/ 6263 h 8160"/>
              <a:gd name="T54" fmla="*/ 1307 w 8160"/>
              <a:gd name="T55" fmla="*/ 5450 h 8160"/>
              <a:gd name="T56" fmla="*/ 522 w 8160"/>
              <a:gd name="T57" fmla="*/ 5071 h 8160"/>
              <a:gd name="T58" fmla="*/ 0 w 8160"/>
              <a:gd name="T59" fmla="*/ 3610 h 8160"/>
              <a:gd name="T60" fmla="*/ 1149 w 8160"/>
              <a:gd name="T61" fmla="*/ 3088 h 8160"/>
              <a:gd name="T62" fmla="*/ 863 w 8160"/>
              <a:gd name="T63" fmla="*/ 2265 h 8160"/>
              <a:gd name="T64" fmla="*/ 1527 w 8160"/>
              <a:gd name="T65" fmla="*/ 862 h 8160"/>
              <a:gd name="T66" fmla="*/ 2709 w 8160"/>
              <a:gd name="T67" fmla="*/ 1307 h 8160"/>
              <a:gd name="T68" fmla="*/ 3088 w 8160"/>
              <a:gd name="T69" fmla="*/ 522 h 8160"/>
              <a:gd name="T70" fmla="*/ 4550 w 8160"/>
              <a:gd name="T71" fmla="*/ 0 h 8160"/>
              <a:gd name="T72" fmla="*/ 5071 w 8160"/>
              <a:gd name="T73" fmla="*/ 1149 h 8160"/>
              <a:gd name="T74" fmla="*/ 5894 w 8160"/>
              <a:gd name="T75" fmla="*/ 863 h 8160"/>
              <a:gd name="T76" fmla="*/ 7297 w 8160"/>
              <a:gd name="T77" fmla="*/ 1527 h 8160"/>
              <a:gd name="T78" fmla="*/ 7297 w 8160"/>
              <a:gd name="T79" fmla="*/ 2266 h 8160"/>
              <a:gd name="T80" fmla="*/ 7011 w 8160"/>
              <a:gd name="T81" fmla="*/ 3088 h 8160"/>
              <a:gd name="T82" fmla="*/ 8160 w 8160"/>
              <a:gd name="T83" fmla="*/ 3610 h 8160"/>
              <a:gd name="T84" fmla="*/ 4080 w 8160"/>
              <a:gd name="T85" fmla="*/ 2027 h 8160"/>
              <a:gd name="T86" fmla="*/ 4080 w 8160"/>
              <a:gd name="T87" fmla="*/ 6133 h 8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8160" h="8160">
                <a:moveTo>
                  <a:pt x="5110" y="4609"/>
                </a:moveTo>
                <a:lnTo>
                  <a:pt x="5110" y="4617"/>
                </a:lnTo>
                <a:cubicBezTo>
                  <a:pt x="5110" y="5079"/>
                  <a:pt x="4796" y="5361"/>
                  <a:pt x="4329" y="5419"/>
                </a:cubicBezTo>
                <a:lnTo>
                  <a:pt x="4329" y="5605"/>
                </a:lnTo>
                <a:cubicBezTo>
                  <a:pt x="4329" y="5743"/>
                  <a:pt x="4218" y="5855"/>
                  <a:pt x="4080" y="5855"/>
                </a:cubicBezTo>
                <a:cubicBezTo>
                  <a:pt x="3942" y="5855"/>
                  <a:pt x="3830" y="5743"/>
                  <a:pt x="3830" y="5605"/>
                </a:cubicBezTo>
                <a:lnTo>
                  <a:pt x="3830" y="5398"/>
                </a:lnTo>
                <a:cubicBezTo>
                  <a:pt x="3593" y="5354"/>
                  <a:pt x="3362" y="5262"/>
                  <a:pt x="3159" y="5116"/>
                </a:cubicBezTo>
                <a:cubicBezTo>
                  <a:pt x="3095" y="5071"/>
                  <a:pt x="3049" y="4988"/>
                  <a:pt x="3049" y="4898"/>
                </a:cubicBezTo>
                <a:cubicBezTo>
                  <a:pt x="3049" y="4748"/>
                  <a:pt x="3170" y="4632"/>
                  <a:pt x="3319" y="4632"/>
                </a:cubicBezTo>
                <a:cubicBezTo>
                  <a:pt x="3394" y="4632"/>
                  <a:pt x="3447" y="4658"/>
                  <a:pt x="3485" y="4684"/>
                </a:cubicBezTo>
                <a:cubicBezTo>
                  <a:pt x="3683" y="4831"/>
                  <a:pt x="3901" y="4921"/>
                  <a:pt x="4156" y="4921"/>
                </a:cubicBezTo>
                <a:cubicBezTo>
                  <a:pt x="4393" y="4921"/>
                  <a:pt x="4536" y="4827"/>
                  <a:pt x="4536" y="4673"/>
                </a:cubicBezTo>
                <a:lnTo>
                  <a:pt x="4536" y="4666"/>
                </a:lnTo>
                <a:cubicBezTo>
                  <a:pt x="4536" y="4519"/>
                  <a:pt x="4445" y="4444"/>
                  <a:pt x="4006" y="4331"/>
                </a:cubicBezTo>
                <a:cubicBezTo>
                  <a:pt x="3478" y="4196"/>
                  <a:pt x="3136" y="4050"/>
                  <a:pt x="3136" y="3528"/>
                </a:cubicBezTo>
                <a:lnTo>
                  <a:pt x="3136" y="3520"/>
                </a:lnTo>
                <a:cubicBezTo>
                  <a:pt x="3136" y="3114"/>
                  <a:pt x="3415" y="2827"/>
                  <a:pt x="3829" y="2750"/>
                </a:cubicBezTo>
                <a:lnTo>
                  <a:pt x="3829" y="2554"/>
                </a:lnTo>
                <a:cubicBezTo>
                  <a:pt x="3829" y="2417"/>
                  <a:pt x="3942" y="2305"/>
                  <a:pt x="4080" y="2305"/>
                </a:cubicBezTo>
                <a:cubicBezTo>
                  <a:pt x="4218" y="2305"/>
                  <a:pt x="4329" y="2417"/>
                  <a:pt x="4329" y="2554"/>
                </a:cubicBezTo>
                <a:lnTo>
                  <a:pt x="4329" y="2752"/>
                </a:lnTo>
                <a:cubicBezTo>
                  <a:pt x="4536" y="2786"/>
                  <a:pt x="4723" y="2856"/>
                  <a:pt x="4889" y="2961"/>
                </a:cubicBezTo>
                <a:cubicBezTo>
                  <a:pt x="4952" y="2998"/>
                  <a:pt x="5016" y="3077"/>
                  <a:pt x="5016" y="3190"/>
                </a:cubicBezTo>
                <a:cubicBezTo>
                  <a:pt x="5016" y="3340"/>
                  <a:pt x="4896" y="3457"/>
                  <a:pt x="4746" y="3457"/>
                </a:cubicBezTo>
                <a:cubicBezTo>
                  <a:pt x="4689" y="3457"/>
                  <a:pt x="4645" y="3442"/>
                  <a:pt x="4600" y="3415"/>
                </a:cubicBezTo>
                <a:cubicBezTo>
                  <a:pt x="4409" y="3303"/>
                  <a:pt x="4228" y="3239"/>
                  <a:pt x="4047" y="3239"/>
                </a:cubicBezTo>
                <a:cubicBezTo>
                  <a:pt x="3826" y="3239"/>
                  <a:pt x="3710" y="3340"/>
                  <a:pt x="3710" y="3468"/>
                </a:cubicBezTo>
                <a:lnTo>
                  <a:pt x="3710" y="3475"/>
                </a:lnTo>
                <a:cubicBezTo>
                  <a:pt x="3710" y="3648"/>
                  <a:pt x="3822" y="3704"/>
                  <a:pt x="4277" y="3821"/>
                </a:cubicBezTo>
                <a:cubicBezTo>
                  <a:pt x="4810" y="3960"/>
                  <a:pt x="5110" y="4151"/>
                  <a:pt x="5110" y="4609"/>
                </a:cubicBezTo>
                <a:close/>
                <a:moveTo>
                  <a:pt x="8160" y="3610"/>
                </a:moveTo>
                <a:lnTo>
                  <a:pt x="8160" y="4550"/>
                </a:lnTo>
                <a:cubicBezTo>
                  <a:pt x="8160" y="4838"/>
                  <a:pt x="7926" y="5072"/>
                  <a:pt x="7638" y="5072"/>
                </a:cubicBezTo>
                <a:lnTo>
                  <a:pt x="7011" y="5072"/>
                </a:lnTo>
                <a:cubicBezTo>
                  <a:pt x="6967" y="5202"/>
                  <a:pt x="6914" y="5328"/>
                  <a:pt x="6853" y="5450"/>
                </a:cubicBezTo>
                <a:lnTo>
                  <a:pt x="7297" y="5895"/>
                </a:lnTo>
                <a:cubicBezTo>
                  <a:pt x="7501" y="6099"/>
                  <a:pt x="7501" y="6429"/>
                  <a:pt x="7297" y="6633"/>
                </a:cubicBezTo>
                <a:lnTo>
                  <a:pt x="6633" y="7297"/>
                </a:lnTo>
                <a:cubicBezTo>
                  <a:pt x="6531" y="7399"/>
                  <a:pt x="6397" y="7450"/>
                  <a:pt x="6264" y="7450"/>
                </a:cubicBezTo>
                <a:cubicBezTo>
                  <a:pt x="6130" y="7450"/>
                  <a:pt x="5997" y="7399"/>
                  <a:pt x="5895" y="7297"/>
                </a:cubicBezTo>
                <a:lnTo>
                  <a:pt x="5451" y="6853"/>
                </a:lnTo>
                <a:cubicBezTo>
                  <a:pt x="5328" y="6914"/>
                  <a:pt x="5202" y="6967"/>
                  <a:pt x="5072" y="7011"/>
                </a:cubicBezTo>
                <a:lnTo>
                  <a:pt x="5072" y="7638"/>
                </a:lnTo>
                <a:cubicBezTo>
                  <a:pt x="5072" y="7926"/>
                  <a:pt x="4838" y="8160"/>
                  <a:pt x="4550" y="8160"/>
                </a:cubicBezTo>
                <a:lnTo>
                  <a:pt x="3610" y="8160"/>
                </a:lnTo>
                <a:cubicBezTo>
                  <a:pt x="3322" y="8160"/>
                  <a:pt x="3088" y="7926"/>
                  <a:pt x="3088" y="7638"/>
                </a:cubicBezTo>
                <a:lnTo>
                  <a:pt x="3088" y="7011"/>
                </a:lnTo>
                <a:cubicBezTo>
                  <a:pt x="2958" y="6967"/>
                  <a:pt x="2832" y="6913"/>
                  <a:pt x="2709" y="6853"/>
                </a:cubicBezTo>
                <a:lnTo>
                  <a:pt x="2265" y="7297"/>
                </a:lnTo>
                <a:cubicBezTo>
                  <a:pt x="2163" y="7399"/>
                  <a:pt x="2030" y="7450"/>
                  <a:pt x="1896" y="7450"/>
                </a:cubicBezTo>
                <a:cubicBezTo>
                  <a:pt x="1763" y="7450"/>
                  <a:pt x="1629" y="7399"/>
                  <a:pt x="1527" y="7297"/>
                </a:cubicBezTo>
                <a:lnTo>
                  <a:pt x="863" y="6633"/>
                </a:lnTo>
                <a:cubicBezTo>
                  <a:pt x="765" y="6535"/>
                  <a:pt x="710" y="6402"/>
                  <a:pt x="710" y="6263"/>
                </a:cubicBezTo>
                <a:cubicBezTo>
                  <a:pt x="710" y="6125"/>
                  <a:pt x="765" y="5992"/>
                  <a:pt x="863" y="5894"/>
                </a:cubicBezTo>
                <a:lnTo>
                  <a:pt x="1307" y="5450"/>
                </a:lnTo>
                <a:cubicBezTo>
                  <a:pt x="1246" y="5328"/>
                  <a:pt x="1193" y="5202"/>
                  <a:pt x="1149" y="5071"/>
                </a:cubicBezTo>
                <a:lnTo>
                  <a:pt x="522" y="5071"/>
                </a:lnTo>
                <a:cubicBezTo>
                  <a:pt x="234" y="5071"/>
                  <a:pt x="0" y="4838"/>
                  <a:pt x="0" y="4549"/>
                </a:cubicBezTo>
                <a:lnTo>
                  <a:pt x="0" y="3610"/>
                </a:lnTo>
                <a:cubicBezTo>
                  <a:pt x="0" y="3321"/>
                  <a:pt x="234" y="3088"/>
                  <a:pt x="522" y="3088"/>
                </a:cubicBezTo>
                <a:lnTo>
                  <a:pt x="1149" y="3088"/>
                </a:lnTo>
                <a:cubicBezTo>
                  <a:pt x="1193" y="2957"/>
                  <a:pt x="1247" y="2831"/>
                  <a:pt x="1307" y="2709"/>
                </a:cubicBezTo>
                <a:lnTo>
                  <a:pt x="863" y="2265"/>
                </a:lnTo>
                <a:cubicBezTo>
                  <a:pt x="659" y="2061"/>
                  <a:pt x="659" y="1731"/>
                  <a:pt x="863" y="1527"/>
                </a:cubicBezTo>
                <a:lnTo>
                  <a:pt x="1527" y="862"/>
                </a:lnTo>
                <a:cubicBezTo>
                  <a:pt x="1731" y="659"/>
                  <a:pt x="2062" y="659"/>
                  <a:pt x="2265" y="862"/>
                </a:cubicBezTo>
                <a:lnTo>
                  <a:pt x="2709" y="1307"/>
                </a:lnTo>
                <a:cubicBezTo>
                  <a:pt x="2831" y="1246"/>
                  <a:pt x="2958" y="1193"/>
                  <a:pt x="3088" y="1148"/>
                </a:cubicBezTo>
                <a:lnTo>
                  <a:pt x="3088" y="522"/>
                </a:lnTo>
                <a:cubicBezTo>
                  <a:pt x="3088" y="234"/>
                  <a:pt x="3322" y="0"/>
                  <a:pt x="3610" y="0"/>
                </a:cubicBezTo>
                <a:lnTo>
                  <a:pt x="4550" y="0"/>
                </a:lnTo>
                <a:cubicBezTo>
                  <a:pt x="4838" y="0"/>
                  <a:pt x="5071" y="234"/>
                  <a:pt x="5071" y="522"/>
                </a:cubicBezTo>
                <a:lnTo>
                  <a:pt x="5071" y="1149"/>
                </a:lnTo>
                <a:cubicBezTo>
                  <a:pt x="5202" y="1193"/>
                  <a:pt x="5328" y="1246"/>
                  <a:pt x="5450" y="1307"/>
                </a:cubicBezTo>
                <a:lnTo>
                  <a:pt x="5894" y="863"/>
                </a:lnTo>
                <a:cubicBezTo>
                  <a:pt x="6098" y="659"/>
                  <a:pt x="6429" y="659"/>
                  <a:pt x="6632" y="863"/>
                </a:cubicBezTo>
                <a:lnTo>
                  <a:pt x="7297" y="1527"/>
                </a:lnTo>
                <a:cubicBezTo>
                  <a:pt x="7395" y="1625"/>
                  <a:pt x="7449" y="1758"/>
                  <a:pt x="7449" y="1897"/>
                </a:cubicBezTo>
                <a:cubicBezTo>
                  <a:pt x="7449" y="2035"/>
                  <a:pt x="7394" y="2168"/>
                  <a:pt x="7297" y="2266"/>
                </a:cubicBezTo>
                <a:lnTo>
                  <a:pt x="6853" y="2710"/>
                </a:lnTo>
                <a:cubicBezTo>
                  <a:pt x="6913" y="2832"/>
                  <a:pt x="6966" y="2958"/>
                  <a:pt x="7011" y="3088"/>
                </a:cubicBezTo>
                <a:lnTo>
                  <a:pt x="7637" y="3088"/>
                </a:lnTo>
                <a:cubicBezTo>
                  <a:pt x="7926" y="3088"/>
                  <a:pt x="8160" y="3322"/>
                  <a:pt x="8160" y="3610"/>
                </a:cubicBezTo>
                <a:close/>
                <a:moveTo>
                  <a:pt x="6133" y="4080"/>
                </a:moveTo>
                <a:cubicBezTo>
                  <a:pt x="6133" y="2948"/>
                  <a:pt x="5212" y="2027"/>
                  <a:pt x="4080" y="2027"/>
                </a:cubicBezTo>
                <a:cubicBezTo>
                  <a:pt x="2948" y="2027"/>
                  <a:pt x="2027" y="2948"/>
                  <a:pt x="2027" y="4080"/>
                </a:cubicBezTo>
                <a:cubicBezTo>
                  <a:pt x="2027" y="5212"/>
                  <a:pt x="2948" y="6133"/>
                  <a:pt x="4080" y="6133"/>
                </a:cubicBezTo>
                <a:cubicBezTo>
                  <a:pt x="5212" y="6133"/>
                  <a:pt x="6133" y="5212"/>
                  <a:pt x="6133" y="40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FC4307C1-B7FA-8C4B-BD93-DA83EEDE569F}"/>
              </a:ext>
            </a:extLst>
          </p:cNvPr>
          <p:cNvSpPr/>
          <p:nvPr/>
        </p:nvSpPr>
        <p:spPr>
          <a:xfrm>
            <a:off x="8877733" y="3211933"/>
            <a:ext cx="396482" cy="39648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A7CCA3A3-9EE8-3F46-9C6B-6DE369B58155}"/>
              </a:ext>
            </a:extLst>
          </p:cNvPr>
          <p:cNvSpPr/>
          <p:nvPr/>
        </p:nvSpPr>
        <p:spPr>
          <a:xfrm>
            <a:off x="8877733" y="3826909"/>
            <a:ext cx="396482" cy="39648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8654CE9D-105E-2440-8862-CA8A8C97E2CE}"/>
              </a:ext>
            </a:extLst>
          </p:cNvPr>
          <p:cNvSpPr/>
          <p:nvPr/>
        </p:nvSpPr>
        <p:spPr>
          <a:xfrm>
            <a:off x="8215501" y="3826909"/>
            <a:ext cx="396482" cy="39648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7046A2EB-8E67-9F40-B064-64967882326C}"/>
              </a:ext>
            </a:extLst>
          </p:cNvPr>
          <p:cNvSpPr/>
          <p:nvPr/>
        </p:nvSpPr>
        <p:spPr>
          <a:xfrm>
            <a:off x="8215501" y="3211933"/>
            <a:ext cx="396482" cy="39648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33">
            <a:extLst>
              <a:ext uri="{FF2B5EF4-FFF2-40B4-BE49-F238E27FC236}">
                <a16:creationId xmlns="" xmlns:a16="http://schemas.microsoft.com/office/drawing/2014/main" id="{C8689467-B9A7-014A-BE76-E4A9FC557FAD}"/>
              </a:ext>
            </a:extLst>
          </p:cNvPr>
          <p:cNvSpPr txBox="1"/>
          <p:nvPr/>
        </p:nvSpPr>
        <p:spPr>
          <a:xfrm>
            <a:off x="1980187" y="3721166"/>
            <a:ext cx="4076056" cy="4782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 defTabSz="1219170">
              <a:lnSpc>
                <a:spcPts val="1600"/>
              </a:lnSpc>
              <a:defRPr sz="1253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609585" defTabSz="1219170">
              <a:defRPr sz="2400"/>
            </a:lvl2pPr>
            <a:lvl3pPr marL="1219170" defTabSz="1219170">
              <a:defRPr sz="2400"/>
            </a:lvl3pPr>
            <a:lvl4pPr marL="1828754" defTabSz="1219170">
              <a:defRPr sz="2400"/>
            </a:lvl4pPr>
            <a:lvl5pPr marL="2438339" defTabSz="1219170">
              <a:defRPr sz="2400"/>
            </a:lvl5pPr>
            <a:lvl6pPr marL="3047924" defTabSz="1219170">
              <a:defRPr sz="2400"/>
            </a:lvl6pPr>
            <a:lvl7pPr marL="3657509" defTabSz="1219170">
              <a:defRPr sz="2400"/>
            </a:lvl7pPr>
            <a:lvl8pPr marL="4267093" defTabSz="1219170">
              <a:defRPr sz="2400"/>
            </a:lvl8pPr>
            <a:lvl9pPr marL="4876678" defTabSz="1219170">
              <a:defRPr sz="2400"/>
            </a:lvl9pPr>
          </a:lstStyle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rPr>
              <a:t>点击输入您的文字内容或复制粘贴具体文本、用简明扼要的文字说明此项内容。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Source Han Sans CN" panose="020B0500000000000000" pitchFamily="34" charset="-128"/>
              <a:ea typeface="Source Han Sans CN" panose="020B0500000000000000" pitchFamily="34" charset="-128"/>
            </a:endParaRPr>
          </a:p>
        </p:txBody>
      </p:sp>
      <p:sp>
        <p:nvSpPr>
          <p:cNvPr id="16" name="文本框 9">
            <a:extLst>
              <a:ext uri="{FF2B5EF4-FFF2-40B4-BE49-F238E27FC236}">
                <a16:creationId xmlns="" xmlns:a16="http://schemas.microsoft.com/office/drawing/2014/main" id="{A7725718-FAB9-2442-B2C4-991270100C3F}"/>
              </a:ext>
            </a:extLst>
          </p:cNvPr>
          <p:cNvSpPr txBox="1"/>
          <p:nvPr/>
        </p:nvSpPr>
        <p:spPr>
          <a:xfrm>
            <a:off x="1991636" y="3298414"/>
            <a:ext cx="1981477" cy="32823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>
            <a:noAutofit/>
          </a:bodyPr>
          <a:lstStyle>
            <a:defPPr>
              <a:defRPr lang="zh-CN"/>
            </a:defPPr>
            <a:lvl1pPr defTabSz="1219170">
              <a:spcBef>
                <a:spcPct val="0"/>
              </a:spcBef>
              <a:defRPr cap="all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  <a:lvl2pPr marL="0" lvl="1" defTabSz="1219170">
              <a:defRPr sz="2054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219170" defTabSz="1219170">
              <a:defRPr sz="2400"/>
            </a:lvl3pPr>
            <a:lvl4pPr marL="1828754" defTabSz="1219170">
              <a:defRPr sz="2400"/>
            </a:lvl4pPr>
            <a:lvl5pPr marL="2438339" defTabSz="1219170">
              <a:defRPr sz="2400"/>
            </a:lvl5pPr>
            <a:lvl6pPr marL="3047924" defTabSz="1219170">
              <a:defRPr sz="2400"/>
            </a:lvl6pPr>
            <a:lvl7pPr marL="3657509" defTabSz="1219170">
              <a:defRPr sz="2400"/>
            </a:lvl7pPr>
            <a:lvl8pPr marL="4267093" defTabSz="1219170">
              <a:defRPr sz="2400"/>
            </a:lvl8pPr>
            <a:lvl9pPr marL="4876678" defTabSz="1219170">
              <a:defRPr sz="2400"/>
            </a:lvl9pPr>
          </a:lstStyle>
          <a:p>
            <a:pPr lvl="1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rPr>
              <a:t>输入标题文本</a:t>
            </a:r>
          </a:p>
        </p:txBody>
      </p:sp>
      <p:sp>
        <p:nvSpPr>
          <p:cNvPr id="17" name="TextBox 33">
            <a:extLst>
              <a:ext uri="{FF2B5EF4-FFF2-40B4-BE49-F238E27FC236}">
                <a16:creationId xmlns="" xmlns:a16="http://schemas.microsoft.com/office/drawing/2014/main" id="{7E0C22EC-2DAC-E045-9AC0-7FDB58BE7D6E}"/>
              </a:ext>
            </a:extLst>
          </p:cNvPr>
          <p:cNvSpPr txBox="1"/>
          <p:nvPr/>
        </p:nvSpPr>
        <p:spPr>
          <a:xfrm>
            <a:off x="1991636" y="5132656"/>
            <a:ext cx="4076056" cy="4782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 defTabSz="1219170">
              <a:lnSpc>
                <a:spcPts val="1600"/>
              </a:lnSpc>
              <a:defRPr sz="1253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609585" defTabSz="1219170">
              <a:defRPr sz="2400"/>
            </a:lvl2pPr>
            <a:lvl3pPr marL="1219170" defTabSz="1219170">
              <a:defRPr sz="2400"/>
            </a:lvl3pPr>
            <a:lvl4pPr marL="1828754" defTabSz="1219170">
              <a:defRPr sz="2400"/>
            </a:lvl4pPr>
            <a:lvl5pPr marL="2438339" defTabSz="1219170">
              <a:defRPr sz="2400"/>
            </a:lvl5pPr>
            <a:lvl6pPr marL="3047924" defTabSz="1219170">
              <a:defRPr sz="2400"/>
            </a:lvl6pPr>
            <a:lvl7pPr marL="3657509" defTabSz="1219170">
              <a:defRPr sz="2400"/>
            </a:lvl7pPr>
            <a:lvl8pPr marL="4267093" defTabSz="1219170">
              <a:defRPr sz="2400"/>
            </a:lvl8pPr>
            <a:lvl9pPr marL="4876678" defTabSz="1219170">
              <a:defRPr sz="2400"/>
            </a:lvl9pPr>
          </a:lstStyle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rPr>
              <a:t>点击输入您的文字内容或复制粘贴具体文本、用简明扼要的文字说明此项内容。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Source Han Sans CN" panose="020B0500000000000000" pitchFamily="34" charset="-128"/>
              <a:ea typeface="Source Han Sans CN" panose="020B0500000000000000" pitchFamily="34" charset="-128"/>
            </a:endParaRPr>
          </a:p>
        </p:txBody>
      </p:sp>
      <p:sp>
        <p:nvSpPr>
          <p:cNvPr id="18" name="文本框 9">
            <a:extLst>
              <a:ext uri="{FF2B5EF4-FFF2-40B4-BE49-F238E27FC236}">
                <a16:creationId xmlns="" xmlns:a16="http://schemas.microsoft.com/office/drawing/2014/main" id="{72160EE8-BC56-704F-A12D-427D6B5767EC}"/>
              </a:ext>
            </a:extLst>
          </p:cNvPr>
          <p:cNvSpPr txBox="1"/>
          <p:nvPr/>
        </p:nvSpPr>
        <p:spPr>
          <a:xfrm>
            <a:off x="2003085" y="4709904"/>
            <a:ext cx="1981477" cy="328231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>
            <a:noAutofit/>
          </a:bodyPr>
          <a:lstStyle>
            <a:defPPr>
              <a:defRPr lang="zh-CN"/>
            </a:defPPr>
            <a:lvl1pPr defTabSz="1219170">
              <a:spcBef>
                <a:spcPct val="0"/>
              </a:spcBef>
              <a:defRPr cap="all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  <a:lvl2pPr marL="0" lvl="1" defTabSz="1219170">
              <a:defRPr sz="2054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219170" defTabSz="1219170">
              <a:defRPr sz="2400"/>
            </a:lvl3pPr>
            <a:lvl4pPr marL="1828754" defTabSz="1219170">
              <a:defRPr sz="2400"/>
            </a:lvl4pPr>
            <a:lvl5pPr marL="2438339" defTabSz="1219170">
              <a:defRPr sz="2400"/>
            </a:lvl5pPr>
            <a:lvl6pPr marL="3047924" defTabSz="1219170">
              <a:defRPr sz="2400"/>
            </a:lvl6pPr>
            <a:lvl7pPr marL="3657509" defTabSz="1219170">
              <a:defRPr sz="2400"/>
            </a:lvl7pPr>
            <a:lvl8pPr marL="4267093" defTabSz="1219170">
              <a:defRPr sz="2400"/>
            </a:lvl8pPr>
            <a:lvl9pPr marL="4876678" defTabSz="1219170">
              <a:defRPr sz="2400"/>
            </a:lvl9pPr>
          </a:lstStyle>
          <a:p>
            <a:pPr lvl="1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rPr>
              <a:t>输入标题文本</a:t>
            </a:r>
          </a:p>
        </p:txBody>
      </p:sp>
      <p:sp>
        <p:nvSpPr>
          <p:cNvPr id="19" name="TextBox 33">
            <a:extLst>
              <a:ext uri="{FF2B5EF4-FFF2-40B4-BE49-F238E27FC236}">
                <a16:creationId xmlns="" xmlns:a16="http://schemas.microsoft.com/office/drawing/2014/main" id="{CDFA5FDD-B211-FF40-805A-178702FB4E4B}"/>
              </a:ext>
            </a:extLst>
          </p:cNvPr>
          <p:cNvSpPr txBox="1"/>
          <p:nvPr/>
        </p:nvSpPr>
        <p:spPr>
          <a:xfrm>
            <a:off x="1246601" y="1853390"/>
            <a:ext cx="4821091" cy="91454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algn="just">
              <a:lnSpc>
                <a:spcPts val="1600"/>
              </a:lnSpc>
              <a:defRPr sz="1100">
                <a:solidFill>
                  <a:schemeClr val="tx2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rPr>
              <a:t>感谢您使用我们的</a:t>
            </a:r>
            <a:r>
              <a:rPr lang="e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rPr>
              <a:t>模板，请在此输入您需要的文字内容，感谢您使用我们的</a:t>
            </a:r>
            <a:r>
              <a:rPr lang="e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rPr>
              <a:t>模板，请在此输入您需要的文字内容。感谢您使用我们的</a:t>
            </a:r>
            <a:r>
              <a:rPr lang="e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rPr>
              <a:t>模板。</a:t>
            </a:r>
          </a:p>
        </p:txBody>
      </p:sp>
    </p:spTree>
    <p:extLst>
      <p:ext uri="{BB962C8B-B14F-4D97-AF65-F5344CB8AC3E}">
        <p14:creationId xmlns:p14="http://schemas.microsoft.com/office/powerpoint/2010/main" val="715714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982E5423-BBAE-C346-8B7B-7580C48F5422}"/>
              </a:ext>
            </a:extLst>
          </p:cNvPr>
          <p:cNvSpPr/>
          <p:nvPr/>
        </p:nvSpPr>
        <p:spPr>
          <a:xfrm>
            <a:off x="232106" y="170934"/>
            <a:ext cx="33457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 algn="ctr">
              <a:buFont typeface="Wingdings" pitchFamily="2" charset="2"/>
              <a:buChar char="l"/>
            </a:pPr>
            <a:r>
              <a:rPr kumimoji="1"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上月工作情况总结</a:t>
            </a:r>
            <a:endParaRPr kumimoji="1" lang="en-US" altLang="zh-CN" sz="280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728D8296-AE9A-134C-8343-108BA4165BE8}"/>
              </a:ext>
            </a:extLst>
          </p:cNvPr>
          <p:cNvGrpSpPr/>
          <p:nvPr/>
        </p:nvGrpSpPr>
        <p:grpSpPr>
          <a:xfrm>
            <a:off x="868206" y="1868267"/>
            <a:ext cx="5495981" cy="3780888"/>
            <a:chOff x="1159754" y="1934528"/>
            <a:chExt cx="5495981" cy="3780888"/>
          </a:xfrm>
        </p:grpSpPr>
        <p:grpSp>
          <p:nvGrpSpPr>
            <p:cNvPr id="4" name="组合 3">
              <a:extLst>
                <a:ext uri="{FF2B5EF4-FFF2-40B4-BE49-F238E27FC236}">
                  <a16:creationId xmlns="" xmlns:a16="http://schemas.microsoft.com/office/drawing/2014/main" id="{56EF0D9F-F3CC-CA47-940B-A5C3C2C37388}"/>
                </a:ext>
              </a:extLst>
            </p:cNvPr>
            <p:cNvGrpSpPr/>
            <p:nvPr/>
          </p:nvGrpSpPr>
          <p:grpSpPr>
            <a:xfrm>
              <a:off x="1369333" y="2364445"/>
              <a:ext cx="5076824" cy="2613956"/>
              <a:chOff x="1280433" y="2287660"/>
              <a:chExt cx="5076824" cy="2903538"/>
            </a:xfrm>
          </p:grpSpPr>
          <p:sp>
            <p:nvSpPr>
              <p:cNvPr id="20" name="矩形 19">
                <a:extLst>
                  <a:ext uri="{FF2B5EF4-FFF2-40B4-BE49-F238E27FC236}">
                    <a16:creationId xmlns="" xmlns:a16="http://schemas.microsoft.com/office/drawing/2014/main" id="{4F3C81AB-6594-8E43-A223-FFE05F1E21EA}"/>
                  </a:ext>
                </a:extLst>
              </p:cNvPr>
              <p:cNvSpPr/>
              <p:nvPr/>
            </p:nvSpPr>
            <p:spPr>
              <a:xfrm>
                <a:off x="1280433" y="3633860"/>
                <a:ext cx="624539" cy="155733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矩形 20">
                <a:extLst>
                  <a:ext uri="{FF2B5EF4-FFF2-40B4-BE49-F238E27FC236}">
                    <a16:creationId xmlns="" xmlns:a16="http://schemas.microsoft.com/office/drawing/2014/main" id="{A1AE82A2-CD5C-1F44-9353-BE58773B86DB}"/>
                  </a:ext>
                </a:extLst>
              </p:cNvPr>
              <p:cNvSpPr/>
              <p:nvPr/>
            </p:nvSpPr>
            <p:spPr>
              <a:xfrm>
                <a:off x="2393505" y="2287660"/>
                <a:ext cx="624539" cy="290353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21">
                <a:extLst>
                  <a:ext uri="{FF2B5EF4-FFF2-40B4-BE49-F238E27FC236}">
                    <a16:creationId xmlns="" xmlns:a16="http://schemas.microsoft.com/office/drawing/2014/main" id="{DC2A2CF2-151A-F645-A7FC-89FD37F262DF}"/>
                  </a:ext>
                </a:extLst>
              </p:cNvPr>
              <p:cNvSpPr/>
              <p:nvPr/>
            </p:nvSpPr>
            <p:spPr>
              <a:xfrm>
                <a:off x="3506576" y="2859160"/>
                <a:ext cx="624539" cy="233203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矩形 22">
                <a:extLst>
                  <a:ext uri="{FF2B5EF4-FFF2-40B4-BE49-F238E27FC236}">
                    <a16:creationId xmlns="" xmlns:a16="http://schemas.microsoft.com/office/drawing/2014/main" id="{61C81461-BDC0-2948-906E-ED3DD9022DFC}"/>
                  </a:ext>
                </a:extLst>
              </p:cNvPr>
              <p:cNvSpPr/>
              <p:nvPr/>
            </p:nvSpPr>
            <p:spPr>
              <a:xfrm>
                <a:off x="4619648" y="4014860"/>
                <a:ext cx="624539" cy="1176338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矩形 23">
                <a:extLst>
                  <a:ext uri="{FF2B5EF4-FFF2-40B4-BE49-F238E27FC236}">
                    <a16:creationId xmlns="" xmlns:a16="http://schemas.microsoft.com/office/drawing/2014/main" id="{FDB4F9C8-457C-CB46-8489-2ABE9B83333A}"/>
                  </a:ext>
                </a:extLst>
              </p:cNvPr>
              <p:cNvSpPr/>
              <p:nvPr/>
            </p:nvSpPr>
            <p:spPr>
              <a:xfrm>
                <a:off x="5732718" y="3189360"/>
                <a:ext cx="624539" cy="2001838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" name="文本框 4">
              <a:extLst>
                <a:ext uri="{FF2B5EF4-FFF2-40B4-BE49-F238E27FC236}">
                  <a16:creationId xmlns="" xmlns:a16="http://schemas.microsoft.com/office/drawing/2014/main" id="{8C80AEF8-9597-F44C-B50B-6B81A3536E39}"/>
                </a:ext>
              </a:extLst>
            </p:cNvPr>
            <p:cNvSpPr txBox="1"/>
            <p:nvPr/>
          </p:nvSpPr>
          <p:spPr bwMode="auto">
            <a:xfrm>
              <a:off x="1159754" y="5376862"/>
              <a:ext cx="1043696" cy="33855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ource Han Sans CN" panose="020B0500000000000000" pitchFamily="34" charset="-128"/>
                  <a:ea typeface="Source Han Sans CN" panose="020B0500000000000000" pitchFamily="34" charset="-128"/>
                </a:rPr>
                <a:t>添加标题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="" xmlns:a16="http://schemas.microsoft.com/office/drawing/2014/main" id="{DC0D9004-78B4-EE48-A28C-B434CD850FA6}"/>
                </a:ext>
              </a:extLst>
            </p:cNvPr>
            <p:cNvSpPr txBox="1"/>
            <p:nvPr/>
          </p:nvSpPr>
          <p:spPr bwMode="auto">
            <a:xfrm>
              <a:off x="2272825" y="5376862"/>
              <a:ext cx="1043696" cy="33855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ource Han Sans CN" panose="020B0500000000000000" pitchFamily="34" charset="-128"/>
                  <a:ea typeface="Source Han Sans CN" panose="020B0500000000000000" pitchFamily="34" charset="-128"/>
                </a:rPr>
                <a:t>添加标题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="" xmlns:a16="http://schemas.microsoft.com/office/drawing/2014/main" id="{342336E7-FC02-4645-8FA9-A47B6AADEA53}"/>
                </a:ext>
              </a:extLst>
            </p:cNvPr>
            <p:cNvSpPr txBox="1"/>
            <p:nvPr/>
          </p:nvSpPr>
          <p:spPr bwMode="auto">
            <a:xfrm>
              <a:off x="5612039" y="5376862"/>
              <a:ext cx="1043696" cy="33855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ource Han Sans CN" panose="020B0500000000000000" pitchFamily="34" charset="-128"/>
                  <a:ea typeface="Source Han Sans CN" panose="020B0500000000000000" pitchFamily="34" charset="-128"/>
                </a:rPr>
                <a:t>添加标题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="" xmlns:a16="http://schemas.microsoft.com/office/drawing/2014/main" id="{3F4A1CEB-202C-734C-AC68-1B539E3C2FC0}"/>
                </a:ext>
              </a:extLst>
            </p:cNvPr>
            <p:cNvSpPr txBox="1"/>
            <p:nvPr/>
          </p:nvSpPr>
          <p:spPr bwMode="auto">
            <a:xfrm>
              <a:off x="4498967" y="5376862"/>
              <a:ext cx="1043696" cy="33855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ource Han Sans CN" panose="020B0500000000000000" pitchFamily="34" charset="-128"/>
                  <a:ea typeface="Source Han Sans CN" panose="020B0500000000000000" pitchFamily="34" charset="-128"/>
                </a:rPr>
                <a:t>添加标题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="" xmlns:a16="http://schemas.microsoft.com/office/drawing/2014/main" id="{E43D3034-84FC-4647-A5B6-62A4E93031AA}"/>
                </a:ext>
              </a:extLst>
            </p:cNvPr>
            <p:cNvSpPr txBox="1"/>
            <p:nvPr/>
          </p:nvSpPr>
          <p:spPr bwMode="auto">
            <a:xfrm>
              <a:off x="3385896" y="5376862"/>
              <a:ext cx="1043696" cy="33855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ource Han Sans CN" panose="020B0500000000000000" pitchFamily="34" charset="-128"/>
                  <a:ea typeface="Source Han Sans CN" panose="020B0500000000000000" pitchFamily="34" charset="-128"/>
                </a:rPr>
                <a:t>添加标题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="" xmlns:a16="http://schemas.microsoft.com/office/drawing/2014/main" id="{3A02AEF0-403F-3240-B3D9-C357AAB0F8B8}"/>
                </a:ext>
              </a:extLst>
            </p:cNvPr>
            <p:cNvSpPr txBox="1"/>
            <p:nvPr/>
          </p:nvSpPr>
          <p:spPr bwMode="auto">
            <a:xfrm>
              <a:off x="1440089" y="5085347"/>
              <a:ext cx="483026" cy="33855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ource Han Sans CN" panose="020B0500000000000000" pitchFamily="34" charset="-128"/>
                  <a:ea typeface="Source Han Sans CN" panose="020B0500000000000000" pitchFamily="34" charset="-128"/>
                </a:rPr>
                <a:t>01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="" xmlns:a16="http://schemas.microsoft.com/office/drawing/2014/main" id="{5712CDD1-B015-8548-B3C5-3913176DF31D}"/>
                </a:ext>
              </a:extLst>
            </p:cNvPr>
            <p:cNvSpPr txBox="1"/>
            <p:nvPr/>
          </p:nvSpPr>
          <p:spPr bwMode="auto">
            <a:xfrm>
              <a:off x="2553160" y="5085347"/>
              <a:ext cx="483026" cy="33855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ource Han Sans CN" panose="020B0500000000000000" pitchFamily="34" charset="-128"/>
                  <a:ea typeface="Source Han Sans CN" panose="020B0500000000000000" pitchFamily="34" charset="-128"/>
                </a:rPr>
                <a:t>02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="" xmlns:a16="http://schemas.microsoft.com/office/drawing/2014/main" id="{840CD562-182D-DE4F-B776-D5D52D8BAF1E}"/>
                </a:ext>
              </a:extLst>
            </p:cNvPr>
            <p:cNvSpPr txBox="1"/>
            <p:nvPr/>
          </p:nvSpPr>
          <p:spPr bwMode="auto">
            <a:xfrm>
              <a:off x="5892374" y="5085347"/>
              <a:ext cx="483026" cy="33855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ource Han Sans CN" panose="020B0500000000000000" pitchFamily="34" charset="-128"/>
                  <a:ea typeface="Source Han Sans CN" panose="020B0500000000000000" pitchFamily="34" charset="-128"/>
                </a:rPr>
                <a:t>05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="" xmlns:a16="http://schemas.microsoft.com/office/drawing/2014/main" id="{3D6CD298-9748-F142-B5C2-B63C87250A6D}"/>
                </a:ext>
              </a:extLst>
            </p:cNvPr>
            <p:cNvSpPr txBox="1"/>
            <p:nvPr/>
          </p:nvSpPr>
          <p:spPr bwMode="auto">
            <a:xfrm>
              <a:off x="4779302" y="5085347"/>
              <a:ext cx="483026" cy="33855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ource Han Sans CN" panose="020B0500000000000000" pitchFamily="34" charset="-128"/>
                  <a:ea typeface="Source Han Sans CN" panose="020B0500000000000000" pitchFamily="34" charset="-128"/>
                </a:rPr>
                <a:t>04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="" xmlns:a16="http://schemas.microsoft.com/office/drawing/2014/main" id="{762A0995-E91A-1047-9E90-076DD44BA06C}"/>
                </a:ext>
              </a:extLst>
            </p:cNvPr>
            <p:cNvSpPr txBox="1"/>
            <p:nvPr/>
          </p:nvSpPr>
          <p:spPr bwMode="auto">
            <a:xfrm>
              <a:off x="3666231" y="5085347"/>
              <a:ext cx="483026" cy="33855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ource Han Sans CN" panose="020B0500000000000000" pitchFamily="34" charset="-128"/>
                  <a:ea typeface="Source Han Sans CN" panose="020B0500000000000000" pitchFamily="34" charset="-128"/>
                </a:rPr>
                <a:t>03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="" xmlns:a16="http://schemas.microsoft.com/office/drawing/2014/main" id="{5D3B0F3F-484A-8143-90B5-0BAC10FD058F}"/>
                </a:ext>
              </a:extLst>
            </p:cNvPr>
            <p:cNvSpPr txBox="1"/>
            <p:nvPr/>
          </p:nvSpPr>
          <p:spPr bwMode="auto">
            <a:xfrm>
              <a:off x="1369335" y="3148110"/>
              <a:ext cx="624534" cy="33855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ource Han Sans CN" panose="020B0500000000000000" pitchFamily="34" charset="-128"/>
                  <a:ea typeface="Source Han Sans CN" panose="020B0500000000000000" pitchFamily="34" charset="-128"/>
                </a:rPr>
                <a:t>47%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="" xmlns:a16="http://schemas.microsoft.com/office/drawing/2014/main" id="{0C5D99C6-7651-7B4A-ACA2-4294C9466CAB}"/>
                </a:ext>
              </a:extLst>
            </p:cNvPr>
            <p:cNvSpPr txBox="1"/>
            <p:nvPr/>
          </p:nvSpPr>
          <p:spPr bwMode="auto">
            <a:xfrm>
              <a:off x="2482406" y="1934528"/>
              <a:ext cx="624534" cy="33855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ource Han Sans CN" panose="020B0500000000000000" pitchFamily="34" charset="-128"/>
                  <a:ea typeface="Source Han Sans CN" panose="020B0500000000000000" pitchFamily="34" charset="-128"/>
                </a:rPr>
                <a:t>75%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="" xmlns:a16="http://schemas.microsoft.com/office/drawing/2014/main" id="{BD588CBD-6F46-5849-A34E-8783EF6B1BC5}"/>
                </a:ext>
              </a:extLst>
            </p:cNvPr>
            <p:cNvSpPr txBox="1"/>
            <p:nvPr/>
          </p:nvSpPr>
          <p:spPr bwMode="auto">
            <a:xfrm>
              <a:off x="5821620" y="2753872"/>
              <a:ext cx="624534" cy="33855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ource Han Sans CN" panose="020B0500000000000000" pitchFamily="34" charset="-128"/>
                  <a:ea typeface="Source Han Sans CN" panose="020B0500000000000000" pitchFamily="34" charset="-128"/>
                </a:rPr>
                <a:t>50%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="" xmlns:a16="http://schemas.microsoft.com/office/drawing/2014/main" id="{636AEA33-AE48-4048-BFA5-226608920712}"/>
                </a:ext>
              </a:extLst>
            </p:cNvPr>
            <p:cNvSpPr txBox="1"/>
            <p:nvPr/>
          </p:nvSpPr>
          <p:spPr bwMode="auto">
            <a:xfrm>
              <a:off x="4708548" y="3495186"/>
              <a:ext cx="624534" cy="33855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ource Han Sans CN" panose="020B0500000000000000" pitchFamily="34" charset="-128"/>
                  <a:ea typeface="Source Han Sans CN" panose="020B0500000000000000" pitchFamily="34" charset="-128"/>
                </a:rPr>
                <a:t>42%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="" xmlns:a16="http://schemas.microsoft.com/office/drawing/2014/main" id="{5C30C135-792A-0A4C-9ECE-D716BEA1CEF9}"/>
                </a:ext>
              </a:extLst>
            </p:cNvPr>
            <p:cNvSpPr txBox="1"/>
            <p:nvPr/>
          </p:nvSpPr>
          <p:spPr bwMode="auto">
            <a:xfrm>
              <a:off x="3595477" y="2458059"/>
              <a:ext cx="624534" cy="338554"/>
            </a:xfrm>
            <a:prstGeom prst="rect">
              <a:avLst/>
            </a:prstGeom>
            <a:no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ource Han Sans CN" panose="020B0500000000000000" pitchFamily="34" charset="-128"/>
                  <a:ea typeface="Source Han Sans CN" panose="020B0500000000000000" pitchFamily="34" charset="-128"/>
                </a:rPr>
                <a:t>60%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endParaRPr>
            </a:p>
          </p:txBody>
        </p:sp>
      </p:grpSp>
      <p:sp>
        <p:nvSpPr>
          <p:cNvPr id="25" name="TextBox 59">
            <a:extLst>
              <a:ext uri="{FF2B5EF4-FFF2-40B4-BE49-F238E27FC236}">
                <a16:creationId xmlns="" xmlns:a16="http://schemas.microsoft.com/office/drawing/2014/main" id="{54ADDB76-8E67-3245-BD32-8862E84BB80B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6934687" y="2182888"/>
            <a:ext cx="2625072" cy="40010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rPr>
              <a:t>点击输入内容</a:t>
            </a:r>
            <a:endParaRPr lang="en-US" altLang="ko-KR" sz="2000" b="1" kern="0" dirty="0">
              <a:solidFill>
                <a:schemeClr val="tx1">
                  <a:lumMod val="75000"/>
                  <a:lumOff val="25000"/>
                </a:schemeClr>
              </a:solidFill>
              <a:latin typeface="Source Han Sans CN" panose="020B0500000000000000" pitchFamily="34" charset="-128"/>
              <a:ea typeface="Source Han Sans CN" panose="020B0500000000000000" pitchFamily="34" charset="-128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19D58C04-A755-6C40-BEC7-8F4DD5971B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34688" y="2576565"/>
            <a:ext cx="4629570" cy="302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微软雅黑" pitchFamily="34" charset="-122"/>
              </a:rPr>
              <a:t>在此录入上述图表的综合描述说明，在此录入上述图表的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Source Han Sans CN" panose="020B0500000000000000" pitchFamily="34" charset="-128"/>
              <a:ea typeface="Source Han Sans CN" panose="020B0500000000000000" pitchFamily="34" charset="-128"/>
            </a:endParaRPr>
          </a:p>
        </p:txBody>
      </p:sp>
      <p:sp>
        <p:nvSpPr>
          <p:cNvPr id="27" name="TextBox 59">
            <a:extLst>
              <a:ext uri="{FF2B5EF4-FFF2-40B4-BE49-F238E27FC236}">
                <a16:creationId xmlns="" xmlns:a16="http://schemas.microsoft.com/office/drawing/2014/main" id="{28A61775-C2DD-7241-9D32-F1795493F23F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6934684" y="3223325"/>
            <a:ext cx="2625072" cy="40010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rPr>
              <a:t>点击输入内容</a:t>
            </a:r>
            <a:endParaRPr lang="en-US" altLang="ko-KR" sz="2000" b="1" kern="0" dirty="0">
              <a:solidFill>
                <a:schemeClr val="tx1">
                  <a:lumMod val="75000"/>
                  <a:lumOff val="25000"/>
                </a:schemeClr>
              </a:solidFill>
              <a:latin typeface="Source Han Sans CN" panose="020B0500000000000000" pitchFamily="34" charset="-128"/>
              <a:ea typeface="Source Han Sans CN" panose="020B0500000000000000" pitchFamily="34" charset="-128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3793DA80-F935-084C-A71C-B885E0FBE8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34685" y="3617002"/>
            <a:ext cx="4629570" cy="302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微软雅黑" pitchFamily="34" charset="-122"/>
              </a:rPr>
              <a:t>在此录入上述图表的综合描述说明，在此录入上述图表的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Source Han Sans CN" panose="020B0500000000000000" pitchFamily="34" charset="-128"/>
              <a:ea typeface="Source Han Sans CN" panose="020B0500000000000000" pitchFamily="34" charset="-128"/>
            </a:endParaRPr>
          </a:p>
        </p:txBody>
      </p:sp>
      <p:sp>
        <p:nvSpPr>
          <p:cNvPr id="29" name="TextBox 59">
            <a:extLst>
              <a:ext uri="{FF2B5EF4-FFF2-40B4-BE49-F238E27FC236}">
                <a16:creationId xmlns="" xmlns:a16="http://schemas.microsoft.com/office/drawing/2014/main" id="{054FE3AC-43F4-084B-875E-1C7AD6B16355}"/>
              </a:ext>
            </a:extLst>
          </p:cNvPr>
          <p:cNvSpPr txBox="1">
            <a:spLocks noChangeArrowheads="1"/>
          </p:cNvSpPr>
          <p:nvPr/>
        </p:nvSpPr>
        <p:spPr bwMode="auto">
          <a:xfrm flipH="1">
            <a:off x="6934683" y="4313061"/>
            <a:ext cx="2625072" cy="40010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rPr>
              <a:t>点击输入内容</a:t>
            </a:r>
            <a:endParaRPr lang="en-US" altLang="ko-KR" sz="2000" b="1" kern="0" dirty="0">
              <a:solidFill>
                <a:schemeClr val="tx1">
                  <a:lumMod val="75000"/>
                  <a:lumOff val="25000"/>
                </a:schemeClr>
              </a:solidFill>
              <a:latin typeface="Source Han Sans CN" panose="020B0500000000000000" pitchFamily="34" charset="-128"/>
              <a:ea typeface="Source Han Sans CN" panose="020B0500000000000000" pitchFamily="34" charset="-128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="" xmlns:a16="http://schemas.microsoft.com/office/drawing/2014/main" id="{B71D0925-D60E-CF44-9738-24F14282D7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34684" y="4706738"/>
            <a:ext cx="4629570" cy="302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微软雅黑" pitchFamily="34" charset="-122"/>
              </a:rPr>
              <a:t>在此录入上述图表的综合描述说明，在此录入上述图表的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Source Han Sans CN" panose="020B0500000000000000" pitchFamily="34" charset="-128"/>
              <a:ea typeface="Source Han Sans CN" panose="020B05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40477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982E5423-BBAE-C346-8B7B-7580C48F5422}"/>
              </a:ext>
            </a:extLst>
          </p:cNvPr>
          <p:cNvSpPr/>
          <p:nvPr/>
        </p:nvSpPr>
        <p:spPr>
          <a:xfrm>
            <a:off x="232106" y="170934"/>
            <a:ext cx="33457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 algn="ctr">
              <a:buFont typeface="Wingdings" pitchFamily="2" charset="2"/>
              <a:buChar char="l"/>
            </a:pPr>
            <a:r>
              <a:rPr kumimoji="1"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上月工作情况总结</a:t>
            </a:r>
            <a:endParaRPr kumimoji="1" lang="en-US" altLang="zh-CN" sz="280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3" name="任意多边形: 形状 34">
            <a:extLst>
              <a:ext uri="{FF2B5EF4-FFF2-40B4-BE49-F238E27FC236}">
                <a16:creationId xmlns="" xmlns:a16="http://schemas.microsoft.com/office/drawing/2014/main" id="{B7BEBCB5-45DE-3F4B-AE67-62266E9425BA}"/>
              </a:ext>
            </a:extLst>
          </p:cNvPr>
          <p:cNvSpPr/>
          <p:nvPr/>
        </p:nvSpPr>
        <p:spPr>
          <a:xfrm>
            <a:off x="1126559" y="3377867"/>
            <a:ext cx="1874348" cy="505461"/>
          </a:xfrm>
          <a:custGeom>
            <a:avLst/>
            <a:gdLst>
              <a:gd name="connsiteX0" fmla="*/ 0 w 1874348"/>
              <a:gd name="connsiteY0" fmla="*/ 0 h 505461"/>
              <a:gd name="connsiteX1" fmla="*/ 1874348 w 1874348"/>
              <a:gd name="connsiteY1" fmla="*/ 0 h 505461"/>
              <a:gd name="connsiteX2" fmla="*/ 1874348 w 1874348"/>
              <a:gd name="connsiteY2" fmla="*/ 393643 h 505461"/>
              <a:gd name="connsiteX3" fmla="*/ 1762530 w 1874348"/>
              <a:gd name="connsiteY3" fmla="*/ 505461 h 505461"/>
              <a:gd name="connsiteX4" fmla="*/ 111818 w 1874348"/>
              <a:gd name="connsiteY4" fmla="*/ 505461 h 505461"/>
              <a:gd name="connsiteX5" fmla="*/ 0 w 1874348"/>
              <a:gd name="connsiteY5" fmla="*/ 393643 h 505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74348" h="505461">
                <a:moveTo>
                  <a:pt x="0" y="0"/>
                </a:moveTo>
                <a:lnTo>
                  <a:pt x="1874348" y="0"/>
                </a:lnTo>
                <a:lnTo>
                  <a:pt x="1874348" y="393643"/>
                </a:lnTo>
                <a:cubicBezTo>
                  <a:pt x="1874348" y="455398"/>
                  <a:pt x="1824285" y="505461"/>
                  <a:pt x="1762530" y="505461"/>
                </a:cubicBezTo>
                <a:lnTo>
                  <a:pt x="111818" y="505461"/>
                </a:lnTo>
                <a:cubicBezTo>
                  <a:pt x="50063" y="505461"/>
                  <a:pt x="0" y="455398"/>
                  <a:pt x="0" y="393643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1">
            <a:extLst>
              <a:ext uri="{FF2B5EF4-FFF2-40B4-BE49-F238E27FC236}">
                <a16:creationId xmlns="" xmlns:a16="http://schemas.microsoft.com/office/drawing/2014/main" id="{29A5D860-E3E7-6441-8C18-5EF2231CF3F4}"/>
              </a:ext>
            </a:extLst>
          </p:cNvPr>
          <p:cNvCxnSpPr>
            <a:cxnSpLocks/>
          </p:cNvCxnSpPr>
          <p:nvPr/>
        </p:nvCxnSpPr>
        <p:spPr>
          <a:xfrm>
            <a:off x="915971" y="3377867"/>
            <a:ext cx="2295525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任意多边形: 形状 37">
            <a:extLst>
              <a:ext uri="{FF2B5EF4-FFF2-40B4-BE49-F238E27FC236}">
                <a16:creationId xmlns="" xmlns:a16="http://schemas.microsoft.com/office/drawing/2014/main" id="{4F8F292A-4657-D240-8D65-ADD409810B04}"/>
              </a:ext>
            </a:extLst>
          </p:cNvPr>
          <p:cNvSpPr/>
          <p:nvPr/>
        </p:nvSpPr>
        <p:spPr>
          <a:xfrm>
            <a:off x="3818970" y="3377867"/>
            <a:ext cx="1874348" cy="505461"/>
          </a:xfrm>
          <a:custGeom>
            <a:avLst/>
            <a:gdLst>
              <a:gd name="connsiteX0" fmla="*/ 0 w 1874348"/>
              <a:gd name="connsiteY0" fmla="*/ 0 h 505461"/>
              <a:gd name="connsiteX1" fmla="*/ 1874348 w 1874348"/>
              <a:gd name="connsiteY1" fmla="*/ 0 h 505461"/>
              <a:gd name="connsiteX2" fmla="*/ 1874348 w 1874348"/>
              <a:gd name="connsiteY2" fmla="*/ 393643 h 505461"/>
              <a:gd name="connsiteX3" fmla="*/ 1762530 w 1874348"/>
              <a:gd name="connsiteY3" fmla="*/ 505461 h 505461"/>
              <a:gd name="connsiteX4" fmla="*/ 111818 w 1874348"/>
              <a:gd name="connsiteY4" fmla="*/ 505461 h 505461"/>
              <a:gd name="connsiteX5" fmla="*/ 0 w 1874348"/>
              <a:gd name="connsiteY5" fmla="*/ 393643 h 505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74348" h="505461">
                <a:moveTo>
                  <a:pt x="0" y="0"/>
                </a:moveTo>
                <a:lnTo>
                  <a:pt x="1874348" y="0"/>
                </a:lnTo>
                <a:lnTo>
                  <a:pt x="1874348" y="393643"/>
                </a:lnTo>
                <a:cubicBezTo>
                  <a:pt x="1874348" y="455398"/>
                  <a:pt x="1824285" y="505461"/>
                  <a:pt x="1762530" y="505461"/>
                </a:cubicBezTo>
                <a:lnTo>
                  <a:pt x="111818" y="505461"/>
                </a:lnTo>
                <a:cubicBezTo>
                  <a:pt x="50063" y="505461"/>
                  <a:pt x="0" y="455398"/>
                  <a:pt x="0" y="393643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38">
            <a:extLst>
              <a:ext uri="{FF2B5EF4-FFF2-40B4-BE49-F238E27FC236}">
                <a16:creationId xmlns="" xmlns:a16="http://schemas.microsoft.com/office/drawing/2014/main" id="{8FB8162C-5117-FF48-9E5A-0448A67EBBCB}"/>
              </a:ext>
            </a:extLst>
          </p:cNvPr>
          <p:cNvCxnSpPr>
            <a:cxnSpLocks/>
          </p:cNvCxnSpPr>
          <p:nvPr/>
        </p:nvCxnSpPr>
        <p:spPr>
          <a:xfrm>
            <a:off x="3608382" y="3377867"/>
            <a:ext cx="2295525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: 形状 40">
            <a:extLst>
              <a:ext uri="{FF2B5EF4-FFF2-40B4-BE49-F238E27FC236}">
                <a16:creationId xmlns="" xmlns:a16="http://schemas.microsoft.com/office/drawing/2014/main" id="{10554D89-19D2-9449-BAC2-2C5598F2EF62}"/>
              </a:ext>
            </a:extLst>
          </p:cNvPr>
          <p:cNvSpPr/>
          <p:nvPr/>
        </p:nvSpPr>
        <p:spPr>
          <a:xfrm>
            <a:off x="9203792" y="3377867"/>
            <a:ext cx="1874348" cy="505461"/>
          </a:xfrm>
          <a:custGeom>
            <a:avLst/>
            <a:gdLst>
              <a:gd name="connsiteX0" fmla="*/ 0 w 1874348"/>
              <a:gd name="connsiteY0" fmla="*/ 0 h 505461"/>
              <a:gd name="connsiteX1" fmla="*/ 1874348 w 1874348"/>
              <a:gd name="connsiteY1" fmla="*/ 0 h 505461"/>
              <a:gd name="connsiteX2" fmla="*/ 1874348 w 1874348"/>
              <a:gd name="connsiteY2" fmla="*/ 393643 h 505461"/>
              <a:gd name="connsiteX3" fmla="*/ 1762530 w 1874348"/>
              <a:gd name="connsiteY3" fmla="*/ 505461 h 505461"/>
              <a:gd name="connsiteX4" fmla="*/ 111818 w 1874348"/>
              <a:gd name="connsiteY4" fmla="*/ 505461 h 505461"/>
              <a:gd name="connsiteX5" fmla="*/ 0 w 1874348"/>
              <a:gd name="connsiteY5" fmla="*/ 393643 h 505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74348" h="505461">
                <a:moveTo>
                  <a:pt x="0" y="0"/>
                </a:moveTo>
                <a:lnTo>
                  <a:pt x="1874348" y="0"/>
                </a:lnTo>
                <a:lnTo>
                  <a:pt x="1874348" y="393643"/>
                </a:lnTo>
                <a:cubicBezTo>
                  <a:pt x="1874348" y="455398"/>
                  <a:pt x="1824285" y="505461"/>
                  <a:pt x="1762530" y="505461"/>
                </a:cubicBezTo>
                <a:lnTo>
                  <a:pt x="111818" y="505461"/>
                </a:lnTo>
                <a:cubicBezTo>
                  <a:pt x="50063" y="505461"/>
                  <a:pt x="0" y="455398"/>
                  <a:pt x="0" y="393643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41">
            <a:extLst>
              <a:ext uri="{FF2B5EF4-FFF2-40B4-BE49-F238E27FC236}">
                <a16:creationId xmlns="" xmlns:a16="http://schemas.microsoft.com/office/drawing/2014/main" id="{EA788F15-F679-3D44-A90B-63E8DDE23D83}"/>
              </a:ext>
            </a:extLst>
          </p:cNvPr>
          <p:cNvCxnSpPr>
            <a:cxnSpLocks/>
          </p:cNvCxnSpPr>
          <p:nvPr/>
        </p:nvCxnSpPr>
        <p:spPr>
          <a:xfrm>
            <a:off x="8993204" y="3377867"/>
            <a:ext cx="2295525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任意多边形: 形状 43">
            <a:extLst>
              <a:ext uri="{FF2B5EF4-FFF2-40B4-BE49-F238E27FC236}">
                <a16:creationId xmlns="" xmlns:a16="http://schemas.microsoft.com/office/drawing/2014/main" id="{4C34254D-5D47-9047-91EA-33A4F7515D26}"/>
              </a:ext>
            </a:extLst>
          </p:cNvPr>
          <p:cNvSpPr/>
          <p:nvPr/>
        </p:nvSpPr>
        <p:spPr>
          <a:xfrm>
            <a:off x="6511381" y="3377867"/>
            <a:ext cx="1874348" cy="505461"/>
          </a:xfrm>
          <a:custGeom>
            <a:avLst/>
            <a:gdLst>
              <a:gd name="connsiteX0" fmla="*/ 0 w 1874348"/>
              <a:gd name="connsiteY0" fmla="*/ 0 h 505461"/>
              <a:gd name="connsiteX1" fmla="*/ 1874348 w 1874348"/>
              <a:gd name="connsiteY1" fmla="*/ 0 h 505461"/>
              <a:gd name="connsiteX2" fmla="*/ 1874348 w 1874348"/>
              <a:gd name="connsiteY2" fmla="*/ 393643 h 505461"/>
              <a:gd name="connsiteX3" fmla="*/ 1762530 w 1874348"/>
              <a:gd name="connsiteY3" fmla="*/ 505461 h 505461"/>
              <a:gd name="connsiteX4" fmla="*/ 111818 w 1874348"/>
              <a:gd name="connsiteY4" fmla="*/ 505461 h 505461"/>
              <a:gd name="connsiteX5" fmla="*/ 0 w 1874348"/>
              <a:gd name="connsiteY5" fmla="*/ 393643 h 505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74348" h="505461">
                <a:moveTo>
                  <a:pt x="0" y="0"/>
                </a:moveTo>
                <a:lnTo>
                  <a:pt x="1874348" y="0"/>
                </a:lnTo>
                <a:lnTo>
                  <a:pt x="1874348" y="393643"/>
                </a:lnTo>
                <a:cubicBezTo>
                  <a:pt x="1874348" y="455398"/>
                  <a:pt x="1824285" y="505461"/>
                  <a:pt x="1762530" y="505461"/>
                </a:cubicBezTo>
                <a:lnTo>
                  <a:pt x="111818" y="505461"/>
                </a:lnTo>
                <a:cubicBezTo>
                  <a:pt x="50063" y="505461"/>
                  <a:pt x="0" y="455398"/>
                  <a:pt x="0" y="393643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44">
            <a:extLst>
              <a:ext uri="{FF2B5EF4-FFF2-40B4-BE49-F238E27FC236}">
                <a16:creationId xmlns="" xmlns:a16="http://schemas.microsoft.com/office/drawing/2014/main" id="{66078162-AB1B-DA46-852D-F945A8B33ADC}"/>
              </a:ext>
            </a:extLst>
          </p:cNvPr>
          <p:cNvCxnSpPr>
            <a:cxnSpLocks/>
          </p:cNvCxnSpPr>
          <p:nvPr/>
        </p:nvCxnSpPr>
        <p:spPr>
          <a:xfrm>
            <a:off x="6300793" y="3377867"/>
            <a:ext cx="2295525" cy="0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1F76E3A0-9E63-C449-A0B3-E4001E9B549E}"/>
              </a:ext>
            </a:extLst>
          </p:cNvPr>
          <p:cNvSpPr txBox="1"/>
          <p:nvPr/>
        </p:nvSpPr>
        <p:spPr bwMode="auto">
          <a:xfrm>
            <a:off x="1449333" y="3443243"/>
            <a:ext cx="1248790" cy="369332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/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rPr>
              <a:t>添加标题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AE9501B1-8435-B74B-93F2-AB1FF20CC58F}"/>
              </a:ext>
            </a:extLst>
          </p:cNvPr>
          <p:cNvSpPr txBox="1"/>
          <p:nvPr/>
        </p:nvSpPr>
        <p:spPr bwMode="auto">
          <a:xfrm>
            <a:off x="4135081" y="3443243"/>
            <a:ext cx="1248790" cy="369332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/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rPr>
              <a:t>添加标题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C9DD5054-05FE-BF4A-9782-4E93568A8C1F}"/>
              </a:ext>
            </a:extLst>
          </p:cNvPr>
          <p:cNvSpPr txBox="1"/>
          <p:nvPr/>
        </p:nvSpPr>
        <p:spPr bwMode="auto">
          <a:xfrm>
            <a:off x="6820829" y="3443243"/>
            <a:ext cx="1248790" cy="369332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/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rPr>
              <a:t>添加标题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E7D1DC57-9328-B641-8E4C-10186AE28270}"/>
              </a:ext>
            </a:extLst>
          </p:cNvPr>
          <p:cNvSpPr txBox="1"/>
          <p:nvPr/>
        </p:nvSpPr>
        <p:spPr bwMode="auto">
          <a:xfrm>
            <a:off x="9506576" y="3443243"/>
            <a:ext cx="1248790" cy="369332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/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rPr>
              <a:t>添加标题</a:t>
            </a:r>
          </a:p>
        </p:txBody>
      </p:sp>
      <p:sp>
        <p:nvSpPr>
          <p:cNvPr id="15" name="Oval 45">
            <a:extLst>
              <a:ext uri="{FF2B5EF4-FFF2-40B4-BE49-F238E27FC236}">
                <a16:creationId xmlns="" xmlns:a16="http://schemas.microsoft.com/office/drawing/2014/main" id="{BEBFFAE5-358A-6C45-BF19-845472B24222}"/>
              </a:ext>
            </a:extLst>
          </p:cNvPr>
          <p:cNvSpPr/>
          <p:nvPr/>
        </p:nvSpPr>
        <p:spPr>
          <a:xfrm>
            <a:off x="1648352" y="2149191"/>
            <a:ext cx="830762" cy="829206"/>
          </a:xfrm>
          <a:custGeom>
            <a:avLst/>
            <a:gdLst>
              <a:gd name="connsiteX0" fmla="*/ 290910 w 605702"/>
              <a:gd name="connsiteY0" fmla="*/ 156336 h 604568"/>
              <a:gd name="connsiteX1" fmla="*/ 335849 w 605702"/>
              <a:gd name="connsiteY1" fmla="*/ 164992 h 604568"/>
              <a:gd name="connsiteX2" fmla="*/ 288310 w 605702"/>
              <a:gd name="connsiteY2" fmla="*/ 212456 h 604568"/>
              <a:gd name="connsiteX3" fmla="*/ 203632 w 605702"/>
              <a:gd name="connsiteY3" fmla="*/ 244717 h 604568"/>
              <a:gd name="connsiteX4" fmla="*/ 203632 w 605702"/>
              <a:gd name="connsiteY4" fmla="*/ 401388 h 604568"/>
              <a:gd name="connsiteX5" fmla="*/ 360547 w 605702"/>
              <a:gd name="connsiteY5" fmla="*/ 401388 h 604568"/>
              <a:gd name="connsiteX6" fmla="*/ 392859 w 605702"/>
              <a:gd name="connsiteY6" fmla="*/ 316749 h 604568"/>
              <a:gd name="connsiteX7" fmla="*/ 440397 w 605702"/>
              <a:gd name="connsiteY7" fmla="*/ 269284 h 604568"/>
              <a:gd name="connsiteX8" fmla="*/ 400287 w 605702"/>
              <a:gd name="connsiteY8" fmla="*/ 441065 h 604568"/>
              <a:gd name="connsiteX9" fmla="*/ 163892 w 605702"/>
              <a:gd name="connsiteY9" fmla="*/ 441065 h 604568"/>
              <a:gd name="connsiteX10" fmla="*/ 163892 w 605702"/>
              <a:gd name="connsiteY10" fmla="*/ 205040 h 604568"/>
              <a:gd name="connsiteX11" fmla="*/ 290910 w 605702"/>
              <a:gd name="connsiteY11" fmla="*/ 156336 h 604568"/>
              <a:gd name="connsiteX12" fmla="*/ 246542 w 605702"/>
              <a:gd name="connsiteY12" fmla="*/ 43775 h 604568"/>
              <a:gd name="connsiteX13" fmla="*/ 422196 w 605702"/>
              <a:gd name="connsiteY13" fmla="*/ 78723 h 604568"/>
              <a:gd name="connsiteX14" fmla="*/ 376794 w 605702"/>
              <a:gd name="connsiteY14" fmla="*/ 124054 h 604568"/>
              <a:gd name="connsiteX15" fmla="*/ 126109 w 605702"/>
              <a:gd name="connsiteY15" fmla="*/ 167345 h 604568"/>
              <a:gd name="connsiteX16" fmla="*/ 126109 w 605702"/>
              <a:gd name="connsiteY16" fmla="*/ 478820 h 604568"/>
              <a:gd name="connsiteX17" fmla="*/ 438073 w 605702"/>
              <a:gd name="connsiteY17" fmla="*/ 478820 h 604568"/>
              <a:gd name="connsiteX18" fmla="*/ 481432 w 605702"/>
              <a:gd name="connsiteY18" fmla="*/ 228527 h 604568"/>
              <a:gd name="connsiteX19" fmla="*/ 526741 w 605702"/>
              <a:gd name="connsiteY19" fmla="*/ 183011 h 604568"/>
              <a:gd name="connsiteX20" fmla="*/ 481432 w 605702"/>
              <a:gd name="connsiteY20" fmla="*/ 522111 h 604568"/>
              <a:gd name="connsiteX21" fmla="*/ 82657 w 605702"/>
              <a:gd name="connsiteY21" fmla="*/ 522111 h 604568"/>
              <a:gd name="connsiteX22" fmla="*/ 82657 w 605702"/>
              <a:gd name="connsiteY22" fmla="*/ 123961 h 604568"/>
              <a:gd name="connsiteX23" fmla="*/ 246542 w 605702"/>
              <a:gd name="connsiteY23" fmla="*/ 43775 h 604568"/>
              <a:gd name="connsiteX24" fmla="*/ 536061 w 605702"/>
              <a:gd name="connsiteY24" fmla="*/ 0 h 604568"/>
              <a:gd name="connsiteX25" fmla="*/ 544232 w 605702"/>
              <a:gd name="connsiteY25" fmla="*/ 61368 h 604568"/>
              <a:gd name="connsiteX26" fmla="*/ 605702 w 605702"/>
              <a:gd name="connsiteY26" fmla="*/ 69526 h 604568"/>
              <a:gd name="connsiteX27" fmla="*/ 524361 w 605702"/>
              <a:gd name="connsiteY27" fmla="*/ 150732 h 604568"/>
              <a:gd name="connsiteX28" fmla="*/ 498361 w 605702"/>
              <a:gd name="connsiteY28" fmla="*/ 147302 h 604568"/>
              <a:gd name="connsiteX29" fmla="*/ 337721 w 605702"/>
              <a:gd name="connsiteY29" fmla="*/ 307767 h 604568"/>
              <a:gd name="connsiteX30" fmla="*/ 339764 w 605702"/>
              <a:gd name="connsiteY30" fmla="*/ 323063 h 604568"/>
              <a:gd name="connsiteX31" fmla="*/ 282101 w 605702"/>
              <a:gd name="connsiteY31" fmla="*/ 380630 h 604568"/>
              <a:gd name="connsiteX32" fmla="*/ 224437 w 605702"/>
              <a:gd name="connsiteY32" fmla="*/ 323063 h 604568"/>
              <a:gd name="connsiteX33" fmla="*/ 282101 w 605702"/>
              <a:gd name="connsiteY33" fmla="*/ 265495 h 604568"/>
              <a:gd name="connsiteX34" fmla="*/ 297422 w 605702"/>
              <a:gd name="connsiteY34" fmla="*/ 267535 h 604568"/>
              <a:gd name="connsiteX35" fmla="*/ 458155 w 605702"/>
              <a:gd name="connsiteY35" fmla="*/ 107162 h 604568"/>
              <a:gd name="connsiteX36" fmla="*/ 454719 w 605702"/>
              <a:gd name="connsiteY36" fmla="*/ 81206 h 6045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05702" h="604568">
                <a:moveTo>
                  <a:pt x="290910" y="156336"/>
                </a:moveTo>
                <a:cubicBezTo>
                  <a:pt x="306137" y="157147"/>
                  <a:pt x="321272" y="160032"/>
                  <a:pt x="335849" y="164992"/>
                </a:cubicBezTo>
                <a:lnTo>
                  <a:pt x="288310" y="212456"/>
                </a:lnTo>
                <a:cubicBezTo>
                  <a:pt x="257856" y="210695"/>
                  <a:pt x="226844" y="221449"/>
                  <a:pt x="203632" y="244717"/>
                </a:cubicBezTo>
                <a:cubicBezTo>
                  <a:pt x="160271" y="287918"/>
                  <a:pt x="160271" y="358187"/>
                  <a:pt x="203632" y="401388"/>
                </a:cubicBezTo>
                <a:cubicBezTo>
                  <a:pt x="246900" y="444680"/>
                  <a:pt x="317279" y="444680"/>
                  <a:pt x="360547" y="401388"/>
                </a:cubicBezTo>
                <a:cubicBezTo>
                  <a:pt x="383852" y="378211"/>
                  <a:pt x="394623" y="347156"/>
                  <a:pt x="392859" y="316749"/>
                </a:cubicBezTo>
                <a:lnTo>
                  <a:pt x="440397" y="269284"/>
                </a:lnTo>
                <a:cubicBezTo>
                  <a:pt x="460267" y="327595"/>
                  <a:pt x="446897" y="394620"/>
                  <a:pt x="400287" y="441065"/>
                </a:cubicBezTo>
                <a:cubicBezTo>
                  <a:pt x="335106" y="506236"/>
                  <a:pt x="229073" y="506236"/>
                  <a:pt x="163892" y="441065"/>
                </a:cubicBezTo>
                <a:cubicBezTo>
                  <a:pt x="98619" y="375987"/>
                  <a:pt x="98619" y="270118"/>
                  <a:pt x="163892" y="205040"/>
                </a:cubicBezTo>
                <a:cubicBezTo>
                  <a:pt x="198711" y="170137"/>
                  <a:pt x="245228" y="153902"/>
                  <a:pt x="290910" y="156336"/>
                </a:cubicBezTo>
                <a:close/>
                <a:moveTo>
                  <a:pt x="246542" y="43775"/>
                </a:moveTo>
                <a:cubicBezTo>
                  <a:pt x="306463" y="36243"/>
                  <a:pt x="368345" y="47900"/>
                  <a:pt x="422196" y="78723"/>
                </a:cubicBezTo>
                <a:lnTo>
                  <a:pt x="376794" y="124054"/>
                </a:lnTo>
                <a:cubicBezTo>
                  <a:pt x="294811" y="85305"/>
                  <a:pt x="193980" y="99581"/>
                  <a:pt x="126109" y="167345"/>
                </a:cubicBezTo>
                <a:cubicBezTo>
                  <a:pt x="39948" y="253371"/>
                  <a:pt x="39948" y="392793"/>
                  <a:pt x="126109" y="478820"/>
                </a:cubicBezTo>
                <a:cubicBezTo>
                  <a:pt x="212271" y="564846"/>
                  <a:pt x="351912" y="564846"/>
                  <a:pt x="438073" y="478820"/>
                </a:cubicBezTo>
                <a:cubicBezTo>
                  <a:pt x="505944" y="411055"/>
                  <a:pt x="520428" y="310382"/>
                  <a:pt x="481432" y="228527"/>
                </a:cubicBezTo>
                <a:lnTo>
                  <a:pt x="526741" y="183011"/>
                </a:lnTo>
                <a:cubicBezTo>
                  <a:pt x="588484" y="290544"/>
                  <a:pt x="573350" y="430244"/>
                  <a:pt x="481432" y="522111"/>
                </a:cubicBezTo>
                <a:cubicBezTo>
                  <a:pt x="371316" y="632054"/>
                  <a:pt x="192866" y="632054"/>
                  <a:pt x="82657" y="522111"/>
                </a:cubicBezTo>
                <a:cubicBezTo>
                  <a:pt x="-27552" y="412168"/>
                  <a:pt x="-27552" y="233997"/>
                  <a:pt x="82657" y="123961"/>
                </a:cubicBezTo>
                <a:cubicBezTo>
                  <a:pt x="128662" y="78028"/>
                  <a:pt x="186622" y="51307"/>
                  <a:pt x="246542" y="43775"/>
                </a:cubicBezTo>
                <a:close/>
                <a:moveTo>
                  <a:pt x="536061" y="0"/>
                </a:moveTo>
                <a:lnTo>
                  <a:pt x="544232" y="61368"/>
                </a:lnTo>
                <a:lnTo>
                  <a:pt x="605702" y="69526"/>
                </a:lnTo>
                <a:lnTo>
                  <a:pt x="524361" y="150732"/>
                </a:lnTo>
                <a:lnTo>
                  <a:pt x="498361" y="147302"/>
                </a:lnTo>
                <a:lnTo>
                  <a:pt x="337721" y="307767"/>
                </a:lnTo>
                <a:cubicBezTo>
                  <a:pt x="339021" y="312588"/>
                  <a:pt x="339764" y="317779"/>
                  <a:pt x="339764" y="323063"/>
                </a:cubicBezTo>
                <a:cubicBezTo>
                  <a:pt x="339764" y="354859"/>
                  <a:pt x="313950" y="380630"/>
                  <a:pt x="282101" y="380630"/>
                </a:cubicBezTo>
                <a:cubicBezTo>
                  <a:pt x="250251" y="380630"/>
                  <a:pt x="224437" y="354859"/>
                  <a:pt x="224437" y="323063"/>
                </a:cubicBezTo>
                <a:cubicBezTo>
                  <a:pt x="224437" y="291266"/>
                  <a:pt x="250251" y="265495"/>
                  <a:pt x="282101" y="265495"/>
                </a:cubicBezTo>
                <a:cubicBezTo>
                  <a:pt x="287393" y="265495"/>
                  <a:pt x="292500" y="266237"/>
                  <a:pt x="297422" y="267535"/>
                </a:cubicBezTo>
                <a:lnTo>
                  <a:pt x="458155" y="107162"/>
                </a:lnTo>
                <a:lnTo>
                  <a:pt x="454719" y="81206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6" name="Oval 46">
            <a:extLst>
              <a:ext uri="{FF2B5EF4-FFF2-40B4-BE49-F238E27FC236}">
                <a16:creationId xmlns="" xmlns:a16="http://schemas.microsoft.com/office/drawing/2014/main" id="{5645A86E-EE07-F348-8568-A8BEAF9AA7AF}"/>
              </a:ext>
            </a:extLst>
          </p:cNvPr>
          <p:cNvSpPr/>
          <p:nvPr/>
        </p:nvSpPr>
        <p:spPr>
          <a:xfrm>
            <a:off x="4340763" y="2149091"/>
            <a:ext cx="830762" cy="829407"/>
          </a:xfrm>
          <a:custGeom>
            <a:avLst/>
            <a:gdLst>
              <a:gd name="connsiteX0" fmla="*/ 140017 w 606581"/>
              <a:gd name="connsiteY0" fmla="*/ 411043 h 605592"/>
              <a:gd name="connsiteX1" fmla="*/ 178821 w 606581"/>
              <a:gd name="connsiteY1" fmla="*/ 427078 h 605592"/>
              <a:gd name="connsiteX2" fmla="*/ 178821 w 606581"/>
              <a:gd name="connsiteY2" fmla="*/ 504564 h 605592"/>
              <a:gd name="connsiteX3" fmla="*/ 93692 w 606581"/>
              <a:gd name="connsiteY3" fmla="*/ 589557 h 605592"/>
              <a:gd name="connsiteX4" fmla="*/ 54887 w 606581"/>
              <a:gd name="connsiteY4" fmla="*/ 605592 h 605592"/>
              <a:gd name="connsiteX5" fmla="*/ 16083 w 606581"/>
              <a:gd name="connsiteY5" fmla="*/ 589557 h 605592"/>
              <a:gd name="connsiteX6" fmla="*/ 16083 w 606581"/>
              <a:gd name="connsiteY6" fmla="*/ 511979 h 605592"/>
              <a:gd name="connsiteX7" fmla="*/ 101212 w 606581"/>
              <a:gd name="connsiteY7" fmla="*/ 427078 h 605592"/>
              <a:gd name="connsiteX8" fmla="*/ 140017 w 606581"/>
              <a:gd name="connsiteY8" fmla="*/ 411043 h 605592"/>
              <a:gd name="connsiteX9" fmla="*/ 382501 w 606581"/>
              <a:gd name="connsiteY9" fmla="*/ 49537 h 605592"/>
              <a:gd name="connsiteX10" fmla="*/ 557044 w 606581"/>
              <a:gd name="connsiteY10" fmla="*/ 223798 h 605592"/>
              <a:gd name="connsiteX11" fmla="*/ 382501 w 606581"/>
              <a:gd name="connsiteY11" fmla="*/ 398059 h 605592"/>
              <a:gd name="connsiteX12" fmla="*/ 207957 w 606581"/>
              <a:gd name="connsiteY12" fmla="*/ 223798 h 605592"/>
              <a:gd name="connsiteX13" fmla="*/ 382501 w 606581"/>
              <a:gd name="connsiteY13" fmla="*/ 49537 h 605592"/>
              <a:gd name="connsiteX14" fmla="*/ 382536 w 606581"/>
              <a:gd name="connsiteY14" fmla="*/ 24750 h 605592"/>
              <a:gd name="connsiteX15" fmla="*/ 304914 w 606581"/>
              <a:gd name="connsiteY15" fmla="*/ 40417 h 605592"/>
              <a:gd name="connsiteX16" fmla="*/ 241591 w 606581"/>
              <a:gd name="connsiteY16" fmla="*/ 83058 h 605592"/>
              <a:gd name="connsiteX17" fmla="*/ 198880 w 606581"/>
              <a:gd name="connsiteY17" fmla="*/ 146278 h 605592"/>
              <a:gd name="connsiteX18" fmla="*/ 183189 w 606581"/>
              <a:gd name="connsiteY18" fmla="*/ 223774 h 605592"/>
              <a:gd name="connsiteX19" fmla="*/ 198880 w 606581"/>
              <a:gd name="connsiteY19" fmla="*/ 301177 h 605592"/>
              <a:gd name="connsiteX20" fmla="*/ 241591 w 606581"/>
              <a:gd name="connsiteY20" fmla="*/ 364490 h 605592"/>
              <a:gd name="connsiteX21" fmla="*/ 304914 w 606581"/>
              <a:gd name="connsiteY21" fmla="*/ 407131 h 605592"/>
              <a:gd name="connsiteX22" fmla="*/ 382536 w 606581"/>
              <a:gd name="connsiteY22" fmla="*/ 422705 h 605592"/>
              <a:gd name="connsiteX23" fmla="*/ 460158 w 606581"/>
              <a:gd name="connsiteY23" fmla="*/ 407131 h 605592"/>
              <a:gd name="connsiteX24" fmla="*/ 523481 w 606581"/>
              <a:gd name="connsiteY24" fmla="*/ 364490 h 605592"/>
              <a:gd name="connsiteX25" fmla="*/ 566192 w 606581"/>
              <a:gd name="connsiteY25" fmla="*/ 301177 h 605592"/>
              <a:gd name="connsiteX26" fmla="*/ 581883 w 606581"/>
              <a:gd name="connsiteY26" fmla="*/ 223774 h 605592"/>
              <a:gd name="connsiteX27" fmla="*/ 566192 w 606581"/>
              <a:gd name="connsiteY27" fmla="*/ 146278 h 605592"/>
              <a:gd name="connsiteX28" fmla="*/ 523481 w 606581"/>
              <a:gd name="connsiteY28" fmla="*/ 83058 h 605592"/>
              <a:gd name="connsiteX29" fmla="*/ 460158 w 606581"/>
              <a:gd name="connsiteY29" fmla="*/ 40417 h 605592"/>
              <a:gd name="connsiteX30" fmla="*/ 382536 w 606581"/>
              <a:gd name="connsiteY30" fmla="*/ 24750 h 605592"/>
              <a:gd name="connsiteX31" fmla="*/ 382536 w 606581"/>
              <a:gd name="connsiteY31" fmla="*/ 0 h 605592"/>
              <a:gd name="connsiteX32" fmla="*/ 469721 w 606581"/>
              <a:gd name="connsiteY32" fmla="*/ 17613 h 605592"/>
              <a:gd name="connsiteX33" fmla="*/ 540937 w 606581"/>
              <a:gd name="connsiteY33" fmla="*/ 65538 h 605592"/>
              <a:gd name="connsiteX34" fmla="*/ 588940 w 606581"/>
              <a:gd name="connsiteY34" fmla="*/ 136637 h 605592"/>
              <a:gd name="connsiteX35" fmla="*/ 606581 w 606581"/>
              <a:gd name="connsiteY35" fmla="*/ 223774 h 605592"/>
              <a:gd name="connsiteX36" fmla="*/ 588940 w 606581"/>
              <a:gd name="connsiteY36" fmla="*/ 310818 h 605592"/>
              <a:gd name="connsiteX37" fmla="*/ 540937 w 606581"/>
              <a:gd name="connsiteY37" fmla="*/ 381917 h 605592"/>
              <a:gd name="connsiteX38" fmla="*/ 469721 w 606581"/>
              <a:gd name="connsiteY38" fmla="*/ 429842 h 605592"/>
              <a:gd name="connsiteX39" fmla="*/ 382536 w 606581"/>
              <a:gd name="connsiteY39" fmla="*/ 447455 h 605592"/>
              <a:gd name="connsiteX40" fmla="*/ 295258 w 606581"/>
              <a:gd name="connsiteY40" fmla="*/ 429842 h 605592"/>
              <a:gd name="connsiteX41" fmla="*/ 240105 w 606581"/>
              <a:gd name="connsiteY41" fmla="*/ 396471 h 605592"/>
              <a:gd name="connsiteX42" fmla="*/ 209558 w 606581"/>
              <a:gd name="connsiteY42" fmla="*/ 427061 h 605592"/>
              <a:gd name="connsiteX43" fmla="*/ 196373 w 606581"/>
              <a:gd name="connsiteY43" fmla="*/ 409541 h 605592"/>
              <a:gd name="connsiteX44" fmla="*/ 178918 w 606581"/>
              <a:gd name="connsiteY44" fmla="*/ 396378 h 605592"/>
              <a:gd name="connsiteX45" fmla="*/ 209465 w 606581"/>
              <a:gd name="connsiteY45" fmla="*/ 365880 h 605592"/>
              <a:gd name="connsiteX46" fmla="*/ 176040 w 606581"/>
              <a:gd name="connsiteY46" fmla="*/ 310818 h 605592"/>
              <a:gd name="connsiteX47" fmla="*/ 158491 w 606581"/>
              <a:gd name="connsiteY47" fmla="*/ 223774 h 605592"/>
              <a:gd name="connsiteX48" fmla="*/ 176040 w 606581"/>
              <a:gd name="connsiteY48" fmla="*/ 136637 h 605592"/>
              <a:gd name="connsiteX49" fmla="*/ 224043 w 606581"/>
              <a:gd name="connsiteY49" fmla="*/ 65538 h 605592"/>
              <a:gd name="connsiteX50" fmla="*/ 295258 w 606581"/>
              <a:gd name="connsiteY50" fmla="*/ 17613 h 605592"/>
              <a:gd name="connsiteX51" fmla="*/ 382536 w 606581"/>
              <a:gd name="connsiteY51" fmla="*/ 0 h 6055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06581" h="605592">
                <a:moveTo>
                  <a:pt x="140017" y="411043"/>
                </a:moveTo>
                <a:cubicBezTo>
                  <a:pt x="154035" y="411043"/>
                  <a:pt x="168053" y="416326"/>
                  <a:pt x="178821" y="427078"/>
                </a:cubicBezTo>
                <a:cubicBezTo>
                  <a:pt x="200266" y="448488"/>
                  <a:pt x="200266" y="483153"/>
                  <a:pt x="178821" y="504564"/>
                </a:cubicBezTo>
                <a:lnTo>
                  <a:pt x="93692" y="589557"/>
                </a:lnTo>
                <a:cubicBezTo>
                  <a:pt x="83016" y="600216"/>
                  <a:pt x="68905" y="605592"/>
                  <a:pt x="54887" y="605592"/>
                </a:cubicBezTo>
                <a:cubicBezTo>
                  <a:pt x="40870" y="605592"/>
                  <a:pt x="26759" y="600216"/>
                  <a:pt x="16083" y="589557"/>
                </a:cubicBezTo>
                <a:cubicBezTo>
                  <a:pt x="-5362" y="568147"/>
                  <a:pt x="-5362" y="533389"/>
                  <a:pt x="16083" y="511979"/>
                </a:cubicBezTo>
                <a:lnTo>
                  <a:pt x="101212" y="427078"/>
                </a:lnTo>
                <a:cubicBezTo>
                  <a:pt x="111888" y="416326"/>
                  <a:pt x="125999" y="411043"/>
                  <a:pt x="140017" y="411043"/>
                </a:cubicBezTo>
                <a:close/>
                <a:moveTo>
                  <a:pt x="382501" y="49537"/>
                </a:moveTo>
                <a:cubicBezTo>
                  <a:pt x="478871" y="49537"/>
                  <a:pt x="557044" y="127491"/>
                  <a:pt x="557044" y="223798"/>
                </a:cubicBezTo>
                <a:cubicBezTo>
                  <a:pt x="557044" y="320012"/>
                  <a:pt x="478871" y="398059"/>
                  <a:pt x="382501" y="398059"/>
                </a:cubicBezTo>
                <a:cubicBezTo>
                  <a:pt x="286130" y="398059"/>
                  <a:pt x="207957" y="320012"/>
                  <a:pt x="207957" y="223798"/>
                </a:cubicBezTo>
                <a:cubicBezTo>
                  <a:pt x="207957" y="127491"/>
                  <a:pt x="286130" y="49537"/>
                  <a:pt x="382501" y="49537"/>
                </a:cubicBezTo>
                <a:close/>
                <a:moveTo>
                  <a:pt x="382536" y="24750"/>
                </a:moveTo>
                <a:cubicBezTo>
                  <a:pt x="355610" y="24750"/>
                  <a:pt x="329519" y="30034"/>
                  <a:pt x="304914" y="40417"/>
                </a:cubicBezTo>
                <a:cubicBezTo>
                  <a:pt x="281238" y="50428"/>
                  <a:pt x="259882" y="64796"/>
                  <a:pt x="241591" y="83058"/>
                </a:cubicBezTo>
                <a:cubicBezTo>
                  <a:pt x="223300" y="101319"/>
                  <a:pt x="208908" y="122547"/>
                  <a:pt x="198880" y="146278"/>
                </a:cubicBezTo>
                <a:cubicBezTo>
                  <a:pt x="188481" y="170843"/>
                  <a:pt x="183189" y="196891"/>
                  <a:pt x="183189" y="223774"/>
                </a:cubicBezTo>
                <a:cubicBezTo>
                  <a:pt x="183189" y="250564"/>
                  <a:pt x="188481" y="276705"/>
                  <a:pt x="198880" y="301177"/>
                </a:cubicBezTo>
                <a:cubicBezTo>
                  <a:pt x="208908" y="324908"/>
                  <a:pt x="223300" y="346228"/>
                  <a:pt x="241591" y="364490"/>
                </a:cubicBezTo>
                <a:cubicBezTo>
                  <a:pt x="259882" y="382752"/>
                  <a:pt x="281238" y="397027"/>
                  <a:pt x="304914" y="407131"/>
                </a:cubicBezTo>
                <a:cubicBezTo>
                  <a:pt x="329519" y="417513"/>
                  <a:pt x="355610" y="422705"/>
                  <a:pt x="382536" y="422705"/>
                </a:cubicBezTo>
                <a:cubicBezTo>
                  <a:pt x="409462" y="422705"/>
                  <a:pt x="435553" y="417513"/>
                  <a:pt x="460158" y="407131"/>
                </a:cubicBezTo>
                <a:cubicBezTo>
                  <a:pt x="483834" y="397027"/>
                  <a:pt x="505190" y="382752"/>
                  <a:pt x="523481" y="364490"/>
                </a:cubicBezTo>
                <a:cubicBezTo>
                  <a:pt x="541772" y="346228"/>
                  <a:pt x="556164" y="324908"/>
                  <a:pt x="566192" y="301177"/>
                </a:cubicBezTo>
                <a:cubicBezTo>
                  <a:pt x="576591" y="276705"/>
                  <a:pt x="581883" y="250564"/>
                  <a:pt x="581883" y="223774"/>
                </a:cubicBezTo>
                <a:cubicBezTo>
                  <a:pt x="581883" y="196891"/>
                  <a:pt x="576591" y="170843"/>
                  <a:pt x="566192" y="146278"/>
                </a:cubicBezTo>
                <a:cubicBezTo>
                  <a:pt x="556164" y="122547"/>
                  <a:pt x="541772" y="101319"/>
                  <a:pt x="523481" y="83058"/>
                </a:cubicBezTo>
                <a:cubicBezTo>
                  <a:pt x="505190" y="64796"/>
                  <a:pt x="483834" y="50428"/>
                  <a:pt x="460158" y="40417"/>
                </a:cubicBezTo>
                <a:cubicBezTo>
                  <a:pt x="435553" y="30034"/>
                  <a:pt x="409462" y="24750"/>
                  <a:pt x="382536" y="24750"/>
                </a:cubicBezTo>
                <a:close/>
                <a:moveTo>
                  <a:pt x="382536" y="0"/>
                </a:moveTo>
                <a:cubicBezTo>
                  <a:pt x="412712" y="0"/>
                  <a:pt x="442145" y="5933"/>
                  <a:pt x="469721" y="17613"/>
                </a:cubicBezTo>
                <a:cubicBezTo>
                  <a:pt x="496462" y="28922"/>
                  <a:pt x="520417" y="45051"/>
                  <a:pt x="540937" y="65538"/>
                </a:cubicBezTo>
                <a:cubicBezTo>
                  <a:pt x="561549" y="86117"/>
                  <a:pt x="577705" y="110033"/>
                  <a:pt x="588940" y="136637"/>
                </a:cubicBezTo>
                <a:cubicBezTo>
                  <a:pt x="600639" y="164262"/>
                  <a:pt x="606581" y="193554"/>
                  <a:pt x="606581" y="223774"/>
                </a:cubicBezTo>
                <a:cubicBezTo>
                  <a:pt x="606581" y="253901"/>
                  <a:pt x="600639" y="283194"/>
                  <a:pt x="588940" y="310818"/>
                </a:cubicBezTo>
                <a:cubicBezTo>
                  <a:pt x="577705" y="337515"/>
                  <a:pt x="561549" y="361431"/>
                  <a:pt x="540937" y="381917"/>
                </a:cubicBezTo>
                <a:cubicBezTo>
                  <a:pt x="520417" y="402496"/>
                  <a:pt x="496462" y="418626"/>
                  <a:pt x="469721" y="429842"/>
                </a:cubicBezTo>
                <a:cubicBezTo>
                  <a:pt x="442145" y="441522"/>
                  <a:pt x="412805" y="447455"/>
                  <a:pt x="382536" y="447455"/>
                </a:cubicBezTo>
                <a:cubicBezTo>
                  <a:pt x="352267" y="447455"/>
                  <a:pt x="322927" y="441522"/>
                  <a:pt x="295258" y="429842"/>
                </a:cubicBezTo>
                <a:cubicBezTo>
                  <a:pt x="275295" y="421407"/>
                  <a:pt x="256818" y="410190"/>
                  <a:pt x="240105" y="396471"/>
                </a:cubicBezTo>
                <a:lnTo>
                  <a:pt x="209558" y="427061"/>
                </a:lnTo>
                <a:cubicBezTo>
                  <a:pt x="206030" y="420758"/>
                  <a:pt x="201666" y="414918"/>
                  <a:pt x="196373" y="409541"/>
                </a:cubicBezTo>
                <a:cubicBezTo>
                  <a:pt x="191081" y="404350"/>
                  <a:pt x="185232" y="399901"/>
                  <a:pt x="178918" y="396378"/>
                </a:cubicBezTo>
                <a:lnTo>
                  <a:pt x="209465" y="365880"/>
                </a:lnTo>
                <a:cubicBezTo>
                  <a:pt x="195724" y="349287"/>
                  <a:pt x="184582" y="330840"/>
                  <a:pt x="176040" y="310818"/>
                </a:cubicBezTo>
                <a:cubicBezTo>
                  <a:pt x="164341" y="283194"/>
                  <a:pt x="158491" y="253901"/>
                  <a:pt x="158491" y="223774"/>
                </a:cubicBezTo>
                <a:cubicBezTo>
                  <a:pt x="158491" y="193554"/>
                  <a:pt x="164341" y="164262"/>
                  <a:pt x="176040" y="136637"/>
                </a:cubicBezTo>
                <a:cubicBezTo>
                  <a:pt x="187367" y="110033"/>
                  <a:pt x="203523" y="86117"/>
                  <a:pt x="224043" y="65538"/>
                </a:cubicBezTo>
                <a:cubicBezTo>
                  <a:pt x="244655" y="45051"/>
                  <a:pt x="268610" y="28922"/>
                  <a:pt x="295258" y="17613"/>
                </a:cubicBezTo>
                <a:cubicBezTo>
                  <a:pt x="322927" y="5933"/>
                  <a:pt x="352267" y="0"/>
                  <a:pt x="382536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Oval 47">
            <a:extLst>
              <a:ext uri="{FF2B5EF4-FFF2-40B4-BE49-F238E27FC236}">
                <a16:creationId xmlns="" xmlns:a16="http://schemas.microsoft.com/office/drawing/2014/main" id="{595BE1B8-2D98-E34F-AA34-35E009DFE15C}"/>
              </a:ext>
            </a:extLst>
          </p:cNvPr>
          <p:cNvSpPr/>
          <p:nvPr/>
        </p:nvSpPr>
        <p:spPr>
          <a:xfrm>
            <a:off x="7033174" y="2227581"/>
            <a:ext cx="830762" cy="672426"/>
          </a:xfrm>
          <a:custGeom>
            <a:avLst/>
            <a:gdLst>
              <a:gd name="connsiteX0" fmla="*/ 355420 w 607568"/>
              <a:gd name="connsiteY0" fmla="*/ 250307 h 491771"/>
              <a:gd name="connsiteX1" fmla="*/ 352312 w 607568"/>
              <a:gd name="connsiteY1" fmla="*/ 251812 h 491771"/>
              <a:gd name="connsiteX2" fmla="*/ 321042 w 607568"/>
              <a:gd name="connsiteY2" fmla="*/ 289814 h 491771"/>
              <a:gd name="connsiteX3" fmla="*/ 321513 w 607568"/>
              <a:gd name="connsiteY3" fmla="*/ 295364 h 491771"/>
              <a:gd name="connsiteX4" fmla="*/ 369736 w 607568"/>
              <a:gd name="connsiteY4" fmla="*/ 338257 h 491771"/>
              <a:gd name="connsiteX5" fmla="*/ 371997 w 607568"/>
              <a:gd name="connsiteY5" fmla="*/ 339104 h 491771"/>
              <a:gd name="connsiteX6" fmla="*/ 373127 w 607568"/>
              <a:gd name="connsiteY6" fmla="*/ 338916 h 491771"/>
              <a:gd name="connsiteX7" fmla="*/ 375293 w 607568"/>
              <a:gd name="connsiteY7" fmla="*/ 336282 h 491771"/>
              <a:gd name="connsiteX8" fmla="*/ 383676 w 607568"/>
              <a:gd name="connsiteY8" fmla="*/ 279467 h 491771"/>
              <a:gd name="connsiteX9" fmla="*/ 376424 w 607568"/>
              <a:gd name="connsiteY9" fmla="*/ 263287 h 491771"/>
              <a:gd name="connsiteX10" fmla="*/ 357681 w 607568"/>
              <a:gd name="connsiteY10" fmla="*/ 250965 h 491771"/>
              <a:gd name="connsiteX11" fmla="*/ 355420 w 607568"/>
              <a:gd name="connsiteY11" fmla="*/ 250307 h 491771"/>
              <a:gd name="connsiteX12" fmla="*/ 258879 w 607568"/>
              <a:gd name="connsiteY12" fmla="*/ 250307 h 491771"/>
              <a:gd name="connsiteX13" fmla="*/ 256712 w 607568"/>
              <a:gd name="connsiteY13" fmla="*/ 250965 h 491771"/>
              <a:gd name="connsiteX14" fmla="*/ 237969 w 607568"/>
              <a:gd name="connsiteY14" fmla="*/ 263287 h 491771"/>
              <a:gd name="connsiteX15" fmla="*/ 230717 w 607568"/>
              <a:gd name="connsiteY15" fmla="*/ 279467 h 491771"/>
              <a:gd name="connsiteX16" fmla="*/ 239100 w 607568"/>
              <a:gd name="connsiteY16" fmla="*/ 336282 h 491771"/>
              <a:gd name="connsiteX17" fmla="*/ 241266 w 607568"/>
              <a:gd name="connsiteY17" fmla="*/ 338916 h 491771"/>
              <a:gd name="connsiteX18" fmla="*/ 242396 w 607568"/>
              <a:gd name="connsiteY18" fmla="*/ 339104 h 491771"/>
              <a:gd name="connsiteX19" fmla="*/ 244657 w 607568"/>
              <a:gd name="connsiteY19" fmla="*/ 338257 h 491771"/>
              <a:gd name="connsiteX20" fmla="*/ 292880 w 607568"/>
              <a:gd name="connsiteY20" fmla="*/ 295364 h 491771"/>
              <a:gd name="connsiteX21" fmla="*/ 293351 w 607568"/>
              <a:gd name="connsiteY21" fmla="*/ 289814 h 491771"/>
              <a:gd name="connsiteX22" fmla="*/ 261987 w 607568"/>
              <a:gd name="connsiteY22" fmla="*/ 251812 h 491771"/>
              <a:gd name="connsiteX23" fmla="*/ 258879 w 607568"/>
              <a:gd name="connsiteY23" fmla="*/ 250307 h 491771"/>
              <a:gd name="connsiteX24" fmla="*/ 500465 w 607568"/>
              <a:gd name="connsiteY24" fmla="*/ 66049 h 491771"/>
              <a:gd name="connsiteX25" fmla="*/ 565743 w 607568"/>
              <a:gd name="connsiteY25" fmla="*/ 130673 h 491771"/>
              <a:gd name="connsiteX26" fmla="*/ 566120 w 607568"/>
              <a:gd name="connsiteY26" fmla="*/ 130673 h 491771"/>
              <a:gd name="connsiteX27" fmla="*/ 580250 w 607568"/>
              <a:gd name="connsiteY27" fmla="*/ 160962 h 491771"/>
              <a:gd name="connsiteX28" fmla="*/ 560939 w 607568"/>
              <a:gd name="connsiteY28" fmla="*/ 182503 h 491771"/>
              <a:gd name="connsiteX29" fmla="*/ 531927 w 607568"/>
              <a:gd name="connsiteY29" fmla="*/ 223799 h 491771"/>
              <a:gd name="connsiteX30" fmla="*/ 528253 w 607568"/>
              <a:gd name="connsiteY30" fmla="*/ 234240 h 491771"/>
              <a:gd name="connsiteX31" fmla="*/ 530797 w 607568"/>
              <a:gd name="connsiteY31" fmla="*/ 246281 h 491771"/>
              <a:gd name="connsiteX32" fmla="*/ 545868 w 607568"/>
              <a:gd name="connsiteY32" fmla="*/ 261143 h 491771"/>
              <a:gd name="connsiteX33" fmla="*/ 558961 w 607568"/>
              <a:gd name="connsiteY33" fmla="*/ 263777 h 491771"/>
              <a:gd name="connsiteX34" fmla="*/ 597299 w 607568"/>
              <a:gd name="connsiteY34" fmla="*/ 301968 h 491771"/>
              <a:gd name="connsiteX35" fmla="*/ 607002 w 607568"/>
              <a:gd name="connsiteY35" fmla="*/ 350788 h 491771"/>
              <a:gd name="connsiteX36" fmla="*/ 601256 w 607568"/>
              <a:gd name="connsiteY36" fmla="*/ 373835 h 491771"/>
              <a:gd name="connsiteX37" fmla="*/ 579685 w 607568"/>
              <a:gd name="connsiteY37" fmla="*/ 384088 h 491771"/>
              <a:gd name="connsiteX38" fmla="*/ 490386 w 607568"/>
              <a:gd name="connsiteY38" fmla="*/ 384088 h 491771"/>
              <a:gd name="connsiteX39" fmla="*/ 467685 w 607568"/>
              <a:gd name="connsiteY39" fmla="*/ 310058 h 491771"/>
              <a:gd name="connsiteX40" fmla="*/ 431702 w 607568"/>
              <a:gd name="connsiteY40" fmla="*/ 267445 h 491771"/>
              <a:gd name="connsiteX41" fmla="*/ 441969 w 607568"/>
              <a:gd name="connsiteY41" fmla="*/ 263777 h 491771"/>
              <a:gd name="connsiteX42" fmla="*/ 455157 w 607568"/>
              <a:gd name="connsiteY42" fmla="*/ 261237 h 491771"/>
              <a:gd name="connsiteX43" fmla="*/ 470228 w 607568"/>
              <a:gd name="connsiteY43" fmla="*/ 246281 h 491771"/>
              <a:gd name="connsiteX44" fmla="*/ 472677 w 607568"/>
              <a:gd name="connsiteY44" fmla="*/ 234240 h 491771"/>
              <a:gd name="connsiteX45" fmla="*/ 469098 w 607568"/>
              <a:gd name="connsiteY45" fmla="*/ 223893 h 491771"/>
              <a:gd name="connsiteX46" fmla="*/ 439991 w 607568"/>
              <a:gd name="connsiteY46" fmla="*/ 182503 h 491771"/>
              <a:gd name="connsiteX47" fmla="*/ 426144 w 607568"/>
              <a:gd name="connsiteY47" fmla="*/ 172720 h 491771"/>
              <a:gd name="connsiteX48" fmla="*/ 441404 w 607568"/>
              <a:gd name="connsiteY48" fmla="*/ 143278 h 491771"/>
              <a:gd name="connsiteX49" fmla="*/ 439708 w 607568"/>
              <a:gd name="connsiteY49" fmla="*/ 107438 h 491771"/>
              <a:gd name="connsiteX50" fmla="*/ 500465 w 607568"/>
              <a:gd name="connsiteY50" fmla="*/ 66049 h 491771"/>
              <a:gd name="connsiteX51" fmla="*/ 107100 w 607568"/>
              <a:gd name="connsiteY51" fmla="*/ 66049 h 491771"/>
              <a:gd name="connsiteX52" fmla="*/ 171341 w 607568"/>
              <a:gd name="connsiteY52" fmla="*/ 123618 h 491771"/>
              <a:gd name="connsiteX53" fmla="*/ 172849 w 607568"/>
              <a:gd name="connsiteY53" fmla="*/ 143278 h 491771"/>
              <a:gd name="connsiteX54" fmla="*/ 184246 w 607568"/>
              <a:gd name="connsiteY54" fmla="*/ 168205 h 491771"/>
              <a:gd name="connsiteX55" fmla="*/ 167574 w 607568"/>
              <a:gd name="connsiteY55" fmla="*/ 182503 h 491771"/>
              <a:gd name="connsiteX56" fmla="*/ 138468 w 607568"/>
              <a:gd name="connsiteY56" fmla="*/ 223799 h 491771"/>
              <a:gd name="connsiteX57" fmla="*/ 134794 w 607568"/>
              <a:gd name="connsiteY57" fmla="*/ 234240 h 491771"/>
              <a:gd name="connsiteX58" fmla="*/ 137337 w 607568"/>
              <a:gd name="connsiteY58" fmla="*/ 246281 h 491771"/>
              <a:gd name="connsiteX59" fmla="*/ 152408 w 607568"/>
              <a:gd name="connsiteY59" fmla="*/ 261143 h 491771"/>
              <a:gd name="connsiteX60" fmla="*/ 165596 w 607568"/>
              <a:gd name="connsiteY60" fmla="*/ 263777 h 491771"/>
              <a:gd name="connsiteX61" fmla="*/ 179442 w 607568"/>
              <a:gd name="connsiteY61" fmla="*/ 268856 h 491771"/>
              <a:gd name="connsiteX62" fmla="*/ 146662 w 607568"/>
              <a:gd name="connsiteY62" fmla="*/ 310058 h 491771"/>
              <a:gd name="connsiteX63" fmla="*/ 123867 w 607568"/>
              <a:gd name="connsiteY63" fmla="*/ 384088 h 491771"/>
              <a:gd name="connsiteX64" fmla="*/ 27883 w 607568"/>
              <a:gd name="connsiteY64" fmla="*/ 384088 h 491771"/>
              <a:gd name="connsiteX65" fmla="*/ 6312 w 607568"/>
              <a:gd name="connsiteY65" fmla="*/ 373835 h 491771"/>
              <a:gd name="connsiteX66" fmla="*/ 566 w 607568"/>
              <a:gd name="connsiteY66" fmla="*/ 350788 h 491771"/>
              <a:gd name="connsiteX67" fmla="*/ 10268 w 607568"/>
              <a:gd name="connsiteY67" fmla="*/ 301968 h 491771"/>
              <a:gd name="connsiteX68" fmla="*/ 48606 w 607568"/>
              <a:gd name="connsiteY68" fmla="*/ 263777 h 491771"/>
              <a:gd name="connsiteX69" fmla="*/ 61699 w 607568"/>
              <a:gd name="connsiteY69" fmla="*/ 261237 h 491771"/>
              <a:gd name="connsiteX70" fmla="*/ 76770 w 607568"/>
              <a:gd name="connsiteY70" fmla="*/ 246281 h 491771"/>
              <a:gd name="connsiteX71" fmla="*/ 79313 w 607568"/>
              <a:gd name="connsiteY71" fmla="*/ 234240 h 491771"/>
              <a:gd name="connsiteX72" fmla="*/ 75639 w 607568"/>
              <a:gd name="connsiteY72" fmla="*/ 223893 h 491771"/>
              <a:gd name="connsiteX73" fmla="*/ 46628 w 607568"/>
              <a:gd name="connsiteY73" fmla="*/ 182503 h 491771"/>
              <a:gd name="connsiteX74" fmla="*/ 27318 w 607568"/>
              <a:gd name="connsiteY74" fmla="*/ 160962 h 491771"/>
              <a:gd name="connsiteX75" fmla="*/ 41447 w 607568"/>
              <a:gd name="connsiteY75" fmla="*/ 130673 h 491771"/>
              <a:gd name="connsiteX76" fmla="*/ 41824 w 607568"/>
              <a:gd name="connsiteY76" fmla="*/ 130673 h 491771"/>
              <a:gd name="connsiteX77" fmla="*/ 107100 w 607568"/>
              <a:gd name="connsiteY77" fmla="*/ 66049 h 491771"/>
              <a:gd name="connsiteX78" fmla="*/ 298626 w 607568"/>
              <a:gd name="connsiteY78" fmla="*/ 0 h 491771"/>
              <a:gd name="connsiteX79" fmla="*/ 315956 w 607568"/>
              <a:gd name="connsiteY79" fmla="*/ 0 h 491771"/>
              <a:gd name="connsiteX80" fmla="*/ 401854 w 607568"/>
              <a:gd name="connsiteY80" fmla="*/ 85787 h 491771"/>
              <a:gd name="connsiteX81" fmla="*/ 401854 w 607568"/>
              <a:gd name="connsiteY81" fmla="*/ 95476 h 491771"/>
              <a:gd name="connsiteX82" fmla="*/ 421633 w 607568"/>
              <a:gd name="connsiteY82" fmla="*/ 138840 h 491771"/>
              <a:gd name="connsiteX83" fmla="*/ 417960 w 607568"/>
              <a:gd name="connsiteY83" fmla="*/ 149281 h 491771"/>
              <a:gd name="connsiteX84" fmla="*/ 417112 w 607568"/>
              <a:gd name="connsiteY84" fmla="*/ 151068 h 491771"/>
              <a:gd name="connsiteX85" fmla="*/ 411273 w 607568"/>
              <a:gd name="connsiteY85" fmla="*/ 159534 h 491771"/>
              <a:gd name="connsiteX86" fmla="*/ 410896 w 607568"/>
              <a:gd name="connsiteY86" fmla="*/ 159910 h 491771"/>
              <a:gd name="connsiteX87" fmla="*/ 394037 w 607568"/>
              <a:gd name="connsiteY87" fmla="*/ 169787 h 491771"/>
              <a:gd name="connsiteX88" fmla="*/ 384900 w 607568"/>
              <a:gd name="connsiteY88" fmla="*/ 189541 h 491771"/>
              <a:gd name="connsiteX89" fmla="*/ 384712 w 607568"/>
              <a:gd name="connsiteY89" fmla="*/ 189823 h 491771"/>
              <a:gd name="connsiteX90" fmla="*/ 373316 w 607568"/>
              <a:gd name="connsiteY90" fmla="*/ 207131 h 491771"/>
              <a:gd name="connsiteX91" fmla="*/ 372750 w 607568"/>
              <a:gd name="connsiteY91" fmla="*/ 207789 h 491771"/>
              <a:gd name="connsiteX92" fmla="*/ 359847 w 607568"/>
              <a:gd name="connsiteY92" fmla="*/ 222275 h 491771"/>
              <a:gd name="connsiteX93" fmla="*/ 359188 w 607568"/>
              <a:gd name="connsiteY93" fmla="*/ 222934 h 491771"/>
              <a:gd name="connsiteX94" fmla="*/ 345154 w 607568"/>
              <a:gd name="connsiteY94" fmla="*/ 234598 h 491771"/>
              <a:gd name="connsiteX95" fmla="*/ 345625 w 607568"/>
              <a:gd name="connsiteY95" fmla="*/ 236855 h 491771"/>
              <a:gd name="connsiteX96" fmla="*/ 348639 w 607568"/>
              <a:gd name="connsiteY96" fmla="*/ 235538 h 491771"/>
              <a:gd name="connsiteX97" fmla="*/ 355514 w 607568"/>
              <a:gd name="connsiteY97" fmla="*/ 234033 h 491771"/>
              <a:gd name="connsiteX98" fmla="*/ 366628 w 607568"/>
              <a:gd name="connsiteY98" fmla="*/ 237326 h 491771"/>
              <a:gd name="connsiteX99" fmla="*/ 385371 w 607568"/>
              <a:gd name="connsiteY99" fmla="*/ 249648 h 491771"/>
              <a:gd name="connsiteX100" fmla="*/ 399876 w 607568"/>
              <a:gd name="connsiteY100" fmla="*/ 279373 h 491771"/>
              <a:gd name="connsiteX101" fmla="*/ 430016 w 607568"/>
              <a:gd name="connsiteY101" fmla="*/ 289814 h 491771"/>
              <a:gd name="connsiteX102" fmla="*/ 448382 w 607568"/>
              <a:gd name="connsiteY102" fmla="*/ 316058 h 491771"/>
              <a:gd name="connsiteX103" fmla="*/ 481630 w 607568"/>
              <a:gd name="connsiteY103" fmla="*/ 424515 h 491771"/>
              <a:gd name="connsiteX104" fmla="*/ 483891 w 607568"/>
              <a:gd name="connsiteY104" fmla="*/ 436461 h 491771"/>
              <a:gd name="connsiteX105" fmla="*/ 473718 w 607568"/>
              <a:gd name="connsiteY105" fmla="*/ 470700 h 491771"/>
              <a:gd name="connsiteX106" fmla="*/ 443956 w 607568"/>
              <a:gd name="connsiteY106" fmla="*/ 490360 h 491771"/>
              <a:gd name="connsiteX107" fmla="*/ 431805 w 607568"/>
              <a:gd name="connsiteY107" fmla="*/ 491771 h 491771"/>
              <a:gd name="connsiteX108" fmla="*/ 325375 w 607568"/>
              <a:gd name="connsiteY108" fmla="*/ 491771 h 491771"/>
              <a:gd name="connsiteX109" fmla="*/ 337430 w 607568"/>
              <a:gd name="connsiteY109" fmla="*/ 415296 h 491771"/>
              <a:gd name="connsiteX110" fmla="*/ 334605 w 607568"/>
              <a:gd name="connsiteY110" fmla="*/ 389052 h 491771"/>
              <a:gd name="connsiteX111" fmla="*/ 323962 w 607568"/>
              <a:gd name="connsiteY111" fmla="*/ 360927 h 491771"/>
              <a:gd name="connsiteX112" fmla="*/ 337430 w 607568"/>
              <a:gd name="connsiteY112" fmla="*/ 347476 h 491771"/>
              <a:gd name="connsiteX113" fmla="*/ 307196 w 607568"/>
              <a:gd name="connsiteY113" fmla="*/ 317281 h 491771"/>
              <a:gd name="connsiteX114" fmla="*/ 276868 w 607568"/>
              <a:gd name="connsiteY114" fmla="*/ 347476 h 491771"/>
              <a:gd name="connsiteX115" fmla="*/ 290337 w 607568"/>
              <a:gd name="connsiteY115" fmla="*/ 360927 h 491771"/>
              <a:gd name="connsiteX116" fmla="*/ 279694 w 607568"/>
              <a:gd name="connsiteY116" fmla="*/ 389052 h 491771"/>
              <a:gd name="connsiteX117" fmla="*/ 276963 w 607568"/>
              <a:gd name="connsiteY117" fmla="*/ 415296 h 491771"/>
              <a:gd name="connsiteX118" fmla="*/ 288736 w 607568"/>
              <a:gd name="connsiteY118" fmla="*/ 491771 h 491771"/>
              <a:gd name="connsiteX119" fmla="*/ 182493 w 607568"/>
              <a:gd name="connsiteY119" fmla="*/ 491771 h 491771"/>
              <a:gd name="connsiteX120" fmla="*/ 170437 w 607568"/>
              <a:gd name="connsiteY120" fmla="*/ 490360 h 491771"/>
              <a:gd name="connsiteX121" fmla="*/ 140675 w 607568"/>
              <a:gd name="connsiteY121" fmla="*/ 470700 h 491771"/>
              <a:gd name="connsiteX122" fmla="*/ 132669 w 607568"/>
              <a:gd name="connsiteY122" fmla="*/ 424515 h 491771"/>
              <a:gd name="connsiteX123" fmla="*/ 166011 w 607568"/>
              <a:gd name="connsiteY123" fmla="*/ 316058 h 491771"/>
              <a:gd name="connsiteX124" fmla="*/ 184377 w 607568"/>
              <a:gd name="connsiteY124" fmla="*/ 289814 h 491771"/>
              <a:gd name="connsiteX125" fmla="*/ 214517 w 607568"/>
              <a:gd name="connsiteY125" fmla="*/ 279373 h 491771"/>
              <a:gd name="connsiteX126" fmla="*/ 214517 w 607568"/>
              <a:gd name="connsiteY126" fmla="*/ 279279 h 491771"/>
              <a:gd name="connsiteX127" fmla="*/ 229022 w 607568"/>
              <a:gd name="connsiteY127" fmla="*/ 249648 h 491771"/>
              <a:gd name="connsiteX128" fmla="*/ 247765 w 607568"/>
              <a:gd name="connsiteY128" fmla="*/ 237326 h 491771"/>
              <a:gd name="connsiteX129" fmla="*/ 258879 w 607568"/>
              <a:gd name="connsiteY129" fmla="*/ 234033 h 491771"/>
              <a:gd name="connsiteX130" fmla="*/ 265754 w 607568"/>
              <a:gd name="connsiteY130" fmla="*/ 235538 h 491771"/>
              <a:gd name="connsiteX131" fmla="*/ 268768 w 607568"/>
              <a:gd name="connsiteY131" fmla="*/ 236855 h 491771"/>
              <a:gd name="connsiteX132" fmla="*/ 269239 w 607568"/>
              <a:gd name="connsiteY132" fmla="*/ 234598 h 491771"/>
              <a:gd name="connsiteX133" fmla="*/ 255205 w 607568"/>
              <a:gd name="connsiteY133" fmla="*/ 222934 h 491771"/>
              <a:gd name="connsiteX134" fmla="*/ 254546 w 607568"/>
              <a:gd name="connsiteY134" fmla="*/ 222275 h 491771"/>
              <a:gd name="connsiteX135" fmla="*/ 241548 w 607568"/>
              <a:gd name="connsiteY135" fmla="*/ 207789 h 491771"/>
              <a:gd name="connsiteX136" fmla="*/ 241077 w 607568"/>
              <a:gd name="connsiteY136" fmla="*/ 207225 h 491771"/>
              <a:gd name="connsiteX137" fmla="*/ 229681 w 607568"/>
              <a:gd name="connsiteY137" fmla="*/ 189823 h 491771"/>
              <a:gd name="connsiteX138" fmla="*/ 229493 w 607568"/>
              <a:gd name="connsiteY138" fmla="*/ 189635 h 491771"/>
              <a:gd name="connsiteX139" fmla="*/ 220356 w 607568"/>
              <a:gd name="connsiteY139" fmla="*/ 169787 h 491771"/>
              <a:gd name="connsiteX140" fmla="*/ 203497 w 607568"/>
              <a:gd name="connsiteY140" fmla="*/ 159910 h 491771"/>
              <a:gd name="connsiteX141" fmla="*/ 203120 w 607568"/>
              <a:gd name="connsiteY141" fmla="*/ 159534 h 491771"/>
              <a:gd name="connsiteX142" fmla="*/ 197281 w 607568"/>
              <a:gd name="connsiteY142" fmla="*/ 151068 h 491771"/>
              <a:gd name="connsiteX143" fmla="*/ 196433 w 607568"/>
              <a:gd name="connsiteY143" fmla="*/ 149281 h 491771"/>
              <a:gd name="connsiteX144" fmla="*/ 192666 w 607568"/>
              <a:gd name="connsiteY144" fmla="*/ 138840 h 491771"/>
              <a:gd name="connsiteX145" fmla="*/ 212727 w 607568"/>
              <a:gd name="connsiteY145" fmla="*/ 95476 h 491771"/>
              <a:gd name="connsiteX146" fmla="*/ 212727 w 607568"/>
              <a:gd name="connsiteY146" fmla="*/ 85787 h 491771"/>
              <a:gd name="connsiteX147" fmla="*/ 298626 w 607568"/>
              <a:gd name="connsiteY147" fmla="*/ 0 h 491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</a:cxnLst>
            <a:rect l="l" t="t" r="r" b="b"/>
            <a:pathLst>
              <a:path w="607568" h="491771">
                <a:moveTo>
                  <a:pt x="355420" y="250307"/>
                </a:moveTo>
                <a:cubicBezTo>
                  <a:pt x="354290" y="250307"/>
                  <a:pt x="353160" y="250871"/>
                  <a:pt x="352312" y="251812"/>
                </a:cubicBezTo>
                <a:lnTo>
                  <a:pt x="321042" y="289814"/>
                </a:lnTo>
                <a:cubicBezTo>
                  <a:pt x="319723" y="291507"/>
                  <a:pt x="319912" y="293953"/>
                  <a:pt x="321513" y="295364"/>
                </a:cubicBezTo>
                <a:lnTo>
                  <a:pt x="369736" y="338257"/>
                </a:lnTo>
                <a:cubicBezTo>
                  <a:pt x="370396" y="338822"/>
                  <a:pt x="371149" y="339104"/>
                  <a:pt x="371997" y="339104"/>
                </a:cubicBezTo>
                <a:cubicBezTo>
                  <a:pt x="372374" y="339104"/>
                  <a:pt x="372750" y="339010"/>
                  <a:pt x="373127" y="338916"/>
                </a:cubicBezTo>
                <a:cubicBezTo>
                  <a:pt x="374257" y="338539"/>
                  <a:pt x="375105" y="337505"/>
                  <a:pt x="375293" y="336282"/>
                </a:cubicBezTo>
                <a:lnTo>
                  <a:pt x="383676" y="279467"/>
                </a:lnTo>
                <a:cubicBezTo>
                  <a:pt x="384618" y="273164"/>
                  <a:pt x="381792" y="266768"/>
                  <a:pt x="376424" y="263287"/>
                </a:cubicBezTo>
                <a:lnTo>
                  <a:pt x="357681" y="250965"/>
                </a:lnTo>
                <a:cubicBezTo>
                  <a:pt x="357021" y="250495"/>
                  <a:pt x="356174" y="250307"/>
                  <a:pt x="355420" y="250307"/>
                </a:cubicBezTo>
                <a:close/>
                <a:moveTo>
                  <a:pt x="258879" y="250307"/>
                </a:moveTo>
                <a:cubicBezTo>
                  <a:pt x="258125" y="250307"/>
                  <a:pt x="257372" y="250495"/>
                  <a:pt x="256712" y="250965"/>
                </a:cubicBezTo>
                <a:lnTo>
                  <a:pt x="237969" y="263287"/>
                </a:lnTo>
                <a:cubicBezTo>
                  <a:pt x="232601" y="266768"/>
                  <a:pt x="229775" y="273164"/>
                  <a:pt x="230717" y="279467"/>
                </a:cubicBezTo>
                <a:lnTo>
                  <a:pt x="239100" y="336282"/>
                </a:lnTo>
                <a:cubicBezTo>
                  <a:pt x="239288" y="337505"/>
                  <a:pt x="240136" y="338539"/>
                  <a:pt x="241266" y="338916"/>
                </a:cubicBezTo>
                <a:cubicBezTo>
                  <a:pt x="241643" y="339010"/>
                  <a:pt x="242019" y="339104"/>
                  <a:pt x="242396" y="339104"/>
                </a:cubicBezTo>
                <a:cubicBezTo>
                  <a:pt x="243244" y="339104"/>
                  <a:pt x="243997" y="338822"/>
                  <a:pt x="244657" y="338257"/>
                </a:cubicBezTo>
                <a:lnTo>
                  <a:pt x="292880" y="295364"/>
                </a:lnTo>
                <a:cubicBezTo>
                  <a:pt x="294481" y="293953"/>
                  <a:pt x="294670" y="291507"/>
                  <a:pt x="293351" y="289814"/>
                </a:cubicBezTo>
                <a:lnTo>
                  <a:pt x="261987" y="251812"/>
                </a:lnTo>
                <a:cubicBezTo>
                  <a:pt x="261233" y="250871"/>
                  <a:pt x="260103" y="250307"/>
                  <a:pt x="258879" y="250307"/>
                </a:cubicBezTo>
                <a:close/>
                <a:moveTo>
                  <a:pt x="500465" y="66049"/>
                </a:moveTo>
                <a:cubicBezTo>
                  <a:pt x="548129" y="66049"/>
                  <a:pt x="562447" y="93516"/>
                  <a:pt x="565743" y="130673"/>
                </a:cubicBezTo>
                <a:cubicBezTo>
                  <a:pt x="565932" y="130673"/>
                  <a:pt x="566026" y="130673"/>
                  <a:pt x="566120" y="130673"/>
                </a:cubicBezTo>
                <a:cubicBezTo>
                  <a:pt x="577141" y="133118"/>
                  <a:pt x="583358" y="146664"/>
                  <a:pt x="580250" y="160962"/>
                </a:cubicBezTo>
                <a:cubicBezTo>
                  <a:pt x="577706" y="172532"/>
                  <a:pt x="569700" y="180904"/>
                  <a:pt x="560939" y="182503"/>
                </a:cubicBezTo>
                <a:cubicBezTo>
                  <a:pt x="554628" y="199529"/>
                  <a:pt x="543796" y="214016"/>
                  <a:pt x="531927" y="223799"/>
                </a:cubicBezTo>
                <a:cubicBezTo>
                  <a:pt x="528913" y="226338"/>
                  <a:pt x="527500" y="230383"/>
                  <a:pt x="528253" y="234240"/>
                </a:cubicBezTo>
                <a:lnTo>
                  <a:pt x="530797" y="246281"/>
                </a:lnTo>
                <a:cubicBezTo>
                  <a:pt x="532304" y="253806"/>
                  <a:pt x="538238" y="259732"/>
                  <a:pt x="545868" y="261143"/>
                </a:cubicBezTo>
                <a:lnTo>
                  <a:pt x="558961" y="263777"/>
                </a:lnTo>
                <a:cubicBezTo>
                  <a:pt x="578366" y="267634"/>
                  <a:pt x="593437" y="282684"/>
                  <a:pt x="597299" y="301968"/>
                </a:cubicBezTo>
                <a:lnTo>
                  <a:pt x="607002" y="350788"/>
                </a:lnTo>
                <a:cubicBezTo>
                  <a:pt x="608697" y="358972"/>
                  <a:pt x="606531" y="367438"/>
                  <a:pt x="601256" y="373835"/>
                </a:cubicBezTo>
                <a:cubicBezTo>
                  <a:pt x="595981" y="380325"/>
                  <a:pt x="588068" y="384088"/>
                  <a:pt x="579685" y="384088"/>
                </a:cubicBezTo>
                <a:lnTo>
                  <a:pt x="490386" y="384088"/>
                </a:lnTo>
                <a:lnTo>
                  <a:pt x="467685" y="310058"/>
                </a:lnTo>
                <a:cubicBezTo>
                  <a:pt x="461845" y="291150"/>
                  <a:pt x="448563" y="276194"/>
                  <a:pt x="431702" y="267445"/>
                </a:cubicBezTo>
                <a:cubicBezTo>
                  <a:pt x="434999" y="265940"/>
                  <a:pt x="438295" y="264529"/>
                  <a:pt x="441969" y="263777"/>
                </a:cubicBezTo>
                <a:lnTo>
                  <a:pt x="455157" y="261237"/>
                </a:lnTo>
                <a:cubicBezTo>
                  <a:pt x="462692" y="259732"/>
                  <a:pt x="468627" y="253806"/>
                  <a:pt x="470228" y="246281"/>
                </a:cubicBezTo>
                <a:lnTo>
                  <a:pt x="472677" y="234240"/>
                </a:lnTo>
                <a:cubicBezTo>
                  <a:pt x="473525" y="230383"/>
                  <a:pt x="472112" y="226338"/>
                  <a:pt x="469098" y="223893"/>
                </a:cubicBezTo>
                <a:cubicBezTo>
                  <a:pt x="457229" y="214016"/>
                  <a:pt x="446302" y="199529"/>
                  <a:pt x="439991" y="182503"/>
                </a:cubicBezTo>
                <a:cubicBezTo>
                  <a:pt x="434716" y="181563"/>
                  <a:pt x="429818" y="177894"/>
                  <a:pt x="426144" y="172720"/>
                </a:cubicBezTo>
                <a:cubicBezTo>
                  <a:pt x="433303" y="164725"/>
                  <a:pt x="438861" y="154754"/>
                  <a:pt x="441404" y="143278"/>
                </a:cubicBezTo>
                <a:cubicBezTo>
                  <a:pt x="444324" y="130485"/>
                  <a:pt x="443476" y="118068"/>
                  <a:pt x="439708" y="107438"/>
                </a:cubicBezTo>
                <a:cubicBezTo>
                  <a:pt x="447244" y="82699"/>
                  <a:pt x="464200" y="66049"/>
                  <a:pt x="500465" y="66049"/>
                </a:cubicBezTo>
                <a:close/>
                <a:moveTo>
                  <a:pt x="107100" y="66049"/>
                </a:moveTo>
                <a:cubicBezTo>
                  <a:pt x="151561" y="66049"/>
                  <a:pt x="166820" y="90130"/>
                  <a:pt x="171341" y="123618"/>
                </a:cubicBezTo>
                <a:cubicBezTo>
                  <a:pt x="170965" y="129920"/>
                  <a:pt x="171436" y="136505"/>
                  <a:pt x="172849" y="143278"/>
                </a:cubicBezTo>
                <a:cubicBezTo>
                  <a:pt x="174921" y="152590"/>
                  <a:pt x="178971" y="161056"/>
                  <a:pt x="184246" y="168205"/>
                </a:cubicBezTo>
                <a:cubicBezTo>
                  <a:pt x="180573" y="175919"/>
                  <a:pt x="174356" y="181281"/>
                  <a:pt x="167574" y="182503"/>
                </a:cubicBezTo>
                <a:cubicBezTo>
                  <a:pt x="161263" y="199529"/>
                  <a:pt x="150336" y="214016"/>
                  <a:pt x="138468" y="223799"/>
                </a:cubicBezTo>
                <a:cubicBezTo>
                  <a:pt x="135453" y="226338"/>
                  <a:pt x="134040" y="230383"/>
                  <a:pt x="134794" y="234240"/>
                </a:cubicBezTo>
                <a:lnTo>
                  <a:pt x="137337" y="246281"/>
                </a:lnTo>
                <a:cubicBezTo>
                  <a:pt x="138939" y="253806"/>
                  <a:pt x="144873" y="259732"/>
                  <a:pt x="152408" y="261143"/>
                </a:cubicBezTo>
                <a:lnTo>
                  <a:pt x="165596" y="263777"/>
                </a:lnTo>
                <a:cubicBezTo>
                  <a:pt x="170494" y="264812"/>
                  <a:pt x="175203" y="266505"/>
                  <a:pt x="179442" y="268856"/>
                </a:cubicBezTo>
                <a:cubicBezTo>
                  <a:pt x="164088" y="277793"/>
                  <a:pt x="152126" y="292279"/>
                  <a:pt x="146662" y="310058"/>
                </a:cubicBezTo>
                <a:lnTo>
                  <a:pt x="123867" y="384088"/>
                </a:lnTo>
                <a:lnTo>
                  <a:pt x="27883" y="384088"/>
                </a:lnTo>
                <a:cubicBezTo>
                  <a:pt x="19499" y="384088"/>
                  <a:pt x="11587" y="380325"/>
                  <a:pt x="6312" y="373835"/>
                </a:cubicBezTo>
                <a:cubicBezTo>
                  <a:pt x="1037" y="367438"/>
                  <a:pt x="-1129" y="358972"/>
                  <a:pt x="566" y="350788"/>
                </a:cubicBezTo>
                <a:lnTo>
                  <a:pt x="10268" y="301968"/>
                </a:lnTo>
                <a:cubicBezTo>
                  <a:pt x="14130" y="282684"/>
                  <a:pt x="29202" y="267634"/>
                  <a:pt x="48606" y="263777"/>
                </a:cubicBezTo>
                <a:lnTo>
                  <a:pt x="61699" y="261237"/>
                </a:lnTo>
                <a:cubicBezTo>
                  <a:pt x="69328" y="259732"/>
                  <a:pt x="75263" y="253806"/>
                  <a:pt x="76770" y="246281"/>
                </a:cubicBezTo>
                <a:lnTo>
                  <a:pt x="79313" y="234240"/>
                </a:lnTo>
                <a:cubicBezTo>
                  <a:pt x="80067" y="230383"/>
                  <a:pt x="78654" y="226338"/>
                  <a:pt x="75639" y="223893"/>
                </a:cubicBezTo>
                <a:cubicBezTo>
                  <a:pt x="63771" y="214016"/>
                  <a:pt x="52939" y="199623"/>
                  <a:pt x="46628" y="182503"/>
                </a:cubicBezTo>
                <a:cubicBezTo>
                  <a:pt x="37867" y="180904"/>
                  <a:pt x="29861" y="172532"/>
                  <a:pt x="27318" y="160962"/>
                </a:cubicBezTo>
                <a:cubicBezTo>
                  <a:pt x="24115" y="146664"/>
                  <a:pt x="30426" y="133118"/>
                  <a:pt x="41447" y="130673"/>
                </a:cubicBezTo>
                <a:cubicBezTo>
                  <a:pt x="41541" y="130673"/>
                  <a:pt x="41729" y="130673"/>
                  <a:pt x="41824" y="130673"/>
                </a:cubicBezTo>
                <a:cubicBezTo>
                  <a:pt x="45403" y="93516"/>
                  <a:pt x="60192" y="66049"/>
                  <a:pt x="107100" y="66049"/>
                </a:cubicBezTo>
                <a:close/>
                <a:moveTo>
                  <a:pt x="298626" y="0"/>
                </a:moveTo>
                <a:lnTo>
                  <a:pt x="315956" y="0"/>
                </a:lnTo>
                <a:cubicBezTo>
                  <a:pt x="363426" y="0"/>
                  <a:pt x="401854" y="38378"/>
                  <a:pt x="401854" y="85787"/>
                </a:cubicBezTo>
                <a:lnTo>
                  <a:pt x="401854" y="95476"/>
                </a:lnTo>
                <a:cubicBezTo>
                  <a:pt x="417301" y="99238"/>
                  <a:pt x="426154" y="118522"/>
                  <a:pt x="421633" y="138840"/>
                </a:cubicBezTo>
                <a:cubicBezTo>
                  <a:pt x="420880" y="142602"/>
                  <a:pt x="419467" y="146083"/>
                  <a:pt x="417960" y="149281"/>
                </a:cubicBezTo>
                <a:cubicBezTo>
                  <a:pt x="417677" y="149939"/>
                  <a:pt x="417395" y="150504"/>
                  <a:pt x="417112" y="151068"/>
                </a:cubicBezTo>
                <a:cubicBezTo>
                  <a:pt x="415417" y="154172"/>
                  <a:pt x="413533" y="157088"/>
                  <a:pt x="411273" y="159534"/>
                </a:cubicBezTo>
                <a:cubicBezTo>
                  <a:pt x="411179" y="159628"/>
                  <a:pt x="410990" y="159816"/>
                  <a:pt x="410896" y="159910"/>
                </a:cubicBezTo>
                <a:cubicBezTo>
                  <a:pt x="406092" y="165084"/>
                  <a:pt x="400159" y="168658"/>
                  <a:pt x="394037" y="169787"/>
                </a:cubicBezTo>
                <a:cubicBezTo>
                  <a:pt x="391494" y="176654"/>
                  <a:pt x="388385" y="183332"/>
                  <a:pt x="384900" y="189541"/>
                </a:cubicBezTo>
                <a:cubicBezTo>
                  <a:pt x="384806" y="189635"/>
                  <a:pt x="384806" y="189729"/>
                  <a:pt x="384712" y="189823"/>
                </a:cubicBezTo>
                <a:cubicBezTo>
                  <a:pt x="381227" y="196031"/>
                  <a:pt x="377460" y="201769"/>
                  <a:pt x="373316" y="207131"/>
                </a:cubicBezTo>
                <a:cubicBezTo>
                  <a:pt x="373127" y="207413"/>
                  <a:pt x="372939" y="207601"/>
                  <a:pt x="372750" y="207789"/>
                </a:cubicBezTo>
                <a:cubicBezTo>
                  <a:pt x="368700" y="213057"/>
                  <a:pt x="364368" y="217948"/>
                  <a:pt x="359847" y="222275"/>
                </a:cubicBezTo>
                <a:cubicBezTo>
                  <a:pt x="359658" y="222463"/>
                  <a:pt x="359376" y="222651"/>
                  <a:pt x="359188" y="222934"/>
                </a:cubicBezTo>
                <a:cubicBezTo>
                  <a:pt x="354667" y="227261"/>
                  <a:pt x="349957" y="231211"/>
                  <a:pt x="345154" y="234598"/>
                </a:cubicBezTo>
                <a:lnTo>
                  <a:pt x="345625" y="236855"/>
                </a:lnTo>
                <a:cubicBezTo>
                  <a:pt x="346567" y="236385"/>
                  <a:pt x="347603" y="235915"/>
                  <a:pt x="348639" y="235538"/>
                </a:cubicBezTo>
                <a:cubicBezTo>
                  <a:pt x="350899" y="234786"/>
                  <a:pt x="353065" y="234033"/>
                  <a:pt x="355514" y="234033"/>
                </a:cubicBezTo>
                <a:cubicBezTo>
                  <a:pt x="359470" y="234033"/>
                  <a:pt x="363238" y="235162"/>
                  <a:pt x="366628" y="237326"/>
                </a:cubicBezTo>
                <a:cubicBezTo>
                  <a:pt x="366628" y="237326"/>
                  <a:pt x="380756" y="246450"/>
                  <a:pt x="385371" y="249648"/>
                </a:cubicBezTo>
                <a:cubicBezTo>
                  <a:pt x="401854" y="261030"/>
                  <a:pt x="399876" y="279373"/>
                  <a:pt x="399876" y="279373"/>
                </a:cubicBezTo>
                <a:cubicBezTo>
                  <a:pt x="410990" y="279655"/>
                  <a:pt x="421822" y="283041"/>
                  <a:pt x="430016" y="289814"/>
                </a:cubicBezTo>
                <a:cubicBezTo>
                  <a:pt x="445180" y="302324"/>
                  <a:pt x="447535" y="313330"/>
                  <a:pt x="448382" y="316058"/>
                </a:cubicBezTo>
                <a:lnTo>
                  <a:pt x="481630" y="424515"/>
                </a:lnTo>
                <a:cubicBezTo>
                  <a:pt x="482855" y="428371"/>
                  <a:pt x="483608" y="432416"/>
                  <a:pt x="483891" y="436461"/>
                </a:cubicBezTo>
                <a:cubicBezTo>
                  <a:pt x="484644" y="448595"/>
                  <a:pt x="481159" y="460730"/>
                  <a:pt x="473718" y="470700"/>
                </a:cubicBezTo>
                <a:cubicBezTo>
                  <a:pt x="466372" y="480671"/>
                  <a:pt x="455823" y="487538"/>
                  <a:pt x="443956" y="490360"/>
                </a:cubicBezTo>
                <a:cubicBezTo>
                  <a:pt x="440000" y="491301"/>
                  <a:pt x="435950" y="491771"/>
                  <a:pt x="431805" y="491771"/>
                </a:cubicBezTo>
                <a:lnTo>
                  <a:pt x="325375" y="491771"/>
                </a:lnTo>
                <a:lnTo>
                  <a:pt x="337430" y="415296"/>
                </a:lnTo>
                <a:cubicBezTo>
                  <a:pt x="338749" y="406454"/>
                  <a:pt x="337807" y="397424"/>
                  <a:pt x="334605" y="389052"/>
                </a:cubicBezTo>
                <a:lnTo>
                  <a:pt x="323962" y="360927"/>
                </a:lnTo>
                <a:lnTo>
                  <a:pt x="337430" y="347476"/>
                </a:lnTo>
                <a:lnTo>
                  <a:pt x="307196" y="317281"/>
                </a:lnTo>
                <a:lnTo>
                  <a:pt x="276868" y="347476"/>
                </a:lnTo>
                <a:lnTo>
                  <a:pt x="290337" y="360927"/>
                </a:lnTo>
                <a:lnTo>
                  <a:pt x="279694" y="389052"/>
                </a:lnTo>
                <a:cubicBezTo>
                  <a:pt x="276586" y="397424"/>
                  <a:pt x="275644" y="406454"/>
                  <a:pt x="276963" y="415296"/>
                </a:cubicBezTo>
                <a:lnTo>
                  <a:pt x="288736" y="491771"/>
                </a:lnTo>
                <a:lnTo>
                  <a:pt x="182493" y="491771"/>
                </a:lnTo>
                <a:cubicBezTo>
                  <a:pt x="178443" y="491771"/>
                  <a:pt x="174299" y="491301"/>
                  <a:pt x="170437" y="490360"/>
                </a:cubicBezTo>
                <a:cubicBezTo>
                  <a:pt x="158570" y="487538"/>
                  <a:pt x="148021" y="480671"/>
                  <a:pt x="140675" y="470700"/>
                </a:cubicBezTo>
                <a:cubicBezTo>
                  <a:pt x="130785" y="457343"/>
                  <a:pt x="127865" y="440223"/>
                  <a:pt x="132669" y="424515"/>
                </a:cubicBezTo>
                <a:lnTo>
                  <a:pt x="166011" y="316058"/>
                </a:lnTo>
                <a:cubicBezTo>
                  <a:pt x="166858" y="313330"/>
                  <a:pt x="170908" y="300631"/>
                  <a:pt x="184377" y="289814"/>
                </a:cubicBezTo>
                <a:cubicBezTo>
                  <a:pt x="192666" y="283229"/>
                  <a:pt x="203403" y="279655"/>
                  <a:pt x="214517" y="279373"/>
                </a:cubicBezTo>
                <a:lnTo>
                  <a:pt x="214517" y="279279"/>
                </a:lnTo>
                <a:cubicBezTo>
                  <a:pt x="214140" y="273447"/>
                  <a:pt x="211880" y="260654"/>
                  <a:pt x="229022" y="249648"/>
                </a:cubicBezTo>
                <a:cubicBezTo>
                  <a:pt x="233731" y="246638"/>
                  <a:pt x="247765" y="237326"/>
                  <a:pt x="247765" y="237326"/>
                </a:cubicBezTo>
                <a:cubicBezTo>
                  <a:pt x="251061" y="235162"/>
                  <a:pt x="254923" y="234033"/>
                  <a:pt x="258879" y="234033"/>
                </a:cubicBezTo>
                <a:cubicBezTo>
                  <a:pt x="261328" y="234033"/>
                  <a:pt x="263494" y="234786"/>
                  <a:pt x="265754" y="235538"/>
                </a:cubicBezTo>
                <a:cubicBezTo>
                  <a:pt x="266790" y="236009"/>
                  <a:pt x="267826" y="236385"/>
                  <a:pt x="268768" y="236855"/>
                </a:cubicBezTo>
                <a:lnTo>
                  <a:pt x="269239" y="234598"/>
                </a:lnTo>
                <a:cubicBezTo>
                  <a:pt x="264436" y="231211"/>
                  <a:pt x="259726" y="227261"/>
                  <a:pt x="255205" y="222934"/>
                </a:cubicBezTo>
                <a:cubicBezTo>
                  <a:pt x="254923" y="222651"/>
                  <a:pt x="254735" y="222463"/>
                  <a:pt x="254546" y="222275"/>
                </a:cubicBezTo>
                <a:cubicBezTo>
                  <a:pt x="250025" y="217948"/>
                  <a:pt x="245693" y="213057"/>
                  <a:pt x="241548" y="207789"/>
                </a:cubicBezTo>
                <a:cubicBezTo>
                  <a:pt x="241454" y="207601"/>
                  <a:pt x="241266" y="207413"/>
                  <a:pt x="241077" y="207225"/>
                </a:cubicBezTo>
                <a:cubicBezTo>
                  <a:pt x="236933" y="201769"/>
                  <a:pt x="233072" y="196031"/>
                  <a:pt x="229681" y="189823"/>
                </a:cubicBezTo>
                <a:cubicBezTo>
                  <a:pt x="229587" y="189729"/>
                  <a:pt x="229587" y="189635"/>
                  <a:pt x="229493" y="189635"/>
                </a:cubicBezTo>
                <a:cubicBezTo>
                  <a:pt x="226008" y="183332"/>
                  <a:pt x="222899" y="176654"/>
                  <a:pt x="220356" y="169787"/>
                </a:cubicBezTo>
                <a:cubicBezTo>
                  <a:pt x="214140" y="168658"/>
                  <a:pt x="208301" y="165084"/>
                  <a:pt x="203497" y="159910"/>
                </a:cubicBezTo>
                <a:cubicBezTo>
                  <a:pt x="203309" y="159722"/>
                  <a:pt x="203214" y="159628"/>
                  <a:pt x="203120" y="159534"/>
                </a:cubicBezTo>
                <a:cubicBezTo>
                  <a:pt x="200860" y="157088"/>
                  <a:pt x="198976" y="154172"/>
                  <a:pt x="197281" y="151068"/>
                </a:cubicBezTo>
                <a:cubicBezTo>
                  <a:pt x="196998" y="150504"/>
                  <a:pt x="196716" y="149939"/>
                  <a:pt x="196433" y="149281"/>
                </a:cubicBezTo>
                <a:cubicBezTo>
                  <a:pt x="194832" y="146083"/>
                  <a:pt x="193513" y="142602"/>
                  <a:pt x="192666" y="138840"/>
                </a:cubicBezTo>
                <a:cubicBezTo>
                  <a:pt x="188145" y="118428"/>
                  <a:pt x="197092" y="99050"/>
                  <a:pt x="212727" y="95476"/>
                </a:cubicBezTo>
                <a:lnTo>
                  <a:pt x="212727" y="85787"/>
                </a:lnTo>
                <a:cubicBezTo>
                  <a:pt x="212727" y="38378"/>
                  <a:pt x="251155" y="0"/>
                  <a:pt x="298626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" name="Oval 48">
            <a:extLst>
              <a:ext uri="{FF2B5EF4-FFF2-40B4-BE49-F238E27FC236}">
                <a16:creationId xmlns="" xmlns:a16="http://schemas.microsoft.com/office/drawing/2014/main" id="{237AFA0F-8A02-B14E-9EEF-ACC3BDBB38B6}"/>
              </a:ext>
            </a:extLst>
          </p:cNvPr>
          <p:cNvSpPr/>
          <p:nvPr/>
        </p:nvSpPr>
        <p:spPr>
          <a:xfrm>
            <a:off x="9712886" y="2186889"/>
            <a:ext cx="830762" cy="753811"/>
          </a:xfrm>
          <a:custGeom>
            <a:avLst/>
            <a:gdLst>
              <a:gd name="connsiteX0" fmla="*/ 116112 w 607919"/>
              <a:gd name="connsiteY0" fmla="*/ 473652 h 551610"/>
              <a:gd name="connsiteX1" fmla="*/ 118901 w 607919"/>
              <a:gd name="connsiteY1" fmla="*/ 480423 h 551610"/>
              <a:gd name="connsiteX2" fmla="*/ 118901 w 607919"/>
              <a:gd name="connsiteY2" fmla="*/ 551610 h 551610"/>
              <a:gd name="connsiteX3" fmla="*/ 55604 w 607919"/>
              <a:gd name="connsiteY3" fmla="*/ 551610 h 551610"/>
              <a:gd name="connsiteX4" fmla="*/ 55604 w 607919"/>
              <a:gd name="connsiteY4" fmla="*/ 540851 h 551610"/>
              <a:gd name="connsiteX5" fmla="*/ 65255 w 607919"/>
              <a:gd name="connsiteY5" fmla="*/ 520583 h 551610"/>
              <a:gd name="connsiteX6" fmla="*/ 83555 w 607919"/>
              <a:gd name="connsiteY6" fmla="*/ 502317 h 551610"/>
              <a:gd name="connsiteX7" fmla="*/ 109375 w 607919"/>
              <a:gd name="connsiteY7" fmla="*/ 476545 h 551610"/>
              <a:gd name="connsiteX8" fmla="*/ 116112 w 607919"/>
              <a:gd name="connsiteY8" fmla="*/ 473652 h 551610"/>
              <a:gd name="connsiteX9" fmla="*/ 199155 w 607919"/>
              <a:gd name="connsiteY9" fmla="*/ 390799 h 551610"/>
              <a:gd name="connsiteX10" fmla="*/ 201956 w 607919"/>
              <a:gd name="connsiteY10" fmla="*/ 397632 h 551610"/>
              <a:gd name="connsiteX11" fmla="*/ 201956 w 607919"/>
              <a:gd name="connsiteY11" fmla="*/ 551610 h 551610"/>
              <a:gd name="connsiteX12" fmla="*/ 145363 w 607919"/>
              <a:gd name="connsiteY12" fmla="*/ 551610 h 551610"/>
              <a:gd name="connsiteX13" fmla="*/ 145363 w 607919"/>
              <a:gd name="connsiteY13" fmla="*/ 454170 h 551610"/>
              <a:gd name="connsiteX14" fmla="*/ 154879 w 607919"/>
              <a:gd name="connsiteY14" fmla="*/ 431030 h 551610"/>
              <a:gd name="connsiteX15" fmla="*/ 192315 w 607919"/>
              <a:gd name="connsiteY15" fmla="*/ 393630 h 551610"/>
              <a:gd name="connsiteX16" fmla="*/ 199155 w 607919"/>
              <a:gd name="connsiteY16" fmla="*/ 390799 h 551610"/>
              <a:gd name="connsiteX17" fmla="*/ 231082 w 607919"/>
              <a:gd name="connsiteY17" fmla="*/ 388245 h 551610"/>
              <a:gd name="connsiteX18" fmla="*/ 237930 w 607919"/>
              <a:gd name="connsiteY18" fmla="*/ 391091 h 551610"/>
              <a:gd name="connsiteX19" fmla="*/ 266763 w 607919"/>
              <a:gd name="connsiteY19" fmla="*/ 419867 h 551610"/>
              <a:gd name="connsiteX20" fmla="*/ 275915 w 607919"/>
              <a:gd name="connsiteY20" fmla="*/ 428875 h 551610"/>
              <a:gd name="connsiteX21" fmla="*/ 284941 w 607919"/>
              <a:gd name="connsiteY21" fmla="*/ 451520 h 551610"/>
              <a:gd name="connsiteX22" fmla="*/ 284941 w 607919"/>
              <a:gd name="connsiteY22" fmla="*/ 551610 h 551610"/>
              <a:gd name="connsiteX23" fmla="*/ 228277 w 607919"/>
              <a:gd name="connsiteY23" fmla="*/ 551610 h 551610"/>
              <a:gd name="connsiteX24" fmla="*/ 228277 w 607919"/>
              <a:gd name="connsiteY24" fmla="*/ 394969 h 551610"/>
              <a:gd name="connsiteX25" fmla="*/ 231082 w 607919"/>
              <a:gd name="connsiteY25" fmla="*/ 388245 h 551610"/>
              <a:gd name="connsiteX26" fmla="*/ 365148 w 607919"/>
              <a:gd name="connsiteY26" fmla="*/ 381336 h 551610"/>
              <a:gd name="connsiteX27" fmla="*/ 367997 w 607919"/>
              <a:gd name="connsiteY27" fmla="*/ 388122 h 551610"/>
              <a:gd name="connsiteX28" fmla="*/ 367997 w 607919"/>
              <a:gd name="connsiteY28" fmla="*/ 551610 h 551610"/>
              <a:gd name="connsiteX29" fmla="*/ 311262 w 607919"/>
              <a:gd name="connsiteY29" fmla="*/ 551610 h 551610"/>
              <a:gd name="connsiteX30" fmla="*/ 311262 w 607919"/>
              <a:gd name="connsiteY30" fmla="*/ 444661 h 551610"/>
              <a:gd name="connsiteX31" fmla="*/ 316898 w 607919"/>
              <a:gd name="connsiteY31" fmla="*/ 425523 h 551610"/>
              <a:gd name="connsiteX32" fmla="*/ 322534 w 607919"/>
              <a:gd name="connsiteY32" fmla="*/ 419894 h 551610"/>
              <a:gd name="connsiteX33" fmla="*/ 358353 w 607919"/>
              <a:gd name="connsiteY33" fmla="*/ 384120 h 551610"/>
              <a:gd name="connsiteX34" fmla="*/ 365148 w 607919"/>
              <a:gd name="connsiteY34" fmla="*/ 381336 h 551610"/>
              <a:gd name="connsiteX35" fmla="*/ 448177 w 607919"/>
              <a:gd name="connsiteY35" fmla="*/ 298352 h 551610"/>
              <a:gd name="connsiteX36" fmla="*/ 450982 w 607919"/>
              <a:gd name="connsiteY36" fmla="*/ 305139 h 551610"/>
              <a:gd name="connsiteX37" fmla="*/ 450982 w 607919"/>
              <a:gd name="connsiteY37" fmla="*/ 551610 h 551610"/>
              <a:gd name="connsiteX38" fmla="*/ 394318 w 607919"/>
              <a:gd name="connsiteY38" fmla="*/ 551610 h 551610"/>
              <a:gd name="connsiteX39" fmla="*/ 394318 w 607919"/>
              <a:gd name="connsiteY39" fmla="*/ 361815 h 551610"/>
              <a:gd name="connsiteX40" fmla="*/ 403846 w 607919"/>
              <a:gd name="connsiteY40" fmla="*/ 338669 h 551610"/>
              <a:gd name="connsiteX41" fmla="*/ 441329 w 607919"/>
              <a:gd name="connsiteY41" fmla="*/ 301136 h 551610"/>
              <a:gd name="connsiteX42" fmla="*/ 448177 w 607919"/>
              <a:gd name="connsiteY42" fmla="*/ 298352 h 551610"/>
              <a:gd name="connsiteX43" fmla="*/ 527085 w 607919"/>
              <a:gd name="connsiteY43" fmla="*/ 219452 h 551610"/>
              <a:gd name="connsiteX44" fmla="*/ 529874 w 607919"/>
              <a:gd name="connsiteY44" fmla="*/ 226177 h 551610"/>
              <a:gd name="connsiteX45" fmla="*/ 529874 w 607919"/>
              <a:gd name="connsiteY45" fmla="*/ 551610 h 551610"/>
              <a:gd name="connsiteX46" fmla="*/ 477232 w 607919"/>
              <a:gd name="connsiteY46" fmla="*/ 551610 h 551610"/>
              <a:gd name="connsiteX47" fmla="*/ 477232 w 607919"/>
              <a:gd name="connsiteY47" fmla="*/ 278727 h 551610"/>
              <a:gd name="connsiteX48" fmla="*/ 486883 w 607919"/>
              <a:gd name="connsiteY48" fmla="*/ 255580 h 551610"/>
              <a:gd name="connsiteX49" fmla="*/ 520348 w 607919"/>
              <a:gd name="connsiteY49" fmla="*/ 222298 h 551610"/>
              <a:gd name="connsiteX50" fmla="*/ 527085 w 607919"/>
              <a:gd name="connsiteY50" fmla="*/ 219452 h 551610"/>
              <a:gd name="connsiteX51" fmla="*/ 387769 w 607919"/>
              <a:gd name="connsiteY51" fmla="*/ 0 h 551610"/>
              <a:gd name="connsiteX52" fmla="*/ 580729 w 607919"/>
              <a:gd name="connsiteY52" fmla="*/ 0 h 551610"/>
              <a:gd name="connsiteX53" fmla="*/ 607919 w 607919"/>
              <a:gd name="connsiteY53" fmla="*/ 26022 h 551610"/>
              <a:gd name="connsiteX54" fmla="*/ 607919 w 607919"/>
              <a:gd name="connsiteY54" fmla="*/ 219812 h 551610"/>
              <a:gd name="connsiteX55" fmla="*/ 598271 w 607919"/>
              <a:gd name="connsiteY55" fmla="*/ 223815 h 551610"/>
              <a:gd name="connsiteX56" fmla="*/ 530610 w 607919"/>
              <a:gd name="connsiteY56" fmla="*/ 156258 h 551610"/>
              <a:gd name="connsiteX57" fmla="*/ 304320 w 607919"/>
              <a:gd name="connsiteY57" fmla="*/ 382325 h 551610"/>
              <a:gd name="connsiteX58" fmla="*/ 285024 w 607919"/>
              <a:gd name="connsiteY58" fmla="*/ 382325 h 551610"/>
              <a:gd name="connsiteX59" fmla="*/ 216360 w 607919"/>
              <a:gd name="connsiteY59" fmla="*/ 313767 h 551610"/>
              <a:gd name="connsiteX60" fmla="*/ 94068 w 607919"/>
              <a:gd name="connsiteY60" fmla="*/ 435996 h 551610"/>
              <a:gd name="connsiteX61" fmla="*/ 17260 w 607919"/>
              <a:gd name="connsiteY61" fmla="*/ 435996 h 551610"/>
              <a:gd name="connsiteX62" fmla="*/ 15882 w 607919"/>
              <a:gd name="connsiteY62" fmla="*/ 434745 h 551610"/>
              <a:gd name="connsiteX63" fmla="*/ 15882 w 607919"/>
              <a:gd name="connsiteY63" fmla="*/ 358055 h 551610"/>
              <a:gd name="connsiteX64" fmla="*/ 206837 w 607919"/>
              <a:gd name="connsiteY64" fmla="*/ 167267 h 551610"/>
              <a:gd name="connsiteX65" fmla="*/ 226008 w 607919"/>
              <a:gd name="connsiteY65" fmla="*/ 167267 h 551610"/>
              <a:gd name="connsiteX66" fmla="*/ 294672 w 607919"/>
              <a:gd name="connsiteY66" fmla="*/ 235701 h 551610"/>
              <a:gd name="connsiteX67" fmla="*/ 424481 w 607919"/>
              <a:gd name="connsiteY67" fmla="*/ 105965 h 551610"/>
              <a:gd name="connsiteX68" fmla="*/ 452423 w 607919"/>
              <a:gd name="connsiteY68" fmla="*/ 78192 h 551610"/>
              <a:gd name="connsiteX69" fmla="*/ 383885 w 607919"/>
              <a:gd name="connsiteY69" fmla="*/ 9633 h 551610"/>
              <a:gd name="connsiteX70" fmla="*/ 387769 w 607919"/>
              <a:gd name="connsiteY70" fmla="*/ 0 h 551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607919" h="551610">
                <a:moveTo>
                  <a:pt x="116112" y="473652"/>
                </a:moveTo>
                <a:cubicBezTo>
                  <a:pt x="117836" y="474356"/>
                  <a:pt x="118901" y="476670"/>
                  <a:pt x="118901" y="480423"/>
                </a:cubicBezTo>
                <a:lnTo>
                  <a:pt x="118901" y="551610"/>
                </a:lnTo>
                <a:lnTo>
                  <a:pt x="55604" y="551610"/>
                </a:lnTo>
                <a:lnTo>
                  <a:pt x="55604" y="540851"/>
                </a:lnTo>
                <a:cubicBezTo>
                  <a:pt x="55604" y="534971"/>
                  <a:pt x="59991" y="525838"/>
                  <a:pt x="65255" y="520583"/>
                </a:cubicBezTo>
                <a:lnTo>
                  <a:pt x="83555" y="502317"/>
                </a:lnTo>
                <a:lnTo>
                  <a:pt x="109375" y="476545"/>
                </a:lnTo>
                <a:cubicBezTo>
                  <a:pt x="112007" y="473855"/>
                  <a:pt x="114389" y="472948"/>
                  <a:pt x="116112" y="473652"/>
                </a:cubicBezTo>
                <a:close/>
                <a:moveTo>
                  <a:pt x="199155" y="390799"/>
                </a:moveTo>
                <a:cubicBezTo>
                  <a:pt x="200892" y="391534"/>
                  <a:pt x="201956" y="393880"/>
                  <a:pt x="201956" y="397632"/>
                </a:cubicBezTo>
                <a:lnTo>
                  <a:pt x="201956" y="551610"/>
                </a:lnTo>
                <a:lnTo>
                  <a:pt x="145363" y="551610"/>
                </a:lnTo>
                <a:lnTo>
                  <a:pt x="145363" y="454170"/>
                </a:lnTo>
                <a:cubicBezTo>
                  <a:pt x="145363" y="446665"/>
                  <a:pt x="149620" y="436283"/>
                  <a:pt x="154879" y="431030"/>
                </a:cubicBezTo>
                <a:lnTo>
                  <a:pt x="192315" y="393630"/>
                </a:lnTo>
                <a:cubicBezTo>
                  <a:pt x="195007" y="390941"/>
                  <a:pt x="197417" y="390065"/>
                  <a:pt x="199155" y="390799"/>
                </a:cubicBezTo>
                <a:close/>
                <a:moveTo>
                  <a:pt x="231082" y="388245"/>
                </a:moveTo>
                <a:cubicBezTo>
                  <a:pt x="232822" y="387525"/>
                  <a:pt x="235235" y="388401"/>
                  <a:pt x="237930" y="391091"/>
                </a:cubicBezTo>
                <a:lnTo>
                  <a:pt x="266763" y="419867"/>
                </a:lnTo>
                <a:lnTo>
                  <a:pt x="275915" y="428875"/>
                </a:lnTo>
                <a:cubicBezTo>
                  <a:pt x="280929" y="433879"/>
                  <a:pt x="284941" y="444013"/>
                  <a:pt x="284941" y="451520"/>
                </a:cubicBezTo>
                <a:lnTo>
                  <a:pt x="284941" y="551610"/>
                </a:lnTo>
                <a:lnTo>
                  <a:pt x="228277" y="551610"/>
                </a:lnTo>
                <a:lnTo>
                  <a:pt x="228277" y="394969"/>
                </a:lnTo>
                <a:cubicBezTo>
                  <a:pt x="228277" y="391278"/>
                  <a:pt x="229343" y="388964"/>
                  <a:pt x="231082" y="388245"/>
                </a:cubicBezTo>
                <a:close/>
                <a:moveTo>
                  <a:pt x="365148" y="381336"/>
                </a:moveTo>
                <a:cubicBezTo>
                  <a:pt x="366901" y="382055"/>
                  <a:pt x="367997" y="384370"/>
                  <a:pt x="367997" y="388122"/>
                </a:cubicBezTo>
                <a:lnTo>
                  <a:pt x="367997" y="551610"/>
                </a:lnTo>
                <a:lnTo>
                  <a:pt x="311262" y="551610"/>
                </a:lnTo>
                <a:lnTo>
                  <a:pt x="311262" y="444661"/>
                </a:lnTo>
                <a:cubicBezTo>
                  <a:pt x="311262" y="437156"/>
                  <a:pt x="313767" y="428650"/>
                  <a:pt x="316898" y="425523"/>
                </a:cubicBezTo>
                <a:cubicBezTo>
                  <a:pt x="320029" y="422396"/>
                  <a:pt x="322534" y="419894"/>
                  <a:pt x="322534" y="419894"/>
                </a:cubicBezTo>
                <a:lnTo>
                  <a:pt x="358353" y="384120"/>
                </a:lnTo>
                <a:cubicBezTo>
                  <a:pt x="360983" y="381493"/>
                  <a:pt x="363394" y="380617"/>
                  <a:pt x="365148" y="381336"/>
                </a:cubicBezTo>
                <a:close/>
                <a:moveTo>
                  <a:pt x="448177" y="298352"/>
                </a:moveTo>
                <a:cubicBezTo>
                  <a:pt x="449916" y="299071"/>
                  <a:pt x="450982" y="301386"/>
                  <a:pt x="450982" y="305139"/>
                </a:cubicBezTo>
                <a:lnTo>
                  <a:pt x="450982" y="551610"/>
                </a:lnTo>
                <a:lnTo>
                  <a:pt x="394318" y="551610"/>
                </a:lnTo>
                <a:lnTo>
                  <a:pt x="394318" y="361815"/>
                </a:lnTo>
                <a:cubicBezTo>
                  <a:pt x="394318" y="354308"/>
                  <a:pt x="398580" y="343924"/>
                  <a:pt x="403846" y="338669"/>
                </a:cubicBezTo>
                <a:lnTo>
                  <a:pt x="441329" y="301136"/>
                </a:lnTo>
                <a:cubicBezTo>
                  <a:pt x="444024" y="298508"/>
                  <a:pt x="446438" y="297633"/>
                  <a:pt x="448177" y="298352"/>
                </a:cubicBezTo>
                <a:close/>
                <a:moveTo>
                  <a:pt x="527085" y="219452"/>
                </a:moveTo>
                <a:cubicBezTo>
                  <a:pt x="528809" y="220171"/>
                  <a:pt x="529874" y="222486"/>
                  <a:pt x="529874" y="226177"/>
                </a:cubicBezTo>
                <a:lnTo>
                  <a:pt x="529874" y="551610"/>
                </a:lnTo>
                <a:lnTo>
                  <a:pt x="477232" y="551610"/>
                </a:lnTo>
                <a:lnTo>
                  <a:pt x="477232" y="278727"/>
                </a:lnTo>
                <a:cubicBezTo>
                  <a:pt x="477232" y="271345"/>
                  <a:pt x="481494" y="260960"/>
                  <a:pt x="486883" y="255580"/>
                </a:cubicBezTo>
                <a:lnTo>
                  <a:pt x="520348" y="222298"/>
                </a:lnTo>
                <a:cubicBezTo>
                  <a:pt x="522980" y="219608"/>
                  <a:pt x="525362" y="218732"/>
                  <a:pt x="527085" y="219452"/>
                </a:cubicBezTo>
                <a:close/>
                <a:moveTo>
                  <a:pt x="387769" y="0"/>
                </a:moveTo>
                <a:lnTo>
                  <a:pt x="580729" y="0"/>
                </a:lnTo>
                <a:cubicBezTo>
                  <a:pt x="594512" y="0"/>
                  <a:pt x="607919" y="12135"/>
                  <a:pt x="607919" y="26022"/>
                </a:cubicBezTo>
                <a:lnTo>
                  <a:pt x="607919" y="219812"/>
                </a:lnTo>
                <a:cubicBezTo>
                  <a:pt x="607919" y="227318"/>
                  <a:pt x="603534" y="229070"/>
                  <a:pt x="598271" y="223815"/>
                </a:cubicBezTo>
                <a:lnTo>
                  <a:pt x="530610" y="156258"/>
                </a:lnTo>
                <a:lnTo>
                  <a:pt x="304320" y="382325"/>
                </a:lnTo>
                <a:cubicBezTo>
                  <a:pt x="298932" y="387580"/>
                  <a:pt x="290412" y="387580"/>
                  <a:pt x="285024" y="382325"/>
                </a:cubicBezTo>
                <a:lnTo>
                  <a:pt x="216360" y="313767"/>
                </a:lnTo>
                <a:lnTo>
                  <a:pt x="94068" y="435996"/>
                </a:lnTo>
                <a:cubicBezTo>
                  <a:pt x="72767" y="457264"/>
                  <a:pt x="38435" y="457264"/>
                  <a:pt x="17260" y="435996"/>
                </a:cubicBezTo>
                <a:lnTo>
                  <a:pt x="15882" y="434745"/>
                </a:lnTo>
                <a:cubicBezTo>
                  <a:pt x="-5294" y="413477"/>
                  <a:pt x="-5294" y="379198"/>
                  <a:pt x="15882" y="358055"/>
                </a:cubicBezTo>
                <a:lnTo>
                  <a:pt x="206837" y="167267"/>
                </a:lnTo>
                <a:cubicBezTo>
                  <a:pt x="212100" y="161888"/>
                  <a:pt x="220745" y="161888"/>
                  <a:pt x="226008" y="167267"/>
                </a:cubicBezTo>
                <a:lnTo>
                  <a:pt x="294672" y="235701"/>
                </a:lnTo>
                <a:lnTo>
                  <a:pt x="424481" y="105965"/>
                </a:lnTo>
                <a:lnTo>
                  <a:pt x="452423" y="78192"/>
                </a:lnTo>
                <a:lnTo>
                  <a:pt x="383885" y="9633"/>
                </a:lnTo>
                <a:cubicBezTo>
                  <a:pt x="378497" y="4379"/>
                  <a:pt x="380376" y="0"/>
                  <a:pt x="387769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9" name="文本框 13">
            <a:extLst>
              <a:ext uri="{FF2B5EF4-FFF2-40B4-BE49-F238E27FC236}">
                <a16:creationId xmlns="" xmlns:a16="http://schemas.microsoft.com/office/drawing/2014/main" id="{D805B909-375E-524F-96DE-DB149C1C4B9E}"/>
              </a:ext>
            </a:extLst>
          </p:cNvPr>
          <p:cNvSpPr txBox="1"/>
          <p:nvPr/>
        </p:nvSpPr>
        <p:spPr>
          <a:xfrm>
            <a:off x="1083915" y="4126224"/>
            <a:ext cx="1865963" cy="1124595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微软雅黑" pitchFamily="34" charset="-122"/>
              </a:rPr>
              <a:t>请输入文字内容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" panose="020B0500000000000000" pitchFamily="34" charset="-128"/>
              <a:ea typeface="Source Han Sans CN" panose="020B0500000000000000" pitchFamily="34" charset="-128"/>
              <a:sym typeface="微软雅黑" pitchFamily="34" charset="-122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微软雅黑" pitchFamily="34" charset="-122"/>
              </a:rPr>
              <a:t>在此录入图表的描述说明，在此录入上述图表的描述说明。</a:t>
            </a:r>
          </a:p>
        </p:txBody>
      </p:sp>
      <p:sp>
        <p:nvSpPr>
          <p:cNvPr id="20" name="文本框 13">
            <a:extLst>
              <a:ext uri="{FF2B5EF4-FFF2-40B4-BE49-F238E27FC236}">
                <a16:creationId xmlns="" xmlns:a16="http://schemas.microsoft.com/office/drawing/2014/main" id="{6360C431-B7F2-2644-A260-5DE988225C17}"/>
              </a:ext>
            </a:extLst>
          </p:cNvPr>
          <p:cNvSpPr txBox="1"/>
          <p:nvPr/>
        </p:nvSpPr>
        <p:spPr>
          <a:xfrm>
            <a:off x="3861791" y="4126223"/>
            <a:ext cx="1865963" cy="1124595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微软雅黑" pitchFamily="34" charset="-122"/>
              </a:rPr>
              <a:t>请输入文字内容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" panose="020B0500000000000000" pitchFamily="34" charset="-128"/>
              <a:ea typeface="Source Han Sans CN" panose="020B0500000000000000" pitchFamily="34" charset="-128"/>
              <a:sym typeface="微软雅黑" pitchFamily="34" charset="-122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微软雅黑" pitchFamily="34" charset="-122"/>
              </a:rPr>
              <a:t>在此录入图表的描述说明，在此录入上述图表的描述说明。</a:t>
            </a:r>
          </a:p>
        </p:txBody>
      </p:sp>
      <p:sp>
        <p:nvSpPr>
          <p:cNvPr id="21" name="文本框 13">
            <a:extLst>
              <a:ext uri="{FF2B5EF4-FFF2-40B4-BE49-F238E27FC236}">
                <a16:creationId xmlns="" xmlns:a16="http://schemas.microsoft.com/office/drawing/2014/main" id="{35F29665-B8A7-AF40-BC30-8897CA45F1AD}"/>
              </a:ext>
            </a:extLst>
          </p:cNvPr>
          <p:cNvSpPr txBox="1"/>
          <p:nvPr/>
        </p:nvSpPr>
        <p:spPr>
          <a:xfrm>
            <a:off x="6511381" y="4126223"/>
            <a:ext cx="1865963" cy="1124595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微软雅黑" pitchFamily="34" charset="-122"/>
              </a:rPr>
              <a:t>请输入文字内容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" panose="020B0500000000000000" pitchFamily="34" charset="-128"/>
              <a:ea typeface="Source Han Sans CN" panose="020B0500000000000000" pitchFamily="34" charset="-128"/>
              <a:sym typeface="微软雅黑" pitchFamily="34" charset="-122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微软雅黑" pitchFamily="34" charset="-122"/>
              </a:rPr>
              <a:t>在此录入图表的描述说明，在此录入上述图表的描述说明。</a:t>
            </a:r>
          </a:p>
        </p:txBody>
      </p:sp>
      <p:sp>
        <p:nvSpPr>
          <p:cNvPr id="22" name="文本框 13">
            <a:extLst>
              <a:ext uri="{FF2B5EF4-FFF2-40B4-BE49-F238E27FC236}">
                <a16:creationId xmlns="" xmlns:a16="http://schemas.microsoft.com/office/drawing/2014/main" id="{F2275652-9E02-8F46-AF32-32CA701D24A1}"/>
              </a:ext>
            </a:extLst>
          </p:cNvPr>
          <p:cNvSpPr txBox="1"/>
          <p:nvPr/>
        </p:nvSpPr>
        <p:spPr>
          <a:xfrm>
            <a:off x="9212177" y="4126223"/>
            <a:ext cx="1865963" cy="1124595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微软雅黑" pitchFamily="34" charset="-122"/>
              </a:rPr>
              <a:t>请输入文字内容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" panose="020B0500000000000000" pitchFamily="34" charset="-128"/>
              <a:ea typeface="Source Han Sans CN" panose="020B0500000000000000" pitchFamily="34" charset="-128"/>
              <a:sym typeface="微软雅黑" pitchFamily="34" charset="-122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微软雅黑" pitchFamily="34" charset="-122"/>
              </a:rPr>
              <a:t>在此录入图表的描述说明，在此录入上述图表的描述说明。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1124987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982E5423-BBAE-C346-8B7B-7580C48F5422}"/>
              </a:ext>
            </a:extLst>
          </p:cNvPr>
          <p:cNvSpPr/>
          <p:nvPr/>
        </p:nvSpPr>
        <p:spPr>
          <a:xfrm>
            <a:off x="232106" y="170934"/>
            <a:ext cx="33457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 algn="ctr">
              <a:buFont typeface="Wingdings" pitchFamily="2" charset="2"/>
              <a:buChar char="l"/>
            </a:pPr>
            <a:r>
              <a:rPr kumimoji="1"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上月工作情况总结</a:t>
            </a:r>
            <a:endParaRPr kumimoji="1" lang="en-US" altLang="zh-CN" sz="280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31F29F62-3A05-AD47-A30B-C25957D6D9D5}"/>
              </a:ext>
            </a:extLst>
          </p:cNvPr>
          <p:cNvSpPr/>
          <p:nvPr/>
        </p:nvSpPr>
        <p:spPr>
          <a:xfrm>
            <a:off x="1155700" y="1828800"/>
            <a:ext cx="3124200" cy="18161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3AC10EFD-9AFD-9045-9B10-210558570D7C}"/>
              </a:ext>
            </a:extLst>
          </p:cNvPr>
          <p:cNvSpPr/>
          <p:nvPr/>
        </p:nvSpPr>
        <p:spPr>
          <a:xfrm>
            <a:off x="4544879" y="1828800"/>
            <a:ext cx="3124200" cy="1816100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C9B43A72-8342-E240-A0AA-1F4F0D10F1E5}"/>
              </a:ext>
            </a:extLst>
          </p:cNvPr>
          <p:cNvSpPr/>
          <p:nvPr/>
        </p:nvSpPr>
        <p:spPr>
          <a:xfrm>
            <a:off x="7931149" y="1828800"/>
            <a:ext cx="3124200" cy="1816100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A293DD5B-0C8F-BD4D-ACA4-75C98D5F83BD}"/>
              </a:ext>
            </a:extLst>
          </p:cNvPr>
          <p:cNvSpPr/>
          <p:nvPr/>
        </p:nvSpPr>
        <p:spPr>
          <a:xfrm>
            <a:off x="1155700" y="3873500"/>
            <a:ext cx="3124200" cy="1816100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A172C5C2-3931-8D44-BA6D-244C70329EDB}"/>
              </a:ext>
            </a:extLst>
          </p:cNvPr>
          <p:cNvSpPr/>
          <p:nvPr/>
        </p:nvSpPr>
        <p:spPr>
          <a:xfrm>
            <a:off x="4544879" y="3873500"/>
            <a:ext cx="3124200" cy="1816100"/>
          </a:xfrm>
          <a:prstGeom prst="rect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1DB9A4E2-FD90-D341-9916-DEA408B493C5}"/>
              </a:ext>
            </a:extLst>
          </p:cNvPr>
          <p:cNvSpPr/>
          <p:nvPr/>
        </p:nvSpPr>
        <p:spPr>
          <a:xfrm>
            <a:off x="7931149" y="3873500"/>
            <a:ext cx="3124200" cy="1816100"/>
          </a:xfrm>
          <a:prstGeom prst="rect">
            <a:avLst/>
          </a:pr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Oval 14">
            <a:extLst>
              <a:ext uri="{FF2B5EF4-FFF2-40B4-BE49-F238E27FC236}">
                <a16:creationId xmlns="" xmlns:a16="http://schemas.microsoft.com/office/drawing/2014/main" id="{9794BB07-2A63-0645-9D8D-EF7B430375C4}"/>
              </a:ext>
            </a:extLst>
          </p:cNvPr>
          <p:cNvSpPr/>
          <p:nvPr/>
        </p:nvSpPr>
        <p:spPr>
          <a:xfrm>
            <a:off x="3609975" y="2108379"/>
            <a:ext cx="388166" cy="385749"/>
          </a:xfrm>
          <a:custGeom>
            <a:avLst/>
            <a:gdLst>
              <a:gd name="connsiteX0" fmla="*/ 486711 w 593106"/>
              <a:gd name="connsiteY0" fmla="*/ 490288 h 589414"/>
              <a:gd name="connsiteX1" fmla="*/ 489292 w 593106"/>
              <a:gd name="connsiteY1" fmla="*/ 522070 h 589414"/>
              <a:gd name="connsiteX2" fmla="*/ 472086 w 593106"/>
              <a:gd name="connsiteY2" fmla="*/ 534955 h 589414"/>
              <a:gd name="connsiteX3" fmla="*/ 451438 w 593106"/>
              <a:gd name="connsiteY3" fmla="*/ 520352 h 589414"/>
              <a:gd name="connsiteX4" fmla="*/ 451438 w 593106"/>
              <a:gd name="connsiteY4" fmla="*/ 517775 h 589414"/>
              <a:gd name="connsiteX5" fmla="*/ 486711 w 593106"/>
              <a:gd name="connsiteY5" fmla="*/ 490288 h 589414"/>
              <a:gd name="connsiteX6" fmla="*/ 96792 w 593106"/>
              <a:gd name="connsiteY6" fmla="*/ 487634 h 589414"/>
              <a:gd name="connsiteX7" fmla="*/ 123450 w 593106"/>
              <a:gd name="connsiteY7" fmla="*/ 511688 h 589414"/>
              <a:gd name="connsiteX8" fmla="*/ 102811 w 593106"/>
              <a:gd name="connsiteY8" fmla="*/ 520279 h 589414"/>
              <a:gd name="connsiteX9" fmla="*/ 100231 w 593106"/>
              <a:gd name="connsiteY9" fmla="*/ 517702 h 589414"/>
              <a:gd name="connsiteX10" fmla="*/ 96792 w 593106"/>
              <a:gd name="connsiteY10" fmla="*/ 487634 h 589414"/>
              <a:gd name="connsiteX11" fmla="*/ 334303 w 593106"/>
              <a:gd name="connsiteY11" fmla="*/ 470443 h 589414"/>
              <a:gd name="connsiteX12" fmla="*/ 390271 w 593106"/>
              <a:gd name="connsiteY12" fmla="*/ 474744 h 589414"/>
              <a:gd name="connsiteX13" fmla="*/ 417825 w 593106"/>
              <a:gd name="connsiteY13" fmla="*/ 512587 h 589414"/>
              <a:gd name="connsiteX14" fmla="*/ 410936 w 593106"/>
              <a:gd name="connsiteY14" fmla="*/ 539249 h 589414"/>
              <a:gd name="connsiteX15" fmla="*/ 368745 w 593106"/>
              <a:gd name="connsiteY15" fmla="*/ 582252 h 589414"/>
              <a:gd name="connsiteX16" fmla="*/ 334303 w 593106"/>
              <a:gd name="connsiteY16" fmla="*/ 589133 h 589414"/>
              <a:gd name="connsiteX17" fmla="*/ 299861 w 593106"/>
              <a:gd name="connsiteY17" fmla="*/ 556450 h 589414"/>
              <a:gd name="connsiteX18" fmla="*/ 299861 w 593106"/>
              <a:gd name="connsiteY18" fmla="*/ 503986 h 589414"/>
              <a:gd name="connsiteX19" fmla="*/ 334303 w 593106"/>
              <a:gd name="connsiteY19" fmla="*/ 470443 h 589414"/>
              <a:gd name="connsiteX20" fmla="*/ 231018 w 593106"/>
              <a:gd name="connsiteY20" fmla="*/ 470443 h 589414"/>
              <a:gd name="connsiteX21" fmla="*/ 265461 w 593106"/>
              <a:gd name="connsiteY21" fmla="*/ 503982 h 589414"/>
              <a:gd name="connsiteX22" fmla="*/ 265461 w 593106"/>
              <a:gd name="connsiteY22" fmla="*/ 555580 h 589414"/>
              <a:gd name="connsiteX23" fmla="*/ 231018 w 593106"/>
              <a:gd name="connsiteY23" fmla="*/ 583959 h 589414"/>
              <a:gd name="connsiteX24" fmla="*/ 204325 w 593106"/>
              <a:gd name="connsiteY24" fmla="*/ 577080 h 589414"/>
              <a:gd name="connsiteX25" fmla="*/ 162994 w 593106"/>
              <a:gd name="connsiteY25" fmla="*/ 531501 h 589414"/>
              <a:gd name="connsiteX26" fmla="*/ 158688 w 593106"/>
              <a:gd name="connsiteY26" fmla="*/ 510862 h 589414"/>
              <a:gd name="connsiteX27" fmla="*/ 185382 w 593106"/>
              <a:gd name="connsiteY27" fmla="*/ 473883 h 589414"/>
              <a:gd name="connsiteX28" fmla="*/ 231018 w 593106"/>
              <a:gd name="connsiteY28" fmla="*/ 470443 h 589414"/>
              <a:gd name="connsiteX29" fmla="*/ 503923 w 593106"/>
              <a:gd name="connsiteY29" fmla="*/ 304486 h 589414"/>
              <a:gd name="connsiteX30" fmla="*/ 561622 w 593106"/>
              <a:gd name="connsiteY30" fmla="*/ 304486 h 589414"/>
              <a:gd name="connsiteX31" fmla="*/ 592624 w 593106"/>
              <a:gd name="connsiteY31" fmla="*/ 338891 h 589414"/>
              <a:gd name="connsiteX32" fmla="*/ 556455 w 593106"/>
              <a:gd name="connsiteY32" fmla="*/ 441247 h 589414"/>
              <a:gd name="connsiteX33" fmla="*/ 504785 w 593106"/>
              <a:gd name="connsiteY33" fmla="*/ 459310 h 589414"/>
              <a:gd name="connsiteX34" fmla="*/ 497895 w 593106"/>
              <a:gd name="connsiteY34" fmla="*/ 457590 h 589414"/>
              <a:gd name="connsiteX35" fmla="*/ 468615 w 593106"/>
              <a:gd name="connsiteY35" fmla="*/ 416303 h 589414"/>
              <a:gd name="connsiteX36" fmla="*/ 471199 w 593106"/>
              <a:gd name="connsiteY36" fmla="*/ 338891 h 589414"/>
              <a:gd name="connsiteX37" fmla="*/ 503923 w 593106"/>
              <a:gd name="connsiteY37" fmla="*/ 304486 h 589414"/>
              <a:gd name="connsiteX38" fmla="*/ 334297 w 593106"/>
              <a:gd name="connsiteY38" fmla="*/ 304486 h 589414"/>
              <a:gd name="connsiteX39" fmla="*/ 400585 w 593106"/>
              <a:gd name="connsiteY39" fmla="*/ 304486 h 589414"/>
              <a:gd name="connsiteX40" fmla="*/ 436742 w 593106"/>
              <a:gd name="connsiteY40" fmla="*/ 338887 h 589414"/>
              <a:gd name="connsiteX41" fmla="*/ 434159 w 593106"/>
              <a:gd name="connsiteY41" fmla="*/ 410269 h 589414"/>
              <a:gd name="connsiteX42" fmla="*/ 396280 w 593106"/>
              <a:gd name="connsiteY42" fmla="*/ 440370 h 589414"/>
              <a:gd name="connsiteX43" fmla="*/ 334297 w 593106"/>
              <a:gd name="connsiteY43" fmla="*/ 436070 h 589414"/>
              <a:gd name="connsiteX44" fmla="*/ 299861 w 593106"/>
              <a:gd name="connsiteY44" fmla="*/ 400809 h 589414"/>
              <a:gd name="connsiteX45" fmla="*/ 299861 w 593106"/>
              <a:gd name="connsiteY45" fmla="*/ 338887 h 589414"/>
              <a:gd name="connsiteX46" fmla="*/ 334297 w 593106"/>
              <a:gd name="connsiteY46" fmla="*/ 304486 h 589414"/>
              <a:gd name="connsiteX47" fmla="*/ 175089 w 593106"/>
              <a:gd name="connsiteY47" fmla="*/ 304486 h 589414"/>
              <a:gd name="connsiteX48" fmla="*/ 231033 w 593106"/>
              <a:gd name="connsiteY48" fmla="*/ 304486 h 589414"/>
              <a:gd name="connsiteX49" fmla="*/ 265460 w 593106"/>
              <a:gd name="connsiteY49" fmla="*/ 338895 h 589414"/>
              <a:gd name="connsiteX50" fmla="*/ 265460 w 593106"/>
              <a:gd name="connsiteY50" fmla="*/ 400830 h 589414"/>
              <a:gd name="connsiteX51" fmla="*/ 231033 w 593106"/>
              <a:gd name="connsiteY51" fmla="*/ 436099 h 589414"/>
              <a:gd name="connsiteX52" fmla="*/ 179393 w 593106"/>
              <a:gd name="connsiteY52" fmla="*/ 439540 h 589414"/>
              <a:gd name="connsiteX53" fmla="*/ 141523 w 593106"/>
              <a:gd name="connsiteY53" fmla="*/ 409433 h 589414"/>
              <a:gd name="connsiteX54" fmla="*/ 138941 w 593106"/>
              <a:gd name="connsiteY54" fmla="*/ 338895 h 589414"/>
              <a:gd name="connsiteX55" fmla="*/ 175089 w 593106"/>
              <a:gd name="connsiteY55" fmla="*/ 304486 h 589414"/>
              <a:gd name="connsiteX56" fmla="*/ 31285 w 593106"/>
              <a:gd name="connsiteY56" fmla="*/ 304486 h 589414"/>
              <a:gd name="connsiteX57" fmla="*/ 72605 w 593106"/>
              <a:gd name="connsiteY57" fmla="*/ 304486 h 589414"/>
              <a:gd name="connsiteX58" fmla="*/ 105316 w 593106"/>
              <a:gd name="connsiteY58" fmla="*/ 338895 h 589414"/>
              <a:gd name="connsiteX59" fmla="*/ 107898 w 593106"/>
              <a:gd name="connsiteY59" fmla="*/ 414595 h 589414"/>
              <a:gd name="connsiteX60" fmla="*/ 82074 w 593106"/>
              <a:gd name="connsiteY60" fmla="*/ 455887 h 589414"/>
              <a:gd name="connsiteX61" fmla="*/ 33868 w 593106"/>
              <a:gd name="connsiteY61" fmla="*/ 436101 h 589414"/>
              <a:gd name="connsiteX62" fmla="*/ 296 w 593106"/>
              <a:gd name="connsiteY62" fmla="*/ 338895 h 589414"/>
              <a:gd name="connsiteX63" fmla="*/ 31285 w 593106"/>
              <a:gd name="connsiteY63" fmla="*/ 304486 h 589414"/>
              <a:gd name="connsiteX64" fmla="*/ 220702 w 593106"/>
              <a:gd name="connsiteY64" fmla="*/ 131682 h 589414"/>
              <a:gd name="connsiteX65" fmla="*/ 231031 w 593106"/>
              <a:gd name="connsiteY65" fmla="*/ 132542 h 589414"/>
              <a:gd name="connsiteX66" fmla="*/ 265461 w 593106"/>
              <a:gd name="connsiteY66" fmla="*/ 167787 h 589414"/>
              <a:gd name="connsiteX67" fmla="*/ 265461 w 593106"/>
              <a:gd name="connsiteY67" fmla="*/ 235699 h 589414"/>
              <a:gd name="connsiteX68" fmla="*/ 231031 w 593106"/>
              <a:gd name="connsiteY68" fmla="*/ 270085 h 589414"/>
              <a:gd name="connsiteX69" fmla="*/ 178525 w 593106"/>
              <a:gd name="connsiteY69" fmla="*/ 270085 h 589414"/>
              <a:gd name="connsiteX70" fmla="*/ 150121 w 593106"/>
              <a:gd name="connsiteY70" fmla="*/ 236559 h 589414"/>
              <a:gd name="connsiteX71" fmla="*/ 172500 w 593106"/>
              <a:gd name="connsiteY71" fmla="*/ 160910 h 589414"/>
              <a:gd name="connsiteX72" fmla="*/ 220702 w 593106"/>
              <a:gd name="connsiteY72" fmla="*/ 131682 h 589414"/>
              <a:gd name="connsiteX73" fmla="*/ 353254 w 593106"/>
              <a:gd name="connsiteY73" fmla="*/ 130853 h 589414"/>
              <a:gd name="connsiteX74" fmla="*/ 401479 w 593106"/>
              <a:gd name="connsiteY74" fmla="*/ 160075 h 589414"/>
              <a:gd name="connsiteX75" fmla="*/ 424731 w 593106"/>
              <a:gd name="connsiteY75" fmla="*/ 236566 h 589414"/>
              <a:gd name="connsiteX76" fmla="*/ 396312 w 593106"/>
              <a:gd name="connsiteY76" fmla="*/ 270085 h 589414"/>
              <a:gd name="connsiteX77" fmla="*/ 334308 w 593106"/>
              <a:gd name="connsiteY77" fmla="*/ 270085 h 589414"/>
              <a:gd name="connsiteX78" fmla="*/ 299861 w 593106"/>
              <a:gd name="connsiteY78" fmla="*/ 235707 h 589414"/>
              <a:gd name="connsiteX79" fmla="*/ 299861 w 593106"/>
              <a:gd name="connsiteY79" fmla="*/ 167810 h 589414"/>
              <a:gd name="connsiteX80" fmla="*/ 334308 w 593106"/>
              <a:gd name="connsiteY80" fmla="*/ 132572 h 589414"/>
              <a:gd name="connsiteX81" fmla="*/ 353254 w 593106"/>
              <a:gd name="connsiteY81" fmla="*/ 130853 h 589414"/>
              <a:gd name="connsiteX82" fmla="*/ 95050 w 593106"/>
              <a:gd name="connsiteY82" fmla="*/ 115364 h 589414"/>
              <a:gd name="connsiteX83" fmla="*/ 118283 w 593106"/>
              <a:gd name="connsiteY83" fmla="*/ 120521 h 589414"/>
              <a:gd name="connsiteX84" fmla="*/ 138933 w 593106"/>
              <a:gd name="connsiteY84" fmla="*/ 157482 h 589414"/>
              <a:gd name="connsiteX85" fmla="*/ 116562 w 593106"/>
              <a:gd name="connsiteY85" fmla="*/ 236561 h 589414"/>
              <a:gd name="connsiteX86" fmla="*/ 76121 w 593106"/>
              <a:gd name="connsiteY86" fmla="*/ 270084 h 589414"/>
              <a:gd name="connsiteX87" fmla="*/ 32238 w 593106"/>
              <a:gd name="connsiteY87" fmla="*/ 270084 h 589414"/>
              <a:gd name="connsiteX88" fmla="*/ 2122 w 593106"/>
              <a:gd name="connsiteY88" fmla="*/ 236561 h 589414"/>
              <a:gd name="connsiteX89" fmla="*/ 41703 w 593106"/>
              <a:gd name="connsiteY89" fmla="*/ 134274 h 589414"/>
              <a:gd name="connsiteX90" fmla="*/ 95050 w 593106"/>
              <a:gd name="connsiteY90" fmla="*/ 115364 h 589414"/>
              <a:gd name="connsiteX91" fmla="*/ 495327 w 593106"/>
              <a:gd name="connsiteY91" fmla="*/ 111081 h 589414"/>
              <a:gd name="connsiteX92" fmla="*/ 548729 w 593106"/>
              <a:gd name="connsiteY92" fmla="*/ 129130 h 589414"/>
              <a:gd name="connsiteX93" fmla="*/ 591795 w 593106"/>
              <a:gd name="connsiteY93" fmla="*/ 236565 h 589414"/>
              <a:gd name="connsiteX94" fmla="*/ 561649 w 593106"/>
              <a:gd name="connsiteY94" fmla="*/ 270085 h 589414"/>
              <a:gd name="connsiteX95" fmla="*/ 500495 w 593106"/>
              <a:gd name="connsiteY95" fmla="*/ 270085 h 589414"/>
              <a:gd name="connsiteX96" fmla="*/ 460013 w 593106"/>
              <a:gd name="connsiteY96" fmla="*/ 236565 h 589414"/>
              <a:gd name="connsiteX97" fmla="*/ 436758 w 593106"/>
              <a:gd name="connsiteY97" fmla="*/ 156634 h 589414"/>
              <a:gd name="connsiteX98" fmla="*/ 457429 w 593106"/>
              <a:gd name="connsiteY98" fmla="*/ 119676 h 589414"/>
              <a:gd name="connsiteX99" fmla="*/ 495327 w 593106"/>
              <a:gd name="connsiteY99" fmla="*/ 111081 h 589414"/>
              <a:gd name="connsiteX100" fmla="*/ 258364 w 593106"/>
              <a:gd name="connsiteY100" fmla="*/ 35758 h 589414"/>
              <a:gd name="connsiteX101" fmla="*/ 265460 w 593106"/>
              <a:gd name="connsiteY101" fmla="*/ 52636 h 589414"/>
              <a:gd name="connsiteX102" fmla="*/ 265460 w 593106"/>
              <a:gd name="connsiteY102" fmla="*/ 64677 h 589414"/>
              <a:gd name="connsiteX103" fmla="*/ 234495 w 593106"/>
              <a:gd name="connsiteY103" fmla="*/ 98218 h 589414"/>
              <a:gd name="connsiteX104" fmla="*/ 223314 w 593106"/>
              <a:gd name="connsiteY104" fmla="*/ 67257 h 589414"/>
              <a:gd name="connsiteX105" fmla="*/ 242237 w 593106"/>
              <a:gd name="connsiteY105" fmla="*/ 44036 h 589414"/>
              <a:gd name="connsiteX106" fmla="*/ 258364 w 593106"/>
              <a:gd name="connsiteY106" fmla="*/ 35758 h 589414"/>
              <a:gd name="connsiteX107" fmla="*/ 307077 w 593106"/>
              <a:gd name="connsiteY107" fmla="*/ 24998 h 589414"/>
              <a:gd name="connsiteX108" fmla="*/ 323985 w 593106"/>
              <a:gd name="connsiteY108" fmla="*/ 32847 h 589414"/>
              <a:gd name="connsiteX109" fmla="*/ 350693 w 593106"/>
              <a:gd name="connsiteY109" fmla="*/ 67253 h 589414"/>
              <a:gd name="connsiteX110" fmla="*/ 335185 w 593106"/>
              <a:gd name="connsiteY110" fmla="*/ 97358 h 589414"/>
              <a:gd name="connsiteX111" fmla="*/ 334323 w 593106"/>
              <a:gd name="connsiteY111" fmla="*/ 98218 h 589414"/>
              <a:gd name="connsiteX112" fmla="*/ 299861 w 593106"/>
              <a:gd name="connsiteY112" fmla="*/ 64672 h 589414"/>
              <a:gd name="connsiteX113" fmla="*/ 299861 w 593106"/>
              <a:gd name="connsiteY113" fmla="*/ 42309 h 589414"/>
              <a:gd name="connsiteX114" fmla="*/ 307077 w 593106"/>
              <a:gd name="connsiteY114" fmla="*/ 24998 h 589414"/>
              <a:gd name="connsiteX115" fmla="*/ 204359 w 593106"/>
              <a:gd name="connsiteY115" fmla="*/ 7108 h 589414"/>
              <a:gd name="connsiteX116" fmla="*/ 215552 w 593106"/>
              <a:gd name="connsiteY116" fmla="*/ 24292 h 589414"/>
              <a:gd name="connsiteX117" fmla="*/ 186279 w 593106"/>
              <a:gd name="connsiteY117" fmla="*/ 63815 h 589414"/>
              <a:gd name="connsiteX118" fmla="*/ 134621 w 593106"/>
              <a:gd name="connsiteY118" fmla="*/ 88732 h 589414"/>
              <a:gd name="connsiteX119" fmla="*/ 120846 w 593106"/>
              <a:gd name="connsiteY119" fmla="*/ 86155 h 589414"/>
              <a:gd name="connsiteX120" fmla="*/ 113097 w 593106"/>
              <a:gd name="connsiteY120" fmla="*/ 55223 h 589414"/>
              <a:gd name="connsiteX121" fmla="*/ 204359 w 593106"/>
              <a:gd name="connsiteY121" fmla="*/ 7108 h 589414"/>
              <a:gd name="connsiteX122" fmla="*/ 368806 w 593106"/>
              <a:gd name="connsiteY122" fmla="*/ 1108 h 589414"/>
              <a:gd name="connsiteX123" fmla="*/ 475572 w 593106"/>
              <a:gd name="connsiteY123" fmla="*/ 51810 h 589414"/>
              <a:gd name="connsiteX124" fmla="*/ 468684 w 593106"/>
              <a:gd name="connsiteY124" fmla="*/ 81887 h 589414"/>
              <a:gd name="connsiteX125" fmla="*/ 441131 w 593106"/>
              <a:gd name="connsiteY125" fmla="*/ 87043 h 589414"/>
              <a:gd name="connsiteX126" fmla="*/ 389471 w 593106"/>
              <a:gd name="connsiteY126" fmla="*/ 62981 h 589414"/>
              <a:gd name="connsiteX127" fmla="*/ 358474 w 593106"/>
              <a:gd name="connsiteY127" fmla="*/ 20013 h 589414"/>
              <a:gd name="connsiteX128" fmla="*/ 368806 w 593106"/>
              <a:gd name="connsiteY128" fmla="*/ 1108 h 589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</a:cxnLst>
            <a:rect l="l" t="t" r="r" b="b"/>
            <a:pathLst>
              <a:path w="593106" h="589414">
                <a:moveTo>
                  <a:pt x="486711" y="490288"/>
                </a:moveTo>
                <a:cubicBezTo>
                  <a:pt x="502197" y="494583"/>
                  <a:pt x="503918" y="509185"/>
                  <a:pt x="489292" y="522070"/>
                </a:cubicBezTo>
                <a:cubicBezTo>
                  <a:pt x="483270" y="526365"/>
                  <a:pt x="477248" y="530660"/>
                  <a:pt x="472086" y="534955"/>
                </a:cubicBezTo>
                <a:cubicBezTo>
                  <a:pt x="456600" y="546121"/>
                  <a:pt x="447136" y="538391"/>
                  <a:pt x="451438" y="520352"/>
                </a:cubicBezTo>
                <a:cubicBezTo>
                  <a:pt x="451438" y="519493"/>
                  <a:pt x="451438" y="518634"/>
                  <a:pt x="451438" y="517775"/>
                </a:cubicBezTo>
                <a:cubicBezTo>
                  <a:pt x="455739" y="499737"/>
                  <a:pt x="471225" y="486852"/>
                  <a:pt x="486711" y="490288"/>
                </a:cubicBezTo>
                <a:close/>
                <a:moveTo>
                  <a:pt x="96792" y="487634"/>
                </a:moveTo>
                <a:cubicBezTo>
                  <a:pt x="107971" y="485056"/>
                  <a:pt x="120010" y="496224"/>
                  <a:pt x="123450" y="511688"/>
                </a:cubicBezTo>
                <a:cubicBezTo>
                  <a:pt x="126890" y="528011"/>
                  <a:pt x="117431" y="532306"/>
                  <a:pt x="102811" y="520279"/>
                </a:cubicBezTo>
                <a:cubicBezTo>
                  <a:pt x="101951" y="519420"/>
                  <a:pt x="101091" y="518561"/>
                  <a:pt x="100231" y="517702"/>
                </a:cubicBezTo>
                <a:cubicBezTo>
                  <a:pt x="85612" y="505674"/>
                  <a:pt x="84752" y="491070"/>
                  <a:pt x="96792" y="487634"/>
                </a:cubicBezTo>
                <a:close/>
                <a:moveTo>
                  <a:pt x="334303" y="470443"/>
                </a:moveTo>
                <a:cubicBezTo>
                  <a:pt x="354107" y="471303"/>
                  <a:pt x="373050" y="473024"/>
                  <a:pt x="390271" y="474744"/>
                </a:cubicBezTo>
                <a:cubicBezTo>
                  <a:pt x="409214" y="476464"/>
                  <a:pt x="422130" y="493665"/>
                  <a:pt x="417825" y="512587"/>
                </a:cubicBezTo>
                <a:cubicBezTo>
                  <a:pt x="415242" y="521187"/>
                  <a:pt x="413520" y="530648"/>
                  <a:pt x="410936" y="539249"/>
                </a:cubicBezTo>
                <a:cubicBezTo>
                  <a:pt x="405770" y="558170"/>
                  <a:pt x="386827" y="577952"/>
                  <a:pt x="368745" y="582252"/>
                </a:cubicBezTo>
                <a:cubicBezTo>
                  <a:pt x="357551" y="585693"/>
                  <a:pt x="345497" y="587413"/>
                  <a:pt x="334303" y="589133"/>
                </a:cubicBezTo>
                <a:cubicBezTo>
                  <a:pt x="315360" y="591713"/>
                  <a:pt x="299861" y="576232"/>
                  <a:pt x="299861" y="556450"/>
                </a:cubicBezTo>
                <a:lnTo>
                  <a:pt x="299861" y="503986"/>
                </a:lnTo>
                <a:cubicBezTo>
                  <a:pt x="299861" y="485065"/>
                  <a:pt x="315360" y="469583"/>
                  <a:pt x="334303" y="470443"/>
                </a:cubicBezTo>
                <a:close/>
                <a:moveTo>
                  <a:pt x="231018" y="470443"/>
                </a:moveTo>
                <a:cubicBezTo>
                  <a:pt x="249962" y="469583"/>
                  <a:pt x="265461" y="485063"/>
                  <a:pt x="265461" y="503982"/>
                </a:cubicBezTo>
                <a:lnTo>
                  <a:pt x="265461" y="555580"/>
                </a:lnTo>
                <a:cubicBezTo>
                  <a:pt x="265461" y="574500"/>
                  <a:pt x="249962" y="588259"/>
                  <a:pt x="231018" y="583959"/>
                </a:cubicBezTo>
                <a:cubicBezTo>
                  <a:pt x="222408" y="582239"/>
                  <a:pt x="212936" y="579660"/>
                  <a:pt x="204325" y="577080"/>
                </a:cubicBezTo>
                <a:cubicBezTo>
                  <a:pt x="186243" y="571060"/>
                  <a:pt x="168160" y="549561"/>
                  <a:pt x="162994" y="531501"/>
                </a:cubicBezTo>
                <a:cubicBezTo>
                  <a:pt x="161272" y="524621"/>
                  <a:pt x="159550" y="517742"/>
                  <a:pt x="158688" y="510862"/>
                </a:cubicBezTo>
                <a:cubicBezTo>
                  <a:pt x="154383" y="492802"/>
                  <a:pt x="166438" y="475603"/>
                  <a:pt x="185382" y="473883"/>
                </a:cubicBezTo>
                <a:cubicBezTo>
                  <a:pt x="199159" y="472163"/>
                  <a:pt x="214658" y="471303"/>
                  <a:pt x="231018" y="470443"/>
                </a:cubicBezTo>
                <a:close/>
                <a:moveTo>
                  <a:pt x="503923" y="304486"/>
                </a:moveTo>
                <a:lnTo>
                  <a:pt x="561622" y="304486"/>
                </a:lnTo>
                <a:cubicBezTo>
                  <a:pt x="580568" y="304486"/>
                  <a:pt x="596069" y="319968"/>
                  <a:pt x="592624" y="338891"/>
                </a:cubicBezTo>
                <a:cubicBezTo>
                  <a:pt x="587457" y="375877"/>
                  <a:pt x="574540" y="410282"/>
                  <a:pt x="556455" y="441247"/>
                </a:cubicBezTo>
                <a:cubicBezTo>
                  <a:pt x="546982" y="457590"/>
                  <a:pt x="523730" y="464471"/>
                  <a:pt x="504785" y="459310"/>
                </a:cubicBezTo>
                <a:cubicBezTo>
                  <a:pt x="503062" y="459310"/>
                  <a:pt x="500479" y="458450"/>
                  <a:pt x="497895" y="457590"/>
                </a:cubicBezTo>
                <a:cubicBezTo>
                  <a:pt x="479811" y="453289"/>
                  <a:pt x="466893" y="435226"/>
                  <a:pt x="468615" y="416303"/>
                </a:cubicBezTo>
                <a:cubicBezTo>
                  <a:pt x="471199" y="388779"/>
                  <a:pt x="472060" y="363835"/>
                  <a:pt x="471199" y="338891"/>
                </a:cubicBezTo>
                <a:cubicBezTo>
                  <a:pt x="471199" y="319968"/>
                  <a:pt x="484978" y="304486"/>
                  <a:pt x="503923" y="304486"/>
                </a:cubicBezTo>
                <a:close/>
                <a:moveTo>
                  <a:pt x="334297" y="304486"/>
                </a:moveTo>
                <a:lnTo>
                  <a:pt x="400585" y="304486"/>
                </a:lnTo>
                <a:cubicBezTo>
                  <a:pt x="419524" y="304486"/>
                  <a:pt x="436742" y="319966"/>
                  <a:pt x="436742" y="338887"/>
                </a:cubicBezTo>
                <a:cubicBezTo>
                  <a:pt x="437603" y="362107"/>
                  <a:pt x="436742" y="385328"/>
                  <a:pt x="434159" y="410269"/>
                </a:cubicBezTo>
                <a:cubicBezTo>
                  <a:pt x="432438" y="429189"/>
                  <a:pt x="415220" y="442090"/>
                  <a:pt x="396280" y="440370"/>
                </a:cubicBezTo>
                <a:cubicBezTo>
                  <a:pt x="377341" y="438650"/>
                  <a:pt x="356680" y="436930"/>
                  <a:pt x="334297" y="436070"/>
                </a:cubicBezTo>
                <a:cubicBezTo>
                  <a:pt x="315357" y="435210"/>
                  <a:pt x="299861" y="419729"/>
                  <a:pt x="299861" y="400809"/>
                </a:cubicBezTo>
                <a:lnTo>
                  <a:pt x="299861" y="338887"/>
                </a:lnTo>
                <a:cubicBezTo>
                  <a:pt x="299861" y="319966"/>
                  <a:pt x="315357" y="304486"/>
                  <a:pt x="334297" y="304486"/>
                </a:cubicBezTo>
                <a:close/>
                <a:moveTo>
                  <a:pt x="175089" y="304486"/>
                </a:moveTo>
                <a:lnTo>
                  <a:pt x="231033" y="304486"/>
                </a:lnTo>
                <a:cubicBezTo>
                  <a:pt x="249968" y="304486"/>
                  <a:pt x="265460" y="319970"/>
                  <a:pt x="265460" y="338895"/>
                </a:cubicBezTo>
                <a:lnTo>
                  <a:pt x="265460" y="400830"/>
                </a:lnTo>
                <a:cubicBezTo>
                  <a:pt x="265460" y="419755"/>
                  <a:pt x="249968" y="435239"/>
                  <a:pt x="231033" y="436099"/>
                </a:cubicBezTo>
                <a:cubicBezTo>
                  <a:pt x="212098" y="436960"/>
                  <a:pt x="195745" y="437820"/>
                  <a:pt x="179393" y="439540"/>
                </a:cubicBezTo>
                <a:cubicBezTo>
                  <a:pt x="160458" y="441261"/>
                  <a:pt x="143244" y="428357"/>
                  <a:pt x="141523" y="409433"/>
                </a:cubicBezTo>
                <a:cubicBezTo>
                  <a:pt x="138941" y="384486"/>
                  <a:pt x="138080" y="361260"/>
                  <a:pt x="138941" y="338895"/>
                </a:cubicBezTo>
                <a:cubicBezTo>
                  <a:pt x="138941" y="319970"/>
                  <a:pt x="156154" y="304486"/>
                  <a:pt x="175089" y="304486"/>
                </a:cubicBezTo>
                <a:close/>
                <a:moveTo>
                  <a:pt x="31285" y="304486"/>
                </a:moveTo>
                <a:lnTo>
                  <a:pt x="72605" y="304486"/>
                </a:lnTo>
                <a:cubicBezTo>
                  <a:pt x="91543" y="304486"/>
                  <a:pt x="105316" y="319970"/>
                  <a:pt x="105316" y="338895"/>
                </a:cubicBezTo>
                <a:cubicBezTo>
                  <a:pt x="104455" y="362982"/>
                  <a:pt x="105316" y="388788"/>
                  <a:pt x="107898" y="414595"/>
                </a:cubicBezTo>
                <a:cubicBezTo>
                  <a:pt x="109620" y="433521"/>
                  <a:pt x="98429" y="451585"/>
                  <a:pt x="82074" y="455887"/>
                </a:cubicBezTo>
                <a:cubicBezTo>
                  <a:pt x="65718" y="460188"/>
                  <a:pt x="43337" y="453306"/>
                  <a:pt x="33868" y="436101"/>
                </a:cubicBezTo>
                <a:cubicBezTo>
                  <a:pt x="17512" y="406853"/>
                  <a:pt x="6321" y="374165"/>
                  <a:pt x="296" y="338895"/>
                </a:cubicBezTo>
                <a:cubicBezTo>
                  <a:pt x="-2287" y="319970"/>
                  <a:pt x="12347" y="304486"/>
                  <a:pt x="31285" y="304486"/>
                </a:cubicBezTo>
                <a:close/>
                <a:moveTo>
                  <a:pt x="220702" y="131682"/>
                </a:moveTo>
                <a:cubicBezTo>
                  <a:pt x="224145" y="131682"/>
                  <a:pt x="227588" y="131682"/>
                  <a:pt x="231031" y="132542"/>
                </a:cubicBezTo>
                <a:cubicBezTo>
                  <a:pt x="249968" y="132542"/>
                  <a:pt x="265461" y="148016"/>
                  <a:pt x="265461" y="167787"/>
                </a:cubicBezTo>
                <a:lnTo>
                  <a:pt x="265461" y="235699"/>
                </a:lnTo>
                <a:cubicBezTo>
                  <a:pt x="265461" y="255471"/>
                  <a:pt x="249968" y="270085"/>
                  <a:pt x="231031" y="270085"/>
                </a:cubicBezTo>
                <a:lnTo>
                  <a:pt x="178525" y="270085"/>
                </a:lnTo>
                <a:cubicBezTo>
                  <a:pt x="159589" y="270085"/>
                  <a:pt x="145817" y="255471"/>
                  <a:pt x="150121" y="236559"/>
                </a:cubicBezTo>
                <a:cubicBezTo>
                  <a:pt x="156146" y="209050"/>
                  <a:pt x="163893" y="183261"/>
                  <a:pt x="172500" y="160910"/>
                </a:cubicBezTo>
                <a:cubicBezTo>
                  <a:pt x="179386" y="142858"/>
                  <a:pt x="201766" y="130823"/>
                  <a:pt x="220702" y="131682"/>
                </a:cubicBezTo>
                <a:close/>
                <a:moveTo>
                  <a:pt x="353254" y="130853"/>
                </a:moveTo>
                <a:cubicBezTo>
                  <a:pt x="372200" y="129994"/>
                  <a:pt x="394590" y="142886"/>
                  <a:pt x="401479" y="160075"/>
                </a:cubicBezTo>
                <a:cubicBezTo>
                  <a:pt x="410952" y="183280"/>
                  <a:pt x="418703" y="208204"/>
                  <a:pt x="424731" y="236566"/>
                </a:cubicBezTo>
                <a:cubicBezTo>
                  <a:pt x="429037" y="255474"/>
                  <a:pt x="416119" y="270085"/>
                  <a:pt x="396312" y="270085"/>
                </a:cubicBezTo>
                <a:lnTo>
                  <a:pt x="334308" y="270085"/>
                </a:lnTo>
                <a:cubicBezTo>
                  <a:pt x="315362" y="270085"/>
                  <a:pt x="299861" y="255474"/>
                  <a:pt x="299861" y="235707"/>
                </a:cubicBezTo>
                <a:lnTo>
                  <a:pt x="299861" y="167810"/>
                </a:lnTo>
                <a:cubicBezTo>
                  <a:pt x="299861" y="148902"/>
                  <a:pt x="315362" y="132572"/>
                  <a:pt x="334308" y="132572"/>
                </a:cubicBezTo>
                <a:cubicBezTo>
                  <a:pt x="340336" y="131713"/>
                  <a:pt x="347226" y="131713"/>
                  <a:pt x="353254" y="130853"/>
                </a:cubicBezTo>
                <a:close/>
                <a:moveTo>
                  <a:pt x="95050" y="115364"/>
                </a:moveTo>
                <a:cubicBezTo>
                  <a:pt x="101934" y="117083"/>
                  <a:pt x="109678" y="118802"/>
                  <a:pt x="118283" y="120521"/>
                </a:cubicBezTo>
                <a:cubicBezTo>
                  <a:pt x="137213" y="123959"/>
                  <a:pt x="145817" y="139431"/>
                  <a:pt x="138933" y="157482"/>
                </a:cubicBezTo>
                <a:cubicBezTo>
                  <a:pt x="130329" y="181549"/>
                  <a:pt x="122585" y="208196"/>
                  <a:pt x="116562" y="236561"/>
                </a:cubicBezTo>
                <a:cubicBezTo>
                  <a:pt x="112260" y="255471"/>
                  <a:pt x="95050" y="270084"/>
                  <a:pt x="76121" y="270084"/>
                </a:cubicBezTo>
                <a:lnTo>
                  <a:pt x="32238" y="270084"/>
                </a:lnTo>
                <a:cubicBezTo>
                  <a:pt x="13308" y="270084"/>
                  <a:pt x="-1320" y="255471"/>
                  <a:pt x="2122" y="236561"/>
                </a:cubicBezTo>
                <a:cubicBezTo>
                  <a:pt x="9005" y="199600"/>
                  <a:pt x="22773" y="165218"/>
                  <a:pt x="41703" y="134274"/>
                </a:cubicBezTo>
                <a:cubicBezTo>
                  <a:pt x="52028" y="117942"/>
                  <a:pt x="76121" y="111066"/>
                  <a:pt x="95050" y="115364"/>
                </a:cubicBezTo>
                <a:close/>
                <a:moveTo>
                  <a:pt x="495327" y="111081"/>
                </a:moveTo>
                <a:cubicBezTo>
                  <a:pt x="514276" y="106784"/>
                  <a:pt x="538393" y="113660"/>
                  <a:pt x="548729" y="129130"/>
                </a:cubicBezTo>
                <a:cubicBezTo>
                  <a:pt x="569401" y="161790"/>
                  <a:pt x="584043" y="197889"/>
                  <a:pt x="591795" y="236565"/>
                </a:cubicBezTo>
                <a:cubicBezTo>
                  <a:pt x="595240" y="255474"/>
                  <a:pt x="580598" y="270085"/>
                  <a:pt x="561649" y="270085"/>
                </a:cubicBezTo>
                <a:lnTo>
                  <a:pt x="500495" y="270085"/>
                </a:lnTo>
                <a:cubicBezTo>
                  <a:pt x="481546" y="270085"/>
                  <a:pt x="463458" y="255474"/>
                  <a:pt x="460013" y="236565"/>
                </a:cubicBezTo>
                <a:cubicBezTo>
                  <a:pt x="453984" y="207343"/>
                  <a:pt x="446232" y="180699"/>
                  <a:pt x="436758" y="156634"/>
                </a:cubicBezTo>
                <a:cubicBezTo>
                  <a:pt x="429867" y="138584"/>
                  <a:pt x="438480" y="123114"/>
                  <a:pt x="457429" y="119676"/>
                </a:cubicBezTo>
                <a:cubicBezTo>
                  <a:pt x="471210" y="117097"/>
                  <a:pt x="484130" y="114519"/>
                  <a:pt x="495327" y="111081"/>
                </a:cubicBezTo>
                <a:close/>
                <a:moveTo>
                  <a:pt x="258364" y="35758"/>
                </a:moveTo>
                <a:cubicBezTo>
                  <a:pt x="262665" y="37371"/>
                  <a:pt x="265460" y="43176"/>
                  <a:pt x="265460" y="52636"/>
                </a:cubicBezTo>
                <a:lnTo>
                  <a:pt x="265460" y="64677"/>
                </a:lnTo>
                <a:cubicBezTo>
                  <a:pt x="265460" y="83597"/>
                  <a:pt x="251698" y="98218"/>
                  <a:pt x="234495" y="98218"/>
                </a:cubicBezTo>
                <a:cubicBezTo>
                  <a:pt x="218153" y="97358"/>
                  <a:pt x="212132" y="82737"/>
                  <a:pt x="223314" y="67257"/>
                </a:cubicBezTo>
                <a:cubicBezTo>
                  <a:pt x="230195" y="58657"/>
                  <a:pt x="236216" y="50916"/>
                  <a:pt x="242237" y="44036"/>
                </a:cubicBezTo>
                <a:cubicBezTo>
                  <a:pt x="248258" y="36726"/>
                  <a:pt x="254063" y="34146"/>
                  <a:pt x="258364" y="35758"/>
                </a:cubicBezTo>
                <a:close/>
                <a:moveTo>
                  <a:pt x="307077" y="24998"/>
                </a:moveTo>
                <a:cubicBezTo>
                  <a:pt x="311492" y="23171"/>
                  <a:pt x="317523" y="25536"/>
                  <a:pt x="323985" y="32847"/>
                </a:cubicBezTo>
                <a:cubicBezTo>
                  <a:pt x="332600" y="42309"/>
                  <a:pt x="341216" y="53490"/>
                  <a:pt x="350693" y="67253"/>
                </a:cubicBezTo>
                <a:cubicBezTo>
                  <a:pt x="361893" y="82735"/>
                  <a:pt x="354139" y="97358"/>
                  <a:pt x="335185" y="97358"/>
                </a:cubicBezTo>
                <a:cubicBezTo>
                  <a:pt x="335185" y="97358"/>
                  <a:pt x="334323" y="97358"/>
                  <a:pt x="334323" y="98218"/>
                </a:cubicBezTo>
                <a:cubicBezTo>
                  <a:pt x="315369" y="98218"/>
                  <a:pt x="299861" y="83595"/>
                  <a:pt x="299861" y="64672"/>
                </a:cubicBezTo>
                <a:lnTo>
                  <a:pt x="299861" y="42309"/>
                </a:lnTo>
                <a:cubicBezTo>
                  <a:pt x="299861" y="32847"/>
                  <a:pt x="302661" y="26826"/>
                  <a:pt x="307077" y="24998"/>
                </a:cubicBezTo>
                <a:close/>
                <a:moveTo>
                  <a:pt x="204359" y="7108"/>
                </a:moveTo>
                <a:cubicBezTo>
                  <a:pt x="222439" y="1094"/>
                  <a:pt x="227605" y="8827"/>
                  <a:pt x="215552" y="24292"/>
                </a:cubicBezTo>
                <a:cubicBezTo>
                  <a:pt x="206081" y="35462"/>
                  <a:pt x="195750" y="48350"/>
                  <a:pt x="186279" y="63815"/>
                </a:cubicBezTo>
                <a:cubicBezTo>
                  <a:pt x="175947" y="79281"/>
                  <a:pt x="153563" y="91310"/>
                  <a:pt x="134621" y="88732"/>
                </a:cubicBezTo>
                <a:cubicBezTo>
                  <a:pt x="129456" y="87873"/>
                  <a:pt x="125151" y="87014"/>
                  <a:pt x="120846" y="86155"/>
                </a:cubicBezTo>
                <a:cubicBezTo>
                  <a:pt x="101905" y="81859"/>
                  <a:pt x="97600" y="67252"/>
                  <a:pt x="113097" y="55223"/>
                </a:cubicBezTo>
                <a:cubicBezTo>
                  <a:pt x="139787" y="33743"/>
                  <a:pt x="170782" y="17419"/>
                  <a:pt x="204359" y="7108"/>
                </a:cubicBezTo>
                <a:close/>
                <a:moveTo>
                  <a:pt x="368806" y="1108"/>
                </a:moveTo>
                <a:cubicBezTo>
                  <a:pt x="408413" y="10560"/>
                  <a:pt x="444575" y="28607"/>
                  <a:pt x="475572" y="51810"/>
                </a:cubicBezTo>
                <a:cubicBezTo>
                  <a:pt x="491070" y="62981"/>
                  <a:pt x="487626" y="78450"/>
                  <a:pt x="468684" y="81887"/>
                </a:cubicBezTo>
                <a:cubicBezTo>
                  <a:pt x="460074" y="83606"/>
                  <a:pt x="451463" y="85325"/>
                  <a:pt x="441131" y="87043"/>
                </a:cubicBezTo>
                <a:cubicBezTo>
                  <a:pt x="422189" y="90481"/>
                  <a:pt x="399803" y="78450"/>
                  <a:pt x="389471" y="62981"/>
                </a:cubicBezTo>
                <a:cubicBezTo>
                  <a:pt x="379138" y="46654"/>
                  <a:pt x="367945" y="32044"/>
                  <a:pt x="358474" y="20013"/>
                </a:cubicBezTo>
                <a:cubicBezTo>
                  <a:pt x="346420" y="5404"/>
                  <a:pt x="350725" y="-3189"/>
                  <a:pt x="368806" y="110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F32401B4-575B-2945-9289-6D2172A81AF6}"/>
              </a:ext>
            </a:extLst>
          </p:cNvPr>
          <p:cNvSpPr/>
          <p:nvPr/>
        </p:nvSpPr>
        <p:spPr>
          <a:xfrm>
            <a:off x="1321663" y="2192951"/>
            <a:ext cx="198001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</a:rPr>
              <a:t>请在此输入标题</a:t>
            </a:r>
            <a:endParaRPr lang="en-US" altLang="zh-CN" sz="2000" b="1" dirty="0">
              <a:solidFill>
                <a:schemeClr val="bg1"/>
              </a:solidFill>
              <a:latin typeface="Source Han Sans CN" panose="020B0500000000000000" pitchFamily="34" charset="-128"/>
              <a:ea typeface="Source Han Sans CN" panose="020B0500000000000000" pitchFamily="34" charset="-128"/>
            </a:endParaRPr>
          </a:p>
        </p:txBody>
      </p:sp>
      <p:sp>
        <p:nvSpPr>
          <p:cNvPr id="11" name="矩形 47">
            <a:extLst>
              <a:ext uri="{FF2B5EF4-FFF2-40B4-BE49-F238E27FC236}">
                <a16:creationId xmlns="" xmlns:a16="http://schemas.microsoft.com/office/drawing/2014/main" id="{8911B86F-C3BE-3C48-AFF2-31FE8D92B0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3598" y="2560388"/>
            <a:ext cx="3043118" cy="845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微软雅黑" pitchFamily="34" charset="-122"/>
              </a:rPr>
              <a:t>请在此输入您需要的文字内容</a:t>
            </a:r>
            <a:endParaRPr lang="en-US" altLang="zh-CN" sz="1400" dirty="0">
              <a:solidFill>
                <a:schemeClr val="bg1"/>
              </a:solidFill>
              <a:latin typeface="Source Han Sans CN" panose="020B0500000000000000" pitchFamily="34" charset="-128"/>
              <a:ea typeface="Source Han Sans CN" panose="020B0500000000000000" pitchFamily="34" charset="-128"/>
              <a:sym typeface="微软雅黑" pitchFamily="34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微软雅黑" pitchFamily="34" charset="-122"/>
              </a:rPr>
              <a:t>感谢您使用我们的</a:t>
            </a:r>
            <a:r>
              <a:rPr lang="en" altLang="zh-CN" sz="1400" dirty="0">
                <a:solidFill>
                  <a:schemeClr val="bg1"/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微软雅黑" pitchFamily="34" charset="-122"/>
              </a:rPr>
              <a:t>模板</a:t>
            </a: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微软雅黑" pitchFamily="34" charset="-122"/>
              </a:rPr>
              <a:t>请在此输入您需要的文字内容</a:t>
            </a:r>
          </a:p>
        </p:txBody>
      </p:sp>
    </p:spTree>
    <p:extLst>
      <p:ext uri="{BB962C8B-B14F-4D97-AF65-F5344CB8AC3E}">
        <p14:creationId xmlns:p14="http://schemas.microsoft.com/office/powerpoint/2010/main" val="1427165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D43055D-9CBF-1942-8653-70530C732413}"/>
              </a:ext>
            </a:extLst>
          </p:cNvPr>
          <p:cNvSpPr txBox="1"/>
          <p:nvPr/>
        </p:nvSpPr>
        <p:spPr>
          <a:xfrm>
            <a:off x="3557661" y="2252869"/>
            <a:ext cx="5570756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40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</a:t>
            </a:r>
            <a:r>
              <a:rPr kumimoji="1" lang="zh-CN" altLang="en-US" sz="40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en-US" altLang="zh-CN" sz="40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kumimoji="1" lang="zh-CN" altLang="en-US" sz="40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1" lang="en-US" altLang="zh-CN" sz="40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  <a:p>
            <a:pPr algn="ctr"/>
            <a:r>
              <a:rPr kumimoji="1" lang="zh-CN" altLang="en-US" sz="60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取得进展和经验</a:t>
            </a:r>
          </a:p>
        </p:txBody>
      </p:sp>
    </p:spTree>
    <p:extLst>
      <p:ext uri="{BB962C8B-B14F-4D97-AF65-F5344CB8AC3E}">
        <p14:creationId xmlns:p14="http://schemas.microsoft.com/office/powerpoint/2010/main" val="857779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982E5423-BBAE-C346-8B7B-7580C48F5422}"/>
              </a:ext>
            </a:extLst>
          </p:cNvPr>
          <p:cNvSpPr/>
          <p:nvPr/>
        </p:nvSpPr>
        <p:spPr>
          <a:xfrm>
            <a:off x="411643" y="170934"/>
            <a:ext cx="29867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 algn="ctr">
              <a:buFont typeface="Wingdings" pitchFamily="2" charset="2"/>
              <a:buChar char="l"/>
            </a:pPr>
            <a:r>
              <a:rPr kumimoji="1"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取得进展和经验</a:t>
            </a:r>
          </a:p>
        </p:txBody>
      </p:sp>
      <p:grpSp>
        <p:nvGrpSpPr>
          <p:cNvPr id="3" name="ïŝḷiḑe">
            <a:extLst>
              <a:ext uri="{FF2B5EF4-FFF2-40B4-BE49-F238E27FC236}">
                <a16:creationId xmlns="" xmlns:a16="http://schemas.microsoft.com/office/drawing/2014/main" id="{756272AF-2F23-B24E-8D58-EC2F31FA972C}"/>
              </a:ext>
            </a:extLst>
          </p:cNvPr>
          <p:cNvGrpSpPr/>
          <p:nvPr/>
        </p:nvGrpSpPr>
        <p:grpSpPr>
          <a:xfrm>
            <a:off x="4508983" y="2104547"/>
            <a:ext cx="3177299" cy="3284890"/>
            <a:chOff x="4275780" y="2439141"/>
            <a:chExt cx="3583150" cy="3704483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4" name="iṥ1ïḋe">
              <a:extLst>
                <a:ext uri="{FF2B5EF4-FFF2-40B4-BE49-F238E27FC236}">
                  <a16:creationId xmlns="" xmlns:a16="http://schemas.microsoft.com/office/drawing/2014/main" id="{EC640C27-D8D4-B14E-ADCA-32AB8509EC5E}"/>
                </a:ext>
              </a:extLst>
            </p:cNvPr>
            <p:cNvSpPr/>
            <p:nvPr/>
          </p:nvSpPr>
          <p:spPr bwMode="auto">
            <a:xfrm>
              <a:off x="5291700" y="2439141"/>
              <a:ext cx="1332428" cy="3704483"/>
            </a:xfrm>
            <a:custGeom>
              <a:avLst/>
              <a:gdLst>
                <a:gd name="T0" fmla="*/ 186 w 260"/>
                <a:gd name="T1" fmla="*/ 348 h 723"/>
                <a:gd name="T2" fmla="*/ 200 w 260"/>
                <a:gd name="T3" fmla="*/ 270 h 723"/>
                <a:gd name="T4" fmla="*/ 212 w 260"/>
                <a:gd name="T5" fmla="*/ 206 h 723"/>
                <a:gd name="T6" fmla="*/ 255 w 260"/>
                <a:gd name="T7" fmla="*/ 185 h 723"/>
                <a:gd name="T8" fmla="*/ 198 w 260"/>
                <a:gd name="T9" fmla="*/ 117 h 723"/>
                <a:gd name="T10" fmla="*/ 191 w 260"/>
                <a:gd name="T11" fmla="*/ 111 h 723"/>
                <a:gd name="T12" fmla="*/ 185 w 260"/>
                <a:gd name="T13" fmla="*/ 79 h 723"/>
                <a:gd name="T14" fmla="*/ 173 w 260"/>
                <a:gd name="T15" fmla="*/ 63 h 723"/>
                <a:gd name="T16" fmla="*/ 160 w 260"/>
                <a:gd name="T17" fmla="*/ 60 h 723"/>
                <a:gd name="T18" fmla="*/ 158 w 260"/>
                <a:gd name="T19" fmla="*/ 60 h 723"/>
                <a:gd name="T20" fmla="*/ 161 w 260"/>
                <a:gd name="T21" fmla="*/ 35 h 723"/>
                <a:gd name="T22" fmla="*/ 151 w 260"/>
                <a:gd name="T23" fmla="*/ 5 h 723"/>
                <a:gd name="T24" fmla="*/ 101 w 260"/>
                <a:gd name="T25" fmla="*/ 8 h 723"/>
                <a:gd name="T26" fmla="*/ 90 w 260"/>
                <a:gd name="T27" fmla="*/ 37 h 723"/>
                <a:gd name="T28" fmla="*/ 97 w 260"/>
                <a:gd name="T29" fmla="*/ 64 h 723"/>
                <a:gd name="T30" fmla="*/ 95 w 260"/>
                <a:gd name="T31" fmla="*/ 91 h 723"/>
                <a:gd name="T32" fmla="*/ 87 w 260"/>
                <a:gd name="T33" fmla="*/ 99 h 723"/>
                <a:gd name="T34" fmla="*/ 27 w 260"/>
                <a:gd name="T35" fmla="*/ 135 h 723"/>
                <a:gd name="T36" fmla="*/ 5 w 260"/>
                <a:gd name="T37" fmla="*/ 282 h 723"/>
                <a:gd name="T38" fmla="*/ 8 w 260"/>
                <a:gd name="T39" fmla="*/ 378 h 723"/>
                <a:gd name="T40" fmla="*/ 20 w 260"/>
                <a:gd name="T41" fmla="*/ 389 h 723"/>
                <a:gd name="T42" fmla="*/ 1 w 260"/>
                <a:gd name="T43" fmla="*/ 464 h 723"/>
                <a:gd name="T44" fmla="*/ 15 w 260"/>
                <a:gd name="T45" fmla="*/ 519 h 723"/>
                <a:gd name="T46" fmla="*/ 38 w 260"/>
                <a:gd name="T47" fmla="*/ 420 h 723"/>
                <a:gd name="T48" fmla="*/ 30 w 260"/>
                <a:gd name="T49" fmla="*/ 390 h 723"/>
                <a:gd name="T50" fmla="*/ 39 w 260"/>
                <a:gd name="T51" fmla="*/ 381 h 723"/>
                <a:gd name="T52" fmla="*/ 53 w 260"/>
                <a:gd name="T53" fmla="*/ 373 h 723"/>
                <a:gd name="T54" fmla="*/ 86 w 260"/>
                <a:gd name="T55" fmla="*/ 530 h 723"/>
                <a:gd name="T56" fmla="*/ 103 w 260"/>
                <a:gd name="T57" fmla="*/ 630 h 723"/>
                <a:gd name="T58" fmla="*/ 94 w 260"/>
                <a:gd name="T59" fmla="*/ 691 h 723"/>
                <a:gd name="T60" fmla="*/ 111 w 260"/>
                <a:gd name="T61" fmla="*/ 696 h 723"/>
                <a:gd name="T62" fmla="*/ 112 w 260"/>
                <a:gd name="T63" fmla="*/ 719 h 723"/>
                <a:gd name="T64" fmla="*/ 143 w 260"/>
                <a:gd name="T65" fmla="*/ 712 h 723"/>
                <a:gd name="T66" fmla="*/ 151 w 260"/>
                <a:gd name="T67" fmla="*/ 677 h 723"/>
                <a:gd name="T68" fmla="*/ 168 w 260"/>
                <a:gd name="T69" fmla="*/ 541 h 723"/>
                <a:gd name="T70" fmla="*/ 49 w 260"/>
                <a:gd name="T71" fmla="*/ 259 h 723"/>
                <a:gd name="T72" fmla="*/ 38 w 260"/>
                <a:gd name="T73" fmla="*/ 321 h 723"/>
                <a:gd name="T74" fmla="*/ 49 w 260"/>
                <a:gd name="T75" fmla="*/ 216 h 723"/>
                <a:gd name="T76" fmla="*/ 49 w 260"/>
                <a:gd name="T77" fmla="*/ 259 h 723"/>
                <a:gd name="T78" fmla="*/ 142 w 260"/>
                <a:gd name="T79" fmla="*/ 98 h 723"/>
                <a:gd name="T80" fmla="*/ 141 w 260"/>
                <a:gd name="T81" fmla="*/ 96 h 723"/>
                <a:gd name="T82" fmla="*/ 153 w 260"/>
                <a:gd name="T83" fmla="*/ 91 h 723"/>
                <a:gd name="T84" fmla="*/ 168 w 260"/>
                <a:gd name="T85" fmla="*/ 92 h 723"/>
                <a:gd name="T86" fmla="*/ 161 w 260"/>
                <a:gd name="T87" fmla="*/ 81 h 723"/>
                <a:gd name="T88" fmla="*/ 167 w 260"/>
                <a:gd name="T89" fmla="*/ 68 h 723"/>
                <a:gd name="T90" fmla="*/ 166 w 260"/>
                <a:gd name="T91" fmla="*/ 67 h 723"/>
                <a:gd name="T92" fmla="*/ 169 w 260"/>
                <a:gd name="T93" fmla="*/ 73 h 723"/>
                <a:gd name="T94" fmla="*/ 174 w 260"/>
                <a:gd name="T95" fmla="*/ 81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60" h="723">
                  <a:moveTo>
                    <a:pt x="172" y="457"/>
                  </a:moveTo>
                  <a:cubicBezTo>
                    <a:pt x="172" y="448"/>
                    <a:pt x="178" y="430"/>
                    <a:pt x="182" y="414"/>
                  </a:cubicBezTo>
                  <a:cubicBezTo>
                    <a:pt x="187" y="398"/>
                    <a:pt x="186" y="348"/>
                    <a:pt x="186" y="348"/>
                  </a:cubicBezTo>
                  <a:cubicBezTo>
                    <a:pt x="186" y="348"/>
                    <a:pt x="197" y="363"/>
                    <a:pt x="203" y="361"/>
                  </a:cubicBezTo>
                  <a:cubicBezTo>
                    <a:pt x="209" y="358"/>
                    <a:pt x="220" y="346"/>
                    <a:pt x="221" y="344"/>
                  </a:cubicBezTo>
                  <a:cubicBezTo>
                    <a:pt x="221" y="341"/>
                    <a:pt x="201" y="275"/>
                    <a:pt x="200" y="270"/>
                  </a:cubicBezTo>
                  <a:cubicBezTo>
                    <a:pt x="199" y="265"/>
                    <a:pt x="197" y="261"/>
                    <a:pt x="196" y="250"/>
                  </a:cubicBezTo>
                  <a:cubicBezTo>
                    <a:pt x="195" y="239"/>
                    <a:pt x="195" y="197"/>
                    <a:pt x="195" y="197"/>
                  </a:cubicBezTo>
                  <a:cubicBezTo>
                    <a:pt x="195" y="197"/>
                    <a:pt x="206" y="202"/>
                    <a:pt x="212" y="206"/>
                  </a:cubicBezTo>
                  <a:cubicBezTo>
                    <a:pt x="218" y="209"/>
                    <a:pt x="226" y="212"/>
                    <a:pt x="230" y="214"/>
                  </a:cubicBezTo>
                  <a:cubicBezTo>
                    <a:pt x="235" y="216"/>
                    <a:pt x="253" y="214"/>
                    <a:pt x="255" y="211"/>
                  </a:cubicBezTo>
                  <a:cubicBezTo>
                    <a:pt x="257" y="209"/>
                    <a:pt x="260" y="196"/>
                    <a:pt x="255" y="185"/>
                  </a:cubicBezTo>
                  <a:cubicBezTo>
                    <a:pt x="249" y="173"/>
                    <a:pt x="251" y="175"/>
                    <a:pt x="242" y="168"/>
                  </a:cubicBezTo>
                  <a:cubicBezTo>
                    <a:pt x="234" y="160"/>
                    <a:pt x="201" y="118"/>
                    <a:pt x="200" y="117"/>
                  </a:cubicBezTo>
                  <a:cubicBezTo>
                    <a:pt x="200" y="116"/>
                    <a:pt x="198" y="117"/>
                    <a:pt x="198" y="117"/>
                  </a:cubicBezTo>
                  <a:cubicBezTo>
                    <a:pt x="198" y="117"/>
                    <a:pt x="196" y="114"/>
                    <a:pt x="195" y="114"/>
                  </a:cubicBezTo>
                  <a:cubicBezTo>
                    <a:pt x="194" y="113"/>
                    <a:pt x="194" y="114"/>
                    <a:pt x="194" y="114"/>
                  </a:cubicBezTo>
                  <a:cubicBezTo>
                    <a:pt x="194" y="114"/>
                    <a:pt x="192" y="113"/>
                    <a:pt x="191" y="111"/>
                  </a:cubicBezTo>
                  <a:cubicBezTo>
                    <a:pt x="189" y="109"/>
                    <a:pt x="187" y="107"/>
                    <a:pt x="187" y="100"/>
                  </a:cubicBezTo>
                  <a:cubicBezTo>
                    <a:pt x="186" y="94"/>
                    <a:pt x="187" y="87"/>
                    <a:pt x="187" y="84"/>
                  </a:cubicBezTo>
                  <a:cubicBezTo>
                    <a:pt x="187" y="81"/>
                    <a:pt x="185" y="81"/>
                    <a:pt x="185" y="79"/>
                  </a:cubicBezTo>
                  <a:cubicBezTo>
                    <a:pt x="184" y="78"/>
                    <a:pt x="181" y="70"/>
                    <a:pt x="180" y="69"/>
                  </a:cubicBezTo>
                  <a:cubicBezTo>
                    <a:pt x="180" y="69"/>
                    <a:pt x="179" y="67"/>
                    <a:pt x="178" y="65"/>
                  </a:cubicBezTo>
                  <a:cubicBezTo>
                    <a:pt x="177" y="64"/>
                    <a:pt x="175" y="64"/>
                    <a:pt x="173" y="63"/>
                  </a:cubicBezTo>
                  <a:cubicBezTo>
                    <a:pt x="172" y="63"/>
                    <a:pt x="169" y="61"/>
                    <a:pt x="169" y="61"/>
                  </a:cubicBezTo>
                  <a:cubicBezTo>
                    <a:pt x="169" y="61"/>
                    <a:pt x="162" y="57"/>
                    <a:pt x="161" y="57"/>
                  </a:cubicBezTo>
                  <a:cubicBezTo>
                    <a:pt x="160" y="57"/>
                    <a:pt x="159" y="58"/>
                    <a:pt x="160" y="60"/>
                  </a:cubicBezTo>
                  <a:cubicBezTo>
                    <a:pt x="161" y="61"/>
                    <a:pt x="163" y="63"/>
                    <a:pt x="163" y="63"/>
                  </a:cubicBezTo>
                  <a:cubicBezTo>
                    <a:pt x="160" y="64"/>
                    <a:pt x="160" y="64"/>
                    <a:pt x="160" y="64"/>
                  </a:cubicBezTo>
                  <a:cubicBezTo>
                    <a:pt x="158" y="60"/>
                    <a:pt x="158" y="60"/>
                    <a:pt x="158" y="60"/>
                  </a:cubicBezTo>
                  <a:cubicBezTo>
                    <a:pt x="158" y="60"/>
                    <a:pt x="157" y="55"/>
                    <a:pt x="157" y="53"/>
                  </a:cubicBezTo>
                  <a:cubicBezTo>
                    <a:pt x="156" y="52"/>
                    <a:pt x="157" y="47"/>
                    <a:pt x="159" y="45"/>
                  </a:cubicBezTo>
                  <a:cubicBezTo>
                    <a:pt x="160" y="43"/>
                    <a:pt x="161" y="39"/>
                    <a:pt x="161" y="35"/>
                  </a:cubicBezTo>
                  <a:cubicBezTo>
                    <a:pt x="161" y="31"/>
                    <a:pt x="160" y="21"/>
                    <a:pt x="159" y="20"/>
                  </a:cubicBezTo>
                  <a:cubicBezTo>
                    <a:pt x="158" y="19"/>
                    <a:pt x="160" y="15"/>
                    <a:pt x="159" y="12"/>
                  </a:cubicBezTo>
                  <a:cubicBezTo>
                    <a:pt x="158" y="9"/>
                    <a:pt x="158" y="7"/>
                    <a:pt x="151" y="5"/>
                  </a:cubicBezTo>
                  <a:cubicBezTo>
                    <a:pt x="145" y="4"/>
                    <a:pt x="125" y="0"/>
                    <a:pt x="119" y="0"/>
                  </a:cubicBezTo>
                  <a:cubicBezTo>
                    <a:pt x="113" y="0"/>
                    <a:pt x="111" y="3"/>
                    <a:pt x="109" y="2"/>
                  </a:cubicBezTo>
                  <a:cubicBezTo>
                    <a:pt x="107" y="1"/>
                    <a:pt x="102" y="5"/>
                    <a:pt x="101" y="8"/>
                  </a:cubicBezTo>
                  <a:cubicBezTo>
                    <a:pt x="100" y="10"/>
                    <a:pt x="96" y="13"/>
                    <a:pt x="94" y="20"/>
                  </a:cubicBezTo>
                  <a:cubicBezTo>
                    <a:pt x="91" y="27"/>
                    <a:pt x="93" y="34"/>
                    <a:pt x="93" y="34"/>
                  </a:cubicBezTo>
                  <a:cubicBezTo>
                    <a:pt x="93" y="34"/>
                    <a:pt x="92" y="34"/>
                    <a:pt x="90" y="37"/>
                  </a:cubicBezTo>
                  <a:cubicBezTo>
                    <a:pt x="89" y="40"/>
                    <a:pt x="90" y="42"/>
                    <a:pt x="90" y="45"/>
                  </a:cubicBezTo>
                  <a:cubicBezTo>
                    <a:pt x="90" y="48"/>
                    <a:pt x="88" y="52"/>
                    <a:pt x="92" y="57"/>
                  </a:cubicBezTo>
                  <a:cubicBezTo>
                    <a:pt x="96" y="62"/>
                    <a:pt x="97" y="64"/>
                    <a:pt x="97" y="64"/>
                  </a:cubicBezTo>
                  <a:cubicBezTo>
                    <a:pt x="97" y="64"/>
                    <a:pt x="98" y="69"/>
                    <a:pt x="98" y="79"/>
                  </a:cubicBezTo>
                  <a:cubicBezTo>
                    <a:pt x="98" y="88"/>
                    <a:pt x="96" y="90"/>
                    <a:pt x="95" y="92"/>
                  </a:cubicBezTo>
                  <a:cubicBezTo>
                    <a:pt x="95" y="92"/>
                    <a:pt x="95" y="91"/>
                    <a:pt x="95" y="91"/>
                  </a:cubicBezTo>
                  <a:cubicBezTo>
                    <a:pt x="94" y="91"/>
                    <a:pt x="93" y="90"/>
                    <a:pt x="92" y="90"/>
                  </a:cubicBezTo>
                  <a:cubicBezTo>
                    <a:pt x="92" y="91"/>
                    <a:pt x="91" y="94"/>
                    <a:pt x="91" y="94"/>
                  </a:cubicBezTo>
                  <a:cubicBezTo>
                    <a:pt x="91" y="94"/>
                    <a:pt x="87" y="97"/>
                    <a:pt x="87" y="99"/>
                  </a:cubicBezTo>
                  <a:cubicBezTo>
                    <a:pt x="87" y="100"/>
                    <a:pt x="82" y="103"/>
                    <a:pt x="78" y="104"/>
                  </a:cubicBezTo>
                  <a:cubicBezTo>
                    <a:pt x="75" y="105"/>
                    <a:pt x="31" y="115"/>
                    <a:pt x="29" y="116"/>
                  </a:cubicBezTo>
                  <a:cubicBezTo>
                    <a:pt x="26" y="117"/>
                    <a:pt x="28" y="122"/>
                    <a:pt x="27" y="135"/>
                  </a:cubicBezTo>
                  <a:cubicBezTo>
                    <a:pt x="27" y="148"/>
                    <a:pt x="9" y="210"/>
                    <a:pt x="9" y="215"/>
                  </a:cubicBezTo>
                  <a:cubicBezTo>
                    <a:pt x="8" y="220"/>
                    <a:pt x="6" y="247"/>
                    <a:pt x="6" y="254"/>
                  </a:cubicBezTo>
                  <a:cubicBezTo>
                    <a:pt x="6" y="261"/>
                    <a:pt x="6" y="270"/>
                    <a:pt x="5" y="282"/>
                  </a:cubicBezTo>
                  <a:cubicBezTo>
                    <a:pt x="3" y="293"/>
                    <a:pt x="6" y="345"/>
                    <a:pt x="6" y="349"/>
                  </a:cubicBezTo>
                  <a:cubicBezTo>
                    <a:pt x="5" y="353"/>
                    <a:pt x="8" y="357"/>
                    <a:pt x="9" y="358"/>
                  </a:cubicBezTo>
                  <a:cubicBezTo>
                    <a:pt x="9" y="359"/>
                    <a:pt x="8" y="378"/>
                    <a:pt x="8" y="378"/>
                  </a:cubicBezTo>
                  <a:cubicBezTo>
                    <a:pt x="8" y="378"/>
                    <a:pt x="6" y="381"/>
                    <a:pt x="7" y="384"/>
                  </a:cubicBezTo>
                  <a:cubicBezTo>
                    <a:pt x="8" y="387"/>
                    <a:pt x="13" y="386"/>
                    <a:pt x="17" y="388"/>
                  </a:cubicBezTo>
                  <a:cubicBezTo>
                    <a:pt x="18" y="389"/>
                    <a:pt x="19" y="389"/>
                    <a:pt x="20" y="389"/>
                  </a:cubicBezTo>
                  <a:cubicBezTo>
                    <a:pt x="20" y="391"/>
                    <a:pt x="20" y="393"/>
                    <a:pt x="20" y="395"/>
                  </a:cubicBezTo>
                  <a:cubicBezTo>
                    <a:pt x="16" y="395"/>
                    <a:pt x="10" y="396"/>
                    <a:pt x="8" y="398"/>
                  </a:cubicBezTo>
                  <a:cubicBezTo>
                    <a:pt x="7" y="399"/>
                    <a:pt x="1" y="463"/>
                    <a:pt x="1" y="464"/>
                  </a:cubicBezTo>
                  <a:cubicBezTo>
                    <a:pt x="2" y="465"/>
                    <a:pt x="2" y="465"/>
                    <a:pt x="4" y="465"/>
                  </a:cubicBezTo>
                  <a:cubicBezTo>
                    <a:pt x="2" y="494"/>
                    <a:pt x="0" y="521"/>
                    <a:pt x="0" y="521"/>
                  </a:cubicBezTo>
                  <a:cubicBezTo>
                    <a:pt x="0" y="521"/>
                    <a:pt x="11" y="518"/>
                    <a:pt x="15" y="519"/>
                  </a:cubicBezTo>
                  <a:cubicBezTo>
                    <a:pt x="19" y="519"/>
                    <a:pt x="24" y="519"/>
                    <a:pt x="27" y="519"/>
                  </a:cubicBezTo>
                  <a:cubicBezTo>
                    <a:pt x="29" y="519"/>
                    <a:pt x="37" y="520"/>
                    <a:pt x="39" y="521"/>
                  </a:cubicBezTo>
                  <a:cubicBezTo>
                    <a:pt x="41" y="522"/>
                    <a:pt x="38" y="420"/>
                    <a:pt x="38" y="420"/>
                  </a:cubicBezTo>
                  <a:cubicBezTo>
                    <a:pt x="35" y="399"/>
                    <a:pt x="35" y="399"/>
                    <a:pt x="35" y="399"/>
                  </a:cubicBezTo>
                  <a:cubicBezTo>
                    <a:pt x="35" y="399"/>
                    <a:pt x="33" y="398"/>
                    <a:pt x="29" y="398"/>
                  </a:cubicBezTo>
                  <a:cubicBezTo>
                    <a:pt x="30" y="396"/>
                    <a:pt x="30" y="393"/>
                    <a:pt x="30" y="390"/>
                  </a:cubicBezTo>
                  <a:cubicBezTo>
                    <a:pt x="32" y="390"/>
                    <a:pt x="33" y="390"/>
                    <a:pt x="34" y="389"/>
                  </a:cubicBezTo>
                  <a:cubicBezTo>
                    <a:pt x="35" y="387"/>
                    <a:pt x="36" y="384"/>
                    <a:pt x="37" y="384"/>
                  </a:cubicBezTo>
                  <a:cubicBezTo>
                    <a:pt x="38" y="385"/>
                    <a:pt x="39" y="383"/>
                    <a:pt x="39" y="381"/>
                  </a:cubicBezTo>
                  <a:cubicBezTo>
                    <a:pt x="39" y="378"/>
                    <a:pt x="39" y="378"/>
                    <a:pt x="39" y="374"/>
                  </a:cubicBezTo>
                  <a:cubicBezTo>
                    <a:pt x="39" y="371"/>
                    <a:pt x="39" y="364"/>
                    <a:pt x="39" y="364"/>
                  </a:cubicBezTo>
                  <a:cubicBezTo>
                    <a:pt x="53" y="373"/>
                    <a:pt x="53" y="373"/>
                    <a:pt x="53" y="373"/>
                  </a:cubicBezTo>
                  <a:cubicBezTo>
                    <a:pt x="53" y="373"/>
                    <a:pt x="54" y="380"/>
                    <a:pt x="55" y="392"/>
                  </a:cubicBezTo>
                  <a:cubicBezTo>
                    <a:pt x="57" y="404"/>
                    <a:pt x="72" y="455"/>
                    <a:pt x="76" y="467"/>
                  </a:cubicBezTo>
                  <a:cubicBezTo>
                    <a:pt x="80" y="478"/>
                    <a:pt x="86" y="524"/>
                    <a:pt x="86" y="530"/>
                  </a:cubicBezTo>
                  <a:cubicBezTo>
                    <a:pt x="86" y="537"/>
                    <a:pt x="88" y="548"/>
                    <a:pt x="88" y="561"/>
                  </a:cubicBezTo>
                  <a:cubicBezTo>
                    <a:pt x="88" y="574"/>
                    <a:pt x="89" y="584"/>
                    <a:pt x="92" y="594"/>
                  </a:cubicBezTo>
                  <a:cubicBezTo>
                    <a:pt x="95" y="604"/>
                    <a:pt x="101" y="615"/>
                    <a:pt x="103" y="630"/>
                  </a:cubicBezTo>
                  <a:cubicBezTo>
                    <a:pt x="104" y="645"/>
                    <a:pt x="110" y="668"/>
                    <a:pt x="110" y="669"/>
                  </a:cubicBezTo>
                  <a:cubicBezTo>
                    <a:pt x="110" y="670"/>
                    <a:pt x="108" y="675"/>
                    <a:pt x="105" y="679"/>
                  </a:cubicBezTo>
                  <a:cubicBezTo>
                    <a:pt x="102" y="683"/>
                    <a:pt x="96" y="689"/>
                    <a:pt x="94" y="691"/>
                  </a:cubicBezTo>
                  <a:cubicBezTo>
                    <a:pt x="93" y="693"/>
                    <a:pt x="93" y="695"/>
                    <a:pt x="96" y="697"/>
                  </a:cubicBezTo>
                  <a:cubicBezTo>
                    <a:pt x="98" y="698"/>
                    <a:pt x="97" y="698"/>
                    <a:pt x="103" y="698"/>
                  </a:cubicBezTo>
                  <a:cubicBezTo>
                    <a:pt x="109" y="699"/>
                    <a:pt x="111" y="696"/>
                    <a:pt x="111" y="696"/>
                  </a:cubicBezTo>
                  <a:cubicBezTo>
                    <a:pt x="111" y="696"/>
                    <a:pt x="109" y="704"/>
                    <a:pt x="110" y="706"/>
                  </a:cubicBezTo>
                  <a:cubicBezTo>
                    <a:pt x="110" y="708"/>
                    <a:pt x="111" y="711"/>
                    <a:pt x="111" y="711"/>
                  </a:cubicBezTo>
                  <a:cubicBezTo>
                    <a:pt x="111" y="711"/>
                    <a:pt x="110" y="717"/>
                    <a:pt x="112" y="719"/>
                  </a:cubicBezTo>
                  <a:cubicBezTo>
                    <a:pt x="114" y="721"/>
                    <a:pt x="134" y="723"/>
                    <a:pt x="134" y="723"/>
                  </a:cubicBezTo>
                  <a:cubicBezTo>
                    <a:pt x="142" y="717"/>
                    <a:pt x="142" y="717"/>
                    <a:pt x="142" y="717"/>
                  </a:cubicBezTo>
                  <a:cubicBezTo>
                    <a:pt x="142" y="717"/>
                    <a:pt x="143" y="713"/>
                    <a:pt x="143" y="712"/>
                  </a:cubicBezTo>
                  <a:cubicBezTo>
                    <a:pt x="143" y="711"/>
                    <a:pt x="154" y="709"/>
                    <a:pt x="155" y="704"/>
                  </a:cubicBezTo>
                  <a:cubicBezTo>
                    <a:pt x="156" y="699"/>
                    <a:pt x="152" y="689"/>
                    <a:pt x="151" y="686"/>
                  </a:cubicBezTo>
                  <a:cubicBezTo>
                    <a:pt x="150" y="683"/>
                    <a:pt x="151" y="677"/>
                    <a:pt x="151" y="677"/>
                  </a:cubicBezTo>
                  <a:cubicBezTo>
                    <a:pt x="151" y="677"/>
                    <a:pt x="150" y="668"/>
                    <a:pt x="153" y="660"/>
                  </a:cubicBezTo>
                  <a:cubicBezTo>
                    <a:pt x="155" y="652"/>
                    <a:pt x="158" y="649"/>
                    <a:pt x="159" y="634"/>
                  </a:cubicBezTo>
                  <a:cubicBezTo>
                    <a:pt x="159" y="620"/>
                    <a:pt x="168" y="551"/>
                    <a:pt x="168" y="541"/>
                  </a:cubicBezTo>
                  <a:cubicBezTo>
                    <a:pt x="168" y="530"/>
                    <a:pt x="169" y="488"/>
                    <a:pt x="169" y="481"/>
                  </a:cubicBezTo>
                  <a:cubicBezTo>
                    <a:pt x="169" y="475"/>
                    <a:pt x="172" y="467"/>
                    <a:pt x="172" y="457"/>
                  </a:cubicBezTo>
                  <a:close/>
                  <a:moveTo>
                    <a:pt x="49" y="259"/>
                  </a:moveTo>
                  <a:cubicBezTo>
                    <a:pt x="48" y="264"/>
                    <a:pt x="48" y="271"/>
                    <a:pt x="47" y="279"/>
                  </a:cubicBezTo>
                  <a:cubicBezTo>
                    <a:pt x="47" y="287"/>
                    <a:pt x="45" y="291"/>
                    <a:pt x="43" y="299"/>
                  </a:cubicBezTo>
                  <a:cubicBezTo>
                    <a:pt x="42" y="307"/>
                    <a:pt x="39" y="324"/>
                    <a:pt x="38" y="321"/>
                  </a:cubicBezTo>
                  <a:cubicBezTo>
                    <a:pt x="38" y="317"/>
                    <a:pt x="40" y="294"/>
                    <a:pt x="41" y="286"/>
                  </a:cubicBezTo>
                  <a:cubicBezTo>
                    <a:pt x="41" y="278"/>
                    <a:pt x="46" y="257"/>
                    <a:pt x="46" y="254"/>
                  </a:cubicBezTo>
                  <a:cubicBezTo>
                    <a:pt x="47" y="252"/>
                    <a:pt x="48" y="219"/>
                    <a:pt x="49" y="216"/>
                  </a:cubicBezTo>
                  <a:cubicBezTo>
                    <a:pt x="50" y="212"/>
                    <a:pt x="51" y="207"/>
                    <a:pt x="51" y="207"/>
                  </a:cubicBezTo>
                  <a:cubicBezTo>
                    <a:pt x="53" y="217"/>
                    <a:pt x="53" y="217"/>
                    <a:pt x="53" y="217"/>
                  </a:cubicBezTo>
                  <a:cubicBezTo>
                    <a:pt x="53" y="223"/>
                    <a:pt x="51" y="255"/>
                    <a:pt x="49" y="259"/>
                  </a:cubicBezTo>
                  <a:close/>
                  <a:moveTo>
                    <a:pt x="160" y="107"/>
                  </a:moveTo>
                  <a:cubicBezTo>
                    <a:pt x="159" y="107"/>
                    <a:pt x="154" y="105"/>
                    <a:pt x="150" y="104"/>
                  </a:cubicBezTo>
                  <a:cubicBezTo>
                    <a:pt x="146" y="103"/>
                    <a:pt x="143" y="99"/>
                    <a:pt x="142" y="98"/>
                  </a:cubicBezTo>
                  <a:cubicBezTo>
                    <a:pt x="142" y="98"/>
                    <a:pt x="142" y="98"/>
                    <a:pt x="142" y="98"/>
                  </a:cubicBezTo>
                  <a:cubicBezTo>
                    <a:pt x="142" y="98"/>
                    <a:pt x="142" y="98"/>
                    <a:pt x="142" y="98"/>
                  </a:cubicBezTo>
                  <a:cubicBezTo>
                    <a:pt x="142" y="97"/>
                    <a:pt x="141" y="96"/>
                    <a:pt x="141" y="96"/>
                  </a:cubicBezTo>
                  <a:cubicBezTo>
                    <a:pt x="142" y="96"/>
                    <a:pt x="146" y="88"/>
                    <a:pt x="147" y="87"/>
                  </a:cubicBezTo>
                  <a:cubicBezTo>
                    <a:pt x="148" y="85"/>
                    <a:pt x="150" y="83"/>
                    <a:pt x="150" y="83"/>
                  </a:cubicBezTo>
                  <a:cubicBezTo>
                    <a:pt x="151" y="85"/>
                    <a:pt x="151" y="89"/>
                    <a:pt x="153" y="91"/>
                  </a:cubicBezTo>
                  <a:cubicBezTo>
                    <a:pt x="155" y="94"/>
                    <a:pt x="156" y="95"/>
                    <a:pt x="157" y="98"/>
                  </a:cubicBezTo>
                  <a:cubicBezTo>
                    <a:pt x="159" y="101"/>
                    <a:pt x="160" y="108"/>
                    <a:pt x="160" y="107"/>
                  </a:cubicBezTo>
                  <a:close/>
                  <a:moveTo>
                    <a:pt x="168" y="92"/>
                  </a:moveTo>
                  <a:cubicBezTo>
                    <a:pt x="167" y="93"/>
                    <a:pt x="163" y="93"/>
                    <a:pt x="162" y="92"/>
                  </a:cubicBezTo>
                  <a:cubicBezTo>
                    <a:pt x="161" y="92"/>
                    <a:pt x="159" y="88"/>
                    <a:pt x="159" y="86"/>
                  </a:cubicBezTo>
                  <a:cubicBezTo>
                    <a:pt x="161" y="81"/>
                    <a:pt x="161" y="81"/>
                    <a:pt x="161" y="81"/>
                  </a:cubicBezTo>
                  <a:cubicBezTo>
                    <a:pt x="161" y="81"/>
                    <a:pt x="161" y="81"/>
                    <a:pt x="162" y="83"/>
                  </a:cubicBezTo>
                  <a:cubicBezTo>
                    <a:pt x="163" y="85"/>
                    <a:pt x="168" y="91"/>
                    <a:pt x="168" y="92"/>
                  </a:cubicBezTo>
                  <a:close/>
                  <a:moveTo>
                    <a:pt x="167" y="68"/>
                  </a:moveTo>
                  <a:cubicBezTo>
                    <a:pt x="167" y="68"/>
                    <a:pt x="165" y="70"/>
                    <a:pt x="164" y="70"/>
                  </a:cubicBezTo>
                  <a:cubicBezTo>
                    <a:pt x="164" y="70"/>
                    <a:pt x="164" y="69"/>
                    <a:pt x="164" y="69"/>
                  </a:cubicBezTo>
                  <a:cubicBezTo>
                    <a:pt x="164" y="68"/>
                    <a:pt x="166" y="67"/>
                    <a:pt x="166" y="67"/>
                  </a:cubicBezTo>
                  <a:cubicBezTo>
                    <a:pt x="167" y="67"/>
                    <a:pt x="168" y="68"/>
                    <a:pt x="167" y="68"/>
                  </a:cubicBezTo>
                  <a:close/>
                  <a:moveTo>
                    <a:pt x="166" y="75"/>
                  </a:moveTo>
                  <a:cubicBezTo>
                    <a:pt x="169" y="73"/>
                    <a:pt x="169" y="73"/>
                    <a:pt x="169" y="73"/>
                  </a:cubicBezTo>
                  <a:cubicBezTo>
                    <a:pt x="172" y="74"/>
                    <a:pt x="172" y="74"/>
                    <a:pt x="172" y="74"/>
                  </a:cubicBezTo>
                  <a:cubicBezTo>
                    <a:pt x="172" y="74"/>
                    <a:pt x="174" y="77"/>
                    <a:pt x="174" y="77"/>
                  </a:cubicBezTo>
                  <a:cubicBezTo>
                    <a:pt x="174" y="77"/>
                    <a:pt x="174" y="79"/>
                    <a:pt x="174" y="81"/>
                  </a:cubicBezTo>
                  <a:cubicBezTo>
                    <a:pt x="174" y="83"/>
                    <a:pt x="174" y="84"/>
                    <a:pt x="173" y="84"/>
                  </a:cubicBezTo>
                  <a:cubicBezTo>
                    <a:pt x="172" y="84"/>
                    <a:pt x="167" y="76"/>
                    <a:pt x="166" y="7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th-TH"/>
            </a:p>
          </p:txBody>
        </p:sp>
        <p:sp>
          <p:nvSpPr>
            <p:cNvPr id="5" name="iśḷîḓê">
              <a:extLst>
                <a:ext uri="{FF2B5EF4-FFF2-40B4-BE49-F238E27FC236}">
                  <a16:creationId xmlns="" xmlns:a16="http://schemas.microsoft.com/office/drawing/2014/main" id="{5E8D3879-C5A2-284C-B455-838D1A5DC82A}"/>
                </a:ext>
              </a:extLst>
            </p:cNvPr>
            <p:cNvSpPr/>
            <p:nvPr/>
          </p:nvSpPr>
          <p:spPr bwMode="auto">
            <a:xfrm>
              <a:off x="4275780" y="2758824"/>
              <a:ext cx="886358" cy="3350229"/>
            </a:xfrm>
            <a:custGeom>
              <a:avLst/>
              <a:gdLst>
                <a:gd name="T0" fmla="*/ 167 w 173"/>
                <a:gd name="T1" fmla="*/ 162 h 654"/>
                <a:gd name="T2" fmla="*/ 165 w 173"/>
                <a:gd name="T3" fmla="*/ 141 h 654"/>
                <a:gd name="T4" fmla="*/ 156 w 173"/>
                <a:gd name="T5" fmla="*/ 108 h 654"/>
                <a:gd name="T6" fmla="*/ 129 w 173"/>
                <a:gd name="T7" fmla="*/ 94 h 654"/>
                <a:gd name="T8" fmla="*/ 123 w 173"/>
                <a:gd name="T9" fmla="*/ 85 h 654"/>
                <a:gd name="T10" fmla="*/ 122 w 173"/>
                <a:gd name="T11" fmla="*/ 84 h 654"/>
                <a:gd name="T12" fmla="*/ 121 w 173"/>
                <a:gd name="T13" fmla="*/ 79 h 654"/>
                <a:gd name="T14" fmla="*/ 121 w 173"/>
                <a:gd name="T15" fmla="*/ 76 h 654"/>
                <a:gd name="T16" fmla="*/ 127 w 173"/>
                <a:gd name="T17" fmla="*/ 78 h 654"/>
                <a:gd name="T18" fmla="*/ 136 w 173"/>
                <a:gd name="T19" fmla="*/ 59 h 654"/>
                <a:gd name="T20" fmla="*/ 133 w 173"/>
                <a:gd name="T21" fmla="*/ 51 h 654"/>
                <a:gd name="T22" fmla="*/ 129 w 173"/>
                <a:gd name="T23" fmla="*/ 43 h 654"/>
                <a:gd name="T24" fmla="*/ 115 w 173"/>
                <a:gd name="T25" fmla="*/ 3 h 654"/>
                <a:gd name="T26" fmla="*/ 73 w 173"/>
                <a:gd name="T27" fmla="*/ 23 h 654"/>
                <a:gd name="T28" fmla="*/ 74 w 173"/>
                <a:gd name="T29" fmla="*/ 42 h 654"/>
                <a:gd name="T30" fmla="*/ 73 w 173"/>
                <a:gd name="T31" fmla="*/ 55 h 654"/>
                <a:gd name="T32" fmla="*/ 79 w 173"/>
                <a:gd name="T33" fmla="*/ 70 h 654"/>
                <a:gd name="T34" fmla="*/ 85 w 173"/>
                <a:gd name="T35" fmla="*/ 82 h 654"/>
                <a:gd name="T36" fmla="*/ 66 w 173"/>
                <a:gd name="T37" fmla="*/ 88 h 654"/>
                <a:gd name="T38" fmla="*/ 63 w 173"/>
                <a:gd name="T39" fmla="*/ 98 h 654"/>
                <a:gd name="T40" fmla="*/ 42 w 173"/>
                <a:gd name="T41" fmla="*/ 108 h 654"/>
                <a:gd name="T42" fmla="*/ 26 w 173"/>
                <a:gd name="T43" fmla="*/ 156 h 654"/>
                <a:gd name="T44" fmla="*/ 16 w 173"/>
                <a:gd name="T45" fmla="*/ 175 h 654"/>
                <a:gd name="T46" fmla="*/ 8 w 173"/>
                <a:gd name="T47" fmla="*/ 198 h 654"/>
                <a:gd name="T48" fmla="*/ 5 w 173"/>
                <a:gd name="T49" fmla="*/ 218 h 654"/>
                <a:gd name="T50" fmla="*/ 26 w 173"/>
                <a:gd name="T51" fmla="*/ 233 h 654"/>
                <a:gd name="T52" fmla="*/ 9 w 173"/>
                <a:gd name="T53" fmla="*/ 281 h 654"/>
                <a:gd name="T54" fmla="*/ 20 w 173"/>
                <a:gd name="T55" fmla="*/ 308 h 654"/>
                <a:gd name="T56" fmla="*/ 1 w 173"/>
                <a:gd name="T57" fmla="*/ 454 h 654"/>
                <a:gd name="T58" fmla="*/ 14 w 173"/>
                <a:gd name="T59" fmla="*/ 477 h 654"/>
                <a:gd name="T60" fmla="*/ 63 w 173"/>
                <a:gd name="T61" fmla="*/ 542 h 654"/>
                <a:gd name="T62" fmla="*/ 71 w 173"/>
                <a:gd name="T63" fmla="*/ 598 h 654"/>
                <a:gd name="T64" fmla="*/ 61 w 173"/>
                <a:gd name="T65" fmla="*/ 626 h 654"/>
                <a:gd name="T66" fmla="*/ 43 w 173"/>
                <a:gd name="T67" fmla="*/ 639 h 654"/>
                <a:gd name="T68" fmla="*/ 74 w 173"/>
                <a:gd name="T69" fmla="*/ 653 h 654"/>
                <a:gd name="T70" fmla="*/ 89 w 173"/>
                <a:gd name="T71" fmla="*/ 644 h 654"/>
                <a:gd name="T72" fmla="*/ 105 w 173"/>
                <a:gd name="T73" fmla="*/ 619 h 654"/>
                <a:gd name="T74" fmla="*/ 108 w 173"/>
                <a:gd name="T75" fmla="*/ 652 h 654"/>
                <a:gd name="T76" fmla="*/ 115 w 173"/>
                <a:gd name="T77" fmla="*/ 620 h 654"/>
                <a:gd name="T78" fmla="*/ 119 w 173"/>
                <a:gd name="T79" fmla="*/ 644 h 654"/>
                <a:gd name="T80" fmla="*/ 127 w 173"/>
                <a:gd name="T81" fmla="*/ 607 h 654"/>
                <a:gd name="T82" fmla="*/ 117 w 173"/>
                <a:gd name="T83" fmla="*/ 580 h 654"/>
                <a:gd name="T84" fmla="*/ 106 w 173"/>
                <a:gd name="T85" fmla="*/ 569 h 654"/>
                <a:gd name="T86" fmla="*/ 107 w 173"/>
                <a:gd name="T87" fmla="*/ 485 h 654"/>
                <a:gd name="T88" fmla="*/ 102 w 173"/>
                <a:gd name="T89" fmla="*/ 460 h 654"/>
                <a:gd name="T90" fmla="*/ 123 w 173"/>
                <a:gd name="T91" fmla="*/ 351 h 654"/>
                <a:gd name="T92" fmla="*/ 120 w 173"/>
                <a:gd name="T93" fmla="*/ 285 h 654"/>
                <a:gd name="T94" fmla="*/ 114 w 173"/>
                <a:gd name="T95" fmla="*/ 253 h 654"/>
                <a:gd name="T96" fmla="*/ 141 w 173"/>
                <a:gd name="T97" fmla="*/ 238 h 654"/>
                <a:gd name="T98" fmla="*/ 166 w 173"/>
                <a:gd name="T99" fmla="*/ 236 h 654"/>
                <a:gd name="T100" fmla="*/ 169 w 173"/>
                <a:gd name="T101" fmla="*/ 173 h 654"/>
                <a:gd name="T102" fmla="*/ 53 w 173"/>
                <a:gd name="T103" fmla="*/ 457 h 654"/>
                <a:gd name="T104" fmla="*/ 61 w 173"/>
                <a:gd name="T105" fmla="*/ 468 h 654"/>
                <a:gd name="T106" fmla="*/ 139 w 173"/>
                <a:gd name="T107" fmla="*/ 208 h 654"/>
                <a:gd name="T108" fmla="*/ 124 w 173"/>
                <a:gd name="T109" fmla="*/ 211 h 654"/>
                <a:gd name="T110" fmla="*/ 116 w 173"/>
                <a:gd name="T111" fmla="*/ 204 h 654"/>
                <a:gd name="T112" fmla="*/ 129 w 173"/>
                <a:gd name="T113" fmla="*/ 179 h 654"/>
                <a:gd name="T114" fmla="*/ 139 w 173"/>
                <a:gd name="T115" fmla="*/ 208 h 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73" h="654">
                  <a:moveTo>
                    <a:pt x="169" y="173"/>
                  </a:moveTo>
                  <a:cubicBezTo>
                    <a:pt x="167" y="166"/>
                    <a:pt x="167" y="167"/>
                    <a:pt x="167" y="162"/>
                  </a:cubicBezTo>
                  <a:cubicBezTo>
                    <a:pt x="167" y="158"/>
                    <a:pt x="167" y="157"/>
                    <a:pt x="167" y="153"/>
                  </a:cubicBezTo>
                  <a:cubicBezTo>
                    <a:pt x="166" y="148"/>
                    <a:pt x="165" y="144"/>
                    <a:pt x="165" y="141"/>
                  </a:cubicBezTo>
                  <a:cubicBezTo>
                    <a:pt x="165" y="139"/>
                    <a:pt x="162" y="129"/>
                    <a:pt x="162" y="122"/>
                  </a:cubicBezTo>
                  <a:cubicBezTo>
                    <a:pt x="161" y="116"/>
                    <a:pt x="160" y="111"/>
                    <a:pt x="156" y="108"/>
                  </a:cubicBezTo>
                  <a:cubicBezTo>
                    <a:pt x="153" y="104"/>
                    <a:pt x="146" y="101"/>
                    <a:pt x="146" y="101"/>
                  </a:cubicBezTo>
                  <a:cubicBezTo>
                    <a:pt x="141" y="97"/>
                    <a:pt x="129" y="94"/>
                    <a:pt x="129" y="94"/>
                  </a:cubicBezTo>
                  <a:cubicBezTo>
                    <a:pt x="129" y="94"/>
                    <a:pt x="129" y="90"/>
                    <a:pt x="128" y="88"/>
                  </a:cubicBezTo>
                  <a:cubicBezTo>
                    <a:pt x="127" y="87"/>
                    <a:pt x="123" y="85"/>
                    <a:pt x="123" y="85"/>
                  </a:cubicBezTo>
                  <a:cubicBezTo>
                    <a:pt x="122" y="84"/>
                    <a:pt x="122" y="84"/>
                    <a:pt x="122" y="84"/>
                  </a:cubicBezTo>
                  <a:cubicBezTo>
                    <a:pt x="122" y="84"/>
                    <a:pt x="122" y="84"/>
                    <a:pt x="122" y="84"/>
                  </a:cubicBezTo>
                  <a:cubicBezTo>
                    <a:pt x="122" y="81"/>
                    <a:pt x="122" y="81"/>
                    <a:pt x="122" y="81"/>
                  </a:cubicBezTo>
                  <a:cubicBezTo>
                    <a:pt x="122" y="81"/>
                    <a:pt x="122" y="79"/>
                    <a:pt x="121" y="79"/>
                  </a:cubicBezTo>
                  <a:cubicBezTo>
                    <a:pt x="121" y="79"/>
                    <a:pt x="121" y="79"/>
                    <a:pt x="121" y="79"/>
                  </a:cubicBezTo>
                  <a:cubicBezTo>
                    <a:pt x="121" y="78"/>
                    <a:pt x="121" y="77"/>
                    <a:pt x="121" y="76"/>
                  </a:cubicBezTo>
                  <a:cubicBezTo>
                    <a:pt x="121" y="76"/>
                    <a:pt x="121" y="76"/>
                    <a:pt x="121" y="76"/>
                  </a:cubicBezTo>
                  <a:cubicBezTo>
                    <a:pt x="121" y="76"/>
                    <a:pt x="122" y="78"/>
                    <a:pt x="127" y="78"/>
                  </a:cubicBezTo>
                  <a:cubicBezTo>
                    <a:pt x="132" y="79"/>
                    <a:pt x="135" y="74"/>
                    <a:pt x="138" y="67"/>
                  </a:cubicBezTo>
                  <a:cubicBezTo>
                    <a:pt x="140" y="60"/>
                    <a:pt x="137" y="60"/>
                    <a:pt x="136" y="59"/>
                  </a:cubicBezTo>
                  <a:cubicBezTo>
                    <a:pt x="136" y="59"/>
                    <a:pt x="135" y="56"/>
                    <a:pt x="132" y="55"/>
                  </a:cubicBezTo>
                  <a:cubicBezTo>
                    <a:pt x="132" y="54"/>
                    <a:pt x="132" y="53"/>
                    <a:pt x="133" y="51"/>
                  </a:cubicBezTo>
                  <a:cubicBezTo>
                    <a:pt x="133" y="48"/>
                    <a:pt x="131" y="45"/>
                    <a:pt x="131" y="45"/>
                  </a:cubicBezTo>
                  <a:cubicBezTo>
                    <a:pt x="129" y="43"/>
                    <a:pt x="129" y="43"/>
                    <a:pt x="129" y="43"/>
                  </a:cubicBezTo>
                  <a:cubicBezTo>
                    <a:pt x="129" y="43"/>
                    <a:pt x="131" y="32"/>
                    <a:pt x="129" y="23"/>
                  </a:cubicBezTo>
                  <a:cubicBezTo>
                    <a:pt x="127" y="15"/>
                    <a:pt x="122" y="7"/>
                    <a:pt x="115" y="3"/>
                  </a:cubicBezTo>
                  <a:cubicBezTo>
                    <a:pt x="108" y="0"/>
                    <a:pt x="94" y="0"/>
                    <a:pt x="92" y="1"/>
                  </a:cubicBezTo>
                  <a:cubicBezTo>
                    <a:pt x="79" y="5"/>
                    <a:pt x="77" y="7"/>
                    <a:pt x="73" y="23"/>
                  </a:cubicBezTo>
                  <a:cubicBezTo>
                    <a:pt x="71" y="32"/>
                    <a:pt x="73" y="37"/>
                    <a:pt x="73" y="37"/>
                  </a:cubicBezTo>
                  <a:cubicBezTo>
                    <a:pt x="74" y="42"/>
                    <a:pt x="74" y="42"/>
                    <a:pt x="74" y="42"/>
                  </a:cubicBezTo>
                  <a:cubicBezTo>
                    <a:pt x="74" y="42"/>
                    <a:pt x="73" y="42"/>
                    <a:pt x="72" y="44"/>
                  </a:cubicBezTo>
                  <a:cubicBezTo>
                    <a:pt x="72" y="46"/>
                    <a:pt x="71" y="52"/>
                    <a:pt x="73" y="55"/>
                  </a:cubicBezTo>
                  <a:cubicBezTo>
                    <a:pt x="74" y="58"/>
                    <a:pt x="75" y="58"/>
                    <a:pt x="75" y="58"/>
                  </a:cubicBezTo>
                  <a:cubicBezTo>
                    <a:pt x="75" y="58"/>
                    <a:pt x="76" y="65"/>
                    <a:pt x="79" y="70"/>
                  </a:cubicBezTo>
                  <a:cubicBezTo>
                    <a:pt x="82" y="75"/>
                    <a:pt x="85" y="78"/>
                    <a:pt x="85" y="79"/>
                  </a:cubicBezTo>
                  <a:cubicBezTo>
                    <a:pt x="85" y="81"/>
                    <a:pt x="85" y="81"/>
                    <a:pt x="85" y="82"/>
                  </a:cubicBezTo>
                  <a:cubicBezTo>
                    <a:pt x="84" y="82"/>
                    <a:pt x="75" y="84"/>
                    <a:pt x="72" y="85"/>
                  </a:cubicBezTo>
                  <a:cubicBezTo>
                    <a:pt x="69" y="86"/>
                    <a:pt x="66" y="86"/>
                    <a:pt x="66" y="88"/>
                  </a:cubicBezTo>
                  <a:cubicBezTo>
                    <a:pt x="65" y="90"/>
                    <a:pt x="64" y="97"/>
                    <a:pt x="63" y="97"/>
                  </a:cubicBezTo>
                  <a:cubicBezTo>
                    <a:pt x="63" y="98"/>
                    <a:pt x="63" y="98"/>
                    <a:pt x="63" y="98"/>
                  </a:cubicBezTo>
                  <a:cubicBezTo>
                    <a:pt x="61" y="100"/>
                    <a:pt x="50" y="104"/>
                    <a:pt x="47" y="105"/>
                  </a:cubicBezTo>
                  <a:cubicBezTo>
                    <a:pt x="45" y="107"/>
                    <a:pt x="44" y="106"/>
                    <a:pt x="42" y="108"/>
                  </a:cubicBezTo>
                  <a:cubicBezTo>
                    <a:pt x="40" y="111"/>
                    <a:pt x="40" y="111"/>
                    <a:pt x="40" y="112"/>
                  </a:cubicBezTo>
                  <a:cubicBezTo>
                    <a:pt x="39" y="114"/>
                    <a:pt x="28" y="150"/>
                    <a:pt x="26" y="156"/>
                  </a:cubicBezTo>
                  <a:cubicBezTo>
                    <a:pt x="24" y="162"/>
                    <a:pt x="23" y="161"/>
                    <a:pt x="20" y="165"/>
                  </a:cubicBezTo>
                  <a:cubicBezTo>
                    <a:pt x="18" y="169"/>
                    <a:pt x="17" y="166"/>
                    <a:pt x="16" y="175"/>
                  </a:cubicBezTo>
                  <a:cubicBezTo>
                    <a:pt x="14" y="183"/>
                    <a:pt x="16" y="180"/>
                    <a:pt x="13" y="186"/>
                  </a:cubicBezTo>
                  <a:cubicBezTo>
                    <a:pt x="10" y="193"/>
                    <a:pt x="10" y="195"/>
                    <a:pt x="8" y="198"/>
                  </a:cubicBezTo>
                  <a:cubicBezTo>
                    <a:pt x="7" y="200"/>
                    <a:pt x="5" y="199"/>
                    <a:pt x="5" y="205"/>
                  </a:cubicBezTo>
                  <a:cubicBezTo>
                    <a:pt x="4" y="212"/>
                    <a:pt x="1" y="212"/>
                    <a:pt x="5" y="218"/>
                  </a:cubicBezTo>
                  <a:cubicBezTo>
                    <a:pt x="8" y="224"/>
                    <a:pt x="20" y="233"/>
                    <a:pt x="21" y="234"/>
                  </a:cubicBezTo>
                  <a:cubicBezTo>
                    <a:pt x="23" y="234"/>
                    <a:pt x="26" y="233"/>
                    <a:pt x="26" y="233"/>
                  </a:cubicBezTo>
                  <a:cubicBezTo>
                    <a:pt x="26" y="233"/>
                    <a:pt x="14" y="266"/>
                    <a:pt x="13" y="271"/>
                  </a:cubicBezTo>
                  <a:cubicBezTo>
                    <a:pt x="11" y="275"/>
                    <a:pt x="6" y="280"/>
                    <a:pt x="9" y="281"/>
                  </a:cubicBezTo>
                  <a:cubicBezTo>
                    <a:pt x="12" y="282"/>
                    <a:pt x="21" y="283"/>
                    <a:pt x="21" y="283"/>
                  </a:cubicBezTo>
                  <a:cubicBezTo>
                    <a:pt x="21" y="283"/>
                    <a:pt x="20" y="302"/>
                    <a:pt x="20" y="308"/>
                  </a:cubicBezTo>
                  <a:cubicBezTo>
                    <a:pt x="20" y="314"/>
                    <a:pt x="16" y="338"/>
                    <a:pt x="12" y="362"/>
                  </a:cubicBezTo>
                  <a:cubicBezTo>
                    <a:pt x="9" y="385"/>
                    <a:pt x="0" y="454"/>
                    <a:pt x="1" y="454"/>
                  </a:cubicBezTo>
                  <a:cubicBezTo>
                    <a:pt x="2" y="455"/>
                    <a:pt x="4" y="456"/>
                    <a:pt x="4" y="456"/>
                  </a:cubicBezTo>
                  <a:cubicBezTo>
                    <a:pt x="4" y="456"/>
                    <a:pt x="9" y="471"/>
                    <a:pt x="14" y="477"/>
                  </a:cubicBezTo>
                  <a:cubicBezTo>
                    <a:pt x="19" y="482"/>
                    <a:pt x="22" y="481"/>
                    <a:pt x="27" y="488"/>
                  </a:cubicBezTo>
                  <a:cubicBezTo>
                    <a:pt x="32" y="496"/>
                    <a:pt x="55" y="531"/>
                    <a:pt x="63" y="542"/>
                  </a:cubicBezTo>
                  <a:cubicBezTo>
                    <a:pt x="71" y="554"/>
                    <a:pt x="73" y="559"/>
                    <a:pt x="73" y="559"/>
                  </a:cubicBezTo>
                  <a:cubicBezTo>
                    <a:pt x="73" y="559"/>
                    <a:pt x="73" y="590"/>
                    <a:pt x="71" y="598"/>
                  </a:cubicBezTo>
                  <a:cubicBezTo>
                    <a:pt x="68" y="606"/>
                    <a:pt x="65" y="609"/>
                    <a:pt x="64" y="616"/>
                  </a:cubicBezTo>
                  <a:cubicBezTo>
                    <a:pt x="62" y="624"/>
                    <a:pt x="62" y="625"/>
                    <a:pt x="61" y="626"/>
                  </a:cubicBezTo>
                  <a:cubicBezTo>
                    <a:pt x="60" y="627"/>
                    <a:pt x="58" y="629"/>
                    <a:pt x="54" y="632"/>
                  </a:cubicBezTo>
                  <a:cubicBezTo>
                    <a:pt x="50" y="634"/>
                    <a:pt x="44" y="637"/>
                    <a:pt x="43" y="639"/>
                  </a:cubicBezTo>
                  <a:cubicBezTo>
                    <a:pt x="42" y="642"/>
                    <a:pt x="41" y="645"/>
                    <a:pt x="43" y="647"/>
                  </a:cubicBezTo>
                  <a:cubicBezTo>
                    <a:pt x="46" y="648"/>
                    <a:pt x="69" y="654"/>
                    <a:pt x="74" y="653"/>
                  </a:cubicBezTo>
                  <a:cubicBezTo>
                    <a:pt x="80" y="652"/>
                    <a:pt x="84" y="645"/>
                    <a:pt x="84" y="645"/>
                  </a:cubicBezTo>
                  <a:cubicBezTo>
                    <a:pt x="84" y="645"/>
                    <a:pt x="87" y="645"/>
                    <a:pt x="89" y="644"/>
                  </a:cubicBezTo>
                  <a:cubicBezTo>
                    <a:pt x="90" y="642"/>
                    <a:pt x="97" y="628"/>
                    <a:pt x="100" y="624"/>
                  </a:cubicBezTo>
                  <a:cubicBezTo>
                    <a:pt x="102" y="620"/>
                    <a:pt x="103" y="618"/>
                    <a:pt x="105" y="619"/>
                  </a:cubicBezTo>
                  <a:cubicBezTo>
                    <a:pt x="107" y="620"/>
                    <a:pt x="108" y="621"/>
                    <a:pt x="108" y="622"/>
                  </a:cubicBezTo>
                  <a:cubicBezTo>
                    <a:pt x="109" y="623"/>
                    <a:pt x="108" y="652"/>
                    <a:pt x="108" y="652"/>
                  </a:cubicBezTo>
                  <a:cubicBezTo>
                    <a:pt x="109" y="653"/>
                    <a:pt x="112" y="652"/>
                    <a:pt x="112" y="652"/>
                  </a:cubicBezTo>
                  <a:cubicBezTo>
                    <a:pt x="112" y="652"/>
                    <a:pt x="113" y="625"/>
                    <a:pt x="115" y="620"/>
                  </a:cubicBezTo>
                  <a:cubicBezTo>
                    <a:pt x="117" y="615"/>
                    <a:pt x="118" y="615"/>
                    <a:pt x="118" y="615"/>
                  </a:cubicBezTo>
                  <a:cubicBezTo>
                    <a:pt x="118" y="615"/>
                    <a:pt x="118" y="644"/>
                    <a:pt x="119" y="644"/>
                  </a:cubicBezTo>
                  <a:cubicBezTo>
                    <a:pt x="120" y="645"/>
                    <a:pt x="122" y="644"/>
                    <a:pt x="122" y="644"/>
                  </a:cubicBezTo>
                  <a:cubicBezTo>
                    <a:pt x="122" y="644"/>
                    <a:pt x="125" y="611"/>
                    <a:pt x="127" y="607"/>
                  </a:cubicBezTo>
                  <a:cubicBezTo>
                    <a:pt x="129" y="602"/>
                    <a:pt x="130" y="600"/>
                    <a:pt x="128" y="594"/>
                  </a:cubicBezTo>
                  <a:cubicBezTo>
                    <a:pt x="126" y="587"/>
                    <a:pt x="118" y="581"/>
                    <a:pt x="117" y="580"/>
                  </a:cubicBezTo>
                  <a:cubicBezTo>
                    <a:pt x="115" y="580"/>
                    <a:pt x="115" y="581"/>
                    <a:pt x="115" y="581"/>
                  </a:cubicBezTo>
                  <a:cubicBezTo>
                    <a:pt x="115" y="581"/>
                    <a:pt x="108" y="573"/>
                    <a:pt x="106" y="569"/>
                  </a:cubicBezTo>
                  <a:cubicBezTo>
                    <a:pt x="104" y="565"/>
                    <a:pt x="102" y="561"/>
                    <a:pt x="102" y="561"/>
                  </a:cubicBezTo>
                  <a:cubicBezTo>
                    <a:pt x="102" y="561"/>
                    <a:pt x="109" y="496"/>
                    <a:pt x="107" y="485"/>
                  </a:cubicBezTo>
                  <a:cubicBezTo>
                    <a:pt x="104" y="473"/>
                    <a:pt x="103" y="464"/>
                    <a:pt x="103" y="462"/>
                  </a:cubicBezTo>
                  <a:cubicBezTo>
                    <a:pt x="102" y="461"/>
                    <a:pt x="102" y="460"/>
                    <a:pt x="102" y="460"/>
                  </a:cubicBezTo>
                  <a:cubicBezTo>
                    <a:pt x="119" y="461"/>
                    <a:pt x="119" y="461"/>
                    <a:pt x="119" y="461"/>
                  </a:cubicBezTo>
                  <a:cubicBezTo>
                    <a:pt x="119" y="461"/>
                    <a:pt x="122" y="376"/>
                    <a:pt x="123" y="351"/>
                  </a:cubicBezTo>
                  <a:cubicBezTo>
                    <a:pt x="124" y="327"/>
                    <a:pt x="122" y="297"/>
                    <a:pt x="121" y="291"/>
                  </a:cubicBezTo>
                  <a:cubicBezTo>
                    <a:pt x="120" y="286"/>
                    <a:pt x="120" y="285"/>
                    <a:pt x="120" y="285"/>
                  </a:cubicBezTo>
                  <a:cubicBezTo>
                    <a:pt x="125" y="285"/>
                    <a:pt x="125" y="285"/>
                    <a:pt x="125" y="285"/>
                  </a:cubicBezTo>
                  <a:cubicBezTo>
                    <a:pt x="125" y="285"/>
                    <a:pt x="117" y="260"/>
                    <a:pt x="114" y="253"/>
                  </a:cubicBezTo>
                  <a:cubicBezTo>
                    <a:pt x="112" y="245"/>
                    <a:pt x="111" y="238"/>
                    <a:pt x="111" y="238"/>
                  </a:cubicBezTo>
                  <a:cubicBezTo>
                    <a:pt x="111" y="238"/>
                    <a:pt x="134" y="238"/>
                    <a:pt x="141" y="238"/>
                  </a:cubicBezTo>
                  <a:cubicBezTo>
                    <a:pt x="148" y="238"/>
                    <a:pt x="147" y="237"/>
                    <a:pt x="154" y="237"/>
                  </a:cubicBezTo>
                  <a:cubicBezTo>
                    <a:pt x="160" y="237"/>
                    <a:pt x="162" y="238"/>
                    <a:pt x="166" y="236"/>
                  </a:cubicBezTo>
                  <a:cubicBezTo>
                    <a:pt x="170" y="234"/>
                    <a:pt x="173" y="228"/>
                    <a:pt x="173" y="226"/>
                  </a:cubicBezTo>
                  <a:cubicBezTo>
                    <a:pt x="173" y="225"/>
                    <a:pt x="170" y="180"/>
                    <a:pt x="169" y="173"/>
                  </a:cubicBezTo>
                  <a:close/>
                  <a:moveTo>
                    <a:pt x="58" y="464"/>
                  </a:moveTo>
                  <a:cubicBezTo>
                    <a:pt x="56" y="462"/>
                    <a:pt x="53" y="457"/>
                    <a:pt x="53" y="457"/>
                  </a:cubicBezTo>
                  <a:cubicBezTo>
                    <a:pt x="53" y="457"/>
                    <a:pt x="56" y="457"/>
                    <a:pt x="57" y="457"/>
                  </a:cubicBezTo>
                  <a:cubicBezTo>
                    <a:pt x="57" y="457"/>
                    <a:pt x="61" y="468"/>
                    <a:pt x="61" y="468"/>
                  </a:cubicBezTo>
                  <a:cubicBezTo>
                    <a:pt x="61" y="468"/>
                    <a:pt x="60" y="466"/>
                    <a:pt x="58" y="464"/>
                  </a:cubicBezTo>
                  <a:close/>
                  <a:moveTo>
                    <a:pt x="139" y="208"/>
                  </a:moveTo>
                  <a:cubicBezTo>
                    <a:pt x="139" y="210"/>
                    <a:pt x="139" y="209"/>
                    <a:pt x="137" y="209"/>
                  </a:cubicBezTo>
                  <a:cubicBezTo>
                    <a:pt x="135" y="210"/>
                    <a:pt x="131" y="213"/>
                    <a:pt x="124" y="211"/>
                  </a:cubicBezTo>
                  <a:cubicBezTo>
                    <a:pt x="118" y="209"/>
                    <a:pt x="114" y="209"/>
                    <a:pt x="114" y="209"/>
                  </a:cubicBezTo>
                  <a:cubicBezTo>
                    <a:pt x="114" y="209"/>
                    <a:pt x="114" y="208"/>
                    <a:pt x="116" y="204"/>
                  </a:cubicBezTo>
                  <a:cubicBezTo>
                    <a:pt x="117" y="200"/>
                    <a:pt x="118" y="198"/>
                    <a:pt x="121" y="194"/>
                  </a:cubicBezTo>
                  <a:cubicBezTo>
                    <a:pt x="124" y="190"/>
                    <a:pt x="128" y="182"/>
                    <a:pt x="129" y="179"/>
                  </a:cubicBezTo>
                  <a:cubicBezTo>
                    <a:pt x="129" y="179"/>
                    <a:pt x="136" y="190"/>
                    <a:pt x="137" y="194"/>
                  </a:cubicBezTo>
                  <a:cubicBezTo>
                    <a:pt x="138" y="198"/>
                    <a:pt x="140" y="206"/>
                    <a:pt x="139" y="20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th-TH"/>
            </a:p>
          </p:txBody>
        </p:sp>
        <p:sp>
          <p:nvSpPr>
            <p:cNvPr id="6" name="işľïďé">
              <a:extLst>
                <a:ext uri="{FF2B5EF4-FFF2-40B4-BE49-F238E27FC236}">
                  <a16:creationId xmlns="" xmlns:a16="http://schemas.microsoft.com/office/drawing/2014/main" id="{261DD4F0-9E9E-7544-852D-A243FC703B98}"/>
                </a:ext>
              </a:extLst>
            </p:cNvPr>
            <p:cNvSpPr/>
            <p:nvPr/>
          </p:nvSpPr>
          <p:spPr bwMode="auto">
            <a:xfrm>
              <a:off x="6696398" y="2750896"/>
              <a:ext cx="1162532" cy="3387101"/>
            </a:xfrm>
            <a:custGeom>
              <a:avLst/>
              <a:gdLst>
                <a:gd name="T0" fmla="*/ 205 w 227"/>
                <a:gd name="T1" fmla="*/ 629 h 661"/>
                <a:gd name="T2" fmla="*/ 186 w 227"/>
                <a:gd name="T3" fmla="*/ 596 h 661"/>
                <a:gd name="T4" fmla="*/ 178 w 227"/>
                <a:gd name="T5" fmla="*/ 550 h 661"/>
                <a:gd name="T6" fmla="*/ 163 w 227"/>
                <a:gd name="T7" fmla="*/ 396 h 661"/>
                <a:gd name="T8" fmla="*/ 163 w 227"/>
                <a:gd name="T9" fmla="*/ 318 h 661"/>
                <a:gd name="T10" fmla="*/ 154 w 227"/>
                <a:gd name="T11" fmla="*/ 269 h 661"/>
                <a:gd name="T12" fmla="*/ 153 w 227"/>
                <a:gd name="T13" fmla="*/ 257 h 661"/>
                <a:gd name="T14" fmla="*/ 163 w 227"/>
                <a:gd name="T15" fmla="*/ 226 h 661"/>
                <a:gd name="T16" fmla="*/ 168 w 227"/>
                <a:gd name="T17" fmla="*/ 204 h 661"/>
                <a:gd name="T18" fmla="*/ 160 w 227"/>
                <a:gd name="T19" fmla="*/ 149 h 661"/>
                <a:gd name="T20" fmla="*/ 156 w 227"/>
                <a:gd name="T21" fmla="*/ 134 h 661"/>
                <a:gd name="T22" fmla="*/ 146 w 227"/>
                <a:gd name="T23" fmla="*/ 112 h 661"/>
                <a:gd name="T24" fmla="*/ 111 w 227"/>
                <a:gd name="T25" fmla="*/ 99 h 661"/>
                <a:gd name="T26" fmla="*/ 101 w 227"/>
                <a:gd name="T27" fmla="*/ 90 h 661"/>
                <a:gd name="T28" fmla="*/ 100 w 227"/>
                <a:gd name="T29" fmla="*/ 89 h 661"/>
                <a:gd name="T30" fmla="*/ 99 w 227"/>
                <a:gd name="T31" fmla="*/ 88 h 661"/>
                <a:gd name="T32" fmla="*/ 99 w 227"/>
                <a:gd name="T33" fmla="*/ 87 h 661"/>
                <a:gd name="T34" fmla="*/ 98 w 227"/>
                <a:gd name="T35" fmla="*/ 81 h 661"/>
                <a:gd name="T36" fmla="*/ 101 w 227"/>
                <a:gd name="T37" fmla="*/ 65 h 661"/>
                <a:gd name="T38" fmla="*/ 107 w 227"/>
                <a:gd name="T39" fmla="*/ 57 h 661"/>
                <a:gd name="T40" fmla="*/ 105 w 227"/>
                <a:gd name="T41" fmla="*/ 44 h 661"/>
                <a:gd name="T42" fmla="*/ 102 w 227"/>
                <a:gd name="T43" fmla="*/ 11 h 661"/>
                <a:gd name="T44" fmla="*/ 59 w 227"/>
                <a:gd name="T45" fmla="*/ 7 h 661"/>
                <a:gd name="T46" fmla="*/ 48 w 227"/>
                <a:gd name="T47" fmla="*/ 21 h 661"/>
                <a:gd name="T48" fmla="*/ 47 w 227"/>
                <a:gd name="T49" fmla="*/ 47 h 661"/>
                <a:gd name="T50" fmla="*/ 50 w 227"/>
                <a:gd name="T51" fmla="*/ 65 h 661"/>
                <a:gd name="T52" fmla="*/ 54 w 227"/>
                <a:gd name="T53" fmla="*/ 72 h 661"/>
                <a:gd name="T54" fmla="*/ 58 w 227"/>
                <a:gd name="T55" fmla="*/ 82 h 661"/>
                <a:gd name="T56" fmla="*/ 58 w 227"/>
                <a:gd name="T57" fmla="*/ 83 h 661"/>
                <a:gd name="T58" fmla="*/ 58 w 227"/>
                <a:gd name="T59" fmla="*/ 83 h 661"/>
                <a:gd name="T60" fmla="*/ 57 w 227"/>
                <a:gd name="T61" fmla="*/ 83 h 661"/>
                <a:gd name="T62" fmla="*/ 50 w 227"/>
                <a:gd name="T63" fmla="*/ 90 h 661"/>
                <a:gd name="T64" fmla="*/ 43 w 227"/>
                <a:gd name="T65" fmla="*/ 97 h 661"/>
                <a:gd name="T66" fmla="*/ 2 w 227"/>
                <a:gd name="T67" fmla="*/ 113 h 661"/>
                <a:gd name="T68" fmla="*/ 2 w 227"/>
                <a:gd name="T69" fmla="*/ 140 h 661"/>
                <a:gd name="T70" fmla="*/ 7 w 227"/>
                <a:gd name="T71" fmla="*/ 186 h 661"/>
                <a:gd name="T72" fmla="*/ 21 w 227"/>
                <a:gd name="T73" fmla="*/ 236 h 661"/>
                <a:gd name="T74" fmla="*/ 22 w 227"/>
                <a:gd name="T75" fmla="*/ 260 h 661"/>
                <a:gd name="T76" fmla="*/ 1 w 227"/>
                <a:gd name="T77" fmla="*/ 328 h 661"/>
                <a:gd name="T78" fmla="*/ 18 w 227"/>
                <a:gd name="T79" fmla="*/ 332 h 661"/>
                <a:gd name="T80" fmla="*/ 16 w 227"/>
                <a:gd name="T81" fmla="*/ 398 h 661"/>
                <a:gd name="T82" fmla="*/ 23 w 227"/>
                <a:gd name="T83" fmla="*/ 477 h 661"/>
                <a:gd name="T84" fmla="*/ 23 w 227"/>
                <a:gd name="T85" fmla="*/ 504 h 661"/>
                <a:gd name="T86" fmla="*/ 27 w 227"/>
                <a:gd name="T87" fmla="*/ 572 h 661"/>
                <a:gd name="T88" fmla="*/ 36 w 227"/>
                <a:gd name="T89" fmla="*/ 627 h 661"/>
                <a:gd name="T90" fmla="*/ 36 w 227"/>
                <a:gd name="T91" fmla="*/ 653 h 661"/>
                <a:gd name="T92" fmla="*/ 58 w 227"/>
                <a:gd name="T93" fmla="*/ 661 h 661"/>
                <a:gd name="T94" fmla="*/ 72 w 227"/>
                <a:gd name="T95" fmla="*/ 652 h 661"/>
                <a:gd name="T96" fmla="*/ 70 w 227"/>
                <a:gd name="T97" fmla="*/ 636 h 661"/>
                <a:gd name="T98" fmla="*/ 72 w 227"/>
                <a:gd name="T99" fmla="*/ 611 h 661"/>
                <a:gd name="T100" fmla="*/ 73 w 227"/>
                <a:gd name="T101" fmla="*/ 579 h 661"/>
                <a:gd name="T102" fmla="*/ 64 w 227"/>
                <a:gd name="T103" fmla="*/ 512 h 661"/>
                <a:gd name="T104" fmla="*/ 68 w 227"/>
                <a:gd name="T105" fmla="*/ 465 h 661"/>
                <a:gd name="T106" fmla="*/ 91 w 227"/>
                <a:gd name="T107" fmla="*/ 387 h 661"/>
                <a:gd name="T108" fmla="*/ 113 w 227"/>
                <a:gd name="T109" fmla="*/ 471 h 661"/>
                <a:gd name="T110" fmla="*/ 127 w 227"/>
                <a:gd name="T111" fmla="*/ 513 h 661"/>
                <a:gd name="T112" fmla="*/ 132 w 227"/>
                <a:gd name="T113" fmla="*/ 573 h 661"/>
                <a:gd name="T114" fmla="*/ 134 w 227"/>
                <a:gd name="T115" fmla="*/ 607 h 661"/>
                <a:gd name="T116" fmla="*/ 136 w 227"/>
                <a:gd name="T117" fmla="*/ 628 h 661"/>
                <a:gd name="T118" fmla="*/ 139 w 227"/>
                <a:gd name="T119" fmla="*/ 638 h 661"/>
                <a:gd name="T120" fmla="*/ 165 w 227"/>
                <a:gd name="T121" fmla="*/ 638 h 661"/>
                <a:gd name="T122" fmla="*/ 217 w 227"/>
                <a:gd name="T123" fmla="*/ 645 h 661"/>
                <a:gd name="T124" fmla="*/ 226 w 227"/>
                <a:gd name="T125" fmla="*/ 637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7" h="661">
                  <a:moveTo>
                    <a:pt x="224" y="634"/>
                  </a:moveTo>
                  <a:cubicBezTo>
                    <a:pt x="223" y="633"/>
                    <a:pt x="211" y="632"/>
                    <a:pt x="205" y="629"/>
                  </a:cubicBezTo>
                  <a:cubicBezTo>
                    <a:pt x="198" y="626"/>
                    <a:pt x="182" y="609"/>
                    <a:pt x="182" y="609"/>
                  </a:cubicBezTo>
                  <a:cubicBezTo>
                    <a:pt x="182" y="609"/>
                    <a:pt x="185" y="598"/>
                    <a:pt x="186" y="596"/>
                  </a:cubicBezTo>
                  <a:cubicBezTo>
                    <a:pt x="187" y="594"/>
                    <a:pt x="184" y="587"/>
                    <a:pt x="182" y="578"/>
                  </a:cubicBezTo>
                  <a:cubicBezTo>
                    <a:pt x="180" y="569"/>
                    <a:pt x="176" y="563"/>
                    <a:pt x="178" y="550"/>
                  </a:cubicBezTo>
                  <a:cubicBezTo>
                    <a:pt x="179" y="537"/>
                    <a:pt x="173" y="468"/>
                    <a:pt x="173" y="465"/>
                  </a:cubicBezTo>
                  <a:cubicBezTo>
                    <a:pt x="173" y="462"/>
                    <a:pt x="164" y="401"/>
                    <a:pt x="163" y="396"/>
                  </a:cubicBezTo>
                  <a:cubicBezTo>
                    <a:pt x="163" y="390"/>
                    <a:pt x="146" y="329"/>
                    <a:pt x="146" y="329"/>
                  </a:cubicBezTo>
                  <a:cubicBezTo>
                    <a:pt x="146" y="329"/>
                    <a:pt x="162" y="320"/>
                    <a:pt x="163" y="318"/>
                  </a:cubicBezTo>
                  <a:cubicBezTo>
                    <a:pt x="164" y="317"/>
                    <a:pt x="161" y="311"/>
                    <a:pt x="158" y="302"/>
                  </a:cubicBezTo>
                  <a:cubicBezTo>
                    <a:pt x="154" y="292"/>
                    <a:pt x="154" y="269"/>
                    <a:pt x="154" y="269"/>
                  </a:cubicBezTo>
                  <a:cubicBezTo>
                    <a:pt x="154" y="269"/>
                    <a:pt x="155" y="267"/>
                    <a:pt x="156" y="266"/>
                  </a:cubicBezTo>
                  <a:cubicBezTo>
                    <a:pt x="156" y="265"/>
                    <a:pt x="153" y="261"/>
                    <a:pt x="153" y="257"/>
                  </a:cubicBezTo>
                  <a:cubicBezTo>
                    <a:pt x="152" y="253"/>
                    <a:pt x="145" y="232"/>
                    <a:pt x="145" y="232"/>
                  </a:cubicBezTo>
                  <a:cubicBezTo>
                    <a:pt x="145" y="232"/>
                    <a:pt x="159" y="229"/>
                    <a:pt x="163" y="226"/>
                  </a:cubicBezTo>
                  <a:cubicBezTo>
                    <a:pt x="167" y="223"/>
                    <a:pt x="169" y="219"/>
                    <a:pt x="169" y="217"/>
                  </a:cubicBezTo>
                  <a:cubicBezTo>
                    <a:pt x="169" y="215"/>
                    <a:pt x="169" y="209"/>
                    <a:pt x="168" y="204"/>
                  </a:cubicBezTo>
                  <a:cubicBezTo>
                    <a:pt x="166" y="198"/>
                    <a:pt x="161" y="162"/>
                    <a:pt x="160" y="158"/>
                  </a:cubicBezTo>
                  <a:cubicBezTo>
                    <a:pt x="160" y="153"/>
                    <a:pt x="160" y="151"/>
                    <a:pt x="160" y="149"/>
                  </a:cubicBezTo>
                  <a:cubicBezTo>
                    <a:pt x="159" y="147"/>
                    <a:pt x="159" y="145"/>
                    <a:pt x="158" y="142"/>
                  </a:cubicBezTo>
                  <a:cubicBezTo>
                    <a:pt x="156" y="139"/>
                    <a:pt x="156" y="138"/>
                    <a:pt x="156" y="134"/>
                  </a:cubicBezTo>
                  <a:cubicBezTo>
                    <a:pt x="156" y="129"/>
                    <a:pt x="153" y="116"/>
                    <a:pt x="153" y="116"/>
                  </a:cubicBezTo>
                  <a:cubicBezTo>
                    <a:pt x="153" y="116"/>
                    <a:pt x="151" y="113"/>
                    <a:pt x="146" y="112"/>
                  </a:cubicBezTo>
                  <a:cubicBezTo>
                    <a:pt x="140" y="111"/>
                    <a:pt x="114" y="102"/>
                    <a:pt x="114" y="102"/>
                  </a:cubicBezTo>
                  <a:cubicBezTo>
                    <a:pt x="114" y="102"/>
                    <a:pt x="112" y="100"/>
                    <a:pt x="111" y="99"/>
                  </a:cubicBezTo>
                  <a:cubicBezTo>
                    <a:pt x="111" y="98"/>
                    <a:pt x="109" y="97"/>
                    <a:pt x="106" y="95"/>
                  </a:cubicBezTo>
                  <a:cubicBezTo>
                    <a:pt x="104" y="94"/>
                    <a:pt x="103" y="92"/>
                    <a:pt x="101" y="90"/>
                  </a:cubicBezTo>
                  <a:cubicBezTo>
                    <a:pt x="101" y="90"/>
                    <a:pt x="101" y="90"/>
                    <a:pt x="100" y="89"/>
                  </a:cubicBezTo>
                  <a:cubicBezTo>
                    <a:pt x="100" y="89"/>
                    <a:pt x="100" y="89"/>
                    <a:pt x="100" y="89"/>
                  </a:cubicBezTo>
                  <a:cubicBezTo>
                    <a:pt x="100" y="89"/>
                    <a:pt x="100" y="88"/>
                    <a:pt x="100" y="88"/>
                  </a:cubicBezTo>
                  <a:cubicBezTo>
                    <a:pt x="99" y="88"/>
                    <a:pt x="99" y="88"/>
                    <a:pt x="99" y="88"/>
                  </a:cubicBezTo>
                  <a:cubicBezTo>
                    <a:pt x="99" y="87"/>
                    <a:pt x="99" y="87"/>
                    <a:pt x="99" y="87"/>
                  </a:cubicBezTo>
                  <a:cubicBezTo>
                    <a:pt x="99" y="87"/>
                    <a:pt x="99" y="87"/>
                    <a:pt x="99" y="87"/>
                  </a:cubicBezTo>
                  <a:cubicBezTo>
                    <a:pt x="99" y="87"/>
                    <a:pt x="99" y="87"/>
                    <a:pt x="99" y="87"/>
                  </a:cubicBezTo>
                  <a:cubicBezTo>
                    <a:pt x="98" y="81"/>
                    <a:pt x="98" y="81"/>
                    <a:pt x="98" y="81"/>
                  </a:cubicBezTo>
                  <a:cubicBezTo>
                    <a:pt x="98" y="81"/>
                    <a:pt x="99" y="80"/>
                    <a:pt x="100" y="77"/>
                  </a:cubicBezTo>
                  <a:cubicBezTo>
                    <a:pt x="101" y="74"/>
                    <a:pt x="101" y="65"/>
                    <a:pt x="101" y="65"/>
                  </a:cubicBezTo>
                  <a:cubicBezTo>
                    <a:pt x="101" y="65"/>
                    <a:pt x="103" y="65"/>
                    <a:pt x="105" y="63"/>
                  </a:cubicBezTo>
                  <a:cubicBezTo>
                    <a:pt x="106" y="61"/>
                    <a:pt x="106" y="59"/>
                    <a:pt x="107" y="57"/>
                  </a:cubicBezTo>
                  <a:cubicBezTo>
                    <a:pt x="107" y="55"/>
                    <a:pt x="108" y="49"/>
                    <a:pt x="107" y="46"/>
                  </a:cubicBezTo>
                  <a:cubicBezTo>
                    <a:pt x="106" y="43"/>
                    <a:pt x="105" y="44"/>
                    <a:pt x="105" y="44"/>
                  </a:cubicBezTo>
                  <a:cubicBezTo>
                    <a:pt x="105" y="44"/>
                    <a:pt x="107" y="33"/>
                    <a:pt x="107" y="29"/>
                  </a:cubicBezTo>
                  <a:cubicBezTo>
                    <a:pt x="108" y="26"/>
                    <a:pt x="103" y="14"/>
                    <a:pt x="102" y="11"/>
                  </a:cubicBezTo>
                  <a:cubicBezTo>
                    <a:pt x="101" y="7"/>
                    <a:pt x="88" y="2"/>
                    <a:pt x="79" y="1"/>
                  </a:cubicBezTo>
                  <a:cubicBezTo>
                    <a:pt x="70" y="0"/>
                    <a:pt x="61" y="6"/>
                    <a:pt x="59" y="7"/>
                  </a:cubicBezTo>
                  <a:cubicBezTo>
                    <a:pt x="56" y="9"/>
                    <a:pt x="53" y="14"/>
                    <a:pt x="53" y="14"/>
                  </a:cubicBezTo>
                  <a:cubicBezTo>
                    <a:pt x="53" y="14"/>
                    <a:pt x="50" y="17"/>
                    <a:pt x="48" y="21"/>
                  </a:cubicBezTo>
                  <a:cubicBezTo>
                    <a:pt x="47" y="25"/>
                    <a:pt x="48" y="46"/>
                    <a:pt x="48" y="47"/>
                  </a:cubicBezTo>
                  <a:cubicBezTo>
                    <a:pt x="48" y="47"/>
                    <a:pt x="47" y="46"/>
                    <a:pt x="47" y="47"/>
                  </a:cubicBezTo>
                  <a:cubicBezTo>
                    <a:pt x="46" y="47"/>
                    <a:pt x="45" y="48"/>
                    <a:pt x="46" y="53"/>
                  </a:cubicBezTo>
                  <a:cubicBezTo>
                    <a:pt x="46" y="58"/>
                    <a:pt x="48" y="64"/>
                    <a:pt x="50" y="65"/>
                  </a:cubicBezTo>
                  <a:cubicBezTo>
                    <a:pt x="52" y="67"/>
                    <a:pt x="54" y="67"/>
                    <a:pt x="54" y="67"/>
                  </a:cubicBezTo>
                  <a:cubicBezTo>
                    <a:pt x="54" y="67"/>
                    <a:pt x="54" y="67"/>
                    <a:pt x="54" y="72"/>
                  </a:cubicBezTo>
                  <a:cubicBezTo>
                    <a:pt x="54" y="76"/>
                    <a:pt x="58" y="80"/>
                    <a:pt x="58" y="80"/>
                  </a:cubicBezTo>
                  <a:cubicBezTo>
                    <a:pt x="58" y="82"/>
                    <a:pt x="58" y="82"/>
                    <a:pt x="58" y="82"/>
                  </a:cubicBezTo>
                  <a:cubicBezTo>
                    <a:pt x="58" y="82"/>
                    <a:pt x="58" y="83"/>
                    <a:pt x="58" y="83"/>
                  </a:cubicBezTo>
                  <a:cubicBezTo>
                    <a:pt x="58" y="83"/>
                    <a:pt x="58" y="83"/>
                    <a:pt x="58" y="83"/>
                  </a:cubicBezTo>
                  <a:cubicBezTo>
                    <a:pt x="58" y="83"/>
                    <a:pt x="58" y="83"/>
                    <a:pt x="58" y="83"/>
                  </a:cubicBezTo>
                  <a:cubicBezTo>
                    <a:pt x="58" y="83"/>
                    <a:pt x="58" y="83"/>
                    <a:pt x="58" y="83"/>
                  </a:cubicBezTo>
                  <a:cubicBezTo>
                    <a:pt x="57" y="83"/>
                    <a:pt x="57" y="83"/>
                    <a:pt x="57" y="83"/>
                  </a:cubicBezTo>
                  <a:cubicBezTo>
                    <a:pt x="57" y="83"/>
                    <a:pt x="57" y="83"/>
                    <a:pt x="57" y="83"/>
                  </a:cubicBezTo>
                  <a:cubicBezTo>
                    <a:pt x="57" y="84"/>
                    <a:pt x="57" y="84"/>
                    <a:pt x="56" y="85"/>
                  </a:cubicBezTo>
                  <a:cubicBezTo>
                    <a:pt x="55" y="86"/>
                    <a:pt x="52" y="89"/>
                    <a:pt x="50" y="90"/>
                  </a:cubicBezTo>
                  <a:cubicBezTo>
                    <a:pt x="49" y="91"/>
                    <a:pt x="47" y="92"/>
                    <a:pt x="47" y="95"/>
                  </a:cubicBezTo>
                  <a:cubicBezTo>
                    <a:pt x="47" y="97"/>
                    <a:pt x="46" y="96"/>
                    <a:pt x="43" y="97"/>
                  </a:cubicBezTo>
                  <a:cubicBezTo>
                    <a:pt x="40" y="99"/>
                    <a:pt x="26" y="103"/>
                    <a:pt x="23" y="104"/>
                  </a:cubicBezTo>
                  <a:cubicBezTo>
                    <a:pt x="21" y="106"/>
                    <a:pt x="5" y="110"/>
                    <a:pt x="2" y="113"/>
                  </a:cubicBezTo>
                  <a:cubicBezTo>
                    <a:pt x="0" y="116"/>
                    <a:pt x="3" y="125"/>
                    <a:pt x="4" y="129"/>
                  </a:cubicBezTo>
                  <a:cubicBezTo>
                    <a:pt x="5" y="134"/>
                    <a:pt x="3" y="136"/>
                    <a:pt x="2" y="140"/>
                  </a:cubicBezTo>
                  <a:cubicBezTo>
                    <a:pt x="1" y="145"/>
                    <a:pt x="1" y="158"/>
                    <a:pt x="3" y="165"/>
                  </a:cubicBezTo>
                  <a:cubicBezTo>
                    <a:pt x="5" y="172"/>
                    <a:pt x="6" y="175"/>
                    <a:pt x="7" y="186"/>
                  </a:cubicBezTo>
                  <a:cubicBezTo>
                    <a:pt x="9" y="196"/>
                    <a:pt x="15" y="227"/>
                    <a:pt x="15" y="227"/>
                  </a:cubicBezTo>
                  <a:cubicBezTo>
                    <a:pt x="21" y="236"/>
                    <a:pt x="21" y="236"/>
                    <a:pt x="21" y="236"/>
                  </a:cubicBezTo>
                  <a:cubicBezTo>
                    <a:pt x="21" y="236"/>
                    <a:pt x="19" y="255"/>
                    <a:pt x="19" y="257"/>
                  </a:cubicBezTo>
                  <a:cubicBezTo>
                    <a:pt x="19" y="259"/>
                    <a:pt x="22" y="260"/>
                    <a:pt x="22" y="260"/>
                  </a:cubicBezTo>
                  <a:cubicBezTo>
                    <a:pt x="22" y="260"/>
                    <a:pt x="17" y="274"/>
                    <a:pt x="17" y="278"/>
                  </a:cubicBezTo>
                  <a:cubicBezTo>
                    <a:pt x="16" y="283"/>
                    <a:pt x="1" y="328"/>
                    <a:pt x="1" y="328"/>
                  </a:cubicBezTo>
                  <a:cubicBezTo>
                    <a:pt x="1" y="328"/>
                    <a:pt x="2" y="328"/>
                    <a:pt x="8" y="331"/>
                  </a:cubicBezTo>
                  <a:cubicBezTo>
                    <a:pt x="14" y="334"/>
                    <a:pt x="18" y="332"/>
                    <a:pt x="18" y="332"/>
                  </a:cubicBezTo>
                  <a:cubicBezTo>
                    <a:pt x="18" y="332"/>
                    <a:pt x="17" y="346"/>
                    <a:pt x="18" y="354"/>
                  </a:cubicBezTo>
                  <a:cubicBezTo>
                    <a:pt x="18" y="363"/>
                    <a:pt x="17" y="386"/>
                    <a:pt x="16" y="398"/>
                  </a:cubicBezTo>
                  <a:cubicBezTo>
                    <a:pt x="14" y="411"/>
                    <a:pt x="16" y="410"/>
                    <a:pt x="17" y="419"/>
                  </a:cubicBezTo>
                  <a:cubicBezTo>
                    <a:pt x="18" y="427"/>
                    <a:pt x="23" y="477"/>
                    <a:pt x="23" y="477"/>
                  </a:cubicBezTo>
                  <a:cubicBezTo>
                    <a:pt x="24" y="494"/>
                    <a:pt x="24" y="494"/>
                    <a:pt x="24" y="494"/>
                  </a:cubicBezTo>
                  <a:cubicBezTo>
                    <a:pt x="24" y="494"/>
                    <a:pt x="24" y="499"/>
                    <a:pt x="23" y="504"/>
                  </a:cubicBezTo>
                  <a:cubicBezTo>
                    <a:pt x="22" y="509"/>
                    <a:pt x="22" y="511"/>
                    <a:pt x="22" y="525"/>
                  </a:cubicBezTo>
                  <a:cubicBezTo>
                    <a:pt x="22" y="538"/>
                    <a:pt x="28" y="567"/>
                    <a:pt x="27" y="572"/>
                  </a:cubicBezTo>
                  <a:cubicBezTo>
                    <a:pt x="26" y="577"/>
                    <a:pt x="26" y="588"/>
                    <a:pt x="27" y="599"/>
                  </a:cubicBezTo>
                  <a:cubicBezTo>
                    <a:pt x="28" y="609"/>
                    <a:pt x="36" y="627"/>
                    <a:pt x="36" y="627"/>
                  </a:cubicBezTo>
                  <a:cubicBezTo>
                    <a:pt x="36" y="627"/>
                    <a:pt x="34" y="642"/>
                    <a:pt x="34" y="645"/>
                  </a:cubicBezTo>
                  <a:cubicBezTo>
                    <a:pt x="34" y="648"/>
                    <a:pt x="36" y="652"/>
                    <a:pt x="36" y="653"/>
                  </a:cubicBezTo>
                  <a:cubicBezTo>
                    <a:pt x="36" y="654"/>
                    <a:pt x="36" y="654"/>
                    <a:pt x="40" y="657"/>
                  </a:cubicBezTo>
                  <a:cubicBezTo>
                    <a:pt x="43" y="660"/>
                    <a:pt x="52" y="661"/>
                    <a:pt x="58" y="661"/>
                  </a:cubicBezTo>
                  <a:cubicBezTo>
                    <a:pt x="65" y="661"/>
                    <a:pt x="71" y="658"/>
                    <a:pt x="72" y="656"/>
                  </a:cubicBezTo>
                  <a:cubicBezTo>
                    <a:pt x="73" y="655"/>
                    <a:pt x="73" y="653"/>
                    <a:pt x="72" y="652"/>
                  </a:cubicBezTo>
                  <a:cubicBezTo>
                    <a:pt x="72" y="652"/>
                    <a:pt x="73" y="652"/>
                    <a:pt x="74" y="649"/>
                  </a:cubicBezTo>
                  <a:cubicBezTo>
                    <a:pt x="74" y="646"/>
                    <a:pt x="71" y="639"/>
                    <a:pt x="70" y="636"/>
                  </a:cubicBezTo>
                  <a:cubicBezTo>
                    <a:pt x="69" y="633"/>
                    <a:pt x="67" y="624"/>
                    <a:pt x="67" y="624"/>
                  </a:cubicBezTo>
                  <a:cubicBezTo>
                    <a:pt x="67" y="624"/>
                    <a:pt x="72" y="617"/>
                    <a:pt x="72" y="611"/>
                  </a:cubicBezTo>
                  <a:cubicBezTo>
                    <a:pt x="71" y="606"/>
                    <a:pt x="70" y="600"/>
                    <a:pt x="68" y="596"/>
                  </a:cubicBezTo>
                  <a:cubicBezTo>
                    <a:pt x="67" y="592"/>
                    <a:pt x="70" y="587"/>
                    <a:pt x="73" y="579"/>
                  </a:cubicBezTo>
                  <a:cubicBezTo>
                    <a:pt x="76" y="570"/>
                    <a:pt x="74" y="567"/>
                    <a:pt x="72" y="561"/>
                  </a:cubicBezTo>
                  <a:cubicBezTo>
                    <a:pt x="70" y="554"/>
                    <a:pt x="64" y="512"/>
                    <a:pt x="64" y="512"/>
                  </a:cubicBezTo>
                  <a:cubicBezTo>
                    <a:pt x="64" y="512"/>
                    <a:pt x="66" y="495"/>
                    <a:pt x="67" y="486"/>
                  </a:cubicBezTo>
                  <a:cubicBezTo>
                    <a:pt x="69" y="478"/>
                    <a:pt x="67" y="470"/>
                    <a:pt x="68" y="465"/>
                  </a:cubicBezTo>
                  <a:cubicBezTo>
                    <a:pt x="69" y="460"/>
                    <a:pt x="76" y="453"/>
                    <a:pt x="77" y="442"/>
                  </a:cubicBezTo>
                  <a:cubicBezTo>
                    <a:pt x="77" y="431"/>
                    <a:pt x="91" y="387"/>
                    <a:pt x="91" y="387"/>
                  </a:cubicBezTo>
                  <a:cubicBezTo>
                    <a:pt x="91" y="387"/>
                    <a:pt x="93" y="390"/>
                    <a:pt x="98" y="406"/>
                  </a:cubicBezTo>
                  <a:cubicBezTo>
                    <a:pt x="103" y="422"/>
                    <a:pt x="111" y="461"/>
                    <a:pt x="113" y="471"/>
                  </a:cubicBezTo>
                  <a:cubicBezTo>
                    <a:pt x="115" y="480"/>
                    <a:pt x="118" y="486"/>
                    <a:pt x="122" y="491"/>
                  </a:cubicBezTo>
                  <a:cubicBezTo>
                    <a:pt x="125" y="497"/>
                    <a:pt x="125" y="504"/>
                    <a:pt x="127" y="513"/>
                  </a:cubicBezTo>
                  <a:cubicBezTo>
                    <a:pt x="128" y="522"/>
                    <a:pt x="129" y="553"/>
                    <a:pt x="129" y="553"/>
                  </a:cubicBezTo>
                  <a:cubicBezTo>
                    <a:pt x="132" y="573"/>
                    <a:pt x="132" y="573"/>
                    <a:pt x="132" y="573"/>
                  </a:cubicBezTo>
                  <a:cubicBezTo>
                    <a:pt x="132" y="573"/>
                    <a:pt x="129" y="584"/>
                    <a:pt x="129" y="587"/>
                  </a:cubicBezTo>
                  <a:cubicBezTo>
                    <a:pt x="128" y="591"/>
                    <a:pt x="134" y="607"/>
                    <a:pt x="134" y="607"/>
                  </a:cubicBezTo>
                  <a:cubicBezTo>
                    <a:pt x="134" y="607"/>
                    <a:pt x="133" y="614"/>
                    <a:pt x="133" y="617"/>
                  </a:cubicBezTo>
                  <a:cubicBezTo>
                    <a:pt x="133" y="619"/>
                    <a:pt x="136" y="628"/>
                    <a:pt x="136" y="628"/>
                  </a:cubicBezTo>
                  <a:cubicBezTo>
                    <a:pt x="136" y="628"/>
                    <a:pt x="136" y="635"/>
                    <a:pt x="136" y="636"/>
                  </a:cubicBezTo>
                  <a:cubicBezTo>
                    <a:pt x="136" y="638"/>
                    <a:pt x="136" y="638"/>
                    <a:pt x="139" y="638"/>
                  </a:cubicBezTo>
                  <a:cubicBezTo>
                    <a:pt x="141" y="639"/>
                    <a:pt x="157" y="640"/>
                    <a:pt x="158" y="641"/>
                  </a:cubicBezTo>
                  <a:cubicBezTo>
                    <a:pt x="158" y="641"/>
                    <a:pt x="165" y="638"/>
                    <a:pt x="165" y="638"/>
                  </a:cubicBezTo>
                  <a:cubicBezTo>
                    <a:pt x="166" y="638"/>
                    <a:pt x="169" y="641"/>
                    <a:pt x="186" y="645"/>
                  </a:cubicBezTo>
                  <a:cubicBezTo>
                    <a:pt x="202" y="649"/>
                    <a:pt x="214" y="646"/>
                    <a:pt x="217" y="645"/>
                  </a:cubicBezTo>
                  <a:cubicBezTo>
                    <a:pt x="220" y="644"/>
                    <a:pt x="226" y="642"/>
                    <a:pt x="226" y="641"/>
                  </a:cubicBezTo>
                  <a:cubicBezTo>
                    <a:pt x="227" y="640"/>
                    <a:pt x="226" y="638"/>
                    <a:pt x="226" y="637"/>
                  </a:cubicBezTo>
                  <a:cubicBezTo>
                    <a:pt x="226" y="637"/>
                    <a:pt x="225" y="636"/>
                    <a:pt x="224" y="6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/>
            <a:p>
              <a:endParaRPr lang="th-TH"/>
            </a:p>
          </p:txBody>
        </p:sp>
      </p:grpSp>
      <p:sp>
        <p:nvSpPr>
          <p:cNvPr id="7" name="ïşľïḓé">
            <a:extLst>
              <a:ext uri="{FF2B5EF4-FFF2-40B4-BE49-F238E27FC236}">
                <a16:creationId xmlns="" xmlns:a16="http://schemas.microsoft.com/office/drawing/2014/main" id="{82E3B9EF-F7F5-4949-A068-8284896CF389}"/>
              </a:ext>
            </a:extLst>
          </p:cNvPr>
          <p:cNvSpPr/>
          <p:nvPr/>
        </p:nvSpPr>
        <p:spPr>
          <a:xfrm>
            <a:off x="1070248" y="2296532"/>
            <a:ext cx="729427" cy="729425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57150">
            <a:noFill/>
            <a:prstDash val="solid"/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dirty="0"/>
          </a:p>
        </p:txBody>
      </p:sp>
      <p:sp>
        <p:nvSpPr>
          <p:cNvPr id="8" name="iŝ1ídê">
            <a:extLst>
              <a:ext uri="{FF2B5EF4-FFF2-40B4-BE49-F238E27FC236}">
                <a16:creationId xmlns="" xmlns:a16="http://schemas.microsoft.com/office/drawing/2014/main" id="{27F080D7-5AF0-D04A-8EEC-858BD633DCED}"/>
              </a:ext>
            </a:extLst>
          </p:cNvPr>
          <p:cNvSpPr/>
          <p:nvPr/>
        </p:nvSpPr>
        <p:spPr bwMode="auto">
          <a:xfrm>
            <a:off x="1251529" y="2444462"/>
            <a:ext cx="366863" cy="433565"/>
          </a:xfrm>
          <a:custGeom>
            <a:avLst/>
            <a:gdLst/>
            <a:ahLst/>
            <a:cxnLst>
              <a:cxn ang="0">
                <a:pos x="250" y="250"/>
              </a:cxn>
              <a:cxn ang="0">
                <a:pos x="125" y="296"/>
              </a:cxn>
              <a:cxn ang="0">
                <a:pos x="0" y="250"/>
              </a:cxn>
              <a:cxn ang="0">
                <a:pos x="66" y="210"/>
              </a:cxn>
              <a:cxn ang="0">
                <a:pos x="79" y="219"/>
              </a:cxn>
              <a:cxn ang="0">
                <a:pos x="70" y="232"/>
              </a:cxn>
              <a:cxn ang="0">
                <a:pos x="23" y="251"/>
              </a:cxn>
              <a:cxn ang="0">
                <a:pos x="125" y="273"/>
              </a:cxn>
              <a:cxn ang="0">
                <a:pos x="228" y="250"/>
              </a:cxn>
              <a:cxn ang="0">
                <a:pos x="180" y="232"/>
              </a:cxn>
              <a:cxn ang="0">
                <a:pos x="171" y="219"/>
              </a:cxn>
              <a:cxn ang="0">
                <a:pos x="184" y="210"/>
              </a:cxn>
              <a:cxn ang="0">
                <a:pos x="250" y="250"/>
              </a:cxn>
              <a:cxn ang="0">
                <a:pos x="80" y="182"/>
              </a:cxn>
              <a:cxn ang="0">
                <a:pos x="91" y="182"/>
              </a:cxn>
              <a:cxn ang="0">
                <a:pos x="91" y="250"/>
              </a:cxn>
              <a:cxn ang="0">
                <a:pos x="102" y="262"/>
              </a:cxn>
              <a:cxn ang="0">
                <a:pos x="148" y="262"/>
              </a:cxn>
              <a:cxn ang="0">
                <a:pos x="159" y="250"/>
              </a:cxn>
              <a:cxn ang="0">
                <a:pos x="159" y="182"/>
              </a:cxn>
              <a:cxn ang="0">
                <a:pos x="171" y="182"/>
              </a:cxn>
              <a:cxn ang="0">
                <a:pos x="182" y="171"/>
              </a:cxn>
              <a:cxn ang="0">
                <a:pos x="182" y="102"/>
              </a:cxn>
              <a:cxn ang="0">
                <a:pos x="157" y="82"/>
              </a:cxn>
              <a:cxn ang="0">
                <a:pos x="125" y="80"/>
              </a:cxn>
              <a:cxn ang="0">
                <a:pos x="93" y="82"/>
              </a:cxn>
              <a:cxn ang="0">
                <a:pos x="68" y="102"/>
              </a:cxn>
              <a:cxn ang="0">
                <a:pos x="68" y="171"/>
              </a:cxn>
              <a:cxn ang="0">
                <a:pos x="80" y="182"/>
              </a:cxn>
              <a:cxn ang="0">
                <a:pos x="125" y="68"/>
              </a:cxn>
              <a:cxn ang="0">
                <a:pos x="159" y="34"/>
              </a:cxn>
              <a:cxn ang="0">
                <a:pos x="125" y="0"/>
              </a:cxn>
              <a:cxn ang="0">
                <a:pos x="91" y="34"/>
              </a:cxn>
              <a:cxn ang="0">
                <a:pos x="125" y="68"/>
              </a:cxn>
              <a:cxn ang="0">
                <a:pos x="125" y="68"/>
              </a:cxn>
              <a:cxn ang="0">
                <a:pos x="125" y="68"/>
              </a:cxn>
            </a:cxnLst>
            <a:rect l="0" t="0" r="r" b="b"/>
            <a:pathLst>
              <a:path w="250" h="296">
                <a:moveTo>
                  <a:pt x="250" y="250"/>
                </a:moveTo>
                <a:cubicBezTo>
                  <a:pt x="250" y="282"/>
                  <a:pt x="185" y="296"/>
                  <a:pt x="125" y="296"/>
                </a:cubicBezTo>
                <a:cubicBezTo>
                  <a:pt x="65" y="296"/>
                  <a:pt x="0" y="282"/>
                  <a:pt x="0" y="250"/>
                </a:cubicBezTo>
                <a:cubicBezTo>
                  <a:pt x="0" y="226"/>
                  <a:pt x="36" y="215"/>
                  <a:pt x="66" y="210"/>
                </a:cubicBezTo>
                <a:cubicBezTo>
                  <a:pt x="72" y="209"/>
                  <a:pt x="78" y="213"/>
                  <a:pt x="79" y="219"/>
                </a:cubicBezTo>
                <a:cubicBezTo>
                  <a:pt x="80" y="225"/>
                  <a:pt x="76" y="231"/>
                  <a:pt x="70" y="232"/>
                </a:cubicBezTo>
                <a:cubicBezTo>
                  <a:pt x="33" y="239"/>
                  <a:pt x="23" y="249"/>
                  <a:pt x="23" y="251"/>
                </a:cubicBezTo>
                <a:cubicBezTo>
                  <a:pt x="24" y="257"/>
                  <a:pt x="58" y="273"/>
                  <a:pt x="125" y="273"/>
                </a:cubicBezTo>
                <a:cubicBezTo>
                  <a:pt x="192" y="273"/>
                  <a:pt x="226" y="257"/>
                  <a:pt x="228" y="250"/>
                </a:cubicBezTo>
                <a:cubicBezTo>
                  <a:pt x="227" y="249"/>
                  <a:pt x="217" y="238"/>
                  <a:pt x="180" y="232"/>
                </a:cubicBezTo>
                <a:cubicBezTo>
                  <a:pt x="174" y="231"/>
                  <a:pt x="170" y="225"/>
                  <a:pt x="171" y="219"/>
                </a:cubicBezTo>
                <a:cubicBezTo>
                  <a:pt x="172" y="213"/>
                  <a:pt x="178" y="209"/>
                  <a:pt x="184" y="210"/>
                </a:cubicBezTo>
                <a:cubicBezTo>
                  <a:pt x="214" y="215"/>
                  <a:pt x="250" y="226"/>
                  <a:pt x="250" y="250"/>
                </a:cubicBezTo>
                <a:close/>
                <a:moveTo>
                  <a:pt x="80" y="182"/>
                </a:moveTo>
                <a:cubicBezTo>
                  <a:pt x="91" y="182"/>
                  <a:pt x="91" y="182"/>
                  <a:pt x="91" y="182"/>
                </a:cubicBezTo>
                <a:cubicBezTo>
                  <a:pt x="91" y="250"/>
                  <a:pt x="91" y="250"/>
                  <a:pt x="91" y="250"/>
                </a:cubicBezTo>
                <a:cubicBezTo>
                  <a:pt x="91" y="257"/>
                  <a:pt x="96" y="262"/>
                  <a:pt x="102" y="262"/>
                </a:cubicBezTo>
                <a:cubicBezTo>
                  <a:pt x="148" y="262"/>
                  <a:pt x="148" y="262"/>
                  <a:pt x="148" y="262"/>
                </a:cubicBezTo>
                <a:cubicBezTo>
                  <a:pt x="154" y="262"/>
                  <a:pt x="159" y="257"/>
                  <a:pt x="159" y="250"/>
                </a:cubicBezTo>
                <a:cubicBezTo>
                  <a:pt x="159" y="182"/>
                  <a:pt x="159" y="182"/>
                  <a:pt x="159" y="182"/>
                </a:cubicBezTo>
                <a:cubicBezTo>
                  <a:pt x="171" y="182"/>
                  <a:pt x="171" y="182"/>
                  <a:pt x="171" y="182"/>
                </a:cubicBezTo>
                <a:cubicBezTo>
                  <a:pt x="177" y="182"/>
                  <a:pt x="182" y="177"/>
                  <a:pt x="182" y="171"/>
                </a:cubicBezTo>
                <a:cubicBezTo>
                  <a:pt x="182" y="102"/>
                  <a:pt x="182" y="102"/>
                  <a:pt x="182" y="102"/>
                </a:cubicBezTo>
                <a:cubicBezTo>
                  <a:pt x="182" y="97"/>
                  <a:pt x="173" y="84"/>
                  <a:pt x="157" y="82"/>
                </a:cubicBezTo>
                <a:cubicBezTo>
                  <a:pt x="150" y="81"/>
                  <a:pt x="138" y="80"/>
                  <a:pt x="125" y="80"/>
                </a:cubicBezTo>
                <a:cubicBezTo>
                  <a:pt x="112" y="80"/>
                  <a:pt x="100" y="81"/>
                  <a:pt x="93" y="82"/>
                </a:cubicBezTo>
                <a:cubicBezTo>
                  <a:pt x="77" y="84"/>
                  <a:pt x="68" y="97"/>
                  <a:pt x="68" y="102"/>
                </a:cubicBezTo>
                <a:cubicBezTo>
                  <a:pt x="68" y="171"/>
                  <a:pt x="68" y="171"/>
                  <a:pt x="68" y="171"/>
                </a:cubicBezTo>
                <a:cubicBezTo>
                  <a:pt x="68" y="177"/>
                  <a:pt x="73" y="182"/>
                  <a:pt x="80" y="182"/>
                </a:cubicBezTo>
                <a:close/>
                <a:moveTo>
                  <a:pt x="125" y="68"/>
                </a:moveTo>
                <a:cubicBezTo>
                  <a:pt x="144" y="68"/>
                  <a:pt x="159" y="53"/>
                  <a:pt x="159" y="34"/>
                </a:cubicBezTo>
                <a:cubicBezTo>
                  <a:pt x="159" y="15"/>
                  <a:pt x="144" y="0"/>
                  <a:pt x="125" y="0"/>
                </a:cubicBezTo>
                <a:cubicBezTo>
                  <a:pt x="106" y="0"/>
                  <a:pt x="91" y="15"/>
                  <a:pt x="91" y="34"/>
                </a:cubicBezTo>
                <a:cubicBezTo>
                  <a:pt x="91" y="53"/>
                  <a:pt x="106" y="68"/>
                  <a:pt x="125" y="68"/>
                </a:cubicBezTo>
                <a:close/>
                <a:moveTo>
                  <a:pt x="125" y="68"/>
                </a:moveTo>
                <a:cubicBezTo>
                  <a:pt x="125" y="68"/>
                  <a:pt x="125" y="68"/>
                  <a:pt x="125" y="68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/>
          </a:p>
        </p:txBody>
      </p:sp>
      <p:sp>
        <p:nvSpPr>
          <p:cNvPr id="9" name="îṩlïḍè">
            <a:extLst>
              <a:ext uri="{FF2B5EF4-FFF2-40B4-BE49-F238E27FC236}">
                <a16:creationId xmlns="" xmlns:a16="http://schemas.microsoft.com/office/drawing/2014/main" id="{D0E860C4-82BB-D044-AE4B-991FDE913893}"/>
              </a:ext>
            </a:extLst>
          </p:cNvPr>
          <p:cNvSpPr/>
          <p:nvPr/>
        </p:nvSpPr>
        <p:spPr>
          <a:xfrm>
            <a:off x="1070248" y="4501666"/>
            <a:ext cx="729427" cy="729425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57150">
            <a:noFill/>
            <a:prstDash val="solid"/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dirty="0"/>
          </a:p>
        </p:txBody>
      </p:sp>
      <p:sp>
        <p:nvSpPr>
          <p:cNvPr id="10" name="ïşḷíde">
            <a:extLst>
              <a:ext uri="{FF2B5EF4-FFF2-40B4-BE49-F238E27FC236}">
                <a16:creationId xmlns="" xmlns:a16="http://schemas.microsoft.com/office/drawing/2014/main" id="{EF029FEC-FB08-644E-8FAF-6DE70A2CBAC2}"/>
              </a:ext>
            </a:extLst>
          </p:cNvPr>
          <p:cNvSpPr/>
          <p:nvPr/>
        </p:nvSpPr>
        <p:spPr bwMode="auto">
          <a:xfrm>
            <a:off x="1251529" y="4649596"/>
            <a:ext cx="366863" cy="433565"/>
          </a:xfrm>
          <a:custGeom>
            <a:avLst/>
            <a:gdLst/>
            <a:ahLst/>
            <a:cxnLst>
              <a:cxn ang="0">
                <a:pos x="250" y="250"/>
              </a:cxn>
              <a:cxn ang="0">
                <a:pos x="125" y="296"/>
              </a:cxn>
              <a:cxn ang="0">
                <a:pos x="0" y="250"/>
              </a:cxn>
              <a:cxn ang="0">
                <a:pos x="66" y="210"/>
              </a:cxn>
              <a:cxn ang="0">
                <a:pos x="79" y="219"/>
              </a:cxn>
              <a:cxn ang="0">
                <a:pos x="70" y="232"/>
              </a:cxn>
              <a:cxn ang="0">
                <a:pos x="23" y="251"/>
              </a:cxn>
              <a:cxn ang="0">
                <a:pos x="125" y="273"/>
              </a:cxn>
              <a:cxn ang="0">
                <a:pos x="228" y="250"/>
              </a:cxn>
              <a:cxn ang="0">
                <a:pos x="180" y="232"/>
              </a:cxn>
              <a:cxn ang="0">
                <a:pos x="171" y="219"/>
              </a:cxn>
              <a:cxn ang="0">
                <a:pos x="184" y="210"/>
              </a:cxn>
              <a:cxn ang="0">
                <a:pos x="250" y="250"/>
              </a:cxn>
              <a:cxn ang="0">
                <a:pos x="80" y="182"/>
              </a:cxn>
              <a:cxn ang="0">
                <a:pos x="91" y="182"/>
              </a:cxn>
              <a:cxn ang="0">
                <a:pos x="91" y="250"/>
              </a:cxn>
              <a:cxn ang="0">
                <a:pos x="102" y="262"/>
              </a:cxn>
              <a:cxn ang="0">
                <a:pos x="148" y="262"/>
              </a:cxn>
              <a:cxn ang="0">
                <a:pos x="159" y="250"/>
              </a:cxn>
              <a:cxn ang="0">
                <a:pos x="159" y="182"/>
              </a:cxn>
              <a:cxn ang="0">
                <a:pos x="171" y="182"/>
              </a:cxn>
              <a:cxn ang="0">
                <a:pos x="182" y="171"/>
              </a:cxn>
              <a:cxn ang="0">
                <a:pos x="182" y="102"/>
              </a:cxn>
              <a:cxn ang="0">
                <a:pos x="157" y="82"/>
              </a:cxn>
              <a:cxn ang="0">
                <a:pos x="125" y="80"/>
              </a:cxn>
              <a:cxn ang="0">
                <a:pos x="93" y="82"/>
              </a:cxn>
              <a:cxn ang="0">
                <a:pos x="68" y="102"/>
              </a:cxn>
              <a:cxn ang="0">
                <a:pos x="68" y="171"/>
              </a:cxn>
              <a:cxn ang="0">
                <a:pos x="80" y="182"/>
              </a:cxn>
              <a:cxn ang="0">
                <a:pos x="125" y="68"/>
              </a:cxn>
              <a:cxn ang="0">
                <a:pos x="159" y="34"/>
              </a:cxn>
              <a:cxn ang="0">
                <a:pos x="125" y="0"/>
              </a:cxn>
              <a:cxn ang="0">
                <a:pos x="91" y="34"/>
              </a:cxn>
              <a:cxn ang="0">
                <a:pos x="125" y="68"/>
              </a:cxn>
              <a:cxn ang="0">
                <a:pos x="125" y="68"/>
              </a:cxn>
              <a:cxn ang="0">
                <a:pos x="125" y="68"/>
              </a:cxn>
            </a:cxnLst>
            <a:rect l="0" t="0" r="r" b="b"/>
            <a:pathLst>
              <a:path w="250" h="296">
                <a:moveTo>
                  <a:pt x="250" y="250"/>
                </a:moveTo>
                <a:cubicBezTo>
                  <a:pt x="250" y="282"/>
                  <a:pt x="185" y="296"/>
                  <a:pt x="125" y="296"/>
                </a:cubicBezTo>
                <a:cubicBezTo>
                  <a:pt x="65" y="296"/>
                  <a:pt x="0" y="282"/>
                  <a:pt x="0" y="250"/>
                </a:cubicBezTo>
                <a:cubicBezTo>
                  <a:pt x="0" y="226"/>
                  <a:pt x="36" y="215"/>
                  <a:pt x="66" y="210"/>
                </a:cubicBezTo>
                <a:cubicBezTo>
                  <a:pt x="72" y="209"/>
                  <a:pt x="78" y="213"/>
                  <a:pt x="79" y="219"/>
                </a:cubicBezTo>
                <a:cubicBezTo>
                  <a:pt x="80" y="225"/>
                  <a:pt x="76" y="231"/>
                  <a:pt x="70" y="232"/>
                </a:cubicBezTo>
                <a:cubicBezTo>
                  <a:pt x="33" y="239"/>
                  <a:pt x="23" y="249"/>
                  <a:pt x="23" y="251"/>
                </a:cubicBezTo>
                <a:cubicBezTo>
                  <a:pt x="24" y="257"/>
                  <a:pt x="58" y="273"/>
                  <a:pt x="125" y="273"/>
                </a:cubicBezTo>
                <a:cubicBezTo>
                  <a:pt x="192" y="273"/>
                  <a:pt x="226" y="257"/>
                  <a:pt x="228" y="250"/>
                </a:cubicBezTo>
                <a:cubicBezTo>
                  <a:pt x="227" y="249"/>
                  <a:pt x="217" y="238"/>
                  <a:pt x="180" y="232"/>
                </a:cubicBezTo>
                <a:cubicBezTo>
                  <a:pt x="174" y="231"/>
                  <a:pt x="170" y="225"/>
                  <a:pt x="171" y="219"/>
                </a:cubicBezTo>
                <a:cubicBezTo>
                  <a:pt x="172" y="213"/>
                  <a:pt x="178" y="209"/>
                  <a:pt x="184" y="210"/>
                </a:cubicBezTo>
                <a:cubicBezTo>
                  <a:pt x="214" y="215"/>
                  <a:pt x="250" y="226"/>
                  <a:pt x="250" y="250"/>
                </a:cubicBezTo>
                <a:close/>
                <a:moveTo>
                  <a:pt x="80" y="182"/>
                </a:moveTo>
                <a:cubicBezTo>
                  <a:pt x="91" y="182"/>
                  <a:pt x="91" y="182"/>
                  <a:pt x="91" y="182"/>
                </a:cubicBezTo>
                <a:cubicBezTo>
                  <a:pt x="91" y="250"/>
                  <a:pt x="91" y="250"/>
                  <a:pt x="91" y="250"/>
                </a:cubicBezTo>
                <a:cubicBezTo>
                  <a:pt x="91" y="257"/>
                  <a:pt x="96" y="262"/>
                  <a:pt x="102" y="262"/>
                </a:cubicBezTo>
                <a:cubicBezTo>
                  <a:pt x="148" y="262"/>
                  <a:pt x="148" y="262"/>
                  <a:pt x="148" y="262"/>
                </a:cubicBezTo>
                <a:cubicBezTo>
                  <a:pt x="154" y="262"/>
                  <a:pt x="159" y="257"/>
                  <a:pt x="159" y="250"/>
                </a:cubicBezTo>
                <a:cubicBezTo>
                  <a:pt x="159" y="182"/>
                  <a:pt x="159" y="182"/>
                  <a:pt x="159" y="182"/>
                </a:cubicBezTo>
                <a:cubicBezTo>
                  <a:pt x="171" y="182"/>
                  <a:pt x="171" y="182"/>
                  <a:pt x="171" y="182"/>
                </a:cubicBezTo>
                <a:cubicBezTo>
                  <a:pt x="177" y="182"/>
                  <a:pt x="182" y="177"/>
                  <a:pt x="182" y="171"/>
                </a:cubicBezTo>
                <a:cubicBezTo>
                  <a:pt x="182" y="102"/>
                  <a:pt x="182" y="102"/>
                  <a:pt x="182" y="102"/>
                </a:cubicBezTo>
                <a:cubicBezTo>
                  <a:pt x="182" y="97"/>
                  <a:pt x="173" y="84"/>
                  <a:pt x="157" y="82"/>
                </a:cubicBezTo>
                <a:cubicBezTo>
                  <a:pt x="150" y="81"/>
                  <a:pt x="138" y="80"/>
                  <a:pt x="125" y="80"/>
                </a:cubicBezTo>
                <a:cubicBezTo>
                  <a:pt x="112" y="80"/>
                  <a:pt x="100" y="81"/>
                  <a:pt x="93" y="82"/>
                </a:cubicBezTo>
                <a:cubicBezTo>
                  <a:pt x="77" y="84"/>
                  <a:pt x="68" y="97"/>
                  <a:pt x="68" y="102"/>
                </a:cubicBezTo>
                <a:cubicBezTo>
                  <a:pt x="68" y="171"/>
                  <a:pt x="68" y="171"/>
                  <a:pt x="68" y="171"/>
                </a:cubicBezTo>
                <a:cubicBezTo>
                  <a:pt x="68" y="177"/>
                  <a:pt x="73" y="182"/>
                  <a:pt x="80" y="182"/>
                </a:cubicBezTo>
                <a:close/>
                <a:moveTo>
                  <a:pt x="125" y="68"/>
                </a:moveTo>
                <a:cubicBezTo>
                  <a:pt x="144" y="68"/>
                  <a:pt x="159" y="53"/>
                  <a:pt x="159" y="34"/>
                </a:cubicBezTo>
                <a:cubicBezTo>
                  <a:pt x="159" y="15"/>
                  <a:pt x="144" y="0"/>
                  <a:pt x="125" y="0"/>
                </a:cubicBezTo>
                <a:cubicBezTo>
                  <a:pt x="106" y="0"/>
                  <a:pt x="91" y="15"/>
                  <a:pt x="91" y="34"/>
                </a:cubicBezTo>
                <a:cubicBezTo>
                  <a:pt x="91" y="53"/>
                  <a:pt x="106" y="68"/>
                  <a:pt x="125" y="68"/>
                </a:cubicBezTo>
                <a:close/>
                <a:moveTo>
                  <a:pt x="125" y="68"/>
                </a:moveTo>
                <a:cubicBezTo>
                  <a:pt x="125" y="68"/>
                  <a:pt x="125" y="68"/>
                  <a:pt x="125" y="68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/>
          </a:p>
        </p:txBody>
      </p:sp>
      <p:sp>
        <p:nvSpPr>
          <p:cNvPr id="11" name="ísḻiḓe">
            <a:extLst>
              <a:ext uri="{FF2B5EF4-FFF2-40B4-BE49-F238E27FC236}">
                <a16:creationId xmlns="" xmlns:a16="http://schemas.microsoft.com/office/drawing/2014/main" id="{B56BFD51-5BD6-3A41-9775-8E1EE628D3C5}"/>
              </a:ext>
            </a:extLst>
          </p:cNvPr>
          <p:cNvSpPr/>
          <p:nvPr/>
        </p:nvSpPr>
        <p:spPr>
          <a:xfrm>
            <a:off x="10408473" y="2296532"/>
            <a:ext cx="729427" cy="729425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57150">
            <a:noFill/>
            <a:prstDash val="solid"/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dirty="0"/>
          </a:p>
        </p:txBody>
      </p:sp>
      <p:sp>
        <p:nvSpPr>
          <p:cNvPr id="12" name="ïṩľïde">
            <a:extLst>
              <a:ext uri="{FF2B5EF4-FFF2-40B4-BE49-F238E27FC236}">
                <a16:creationId xmlns="" xmlns:a16="http://schemas.microsoft.com/office/drawing/2014/main" id="{8BD90B7A-E688-474F-9429-D575D9BC3C97}"/>
              </a:ext>
            </a:extLst>
          </p:cNvPr>
          <p:cNvSpPr/>
          <p:nvPr/>
        </p:nvSpPr>
        <p:spPr bwMode="auto">
          <a:xfrm>
            <a:off x="10589754" y="2444462"/>
            <a:ext cx="366863" cy="433565"/>
          </a:xfrm>
          <a:custGeom>
            <a:avLst/>
            <a:gdLst/>
            <a:ahLst/>
            <a:cxnLst>
              <a:cxn ang="0">
                <a:pos x="250" y="250"/>
              </a:cxn>
              <a:cxn ang="0">
                <a:pos x="125" y="296"/>
              </a:cxn>
              <a:cxn ang="0">
                <a:pos x="0" y="250"/>
              </a:cxn>
              <a:cxn ang="0">
                <a:pos x="66" y="210"/>
              </a:cxn>
              <a:cxn ang="0">
                <a:pos x="79" y="219"/>
              </a:cxn>
              <a:cxn ang="0">
                <a:pos x="70" y="232"/>
              </a:cxn>
              <a:cxn ang="0">
                <a:pos x="23" y="251"/>
              </a:cxn>
              <a:cxn ang="0">
                <a:pos x="125" y="273"/>
              </a:cxn>
              <a:cxn ang="0">
                <a:pos x="228" y="250"/>
              </a:cxn>
              <a:cxn ang="0">
                <a:pos x="180" y="232"/>
              </a:cxn>
              <a:cxn ang="0">
                <a:pos x="171" y="219"/>
              </a:cxn>
              <a:cxn ang="0">
                <a:pos x="184" y="210"/>
              </a:cxn>
              <a:cxn ang="0">
                <a:pos x="250" y="250"/>
              </a:cxn>
              <a:cxn ang="0">
                <a:pos x="80" y="182"/>
              </a:cxn>
              <a:cxn ang="0">
                <a:pos x="91" y="182"/>
              </a:cxn>
              <a:cxn ang="0">
                <a:pos x="91" y="250"/>
              </a:cxn>
              <a:cxn ang="0">
                <a:pos x="102" y="262"/>
              </a:cxn>
              <a:cxn ang="0">
                <a:pos x="148" y="262"/>
              </a:cxn>
              <a:cxn ang="0">
                <a:pos x="159" y="250"/>
              </a:cxn>
              <a:cxn ang="0">
                <a:pos x="159" y="182"/>
              </a:cxn>
              <a:cxn ang="0">
                <a:pos x="171" y="182"/>
              </a:cxn>
              <a:cxn ang="0">
                <a:pos x="182" y="171"/>
              </a:cxn>
              <a:cxn ang="0">
                <a:pos x="182" y="102"/>
              </a:cxn>
              <a:cxn ang="0">
                <a:pos x="157" y="82"/>
              </a:cxn>
              <a:cxn ang="0">
                <a:pos x="125" y="80"/>
              </a:cxn>
              <a:cxn ang="0">
                <a:pos x="93" y="82"/>
              </a:cxn>
              <a:cxn ang="0">
                <a:pos x="68" y="102"/>
              </a:cxn>
              <a:cxn ang="0">
                <a:pos x="68" y="171"/>
              </a:cxn>
              <a:cxn ang="0">
                <a:pos x="80" y="182"/>
              </a:cxn>
              <a:cxn ang="0">
                <a:pos x="125" y="68"/>
              </a:cxn>
              <a:cxn ang="0">
                <a:pos x="159" y="34"/>
              </a:cxn>
              <a:cxn ang="0">
                <a:pos x="125" y="0"/>
              </a:cxn>
              <a:cxn ang="0">
                <a:pos x="91" y="34"/>
              </a:cxn>
              <a:cxn ang="0">
                <a:pos x="125" y="68"/>
              </a:cxn>
              <a:cxn ang="0">
                <a:pos x="125" y="68"/>
              </a:cxn>
              <a:cxn ang="0">
                <a:pos x="125" y="68"/>
              </a:cxn>
            </a:cxnLst>
            <a:rect l="0" t="0" r="r" b="b"/>
            <a:pathLst>
              <a:path w="250" h="296">
                <a:moveTo>
                  <a:pt x="250" y="250"/>
                </a:moveTo>
                <a:cubicBezTo>
                  <a:pt x="250" y="282"/>
                  <a:pt x="185" y="296"/>
                  <a:pt x="125" y="296"/>
                </a:cubicBezTo>
                <a:cubicBezTo>
                  <a:pt x="65" y="296"/>
                  <a:pt x="0" y="282"/>
                  <a:pt x="0" y="250"/>
                </a:cubicBezTo>
                <a:cubicBezTo>
                  <a:pt x="0" y="226"/>
                  <a:pt x="36" y="215"/>
                  <a:pt x="66" y="210"/>
                </a:cubicBezTo>
                <a:cubicBezTo>
                  <a:pt x="72" y="209"/>
                  <a:pt x="78" y="213"/>
                  <a:pt x="79" y="219"/>
                </a:cubicBezTo>
                <a:cubicBezTo>
                  <a:pt x="80" y="225"/>
                  <a:pt x="76" y="231"/>
                  <a:pt x="70" y="232"/>
                </a:cubicBezTo>
                <a:cubicBezTo>
                  <a:pt x="33" y="239"/>
                  <a:pt x="23" y="249"/>
                  <a:pt x="23" y="251"/>
                </a:cubicBezTo>
                <a:cubicBezTo>
                  <a:pt x="24" y="257"/>
                  <a:pt x="58" y="273"/>
                  <a:pt x="125" y="273"/>
                </a:cubicBezTo>
                <a:cubicBezTo>
                  <a:pt x="192" y="273"/>
                  <a:pt x="226" y="257"/>
                  <a:pt x="228" y="250"/>
                </a:cubicBezTo>
                <a:cubicBezTo>
                  <a:pt x="227" y="249"/>
                  <a:pt x="217" y="238"/>
                  <a:pt x="180" y="232"/>
                </a:cubicBezTo>
                <a:cubicBezTo>
                  <a:pt x="174" y="231"/>
                  <a:pt x="170" y="225"/>
                  <a:pt x="171" y="219"/>
                </a:cubicBezTo>
                <a:cubicBezTo>
                  <a:pt x="172" y="213"/>
                  <a:pt x="178" y="209"/>
                  <a:pt x="184" y="210"/>
                </a:cubicBezTo>
                <a:cubicBezTo>
                  <a:pt x="214" y="215"/>
                  <a:pt x="250" y="226"/>
                  <a:pt x="250" y="250"/>
                </a:cubicBezTo>
                <a:close/>
                <a:moveTo>
                  <a:pt x="80" y="182"/>
                </a:moveTo>
                <a:cubicBezTo>
                  <a:pt x="91" y="182"/>
                  <a:pt x="91" y="182"/>
                  <a:pt x="91" y="182"/>
                </a:cubicBezTo>
                <a:cubicBezTo>
                  <a:pt x="91" y="250"/>
                  <a:pt x="91" y="250"/>
                  <a:pt x="91" y="250"/>
                </a:cubicBezTo>
                <a:cubicBezTo>
                  <a:pt x="91" y="257"/>
                  <a:pt x="96" y="262"/>
                  <a:pt x="102" y="262"/>
                </a:cubicBezTo>
                <a:cubicBezTo>
                  <a:pt x="148" y="262"/>
                  <a:pt x="148" y="262"/>
                  <a:pt x="148" y="262"/>
                </a:cubicBezTo>
                <a:cubicBezTo>
                  <a:pt x="154" y="262"/>
                  <a:pt x="159" y="257"/>
                  <a:pt x="159" y="250"/>
                </a:cubicBezTo>
                <a:cubicBezTo>
                  <a:pt x="159" y="182"/>
                  <a:pt x="159" y="182"/>
                  <a:pt x="159" y="182"/>
                </a:cubicBezTo>
                <a:cubicBezTo>
                  <a:pt x="171" y="182"/>
                  <a:pt x="171" y="182"/>
                  <a:pt x="171" y="182"/>
                </a:cubicBezTo>
                <a:cubicBezTo>
                  <a:pt x="177" y="182"/>
                  <a:pt x="182" y="177"/>
                  <a:pt x="182" y="171"/>
                </a:cubicBezTo>
                <a:cubicBezTo>
                  <a:pt x="182" y="102"/>
                  <a:pt x="182" y="102"/>
                  <a:pt x="182" y="102"/>
                </a:cubicBezTo>
                <a:cubicBezTo>
                  <a:pt x="182" y="97"/>
                  <a:pt x="173" y="84"/>
                  <a:pt x="157" y="82"/>
                </a:cubicBezTo>
                <a:cubicBezTo>
                  <a:pt x="150" y="81"/>
                  <a:pt x="138" y="80"/>
                  <a:pt x="125" y="80"/>
                </a:cubicBezTo>
                <a:cubicBezTo>
                  <a:pt x="112" y="80"/>
                  <a:pt x="100" y="81"/>
                  <a:pt x="93" y="82"/>
                </a:cubicBezTo>
                <a:cubicBezTo>
                  <a:pt x="77" y="84"/>
                  <a:pt x="68" y="97"/>
                  <a:pt x="68" y="102"/>
                </a:cubicBezTo>
                <a:cubicBezTo>
                  <a:pt x="68" y="171"/>
                  <a:pt x="68" y="171"/>
                  <a:pt x="68" y="171"/>
                </a:cubicBezTo>
                <a:cubicBezTo>
                  <a:pt x="68" y="177"/>
                  <a:pt x="73" y="182"/>
                  <a:pt x="80" y="182"/>
                </a:cubicBezTo>
                <a:close/>
                <a:moveTo>
                  <a:pt x="125" y="68"/>
                </a:moveTo>
                <a:cubicBezTo>
                  <a:pt x="144" y="68"/>
                  <a:pt x="159" y="53"/>
                  <a:pt x="159" y="34"/>
                </a:cubicBezTo>
                <a:cubicBezTo>
                  <a:pt x="159" y="15"/>
                  <a:pt x="144" y="0"/>
                  <a:pt x="125" y="0"/>
                </a:cubicBezTo>
                <a:cubicBezTo>
                  <a:pt x="106" y="0"/>
                  <a:pt x="91" y="15"/>
                  <a:pt x="91" y="34"/>
                </a:cubicBezTo>
                <a:cubicBezTo>
                  <a:pt x="91" y="53"/>
                  <a:pt x="106" y="68"/>
                  <a:pt x="125" y="68"/>
                </a:cubicBezTo>
                <a:close/>
                <a:moveTo>
                  <a:pt x="125" y="68"/>
                </a:moveTo>
                <a:cubicBezTo>
                  <a:pt x="125" y="68"/>
                  <a:pt x="125" y="68"/>
                  <a:pt x="125" y="68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/>
          </a:p>
        </p:txBody>
      </p:sp>
      <p:sp>
        <p:nvSpPr>
          <p:cNvPr id="13" name="îŝ1íḑé">
            <a:extLst>
              <a:ext uri="{FF2B5EF4-FFF2-40B4-BE49-F238E27FC236}">
                <a16:creationId xmlns="" xmlns:a16="http://schemas.microsoft.com/office/drawing/2014/main" id="{80FC134B-A71C-3E41-8D79-C6410E4472EF}"/>
              </a:ext>
            </a:extLst>
          </p:cNvPr>
          <p:cNvSpPr/>
          <p:nvPr/>
        </p:nvSpPr>
        <p:spPr>
          <a:xfrm>
            <a:off x="10408473" y="4501666"/>
            <a:ext cx="729427" cy="729425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57150">
            <a:noFill/>
            <a:prstDash val="solid"/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dirty="0"/>
          </a:p>
        </p:txBody>
      </p:sp>
      <p:sp>
        <p:nvSpPr>
          <p:cNvPr id="14" name="íṣļïḑè">
            <a:extLst>
              <a:ext uri="{FF2B5EF4-FFF2-40B4-BE49-F238E27FC236}">
                <a16:creationId xmlns="" xmlns:a16="http://schemas.microsoft.com/office/drawing/2014/main" id="{42345E1A-29B9-7A44-9739-00FCA35C0177}"/>
              </a:ext>
            </a:extLst>
          </p:cNvPr>
          <p:cNvSpPr/>
          <p:nvPr/>
        </p:nvSpPr>
        <p:spPr bwMode="auto">
          <a:xfrm>
            <a:off x="10589754" y="4649596"/>
            <a:ext cx="366863" cy="433565"/>
          </a:xfrm>
          <a:custGeom>
            <a:avLst/>
            <a:gdLst/>
            <a:ahLst/>
            <a:cxnLst>
              <a:cxn ang="0">
                <a:pos x="250" y="250"/>
              </a:cxn>
              <a:cxn ang="0">
                <a:pos x="125" y="296"/>
              </a:cxn>
              <a:cxn ang="0">
                <a:pos x="0" y="250"/>
              </a:cxn>
              <a:cxn ang="0">
                <a:pos x="66" y="210"/>
              </a:cxn>
              <a:cxn ang="0">
                <a:pos x="79" y="219"/>
              </a:cxn>
              <a:cxn ang="0">
                <a:pos x="70" y="232"/>
              </a:cxn>
              <a:cxn ang="0">
                <a:pos x="23" y="251"/>
              </a:cxn>
              <a:cxn ang="0">
                <a:pos x="125" y="273"/>
              </a:cxn>
              <a:cxn ang="0">
                <a:pos x="228" y="250"/>
              </a:cxn>
              <a:cxn ang="0">
                <a:pos x="180" y="232"/>
              </a:cxn>
              <a:cxn ang="0">
                <a:pos x="171" y="219"/>
              </a:cxn>
              <a:cxn ang="0">
                <a:pos x="184" y="210"/>
              </a:cxn>
              <a:cxn ang="0">
                <a:pos x="250" y="250"/>
              </a:cxn>
              <a:cxn ang="0">
                <a:pos x="80" y="182"/>
              </a:cxn>
              <a:cxn ang="0">
                <a:pos x="91" y="182"/>
              </a:cxn>
              <a:cxn ang="0">
                <a:pos x="91" y="250"/>
              </a:cxn>
              <a:cxn ang="0">
                <a:pos x="102" y="262"/>
              </a:cxn>
              <a:cxn ang="0">
                <a:pos x="148" y="262"/>
              </a:cxn>
              <a:cxn ang="0">
                <a:pos x="159" y="250"/>
              </a:cxn>
              <a:cxn ang="0">
                <a:pos x="159" y="182"/>
              </a:cxn>
              <a:cxn ang="0">
                <a:pos x="171" y="182"/>
              </a:cxn>
              <a:cxn ang="0">
                <a:pos x="182" y="171"/>
              </a:cxn>
              <a:cxn ang="0">
                <a:pos x="182" y="102"/>
              </a:cxn>
              <a:cxn ang="0">
                <a:pos x="157" y="82"/>
              </a:cxn>
              <a:cxn ang="0">
                <a:pos x="125" y="80"/>
              </a:cxn>
              <a:cxn ang="0">
                <a:pos x="93" y="82"/>
              </a:cxn>
              <a:cxn ang="0">
                <a:pos x="68" y="102"/>
              </a:cxn>
              <a:cxn ang="0">
                <a:pos x="68" y="171"/>
              </a:cxn>
              <a:cxn ang="0">
                <a:pos x="80" y="182"/>
              </a:cxn>
              <a:cxn ang="0">
                <a:pos x="125" y="68"/>
              </a:cxn>
              <a:cxn ang="0">
                <a:pos x="159" y="34"/>
              </a:cxn>
              <a:cxn ang="0">
                <a:pos x="125" y="0"/>
              </a:cxn>
              <a:cxn ang="0">
                <a:pos x="91" y="34"/>
              </a:cxn>
              <a:cxn ang="0">
                <a:pos x="125" y="68"/>
              </a:cxn>
              <a:cxn ang="0">
                <a:pos x="125" y="68"/>
              </a:cxn>
              <a:cxn ang="0">
                <a:pos x="125" y="68"/>
              </a:cxn>
            </a:cxnLst>
            <a:rect l="0" t="0" r="r" b="b"/>
            <a:pathLst>
              <a:path w="250" h="296">
                <a:moveTo>
                  <a:pt x="250" y="250"/>
                </a:moveTo>
                <a:cubicBezTo>
                  <a:pt x="250" y="282"/>
                  <a:pt x="185" y="296"/>
                  <a:pt x="125" y="296"/>
                </a:cubicBezTo>
                <a:cubicBezTo>
                  <a:pt x="65" y="296"/>
                  <a:pt x="0" y="282"/>
                  <a:pt x="0" y="250"/>
                </a:cubicBezTo>
                <a:cubicBezTo>
                  <a:pt x="0" y="226"/>
                  <a:pt x="36" y="215"/>
                  <a:pt x="66" y="210"/>
                </a:cubicBezTo>
                <a:cubicBezTo>
                  <a:pt x="72" y="209"/>
                  <a:pt x="78" y="213"/>
                  <a:pt x="79" y="219"/>
                </a:cubicBezTo>
                <a:cubicBezTo>
                  <a:pt x="80" y="225"/>
                  <a:pt x="76" y="231"/>
                  <a:pt x="70" y="232"/>
                </a:cubicBezTo>
                <a:cubicBezTo>
                  <a:pt x="33" y="239"/>
                  <a:pt x="23" y="249"/>
                  <a:pt x="23" y="251"/>
                </a:cubicBezTo>
                <a:cubicBezTo>
                  <a:pt x="24" y="257"/>
                  <a:pt x="58" y="273"/>
                  <a:pt x="125" y="273"/>
                </a:cubicBezTo>
                <a:cubicBezTo>
                  <a:pt x="192" y="273"/>
                  <a:pt x="226" y="257"/>
                  <a:pt x="228" y="250"/>
                </a:cubicBezTo>
                <a:cubicBezTo>
                  <a:pt x="227" y="249"/>
                  <a:pt x="217" y="238"/>
                  <a:pt x="180" y="232"/>
                </a:cubicBezTo>
                <a:cubicBezTo>
                  <a:pt x="174" y="231"/>
                  <a:pt x="170" y="225"/>
                  <a:pt x="171" y="219"/>
                </a:cubicBezTo>
                <a:cubicBezTo>
                  <a:pt x="172" y="213"/>
                  <a:pt x="178" y="209"/>
                  <a:pt x="184" y="210"/>
                </a:cubicBezTo>
                <a:cubicBezTo>
                  <a:pt x="214" y="215"/>
                  <a:pt x="250" y="226"/>
                  <a:pt x="250" y="250"/>
                </a:cubicBezTo>
                <a:close/>
                <a:moveTo>
                  <a:pt x="80" y="182"/>
                </a:moveTo>
                <a:cubicBezTo>
                  <a:pt x="91" y="182"/>
                  <a:pt x="91" y="182"/>
                  <a:pt x="91" y="182"/>
                </a:cubicBezTo>
                <a:cubicBezTo>
                  <a:pt x="91" y="250"/>
                  <a:pt x="91" y="250"/>
                  <a:pt x="91" y="250"/>
                </a:cubicBezTo>
                <a:cubicBezTo>
                  <a:pt x="91" y="257"/>
                  <a:pt x="96" y="262"/>
                  <a:pt x="102" y="262"/>
                </a:cubicBezTo>
                <a:cubicBezTo>
                  <a:pt x="148" y="262"/>
                  <a:pt x="148" y="262"/>
                  <a:pt x="148" y="262"/>
                </a:cubicBezTo>
                <a:cubicBezTo>
                  <a:pt x="154" y="262"/>
                  <a:pt x="159" y="257"/>
                  <a:pt x="159" y="250"/>
                </a:cubicBezTo>
                <a:cubicBezTo>
                  <a:pt x="159" y="182"/>
                  <a:pt x="159" y="182"/>
                  <a:pt x="159" y="182"/>
                </a:cubicBezTo>
                <a:cubicBezTo>
                  <a:pt x="171" y="182"/>
                  <a:pt x="171" y="182"/>
                  <a:pt x="171" y="182"/>
                </a:cubicBezTo>
                <a:cubicBezTo>
                  <a:pt x="177" y="182"/>
                  <a:pt x="182" y="177"/>
                  <a:pt x="182" y="171"/>
                </a:cubicBezTo>
                <a:cubicBezTo>
                  <a:pt x="182" y="102"/>
                  <a:pt x="182" y="102"/>
                  <a:pt x="182" y="102"/>
                </a:cubicBezTo>
                <a:cubicBezTo>
                  <a:pt x="182" y="97"/>
                  <a:pt x="173" y="84"/>
                  <a:pt x="157" y="82"/>
                </a:cubicBezTo>
                <a:cubicBezTo>
                  <a:pt x="150" y="81"/>
                  <a:pt x="138" y="80"/>
                  <a:pt x="125" y="80"/>
                </a:cubicBezTo>
                <a:cubicBezTo>
                  <a:pt x="112" y="80"/>
                  <a:pt x="100" y="81"/>
                  <a:pt x="93" y="82"/>
                </a:cubicBezTo>
                <a:cubicBezTo>
                  <a:pt x="77" y="84"/>
                  <a:pt x="68" y="97"/>
                  <a:pt x="68" y="102"/>
                </a:cubicBezTo>
                <a:cubicBezTo>
                  <a:pt x="68" y="171"/>
                  <a:pt x="68" y="171"/>
                  <a:pt x="68" y="171"/>
                </a:cubicBezTo>
                <a:cubicBezTo>
                  <a:pt x="68" y="177"/>
                  <a:pt x="73" y="182"/>
                  <a:pt x="80" y="182"/>
                </a:cubicBezTo>
                <a:close/>
                <a:moveTo>
                  <a:pt x="125" y="68"/>
                </a:moveTo>
                <a:cubicBezTo>
                  <a:pt x="144" y="68"/>
                  <a:pt x="159" y="53"/>
                  <a:pt x="159" y="34"/>
                </a:cubicBezTo>
                <a:cubicBezTo>
                  <a:pt x="159" y="15"/>
                  <a:pt x="144" y="0"/>
                  <a:pt x="125" y="0"/>
                </a:cubicBezTo>
                <a:cubicBezTo>
                  <a:pt x="106" y="0"/>
                  <a:pt x="91" y="15"/>
                  <a:pt x="91" y="34"/>
                </a:cubicBezTo>
                <a:cubicBezTo>
                  <a:pt x="91" y="53"/>
                  <a:pt x="106" y="68"/>
                  <a:pt x="125" y="68"/>
                </a:cubicBezTo>
                <a:close/>
                <a:moveTo>
                  <a:pt x="125" y="68"/>
                </a:moveTo>
                <a:cubicBezTo>
                  <a:pt x="125" y="68"/>
                  <a:pt x="125" y="68"/>
                  <a:pt x="125" y="68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/>
          </a:p>
        </p:txBody>
      </p:sp>
      <p:sp>
        <p:nvSpPr>
          <p:cNvPr id="15" name="矩形 47">
            <a:extLst>
              <a:ext uri="{FF2B5EF4-FFF2-40B4-BE49-F238E27FC236}">
                <a16:creationId xmlns="" xmlns:a16="http://schemas.microsoft.com/office/drawing/2014/main" id="{71705E16-2F4B-E54D-84C1-3BCFBFE546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79708" y="2281363"/>
            <a:ext cx="3043118" cy="845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微软雅黑" pitchFamily="34" charset="-122"/>
              </a:rPr>
              <a:t>请在此输入文字内容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Source Han Sans CN" panose="020B0500000000000000" pitchFamily="34" charset="-128"/>
              <a:ea typeface="Source Han Sans CN" panose="020B0500000000000000" pitchFamily="34" charset="-128"/>
              <a:sym typeface="微软雅黑" pitchFamily="34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微软雅黑" pitchFamily="34" charset="-122"/>
              </a:rPr>
              <a:t>感谢您使用我们的</a:t>
            </a:r>
            <a:r>
              <a:rPr lang="e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微软雅黑" pitchFamily="34" charset="-122"/>
              </a:rPr>
              <a:t>模板</a:t>
            </a: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微软雅黑" pitchFamily="34" charset="-122"/>
              </a:rPr>
              <a:t>请在此输入您需要的文字内容</a:t>
            </a:r>
          </a:p>
        </p:txBody>
      </p:sp>
      <p:sp>
        <p:nvSpPr>
          <p:cNvPr id="16" name="矩形 47">
            <a:extLst>
              <a:ext uri="{FF2B5EF4-FFF2-40B4-BE49-F238E27FC236}">
                <a16:creationId xmlns="" xmlns:a16="http://schemas.microsoft.com/office/drawing/2014/main" id="{982E465E-9BF2-BC4B-B4FF-B78CB02E3D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79708" y="4446173"/>
            <a:ext cx="3043118" cy="845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微软雅黑" pitchFamily="34" charset="-122"/>
              </a:rPr>
              <a:t>请在此输入文字内容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Source Han Sans CN" panose="020B0500000000000000" pitchFamily="34" charset="-128"/>
              <a:ea typeface="Source Han Sans CN" panose="020B0500000000000000" pitchFamily="34" charset="-128"/>
              <a:sym typeface="微软雅黑" pitchFamily="34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微软雅黑" pitchFamily="34" charset="-122"/>
              </a:rPr>
              <a:t>感谢您使用我们的</a:t>
            </a:r>
            <a:r>
              <a:rPr lang="e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微软雅黑" pitchFamily="34" charset="-122"/>
              </a:rPr>
              <a:t>模板</a:t>
            </a:r>
          </a:p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微软雅黑" pitchFamily="34" charset="-122"/>
              </a:rPr>
              <a:t>请在此输入您需要的文字内容</a:t>
            </a:r>
          </a:p>
        </p:txBody>
      </p:sp>
      <p:sp>
        <p:nvSpPr>
          <p:cNvPr id="17" name="矩形 47">
            <a:extLst>
              <a:ext uri="{FF2B5EF4-FFF2-40B4-BE49-F238E27FC236}">
                <a16:creationId xmlns="" xmlns:a16="http://schemas.microsoft.com/office/drawing/2014/main" id="{23568F30-14EA-6D43-A45C-0A02785C4C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84072" y="2281363"/>
            <a:ext cx="3043118" cy="845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微软雅黑" pitchFamily="34" charset="-122"/>
              </a:rPr>
              <a:t>请在此输入文字内容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Source Han Sans CN" panose="020B0500000000000000" pitchFamily="34" charset="-128"/>
              <a:ea typeface="Source Han Sans CN" panose="020B0500000000000000" pitchFamily="34" charset="-128"/>
              <a:sym typeface="微软雅黑" pitchFamily="34" charset="-122"/>
            </a:endParaRPr>
          </a:p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微软雅黑" pitchFamily="34" charset="-122"/>
              </a:rPr>
              <a:t>感谢您使用我们的</a:t>
            </a:r>
            <a:r>
              <a:rPr lang="e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微软雅黑" pitchFamily="34" charset="-122"/>
              </a:rPr>
              <a:t>模板</a:t>
            </a:r>
          </a:p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微软雅黑" pitchFamily="34" charset="-122"/>
              </a:rPr>
              <a:t>请在此输入您需要的文字内容</a:t>
            </a:r>
          </a:p>
        </p:txBody>
      </p:sp>
      <p:sp>
        <p:nvSpPr>
          <p:cNvPr id="18" name="矩形 47">
            <a:extLst>
              <a:ext uri="{FF2B5EF4-FFF2-40B4-BE49-F238E27FC236}">
                <a16:creationId xmlns="" xmlns:a16="http://schemas.microsoft.com/office/drawing/2014/main" id="{408B57BC-A3A6-8942-8434-F0FBB67E9B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84072" y="4446173"/>
            <a:ext cx="3043118" cy="845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微软雅黑" pitchFamily="34" charset="-122"/>
              </a:rPr>
              <a:t>请在此输入文字内容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Source Han Sans CN" panose="020B0500000000000000" pitchFamily="34" charset="-128"/>
              <a:ea typeface="Source Han Sans CN" panose="020B0500000000000000" pitchFamily="34" charset="-128"/>
              <a:sym typeface="微软雅黑" pitchFamily="34" charset="-122"/>
            </a:endParaRPr>
          </a:p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微软雅黑" pitchFamily="34" charset="-122"/>
              </a:rPr>
              <a:t>感谢您使用我们的</a:t>
            </a:r>
            <a:r>
              <a:rPr lang="e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微软雅黑" pitchFamily="34" charset="-122"/>
              </a:rPr>
              <a:t>模板</a:t>
            </a:r>
          </a:p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" panose="020B0500000000000000" pitchFamily="34" charset="-128"/>
                <a:ea typeface="Source Han Sans CN" panose="020B0500000000000000" pitchFamily="34" charset="-128"/>
                <a:sym typeface="微软雅黑" pitchFamily="34" charset="-122"/>
              </a:rPr>
              <a:t>请在此输入您需要的文字内容</a:t>
            </a:r>
          </a:p>
        </p:txBody>
      </p:sp>
    </p:spTree>
    <p:extLst>
      <p:ext uri="{BB962C8B-B14F-4D97-AF65-F5344CB8AC3E}">
        <p14:creationId xmlns:p14="http://schemas.microsoft.com/office/powerpoint/2010/main" val="402561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  <p:tag name="ISPRING_FIRST_PUBLISH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588ku">
      <a:majorFont>
        <a:latin typeface="Arial Black"/>
        <a:ea typeface="思源黑体 CN Bold"/>
        <a:cs typeface=""/>
      </a:majorFont>
      <a:minorFont>
        <a:latin typeface="Arial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3412</TotalTime>
  <Words>1183</Words>
  <Application>Microsoft Office PowerPoint</Application>
  <PresentationFormat>宽屏</PresentationFormat>
  <Paragraphs>193</Paragraphs>
  <Slides>20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1" baseType="lpstr">
      <vt:lpstr>DengXian</vt:lpstr>
      <vt:lpstr>Helvetica Light</vt:lpstr>
      <vt:lpstr>Source Han Sans CN</vt:lpstr>
      <vt:lpstr>仓耳玄三M W05</vt:lpstr>
      <vt:lpstr>思源黑体 CN Bold</vt:lpstr>
      <vt:lpstr>思源黑体 CN Regular</vt:lpstr>
      <vt:lpstr>微软雅黑</vt:lpstr>
      <vt:lpstr>Arial</vt:lpstr>
      <vt:lpstr>Arial Black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用户</dc:creator>
  <cp:lastModifiedBy>Administrator</cp:lastModifiedBy>
  <cp:revision>461</cp:revision>
  <dcterms:created xsi:type="dcterms:W3CDTF">2018-06-17T04:53:58Z</dcterms:created>
  <dcterms:modified xsi:type="dcterms:W3CDTF">2021-01-26T07:06:07Z</dcterms:modified>
</cp:coreProperties>
</file>