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249" r:id="rId4"/>
    <p:sldId id="1268" r:id="rId5"/>
    <p:sldId id="1291" r:id="rId6"/>
    <p:sldId id="1303" r:id="rId7"/>
    <p:sldId id="1304" r:id="rId8"/>
    <p:sldId id="1306" r:id="rId9"/>
    <p:sldId id="1309" r:id="rId10"/>
    <p:sldId id="1292" r:id="rId11"/>
    <p:sldId id="1295" r:id="rId12"/>
    <p:sldId id="1296" r:id="rId13"/>
    <p:sldId id="1300" r:id="rId14"/>
    <p:sldId id="1308" r:id="rId15"/>
    <p:sldId id="1293" r:id="rId16"/>
    <p:sldId id="1298" r:id="rId17"/>
    <p:sldId id="1299" r:id="rId18"/>
    <p:sldId id="1301" r:id="rId19"/>
    <p:sldId id="1302" r:id="rId20"/>
    <p:sldId id="1307" r:id="rId21"/>
    <p:sldId id="1294" r:id="rId22"/>
    <p:sldId id="1311" r:id="rId23"/>
    <p:sldId id="1297" r:id="rId24"/>
    <p:sldId id="1305" r:id="rId25"/>
    <p:sldId id="1310" r:id="rId26"/>
    <p:sldId id="1290" r:id="rId27"/>
  </p:sldIdLst>
  <p:sldSz cx="9144000" cy="5143500" type="screen16x9"/>
  <p:notesSz cx="6858000" cy="9144000"/>
  <p:custDataLst>
    <p:tags r:id="rId28"/>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2" autoAdjust="0"/>
    <p:restoredTop sz="94660"/>
  </p:normalViewPr>
  <p:slideViewPr>
    <p:cSldViewPr>
      <p:cViewPr varScale="1">
        <p:scale>
          <a:sx n="145" d="100"/>
          <a:sy n="145" d="100"/>
        </p:scale>
        <p:origin x="594" y="12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178" y="38"/>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6.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9B7774-D3E3-4155-926D-2F08C0A394C9}"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A6F993-ABA5-40BB-91BA-226B0387A562}"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a:t>单击此处编辑母版标题样式</a:t>
            </a:r>
            <a:endParaRPr lang="en-US"/>
          </a:p>
        </p:txBody>
      </p:sp>
      <p:sp>
        <p:nvSpPr>
          <p:cNvPr id="3" name="KSO_BC1"/>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9" y="273844"/>
            <a:ext cx="886883" cy="4358879"/>
          </a:xfrm>
        </p:spPr>
        <p:txBody>
          <a:bodyPr vert="eaVert"/>
          <a:lstStyle/>
          <a:p>
            <a:r>
              <a:rPr lang="zh-CN" altLang="en-US"/>
              <a:t>单击此处编辑母版标题样式</a:t>
            </a:r>
            <a:endParaRPr lang="en-US"/>
          </a:p>
        </p:txBody>
      </p:sp>
      <p:sp>
        <p:nvSpPr>
          <p:cNvPr id="3" name="KSO_BC1"/>
          <p:cNvSpPr>
            <a:spLocks noGrp="1"/>
          </p:cNvSpPr>
          <p:nvPr>
            <p:ph type="body" orient="vert" idx="1" hasCustomPrompt="1"/>
          </p:nvPr>
        </p:nvSpPr>
        <p:spPr>
          <a:xfrm>
            <a:off x="1585383" y="273844"/>
            <a:ext cx="5949952" cy="4358879"/>
          </a:xfrm>
        </p:spPr>
        <p:txBody>
          <a:bodyPr vert="eaVert"/>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幻灯片">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幻灯片">
    <p:spTree>
      <p:nvGrpSpPr>
        <p:cNvPr id="1" name=""/>
        <p:cNvGrpSpPr/>
        <p:nvPr/>
      </p:nvGrpSpPr>
      <p:grpSpPr>
        <a:xfrm>
          <a:off x="0" y="0"/>
          <a:ext cx="0" cy="0"/>
        </a:xfrm>
      </p:grpSpPr>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标题幻灯片">
    <p:spTree>
      <p:nvGrpSpPr>
        <p:cNvPr id="1" name=""/>
        <p:cNvGrpSpPr/>
        <p:nvPr/>
      </p:nvGrpSpPr>
      <p:grpSpPr>
        <a:xfrm>
          <a:off x="0" y="0"/>
          <a:ext cx="0" cy="0"/>
        </a:xfrm>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标题幻灯片">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split orient="vert"/>
      </p:transition>
    </mc:Choice>
    <mc:Fallback>
      <p:transition spd="slow" advClick="0" advTm="0">
        <p:split orient="vert"/>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a:xfrm>
            <a:off x="457201" y="46140"/>
            <a:ext cx="8158694" cy="597008"/>
          </a:xfrm>
        </p:spPr>
        <p:txBody>
          <a:bodyPr>
            <a:normAutofit/>
          </a:bodyPr>
          <a:lstStyle>
            <a:lvl1pPr>
              <a:defRPr sz="2400">
                <a:solidFill>
                  <a:schemeClr val="accent1"/>
                </a:solidFill>
              </a:defRPr>
            </a:lvl1pPr>
          </a:lstStyle>
          <a:p>
            <a:r>
              <a:rPr lang="zh-CN" altLang="en-US"/>
              <a:t>单击此处编辑母版标题样式</a:t>
            </a:r>
            <a:endParaRPr lang="en-US"/>
          </a:p>
        </p:txBody>
      </p:sp>
      <p:sp>
        <p:nvSpPr>
          <p:cNvPr id="3" name="KSO_BC1"/>
          <p:cNvSpPr>
            <a:spLocks noGrp="1"/>
          </p:cNvSpPr>
          <p:nvPr>
            <p:ph idx="1" hasCustomPrompt="1"/>
          </p:nvPr>
        </p:nvSpPr>
        <p:spPr>
          <a:xfrm>
            <a:off x="476251" y="669131"/>
            <a:ext cx="8139644" cy="3910019"/>
          </a:xfrm>
        </p:spPr>
        <p:txBody>
          <a:bodyPr>
            <a:normAutofit/>
          </a:bodyPr>
          <a:lstStyle>
            <a:lvl1pPr>
              <a:defRPr sz="2100">
                <a:solidFill>
                  <a:schemeClr val="accent1"/>
                </a:solidFill>
              </a:defRPr>
            </a:lvl1pPr>
            <a:lvl2pPr>
              <a:defRPr sz="1350"/>
            </a:lvl2pPr>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2149" y="-10716"/>
            <a:ext cx="7608095" cy="2475310"/>
          </a:xfrm>
          <a:custGeom>
            <a:gdLst>
              <a:gd name="connsiteX0" fmla="*/ 0 w 10144126"/>
              <a:gd name="connsiteY0" fmla="*/ 0 h 3300413"/>
              <a:gd name="connsiteX1" fmla="*/ 10144126 w 10144126"/>
              <a:gd name="connsiteY1" fmla="*/ 14288 h 3300413"/>
              <a:gd name="connsiteX2" fmla="*/ 6600826 w 10144126"/>
              <a:gd name="connsiteY2" fmla="*/ 3300413 h 3300413"/>
              <a:gd name="connsiteX3" fmla="*/ 5843588 w 10144126"/>
              <a:gd name="connsiteY3" fmla="*/ 2500313 h 3300413"/>
              <a:gd name="connsiteX4" fmla="*/ 4914901 w 10144126"/>
              <a:gd name="connsiteY4" fmla="*/ 3300413 h 3300413"/>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44126" h="3300413">
                <a:moveTo>
                  <a:pt x="0" y="0"/>
                </a:moveTo>
                <a:lnTo>
                  <a:pt x="10144126" y="14288"/>
                </a:lnTo>
                <a:lnTo>
                  <a:pt x="6600826" y="3300413"/>
                </a:lnTo>
                <a:lnTo>
                  <a:pt x="5843588" y="2500313"/>
                </a:lnTo>
                <a:lnTo>
                  <a:pt x="4914901" y="3300413"/>
                </a:lnTo>
                <a:close/>
              </a:path>
            </a:pathLst>
          </a:custGeom>
        </p:spPr>
        <p:txBody>
          <a:bodyPr wrap="square">
            <a:noAutofit/>
          </a:bodyPr>
          <a:lstStyle/>
          <a:p>
            <a:endParaRPr 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8" y="1581152"/>
            <a:ext cx="5995988" cy="926306"/>
          </a:xfrm>
        </p:spPr>
        <p:txBody>
          <a:bodyPr anchor="b">
            <a:normAutofit/>
          </a:bodyPr>
          <a:lstStyle>
            <a:lvl1pPr algn="ctr">
              <a:defRPr sz="2025">
                <a:solidFill>
                  <a:schemeClr val="tx2"/>
                </a:solidFill>
                <a:effectLst/>
              </a:defRPr>
            </a:lvl1pPr>
          </a:lstStyle>
          <a:p>
            <a:r>
              <a:rPr lang="zh-CN" altLang="en-US"/>
              <a:t>此处添加您的标题</a:t>
            </a:r>
            <a:endParaRPr lang="en-US"/>
          </a:p>
        </p:txBody>
      </p:sp>
      <p:sp>
        <p:nvSpPr>
          <p:cNvPr id="3" name="KSO_ST2"/>
          <p:cNvSpPr>
            <a:spLocks noGrp="1"/>
          </p:cNvSpPr>
          <p:nvPr>
            <p:ph type="body" idx="1" hasCustomPrompt="1"/>
          </p:nvPr>
        </p:nvSpPr>
        <p:spPr>
          <a:xfrm>
            <a:off x="3038171" y="2550318"/>
            <a:ext cx="3067663" cy="268109"/>
          </a:xfrm>
          <a:prstGeom prst="roundRect">
            <a:avLst>
              <a:gd name="adj" fmla="val 50000"/>
            </a:avLst>
          </a:prstGeom>
          <a:solidFill>
            <a:schemeClr val="tx2">
              <a:lumMod val="40000"/>
              <a:lumOff val="60000"/>
            </a:schemeClr>
          </a:solidFill>
        </p:spPr>
        <p:txBody>
          <a:bodyPr anchor="ctr">
            <a:normAutofit/>
          </a:bodyPr>
          <a:lstStyle>
            <a:lvl1pPr marL="0" indent="0" algn="ctr">
              <a:buNone/>
              <a:defRPr sz="900">
                <a:solidFill>
                  <a:schemeClr val="bg1"/>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r>
              <a:rPr lang="zh-CN" altLang="en-US"/>
              <a:t>单击此处添加您的副标题</a:t>
            </a:r>
            <a:endParaRPr lang="en-US" altLang="zh-CN"/>
          </a:p>
        </p:txBody>
      </p:sp>
      <p:sp>
        <p:nvSpPr>
          <p:cNvPr id="4"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a:t>单击此处编辑母版标题样式</a:t>
            </a:r>
            <a:endParaRPr lang="en-US"/>
          </a:p>
        </p:txBody>
      </p:sp>
      <p:sp>
        <p:nvSpPr>
          <p:cNvPr id="3" name="KSO_BC1"/>
          <p:cNvSpPr>
            <a:spLocks noGrp="1"/>
          </p:cNvSpPr>
          <p:nvPr>
            <p:ph sz="half" idx="1" hasCustomPrompt="1"/>
          </p:nvPr>
        </p:nvSpPr>
        <p:spPr>
          <a:xfrm>
            <a:off x="1049867" y="933453"/>
            <a:ext cx="3810000" cy="3699272"/>
          </a:xfrm>
        </p:spPr>
        <p:txBody>
          <a:bodyPr/>
          <a:lstStyle/>
          <a:p>
            <a:pPr lvl="0"/>
            <a:r>
              <a:rPr lang="zh-CN" altLang="en-US"/>
              <a:t>编辑母版文本样式</a:t>
            </a:r>
            <a:endParaRPr lang="zh-CN" altLang="en-US"/>
          </a:p>
          <a:p>
            <a:pPr lvl="1"/>
            <a:r>
              <a:rPr lang="zh-CN" altLang="en-US"/>
              <a:t>第二级</a:t>
            </a:r>
            <a:endParaRPr lang="zh-CN" altLang="en-US"/>
          </a:p>
        </p:txBody>
      </p:sp>
      <p:sp>
        <p:nvSpPr>
          <p:cNvPr id="4" name="KSO_BC2"/>
          <p:cNvSpPr>
            <a:spLocks noGrp="1"/>
          </p:cNvSpPr>
          <p:nvPr>
            <p:ph sz="half" idx="2" hasCustomPrompt="1"/>
          </p:nvPr>
        </p:nvSpPr>
        <p:spPr>
          <a:xfrm>
            <a:off x="4889501" y="933453"/>
            <a:ext cx="3820587" cy="3699272"/>
          </a:xfrm>
        </p:spPr>
        <p:txBody>
          <a:bodyPr/>
          <a:lstStyle/>
          <a:p>
            <a:pPr lvl="0"/>
            <a:r>
              <a:rPr lang="zh-CN" altLang="en-US"/>
              <a:t>编辑母版文本样式</a:t>
            </a:r>
            <a:endParaRPr lang="zh-CN" altLang="en-US"/>
          </a:p>
          <a:p>
            <a:pPr lvl="1"/>
            <a:r>
              <a:rPr lang="zh-CN" altLang="en-US"/>
              <a:t>第二级</a:t>
            </a:r>
            <a:endParaRPr lang="zh-CN" altLang="en-US"/>
          </a:p>
        </p:txBody>
      </p:sp>
      <p:sp>
        <p:nvSpPr>
          <p:cNvPr id="5"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88899"/>
            <a:ext cx="6984076" cy="537767"/>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824578" y="1032272"/>
            <a:ext cx="3868340" cy="617934"/>
          </a:xfrm>
        </p:spPr>
        <p:txBody>
          <a:bodyPr anchor="b">
            <a:normAutofit/>
          </a:bodyPr>
          <a:lstStyle>
            <a:lvl1pPr marL="0" indent="0">
              <a:buNone/>
              <a:defRPr sz="1015"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endParaRPr lang="zh-CN" altLang="en-US"/>
          </a:p>
        </p:txBody>
      </p:sp>
      <p:sp>
        <p:nvSpPr>
          <p:cNvPr id="4" name="KSO_BC1"/>
          <p:cNvSpPr>
            <a:spLocks noGrp="1"/>
          </p:cNvSpPr>
          <p:nvPr>
            <p:ph sz="half" idx="2" hasCustomPrompt="1"/>
          </p:nvPr>
        </p:nvSpPr>
        <p:spPr>
          <a:xfrm>
            <a:off x="824578" y="1650206"/>
            <a:ext cx="3868340" cy="2763441"/>
          </a:xfrm>
        </p:spPr>
        <p:txBody>
          <a:bodyPr/>
          <a:lstStyle/>
          <a:p>
            <a:pPr lvl="0"/>
            <a:r>
              <a:rPr lang="zh-CN" altLang="en-US"/>
              <a:t>编辑母版文本样式</a:t>
            </a:r>
            <a:endParaRPr lang="zh-CN" altLang="en-US"/>
          </a:p>
          <a:p>
            <a:pPr lvl="1"/>
            <a:r>
              <a:rPr lang="zh-CN" altLang="en-US"/>
              <a:t>第二级</a:t>
            </a:r>
            <a:endParaRPr lang="zh-CN" altLang="en-US"/>
          </a:p>
        </p:txBody>
      </p:sp>
      <p:sp>
        <p:nvSpPr>
          <p:cNvPr id="5" name="Text Placeholder 4"/>
          <p:cNvSpPr>
            <a:spLocks noGrp="1"/>
          </p:cNvSpPr>
          <p:nvPr>
            <p:ph type="body" sz="quarter" idx="3" hasCustomPrompt="1"/>
          </p:nvPr>
        </p:nvSpPr>
        <p:spPr>
          <a:xfrm>
            <a:off x="4823885" y="1032272"/>
            <a:ext cx="3887391" cy="617934"/>
          </a:xfrm>
        </p:spPr>
        <p:txBody>
          <a:bodyPr anchor="b">
            <a:normAutofit/>
          </a:bodyPr>
          <a:lstStyle>
            <a:lvl1pPr marL="0" indent="0">
              <a:buNone/>
              <a:defRPr sz="1015"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endParaRPr lang="zh-CN" altLang="en-US"/>
          </a:p>
        </p:txBody>
      </p:sp>
      <p:sp>
        <p:nvSpPr>
          <p:cNvPr id="6" name="KSO_BC2"/>
          <p:cNvSpPr>
            <a:spLocks noGrp="1"/>
          </p:cNvSpPr>
          <p:nvPr>
            <p:ph sz="quarter" idx="4" hasCustomPrompt="1"/>
          </p:nvPr>
        </p:nvSpPr>
        <p:spPr>
          <a:xfrm>
            <a:off x="4823885" y="1650206"/>
            <a:ext cx="3887391" cy="2763441"/>
          </a:xfrm>
        </p:spPr>
        <p:txBody>
          <a:bodyPr/>
          <a:lstStyle/>
          <a:p>
            <a:pPr lvl="0"/>
            <a:r>
              <a:rPr lang="zh-CN" altLang="en-US"/>
              <a:t>编辑母版文本样式</a:t>
            </a:r>
            <a:endParaRPr lang="zh-CN" altLang="en-US"/>
          </a:p>
          <a:p>
            <a:pPr lvl="1"/>
            <a:r>
              <a:rPr lang="zh-CN" altLang="en-US"/>
              <a:t>第二级</a:t>
            </a:r>
            <a:endParaRPr lang="zh-CN" altLang="en-US"/>
          </a:p>
        </p:txBody>
      </p:sp>
      <p:sp>
        <p:nvSpPr>
          <p:cNvPr id="7"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a:t>单击此处编辑母版标题样式</a:t>
            </a:r>
            <a:endParaRPr lang="en-US"/>
          </a:p>
        </p:txBody>
      </p:sp>
      <p:sp>
        <p:nvSpPr>
          <p:cNvPr id="3"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7" name="矩形 6"/>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KSO_FD"/>
          <p:cNvSpPr>
            <a:spLocks noGrp="1"/>
          </p:cNvSpPr>
          <p:nvPr>
            <p:ph type="dt" sz="half" idx="10"/>
          </p:nvPr>
        </p:nvSpPr>
        <p:spPr/>
        <p:txBody>
          <a:bodyPr/>
          <a:lstStyle/>
          <a:p>
            <a:fld id="{13D0CE79-49FB-443D-BEF8-6B709DE8FD0C}" type="datetimeFigureOut">
              <a:rPr lang="zh-CN" altLang="en-US" smtClean="0"/>
              <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EF906490-237C-474C-BA2E-D98840BC1F8F}" type="slidenum">
              <a:rPr lang="zh-CN" altLang="en-US" smtClean="0"/>
              <a:t/>
            </a:fld>
            <a:endParaRPr lang="zh-CN" altLang="en-US"/>
          </a:p>
        </p:txBody>
      </p:sp>
      <p:sp>
        <p:nvSpPr>
          <p:cNvPr id="6" name="文本框 37"/>
          <p:cNvSpPr txBox="1"/>
          <p:nvPr userDrawn="1"/>
        </p:nvSpPr>
        <p:spPr>
          <a:xfrm>
            <a:off x="899592" y="314715"/>
            <a:ext cx="1990115" cy="312819"/>
          </a:xfrm>
          <a:prstGeom prst="rect">
            <a:avLst/>
          </a:prstGeom>
          <a:noFill/>
        </p:spPr>
        <p:txBody>
          <a:bodyPr wrap="none" lIns="96434" tIns="48217" rIns="96434" bIns="48217" rtlCol="0">
            <a:spAutoFit/>
          </a:bodyPr>
          <a:lstStyle/>
          <a:p>
            <a:pPr defTabSz="963930"/>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8" name="任意多边形 10"/>
          <p:cNvSpPr/>
          <p:nvPr userDrawn="1"/>
        </p:nvSpPr>
        <p:spPr>
          <a:xfrm>
            <a:off x="0" y="404948"/>
            <a:ext cx="870857" cy="221313"/>
          </a:xfrm>
          <a:custGeom>
            <a:gdLst>
              <a:gd name="connsiteX0" fmla="*/ 0 w 735872"/>
              <a:gd name="connsiteY0" fmla="*/ 0 h 242832"/>
              <a:gd name="connsiteX1" fmla="*/ 575505 w 735872"/>
              <a:gd name="connsiteY1" fmla="*/ 0 h 242832"/>
              <a:gd name="connsiteX2" fmla="*/ 735872 w 735872"/>
              <a:gd name="connsiteY2" fmla="*/ 242832 h 242832"/>
              <a:gd name="connsiteX3" fmla="*/ 0 w 735872"/>
              <a:gd name="connsiteY3" fmla="*/ 242832 h 242832"/>
            </a:gdLst>
            <a:cxnLst>
              <a:cxn ang="0">
                <a:pos x="connsiteX0" y="connsiteY0"/>
              </a:cxn>
              <a:cxn ang="0">
                <a:pos x="connsiteX1" y="connsiteY1"/>
              </a:cxn>
              <a:cxn ang="0">
                <a:pos x="connsiteX2" y="connsiteY2"/>
              </a:cxn>
              <a:cxn ang="0">
                <a:pos x="connsiteX3" y="connsiteY3"/>
              </a:cxn>
            </a:cxnLst>
            <a:rect l="l" t="t" r="r" b="b"/>
            <a:pathLst>
              <a:path w="735872" h="242830">
                <a:moveTo>
                  <a:pt x="0" y="0"/>
                </a:moveTo>
                <a:lnTo>
                  <a:pt x="575505" y="0"/>
                </a:lnTo>
                <a:lnTo>
                  <a:pt x="735872" y="242832"/>
                </a:lnTo>
                <a:lnTo>
                  <a:pt x="0" y="242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0" y="622099"/>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4" y="400052"/>
            <a:ext cx="2949178" cy="1200150"/>
          </a:xfrm>
        </p:spPr>
        <p:txBody>
          <a:bodyPr anchor="b"/>
          <a:lstStyle>
            <a:lvl1pPr>
              <a:defRPr sz="1800"/>
            </a:lvl1pPr>
          </a:lstStyle>
          <a:p>
            <a:r>
              <a:rPr lang="zh-CN" altLang="en-US"/>
              <a:t>单击此处编辑母版标题样式</a:t>
            </a:r>
            <a:endParaRPr lang="en-US"/>
          </a:p>
        </p:txBody>
      </p:sp>
      <p:sp>
        <p:nvSpPr>
          <p:cNvPr id="3" name="KSO_BC1"/>
          <p:cNvSpPr>
            <a:spLocks noGrp="1"/>
          </p:cNvSpPr>
          <p:nvPr>
            <p:ph idx="1" hasCustomPrompt="1"/>
          </p:nvPr>
        </p:nvSpPr>
        <p:spPr>
          <a:xfrm>
            <a:off x="4115992" y="797724"/>
            <a:ext cx="4629150" cy="3655219"/>
          </a:xfrm>
        </p:spPr>
        <p:txBody>
          <a:bodyPr>
            <a:normAutofit/>
          </a:bodyPr>
          <a:lstStyle>
            <a:lvl1pPr>
              <a:defRPr sz="1125"/>
            </a:lvl1pPr>
            <a:lvl2pPr>
              <a:defRPr sz="1015"/>
            </a:lvl2pPr>
            <a:lvl3pPr>
              <a:defRPr sz="900"/>
            </a:lvl3pPr>
            <a:lvl4pPr>
              <a:defRPr sz="790"/>
            </a:lvl4pPr>
            <a:lvl5pPr>
              <a:defRPr sz="790"/>
            </a:lvl5pPr>
            <a:lvl6pPr>
              <a:defRPr sz="1125"/>
            </a:lvl6pPr>
            <a:lvl7pPr>
              <a:defRPr sz="1125"/>
            </a:lvl7pPr>
            <a:lvl8pPr>
              <a:defRPr sz="1125"/>
            </a:lvl8pPr>
            <a:lvl9pPr>
              <a:defRPr sz="1125"/>
            </a:lvl9pPr>
          </a:lstStyle>
          <a:p>
            <a:pPr lvl="0"/>
            <a:r>
              <a:rPr lang="zh-CN" altLang="en-US"/>
              <a:t>编辑母版文本样式</a:t>
            </a:r>
            <a:endParaRPr lang="zh-CN" altLang="en-US"/>
          </a:p>
          <a:p>
            <a:pPr lvl="1"/>
            <a:r>
              <a:rPr lang="zh-CN" altLang="en-US"/>
              <a:t>第二级</a:t>
            </a:r>
            <a:endParaRPr lang="zh-CN" altLang="en-US"/>
          </a:p>
        </p:txBody>
      </p:sp>
      <p:sp>
        <p:nvSpPr>
          <p:cNvPr id="4" name="KSO_BC2"/>
          <p:cNvSpPr>
            <a:spLocks noGrp="1"/>
          </p:cNvSpPr>
          <p:nvPr>
            <p:ph type="body" sz="half" idx="2" hasCustomPrompt="1"/>
          </p:nvPr>
        </p:nvSpPr>
        <p:spPr>
          <a:xfrm>
            <a:off x="858444" y="1600202"/>
            <a:ext cx="2949178" cy="28586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a:r>
              <a:rPr lang="zh-CN" altLang="en-US"/>
              <a:t>编辑母版文本样式</a:t>
            </a:r>
            <a:endParaRPr lang="zh-CN" altLang="en-US"/>
          </a:p>
        </p:txBody>
      </p:sp>
      <p:sp>
        <p:nvSpPr>
          <p:cNvPr id="5"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342900"/>
            <a:ext cx="2949178" cy="1200150"/>
          </a:xfrm>
        </p:spPr>
        <p:txBody>
          <a:bodyPr anchor="b"/>
          <a:lstStyle>
            <a:lvl1pPr>
              <a:defRPr sz="1800"/>
            </a:lvl1pPr>
          </a:lstStyle>
          <a:p>
            <a:r>
              <a:rPr lang="zh-CN" altLang="en-US"/>
              <a:t>单击此处编辑母版标题样式</a:t>
            </a:r>
            <a:endParaRPr lang="en-US"/>
          </a:p>
        </p:txBody>
      </p:sp>
      <p:sp>
        <p:nvSpPr>
          <p:cNvPr id="3" name="KSO_BC1"/>
          <p:cNvSpPr>
            <a:spLocks noGrp="1" noChangeAspect="1"/>
          </p:cNvSpPr>
          <p:nvPr>
            <p:ph type="pic" idx="1"/>
          </p:nvPr>
        </p:nvSpPr>
        <p:spPr>
          <a:xfrm>
            <a:off x="4082125" y="740572"/>
            <a:ext cx="4629150" cy="3655219"/>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zh-CN" altLang="en-US"/>
              <a:t>单击图标添加图片</a:t>
            </a:r>
            <a:endParaRPr lang="en-US"/>
          </a:p>
        </p:txBody>
      </p:sp>
      <p:sp>
        <p:nvSpPr>
          <p:cNvPr id="4" name="KSO_BC2"/>
          <p:cNvSpPr>
            <a:spLocks noGrp="1"/>
          </p:cNvSpPr>
          <p:nvPr>
            <p:ph type="body" sz="half" idx="2" hasCustomPrompt="1"/>
          </p:nvPr>
        </p:nvSpPr>
        <p:spPr>
          <a:xfrm>
            <a:off x="934644" y="1543050"/>
            <a:ext cx="2949178" cy="28586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a:r>
              <a:rPr lang="zh-CN" altLang="en-US"/>
              <a:t>编辑母版文本样式</a:t>
            </a:r>
            <a:endParaRPr lang="zh-CN" altLang="en-US"/>
          </a:p>
        </p:txBody>
      </p:sp>
      <p:sp>
        <p:nvSpPr>
          <p:cNvPr id="5" name="KSO_FD"/>
          <p:cNvSpPr>
            <a:spLocks noGrp="1"/>
          </p:cNvSpPr>
          <p:nvPr>
            <p:ph type="dt" sz="half" idx="10"/>
          </p:nvPr>
        </p:nvSpPr>
        <p:spPr/>
        <p:txBody>
          <a:bodyPr/>
          <a:lstStyle/>
          <a:p>
            <a:fld id="{02854A03-91AF-448A-9954-517C0577E5F0}" type="datetimeFigureOut">
              <a:rPr lang="zh-CN" altLang="en-US" smtClean="0"/>
              <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EEFC946-6D13-4F8C-9740-992A906A613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image" Target="../media/image1.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20" name="矩形 119"/>
          <p:cNvSpPr/>
          <p:nvPr userDrawn="1"/>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22" name="图片 121"/>
          <p:cNvPicPr>
            <a:picLocks noChangeAspect="1"/>
          </p:cNvPicPr>
          <p:nvPr/>
        </p:nvPicPr>
        <p:blipFill>
          <a:blip r:embed="rId22">
            <a:extLst>
              <a:ext uri="{28A0092B-C50C-407E-A947-70E740481C1C}">
                <a14:useLocalDpi xmlns:a14="http://schemas.microsoft.com/office/drawing/2010/main" val="0"/>
              </a:ext>
            </a:extLst>
          </a:blip>
          <a:srcRect t="58779" r="3531" b="-8020"/>
          <a:stretch>
            <a:fillRect/>
          </a:stretch>
        </p:blipFill>
        <p:spPr>
          <a:xfrm flipH="1" flipV="1">
            <a:off x="0" y="3876675"/>
            <a:ext cx="8103659" cy="1266825"/>
          </a:xfrm>
          <a:prstGeom prst="rect">
            <a:avLst/>
          </a:prstGeom>
        </p:spPr>
      </p:pic>
      <p:sp>
        <p:nvSpPr>
          <p:cNvPr id="4" name="KSO_FD"/>
          <p:cNvSpPr>
            <a:spLocks noGrp="1"/>
          </p:cNvSpPr>
          <p:nvPr>
            <p:ph type="dt" sz="half" idx="2"/>
          </p:nvPr>
        </p:nvSpPr>
        <p:spPr>
          <a:xfrm>
            <a:off x="628650" y="4814891"/>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854A03-91AF-448A-9954-517C0577E5F0}" type="datetimeFigureOut">
              <a:rPr lang="zh-CN" altLang="en-US" smtClean="0"/>
              <a:t/>
            </a:fld>
            <a:endParaRPr lang="zh-CN" altLang="en-US"/>
          </a:p>
        </p:txBody>
      </p:sp>
      <p:sp>
        <p:nvSpPr>
          <p:cNvPr id="5" name="KSO_FT"/>
          <p:cNvSpPr>
            <a:spLocks noGrp="1"/>
          </p:cNvSpPr>
          <p:nvPr>
            <p:ph type="ftr" sz="quarter" idx="3"/>
          </p:nvPr>
        </p:nvSpPr>
        <p:spPr>
          <a:xfrm>
            <a:off x="3028950" y="4814891"/>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4814891"/>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EEFC946-6D13-4F8C-9740-992A906A613E}" type="slidenum">
              <a:rPr lang="zh-CN" altLang="en-US" smtClean="0"/>
              <a:t/>
            </a:fld>
            <a:endParaRPr lang="zh-CN" altLang="en-US"/>
          </a:p>
        </p:txBody>
      </p:sp>
      <p:sp>
        <p:nvSpPr>
          <p:cNvPr id="3" name="KSO_BC1"/>
          <p:cNvSpPr>
            <a:spLocks noGrp="1"/>
          </p:cNvSpPr>
          <p:nvPr>
            <p:ph type="body" idx="1"/>
          </p:nvPr>
        </p:nvSpPr>
        <p:spPr>
          <a:xfrm>
            <a:off x="476251" y="697706"/>
            <a:ext cx="8139644" cy="391001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a:t>
            </a:r>
            <a:r>
              <a:rPr lang="zh-CN" altLang="en-US" smtClean="0"/>
              <a:t>级</a:t>
            </a:r>
            <a:endParaRPr lang="zh-CN" altLang="en-US"/>
          </a:p>
        </p:txBody>
      </p:sp>
      <p:sp>
        <p:nvSpPr>
          <p:cNvPr id="2" name="KSO_BT1"/>
          <p:cNvSpPr>
            <a:spLocks noGrp="1"/>
          </p:cNvSpPr>
          <p:nvPr>
            <p:ph type="title"/>
          </p:nvPr>
        </p:nvSpPr>
        <p:spPr>
          <a:xfrm>
            <a:off x="460944" y="74746"/>
            <a:ext cx="8175350" cy="597008"/>
          </a:xfrm>
          <a:prstGeom prst="rect">
            <a:avLst/>
          </a:prstGeom>
        </p:spPr>
        <p:txBody>
          <a:bodyPr vert="horz" lIns="91440" tIns="45720" rIns="91440" bIns="45720" rtlCol="0" anchor="ctr">
            <a:normAutofit/>
          </a:bodyPr>
          <a:lstStyle/>
          <a:p>
            <a:r>
              <a:rPr lang="zh-CN" altLang="en-US"/>
              <a:t>单击此处编辑母版标题样式</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p:timing/>
  <p:txStyles>
    <p:titleStyle>
      <a:lvl1pPr algn="l" defTabSz="514350" rtl="0" eaLnBrk="1" latinLnBrk="0" hangingPunct="1">
        <a:lnSpc>
          <a:spcPct val="90000"/>
        </a:lnSpc>
        <a:spcBef>
          <a:spcPct val="0"/>
        </a:spcBef>
        <a:buNone/>
        <a:defRPr sz="2400" b="1" i="0" kern="1200" baseline="0">
          <a:solidFill>
            <a:schemeClr val="accent1"/>
          </a:solidFill>
          <a:effectLst/>
          <a:latin typeface="+mj-ea"/>
          <a:ea typeface="+mj-ea"/>
          <a:cs typeface="+mj-cs"/>
        </a:defRPr>
      </a:lvl1pPr>
    </p:titleStyle>
    <p:bodyStyle>
      <a:lvl1pPr marL="271780" indent="-271780" algn="just" defTabSz="514350" rtl="0" eaLnBrk="1" latinLnBrk="0" hangingPunct="1">
        <a:lnSpc>
          <a:spcPct val="110000"/>
        </a:lnSpc>
        <a:spcBef>
          <a:spcPts val="900"/>
        </a:spcBef>
        <a:spcAft>
          <a:spcPct val="0"/>
        </a:spcAft>
        <a:buClr>
          <a:schemeClr val="accent2"/>
        </a:buClr>
        <a:buSzPct val="70000"/>
        <a:buFont typeface="Wingdings" panose="05000000000000000000" pitchFamily="2" charset="2"/>
        <a:buChar char=""/>
        <a:defRPr lang="zh-CN" altLang="en-US" sz="2100" kern="1200" baseline="0" smtClean="0">
          <a:solidFill>
            <a:schemeClr val="accent1"/>
          </a:solidFill>
          <a:latin typeface="+mn-ea"/>
          <a:ea typeface="+mn-ea"/>
          <a:cs typeface="+mn-cs"/>
        </a:defRPr>
      </a:lvl1pPr>
      <a:lvl2pPr marL="271780" indent="-271780" algn="just" defTabSz="514350" rtl="0" eaLnBrk="1" latinLnBrk="0" hangingPunct="1">
        <a:lnSpc>
          <a:spcPct val="120000"/>
        </a:lnSpc>
        <a:spcBef>
          <a:spcPct val="0"/>
        </a:spcBef>
        <a:spcAft>
          <a:spcPts val="900"/>
        </a:spcAft>
        <a:buClr>
          <a:schemeClr val="accent2">
            <a:lumMod val="60000"/>
            <a:lumOff val="40000"/>
          </a:schemeClr>
        </a:buClr>
        <a:buFont typeface="幼圆" panose="02010509060101010101" pitchFamily="49" charset="-122"/>
        <a:buChar char=" "/>
        <a:defRPr sz="1350" kern="1200" baseline="0">
          <a:solidFill>
            <a:schemeClr val="tx1"/>
          </a:solidFill>
          <a:latin typeface="+mn-ea"/>
          <a:ea typeface="+mn-ea"/>
          <a:cs typeface="+mn-cs"/>
        </a:defRPr>
      </a:lvl2pPr>
      <a:lvl3pPr marL="643255" indent="-128905"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microsoft.com/office/2007/relationships/media"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xml" /><Relationship Id="rId3" Type="http://schemas.openxmlformats.org/officeDocument/2006/relationships/image" Target="../media/image5.jpe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image" Target="../media/image6.jpeg" /><Relationship Id="rId8" Type="http://schemas.openxmlformats.org/officeDocument/2006/relationships/tags" Target="../tags/tag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7.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jpeg" /><Relationship Id="rId3" Type="http://schemas.openxmlformats.org/officeDocument/2006/relationships/image" Target="../media/image10.gif" /><Relationship Id="rId4" Type="http://schemas.openxmlformats.org/officeDocument/2006/relationships/image" Target="../media/image1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33" name="KSO_CT2"/>
          <p:cNvSpPr txBox="1"/>
          <p:nvPr/>
        </p:nvSpPr>
        <p:spPr>
          <a:xfrm>
            <a:off x="1638582" y="1923678"/>
            <a:ext cx="6173778" cy="279882"/>
          </a:xfrm>
          <a:prstGeom prst="roundRect">
            <a:avLst>
              <a:gd name="adj" fmla="val 50000"/>
            </a:avLst>
          </a:prstGeom>
          <a:noFill/>
        </p:spPr>
        <p:txBody>
          <a:bodyPr lIns="0" tIns="0" rIns="0" bIns="0">
            <a:noAutofit/>
          </a:bodyPr>
          <a:lstStyle>
            <a:lvl1pPr marL="0" indent="0" algn="ctr" defTabSz="685800" rtl="0" eaLnBrk="1" latinLnBrk="0" hangingPunct="1">
              <a:lnSpc>
                <a:spcPct val="110000"/>
              </a:lnSpc>
              <a:spcBef>
                <a:spcPts val="1350"/>
              </a:spcBef>
              <a:spcAft>
                <a:spcPct val="0"/>
              </a:spcAft>
              <a:buClr>
                <a:schemeClr val="accent1"/>
              </a:buClr>
              <a:buSzPct val="70000"/>
              <a:buFont typeface="Wingdings" panose="05000000000000000000" pitchFamily="2" charset="2"/>
              <a:buNone/>
              <a:defRPr sz="1200" kern="1200" baseline="0">
                <a:solidFill>
                  <a:schemeClr val="bg1"/>
                </a:solidFill>
                <a:effectLst/>
                <a:latin typeface="Arial" panose="020b0604020202020204" pitchFamily="34" charset="0"/>
                <a:ea typeface="微软雅黑" panose="020b0503020204020204" pitchFamily="34" charset="-122"/>
                <a:cs typeface="+mn-cs"/>
              </a:defRPr>
            </a:lvl1pPr>
            <a:lvl2pPr marL="342900" indent="0" algn="ctr" defTabSz="685800" rtl="0" eaLnBrk="1" latinLnBrk="0" hangingPunct="1">
              <a:lnSpc>
                <a:spcPct val="130000"/>
              </a:lnSpc>
              <a:spcBef>
                <a:spcPct val="0"/>
              </a:spcBef>
              <a:spcAft>
                <a:spcPts val="450"/>
              </a:spcAft>
              <a:buClr>
                <a:schemeClr val="accent2">
                  <a:lumMod val="60000"/>
                  <a:lumOff val="40000"/>
                </a:schemeClr>
              </a:buClr>
              <a:buFont typeface="幼圆" panose="02010509060101010101" pitchFamily="49" charset="-122"/>
              <a:buNone/>
              <a:defRPr sz="1500" kern="1200" baseline="0">
                <a:solidFill>
                  <a:srgbClr val="7D7D7D"/>
                </a:solidFill>
                <a:latin typeface="幼圆" panose="02010509060101010101" pitchFamily="49" charset="-122"/>
                <a:ea typeface="幼圆" panose="02010509060101010101" pitchFamily="49" charset="-122"/>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altLang="zh-CN" sz="4800">
                <a:ln w="22225">
                  <a:solidFill>
                    <a:schemeClr val="accent2"/>
                  </a:solidFill>
                  <a:prstDash val="solid"/>
                </a:ln>
                <a:solidFill>
                  <a:schemeClr val="accent2">
                    <a:lumMod val="40000"/>
                    <a:lumOff val="60000"/>
                  </a:schemeClr>
                </a:solidFill>
                <a:effectLst/>
              </a:rPr>
              <a:t>Merry Christmas Day</a:t>
            </a:r>
            <a:endParaRPr lang="en-US" altLang="zh-CN" sz="4800">
              <a:ln w="22225">
                <a:solidFill>
                  <a:schemeClr val="accent2"/>
                </a:solidFill>
                <a:prstDash val="solid"/>
              </a:ln>
              <a:solidFill>
                <a:schemeClr val="accent2">
                  <a:lumMod val="40000"/>
                  <a:lumOff val="60000"/>
                </a:schemeClr>
              </a:solidFill>
              <a:effectLst/>
            </a:endParaRPr>
          </a:p>
        </p:txBody>
      </p:sp>
      <p:sp>
        <p:nvSpPr>
          <p:cNvPr id="34" name="TextBox 33"/>
          <p:cNvSpPr txBox="1"/>
          <p:nvPr/>
        </p:nvSpPr>
        <p:spPr>
          <a:xfrm>
            <a:off x="2447764" y="3572459"/>
            <a:ext cx="4248472" cy="246221"/>
          </a:xfrm>
          <a:prstGeom prst="rect">
            <a:avLst/>
          </a:prstGeom>
          <a:noFill/>
        </p:spPr>
        <p:txBody>
          <a:bodyPr wrap="square" rtlCol="0">
            <a:spAutoFit/>
          </a:bodyPr>
          <a:lstStyle/>
          <a:p>
            <a:pPr algn="ctr"/>
            <a:r>
              <a:rPr lang="en-US" altLang="zh-CN" sz="1000">
                <a:latin typeface="造字工房悦黑演示版常规体" pitchFamily="50" charset="-122"/>
                <a:ea typeface="造字工房悦黑演示版常规体" pitchFamily="50" charset="-122"/>
              </a:rPr>
              <a:t>CCTV FUTURE ADVERTISING COMPANYIS CCTV TO EXOLORE</a:t>
            </a:r>
            <a:endParaRPr lang="zh-CN" altLang="en-US" sz="1000">
              <a:latin typeface="造字工房悦黑演示版常规体" pitchFamily="50" charset="-122"/>
              <a:ea typeface="造字工房悦黑演示版常规体" pitchFamily="50" charset="-122"/>
            </a:endParaRPr>
          </a:p>
        </p:txBody>
      </p:sp>
      <p:sp>
        <p:nvSpPr>
          <p:cNvPr id="35" name="TextBox 26"/>
          <p:cNvSpPr txBox="1"/>
          <p:nvPr/>
        </p:nvSpPr>
        <p:spPr>
          <a:xfrm>
            <a:off x="3160617" y="2738029"/>
            <a:ext cx="2926080" cy="922020"/>
          </a:xfrm>
          <a:prstGeom prst="rect">
            <a:avLst/>
          </a:prstGeom>
          <a:noFill/>
        </p:spPr>
        <p:txBody>
          <a:bodyPr wrap="none" rtlCol="0">
            <a:spAutoFit/>
          </a:bodyPr>
          <a:lstStyle/>
          <a:p>
            <a:r>
              <a:rPr lang="zh-CN" altLang="en-US" sz="5400">
                <a:solidFill>
                  <a:schemeClr val="accent1"/>
                </a:solidFill>
                <a:latin typeface="迷你简菱心" panose="02010609000101010101" pitchFamily="49" charset="-122"/>
                <a:ea typeface="迷你简菱心" panose="02010609000101010101" pitchFamily="49" charset="-122"/>
              </a:rPr>
              <a:t>圣诞快乐</a:t>
            </a:r>
            <a:endParaRPr lang="zh-CN" altLang="en-US" sz="5400">
              <a:solidFill>
                <a:schemeClr val="accent1"/>
              </a:solidFill>
              <a:latin typeface="迷你简菱心" panose="02010609000101010101" pitchFamily="49" charset="-122"/>
              <a:ea typeface="迷你简菱心" panose="02010609000101010101" pitchFamily="49" charset="-122"/>
            </a:endParaRPr>
          </a:p>
        </p:txBody>
      </p:sp>
      <p:pic>
        <p:nvPicPr>
          <p:cNvPr id="2" name="纯音乐 - 情书 - loveletter to you">
            <a:hlinkClick action="ppaction://media"/>
          </p:cNvPr>
          <p:cNvPicPr>
            <a:picLocks noChangeAspect="1"/>
          </p:cNvPicPr>
          <p:nvPr>
            <a:audioFile r:link="rId5"/>
            <p:extLst>
              <p:ext uri="{DAA4B4D4-6D71-4841-9C94-3DE7FCFB9230}">
                <p14:media r:embed="rId6">
                  <p14:fade in="5000.000000" out="5000.000000"/>
                </p14:media>
              </p:ext>
            </p:extLst>
          </p:nvPr>
        </p:nvPicPr>
        <p:blipFill>
          <a:blip r:embed="rId4"/>
          <a:stretch>
            <a:fillRect/>
          </a:stretch>
        </p:blipFill>
        <p:spPr>
          <a:xfrm>
            <a:off x="-487363" y="40012"/>
            <a:ext cx="487363" cy="487363"/>
          </a:xfrm>
          <a:prstGeom prst="rect">
            <a:avLst/>
          </a:prstGeom>
        </p:spPr>
      </p:pic>
    </p:spTree>
  </p:cSld>
  <p:clrMapOvr>
    <a:masterClrMapping/>
  </p:clrMapOvr>
  <mc:AlternateContent>
    <mc:Choice xmlns:p14="http://schemas.microsoft.com/office/powerpoint/2010/main" Requires="p14">
      <p:transition spd="slow" advClick="0" advTm="0" p14:dur="175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childTnLst>
                          </p:cTn>
                        </p:par>
                      </p:childTnLst>
                    </p:cTn>
                  </p:par>
                  <p:par>
                    <p:cTn id="18" fill="hold" nodeType="clickPar">
                      <p:stCondLst>
                        <p:cond delay="indefinite"/>
                        <p:cond evt="onBegin" delay="0">
                          <p:tn val="17"/>
                        </p:cond>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35"/>
                                        </p:tgtEl>
                                        <p:attrNameLst>
                                          <p:attrName>style.visibility</p:attrName>
                                        </p:attrNameLst>
                                      </p:cBhvr>
                                      <p:to>
                                        <p:strVal val="visible"/>
                                      </p:to>
                                    </p:set>
                                    <p:anim by="(-#ppt_w*2)" calcmode="lin" valueType="num">
                                      <p:cBhvr rctx="PPT">
                                        <p:cTn id="27" dur="500" autoRev="1" fill="hold">
                                          <p:stCondLst>
                                            <p:cond delay="0"/>
                                          </p:stCondLst>
                                        </p:cTn>
                                        <p:tgtEl>
                                          <p:spTgt spid="35"/>
                                        </p:tgtEl>
                                        <p:attrNameLst>
                                          <p:attrName>ppt_w</p:attrName>
                                        </p:attrNameLst>
                                      </p:cBhvr>
                                    </p:anim>
                                    <p:anim by="(#ppt_w*0.50)" calcmode="lin" valueType="num">
                                      <p:cBhvr>
                                        <p:cTn id="28" dur="500" decel="50000" autoRev="1" fill="hold">
                                          <p:stCondLst>
                                            <p:cond delay="0"/>
                                          </p:stCondLst>
                                        </p:cTn>
                                        <p:tgtEl>
                                          <p:spTgt spid="35"/>
                                        </p:tgtEl>
                                        <p:attrNameLst>
                                          <p:attrName>ppt_x</p:attrName>
                                        </p:attrNameLst>
                                      </p:cBhvr>
                                    </p:anim>
                                    <p:anim from="(-#ppt_h/2)" to="(#ppt_y)" calcmode="lin" valueType="num">
                                      <p:cBhvr>
                                        <p:cTn id="29" dur="1000" fill="hold">
                                          <p:stCondLst>
                                            <p:cond delay="0"/>
                                          </p:stCondLst>
                                        </p:cTn>
                                        <p:tgtEl>
                                          <p:spTgt spid="35"/>
                                        </p:tgtEl>
                                        <p:attrNameLst>
                                          <p:attrName>ppt_y</p:attrName>
                                        </p:attrNameLst>
                                      </p:cBhvr>
                                    </p:anim>
                                    <p:animRot by="21600000">
                                      <p:cBhvr>
                                        <p:cTn id="30" dur="1000" fill="hold">
                                          <p:stCondLst>
                                            <p:cond delay="0"/>
                                          </p:stCondLst>
                                        </p:cTn>
                                        <p:tgtEl>
                                          <p:spTgt spid="35"/>
                                        </p:tgtEl>
                                        <p:attrNameLst>
                                          <p:attrName>r</p:attrName>
                                        </p:attrNameLst>
                                      </p:cBhvr>
                                    </p:animRot>
                                  </p:childTnLst>
                                </p:cTn>
                              </p:par>
                            </p:childTnLst>
                          </p:cTn>
                        </p:par>
                        <p:par>
                          <p:cTn id="31" fill="hold" nodeType="afterGroup">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bldLst>
      <p:bldP spid="33" grpId="0"/>
      <p:bldP spid="34" grpId="0"/>
      <p:bldP spid="3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Group 1"/>
          <p:cNvGrpSpPr/>
          <p:nvPr/>
        </p:nvGrpSpPr>
        <p:grpSpPr>
          <a:xfrm>
            <a:off x="4728065" y="988864"/>
            <a:ext cx="2486426" cy="3710311"/>
            <a:chOff x="6991729" y="2078801"/>
            <a:chExt cx="3315235" cy="4947081"/>
          </a:xfrm>
        </p:grpSpPr>
        <p:sp>
          <p:nvSpPr>
            <p:cNvPr id="20" name="Freeform: Shape 18"/>
            <p:cNvSpPr/>
            <p:nvPr/>
          </p:nvSpPr>
          <p:spPr bwMode="auto">
            <a:xfrm>
              <a:off x="8036683" y="6313157"/>
              <a:ext cx="612664" cy="712725"/>
            </a:xfrm>
            <a:custGeom>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chemeClr val="bg1"/>
            </a:solidFill>
            <a:ln>
              <a:noFill/>
            </a:ln>
          </p:spPr>
          <p:txBody>
            <a:bodyPr anchor="ctr"/>
            <a:lstStyle/>
            <a:p>
              <a:pPr algn="ctr"/>
            </a:p>
          </p:txBody>
        </p:sp>
        <p:sp>
          <p:nvSpPr>
            <p:cNvPr id="21" name="Freeform: Shape 37"/>
            <p:cNvSpPr/>
            <p:nvPr/>
          </p:nvSpPr>
          <p:spPr bwMode="auto">
            <a:xfrm>
              <a:off x="7948670" y="2078801"/>
              <a:ext cx="722302" cy="590386"/>
            </a:xfrm>
            <a:custGeom>
              <a:gdLst>
                <a:gd name="T0" fmla="*/ 442 w 501"/>
                <a:gd name="T1" fmla="*/ 374 h 409"/>
                <a:gd name="T2" fmla="*/ 168 w 501"/>
                <a:gd name="T3" fmla="*/ 264 h 409"/>
                <a:gd name="T4" fmla="*/ 0 w 501"/>
                <a:gd name="T5" fmla="*/ 7 h 409"/>
                <a:gd name="T6" fmla="*/ 451 w 501"/>
                <a:gd name="T7" fmla="*/ 171 h 409"/>
                <a:gd name="T8" fmla="*/ 463 w 501"/>
                <a:gd name="T9" fmla="*/ 357 h 409"/>
                <a:gd name="T10" fmla="*/ 442 w 501"/>
                <a:gd name="T11" fmla="*/ 374 h 409"/>
              </a:gdLst>
              <a:cxnLst>
                <a:cxn ang="0">
                  <a:pos x="T0" y="T1"/>
                </a:cxn>
                <a:cxn ang="0">
                  <a:pos x="T2" y="T3"/>
                </a:cxn>
                <a:cxn ang="0">
                  <a:pos x="T4" y="T5"/>
                </a:cxn>
                <a:cxn ang="0">
                  <a:pos x="T6" y="T7"/>
                </a:cxn>
                <a:cxn ang="0">
                  <a:pos x="T8" y="T9"/>
                </a:cxn>
                <a:cxn ang="0">
                  <a:pos x="T10" y="T11"/>
                </a:cxn>
              </a:cxnLst>
              <a:rect l="0" t="0" r="r" b="b"/>
              <a:pathLst>
                <a:path w="501" h="409">
                  <a:moveTo>
                    <a:pt x="442" y="374"/>
                  </a:moveTo>
                  <a:cubicBezTo>
                    <a:pt x="324" y="409"/>
                    <a:pt x="212" y="382"/>
                    <a:pt x="168" y="264"/>
                  </a:cubicBezTo>
                  <a:cubicBezTo>
                    <a:pt x="122" y="144"/>
                    <a:pt x="81" y="59"/>
                    <a:pt x="0" y="7"/>
                  </a:cubicBezTo>
                  <a:cubicBezTo>
                    <a:pt x="181" y="0"/>
                    <a:pt x="347" y="28"/>
                    <a:pt x="451" y="171"/>
                  </a:cubicBezTo>
                  <a:cubicBezTo>
                    <a:pt x="501" y="243"/>
                    <a:pt x="495" y="305"/>
                    <a:pt x="463" y="357"/>
                  </a:cubicBezTo>
                  <a:lnTo>
                    <a:pt x="442" y="374"/>
                  </a:lnTo>
                  <a:close/>
                </a:path>
              </a:pathLst>
            </a:custGeom>
            <a:solidFill>
              <a:schemeClr val="accent1"/>
            </a:solidFill>
            <a:ln>
              <a:noFill/>
            </a:ln>
          </p:spPr>
          <p:txBody>
            <a:bodyPr anchor="ctr"/>
            <a:lstStyle/>
            <a:p>
              <a:pPr algn="ctr"/>
            </a:p>
          </p:txBody>
        </p:sp>
        <p:sp>
          <p:nvSpPr>
            <p:cNvPr id="22" name="Freeform: Shape 38"/>
            <p:cNvSpPr/>
            <p:nvPr/>
          </p:nvSpPr>
          <p:spPr bwMode="auto">
            <a:xfrm>
              <a:off x="8921831" y="2238833"/>
              <a:ext cx="615254" cy="471443"/>
            </a:xfrm>
            <a:custGeom>
              <a:gdLst>
                <a:gd name="T0" fmla="*/ 36 w 427"/>
                <a:gd name="T1" fmla="*/ 265 h 327"/>
                <a:gd name="T2" fmla="*/ 268 w 427"/>
                <a:gd name="T3" fmla="*/ 221 h 327"/>
                <a:gd name="T4" fmla="*/ 427 w 427"/>
                <a:gd name="T5" fmla="*/ 29 h 327"/>
                <a:gd name="T6" fmla="*/ 99 w 427"/>
                <a:gd name="T7" fmla="*/ 80 h 327"/>
                <a:gd name="T8" fmla="*/ 25 w 427"/>
                <a:gd name="T9" fmla="*/ 246 h 327"/>
                <a:gd name="T10" fmla="*/ 36 w 427"/>
                <a:gd name="T11" fmla="*/ 265 h 327"/>
              </a:gdLst>
              <a:cxnLst>
                <a:cxn ang="0">
                  <a:pos x="T0" y="T1"/>
                </a:cxn>
                <a:cxn ang="0">
                  <a:pos x="T2" y="T3"/>
                </a:cxn>
                <a:cxn ang="0">
                  <a:pos x="T4" y="T5"/>
                </a:cxn>
                <a:cxn ang="0">
                  <a:pos x="T6" y="T7"/>
                </a:cxn>
                <a:cxn ang="0">
                  <a:pos x="T8" y="T9"/>
                </a:cxn>
                <a:cxn ang="0">
                  <a:pos x="T10" y="T11"/>
                </a:cxn>
              </a:cxnLst>
              <a:rect l="0" t="0" r="r" b="b"/>
              <a:pathLst>
                <a:path w="427" h="327">
                  <a:moveTo>
                    <a:pt x="36" y="265"/>
                  </a:moveTo>
                  <a:cubicBezTo>
                    <a:pt x="115" y="327"/>
                    <a:pt x="213" y="322"/>
                    <a:pt x="268" y="221"/>
                  </a:cubicBezTo>
                  <a:cubicBezTo>
                    <a:pt x="308" y="145"/>
                    <a:pt x="348" y="77"/>
                    <a:pt x="427" y="29"/>
                  </a:cubicBezTo>
                  <a:cubicBezTo>
                    <a:pt x="305" y="0"/>
                    <a:pt x="194" y="8"/>
                    <a:pt x="99" y="80"/>
                  </a:cubicBezTo>
                  <a:cubicBezTo>
                    <a:pt x="99" y="80"/>
                    <a:pt x="0" y="141"/>
                    <a:pt x="25" y="246"/>
                  </a:cubicBezTo>
                  <a:lnTo>
                    <a:pt x="36" y="265"/>
                  </a:lnTo>
                  <a:close/>
                </a:path>
              </a:pathLst>
            </a:custGeom>
            <a:solidFill>
              <a:schemeClr val="accent1"/>
            </a:solidFill>
            <a:ln>
              <a:noFill/>
            </a:ln>
          </p:spPr>
          <p:txBody>
            <a:bodyPr anchor="ctr"/>
            <a:lstStyle/>
            <a:p>
              <a:pPr algn="ctr"/>
            </a:p>
          </p:txBody>
        </p:sp>
        <p:sp>
          <p:nvSpPr>
            <p:cNvPr id="23" name="Freeform: Shape 39"/>
            <p:cNvSpPr/>
            <p:nvPr/>
          </p:nvSpPr>
          <p:spPr bwMode="auto">
            <a:xfrm>
              <a:off x="7566977" y="2514562"/>
              <a:ext cx="2186369" cy="3075189"/>
            </a:xfrm>
            <a:custGeom>
              <a:gdLst>
                <a:gd name="T0" fmla="*/ 243 w 1517"/>
                <a:gd name="T1" fmla="*/ 1096 h 2133"/>
                <a:gd name="T2" fmla="*/ 54 w 1517"/>
                <a:gd name="T3" fmla="*/ 868 h 2133"/>
                <a:gd name="T4" fmla="*/ 345 w 1517"/>
                <a:gd name="T5" fmla="*/ 1058 h 2133"/>
                <a:gd name="T6" fmla="*/ 521 w 1517"/>
                <a:gd name="T7" fmla="*/ 1132 h 2133"/>
                <a:gd name="T8" fmla="*/ 487 w 1517"/>
                <a:gd name="T9" fmla="*/ 1052 h 2133"/>
                <a:gd name="T10" fmla="*/ 442 w 1517"/>
                <a:gd name="T11" fmla="*/ 915 h 2133"/>
                <a:gd name="T12" fmla="*/ 0 w 1517"/>
                <a:gd name="T13" fmla="*/ 527 h 2133"/>
                <a:gd name="T14" fmla="*/ 422 w 1517"/>
                <a:gd name="T15" fmla="*/ 767 h 2133"/>
                <a:gd name="T16" fmla="*/ 439 w 1517"/>
                <a:gd name="T17" fmla="*/ 583 h 2133"/>
                <a:gd name="T18" fmla="*/ 274 w 1517"/>
                <a:gd name="T19" fmla="*/ 268 h 2133"/>
                <a:gd name="T20" fmla="*/ 465 w 1517"/>
                <a:gd name="T21" fmla="*/ 494 h 2133"/>
                <a:gd name="T22" fmla="*/ 562 w 1517"/>
                <a:gd name="T23" fmla="*/ 312 h 2133"/>
                <a:gd name="T24" fmla="*/ 533 w 1517"/>
                <a:gd name="T25" fmla="*/ 944 h 2133"/>
                <a:gd name="T26" fmla="*/ 748 w 1517"/>
                <a:gd name="T27" fmla="*/ 513 h 2133"/>
                <a:gd name="T28" fmla="*/ 647 w 1517"/>
                <a:gd name="T29" fmla="*/ 1177 h 2133"/>
                <a:gd name="T30" fmla="*/ 723 w 1517"/>
                <a:gd name="T31" fmla="*/ 1368 h 2133"/>
                <a:gd name="T32" fmla="*/ 894 w 1517"/>
                <a:gd name="T33" fmla="*/ 949 h 2133"/>
                <a:gd name="T34" fmla="*/ 672 w 1517"/>
                <a:gd name="T35" fmla="*/ 0 h 2133"/>
                <a:gd name="T36" fmla="*/ 859 w 1517"/>
                <a:gd name="T37" fmla="*/ 284 h 2133"/>
                <a:gd name="T38" fmla="*/ 1014 w 1517"/>
                <a:gd name="T39" fmla="*/ 21 h 2133"/>
                <a:gd name="T40" fmla="*/ 908 w 1517"/>
                <a:gd name="T41" fmla="*/ 399 h 2133"/>
                <a:gd name="T42" fmla="*/ 986 w 1517"/>
                <a:gd name="T43" fmla="*/ 893 h 2133"/>
                <a:gd name="T44" fmla="*/ 947 w 1517"/>
                <a:gd name="T45" fmla="*/ 1139 h 2133"/>
                <a:gd name="T46" fmla="*/ 1123 w 1517"/>
                <a:gd name="T47" fmla="*/ 297 h 2133"/>
                <a:gd name="T48" fmla="*/ 1147 w 1517"/>
                <a:gd name="T49" fmla="*/ 676 h 2133"/>
                <a:gd name="T50" fmla="*/ 1517 w 1517"/>
                <a:gd name="T51" fmla="*/ 551 h 2133"/>
                <a:gd name="T52" fmla="*/ 1141 w 1517"/>
                <a:gd name="T53" fmla="*/ 760 h 2133"/>
                <a:gd name="T54" fmla="*/ 1053 w 1517"/>
                <a:gd name="T55" fmla="*/ 1131 h 2133"/>
                <a:gd name="T56" fmla="*/ 1236 w 1517"/>
                <a:gd name="T57" fmla="*/ 1105 h 2133"/>
                <a:gd name="T58" fmla="*/ 1448 w 1517"/>
                <a:gd name="T59" fmla="*/ 831 h 2133"/>
                <a:gd name="T60" fmla="*/ 1299 w 1517"/>
                <a:gd name="T61" fmla="*/ 1117 h 2133"/>
                <a:gd name="T62" fmla="*/ 1500 w 1517"/>
                <a:gd name="T63" fmla="*/ 1218 h 2133"/>
                <a:gd name="T64" fmla="*/ 996 w 1517"/>
                <a:gd name="T65" fmla="*/ 1251 h 2133"/>
                <a:gd name="T66" fmla="*/ 929 w 1517"/>
                <a:gd name="T67" fmla="*/ 1357 h 2133"/>
                <a:gd name="T68" fmla="*/ 655 w 1517"/>
                <a:gd name="T69" fmla="*/ 2132 h 2133"/>
                <a:gd name="T70" fmla="*/ 389 w 1517"/>
                <a:gd name="T71" fmla="*/ 2133 h 2133"/>
                <a:gd name="T72" fmla="*/ 566 w 1517"/>
                <a:gd name="T73" fmla="*/ 1551 h 2133"/>
                <a:gd name="T74" fmla="*/ 587 w 1517"/>
                <a:gd name="T75" fmla="*/ 1364 h 2133"/>
                <a:gd name="T76" fmla="*/ 326 w 1517"/>
                <a:gd name="T77" fmla="*/ 1121 h 2133"/>
                <a:gd name="T78" fmla="*/ 323 w 1517"/>
                <a:gd name="T79" fmla="*/ 1121 h 2133"/>
                <a:gd name="T80" fmla="*/ 32 w 1517"/>
                <a:gd name="T81" fmla="*/ 1300 h 2133"/>
                <a:gd name="T82" fmla="*/ 243 w 1517"/>
                <a:gd name="T83" fmla="*/ 1096 h 21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7" h="2133">
                  <a:moveTo>
                    <a:pt x="243" y="1096"/>
                  </a:moveTo>
                  <a:cubicBezTo>
                    <a:pt x="146" y="1058"/>
                    <a:pt x="62" y="979"/>
                    <a:pt x="54" y="868"/>
                  </a:cubicBezTo>
                  <a:cubicBezTo>
                    <a:pt x="86" y="1046"/>
                    <a:pt x="244" y="1042"/>
                    <a:pt x="345" y="1058"/>
                  </a:cubicBezTo>
                  <a:cubicBezTo>
                    <a:pt x="427" y="1070"/>
                    <a:pt x="475" y="1090"/>
                    <a:pt x="521" y="1132"/>
                  </a:cubicBezTo>
                  <a:cubicBezTo>
                    <a:pt x="511" y="1107"/>
                    <a:pt x="500" y="1081"/>
                    <a:pt x="487" y="1052"/>
                  </a:cubicBezTo>
                  <a:cubicBezTo>
                    <a:pt x="468" y="1008"/>
                    <a:pt x="453" y="962"/>
                    <a:pt x="442" y="915"/>
                  </a:cubicBezTo>
                  <a:cubicBezTo>
                    <a:pt x="369" y="736"/>
                    <a:pt x="235" y="531"/>
                    <a:pt x="0" y="527"/>
                  </a:cubicBezTo>
                  <a:cubicBezTo>
                    <a:pt x="140" y="517"/>
                    <a:pt x="304" y="621"/>
                    <a:pt x="422" y="767"/>
                  </a:cubicBezTo>
                  <a:cubicBezTo>
                    <a:pt x="420" y="706"/>
                    <a:pt x="426" y="644"/>
                    <a:pt x="439" y="583"/>
                  </a:cubicBezTo>
                  <a:cubicBezTo>
                    <a:pt x="443" y="468"/>
                    <a:pt x="409" y="341"/>
                    <a:pt x="274" y="268"/>
                  </a:cubicBezTo>
                  <a:cubicBezTo>
                    <a:pt x="358" y="306"/>
                    <a:pt x="433" y="384"/>
                    <a:pt x="465" y="494"/>
                  </a:cubicBezTo>
                  <a:cubicBezTo>
                    <a:pt x="488" y="431"/>
                    <a:pt x="520" y="370"/>
                    <a:pt x="562" y="312"/>
                  </a:cubicBezTo>
                  <a:cubicBezTo>
                    <a:pt x="412" y="562"/>
                    <a:pt x="458" y="770"/>
                    <a:pt x="533" y="944"/>
                  </a:cubicBezTo>
                  <a:cubicBezTo>
                    <a:pt x="540" y="759"/>
                    <a:pt x="630" y="606"/>
                    <a:pt x="748" y="513"/>
                  </a:cubicBezTo>
                  <a:cubicBezTo>
                    <a:pt x="562" y="709"/>
                    <a:pt x="577" y="987"/>
                    <a:pt x="647" y="1177"/>
                  </a:cubicBezTo>
                  <a:cubicBezTo>
                    <a:pt x="687" y="1254"/>
                    <a:pt x="712" y="1307"/>
                    <a:pt x="723" y="1368"/>
                  </a:cubicBezTo>
                  <a:cubicBezTo>
                    <a:pt x="802" y="1219"/>
                    <a:pt x="871" y="1054"/>
                    <a:pt x="894" y="949"/>
                  </a:cubicBezTo>
                  <a:cubicBezTo>
                    <a:pt x="946" y="713"/>
                    <a:pt x="927" y="336"/>
                    <a:pt x="672" y="0"/>
                  </a:cubicBezTo>
                  <a:cubicBezTo>
                    <a:pt x="738" y="76"/>
                    <a:pt x="805" y="175"/>
                    <a:pt x="859" y="284"/>
                  </a:cubicBezTo>
                  <a:cubicBezTo>
                    <a:pt x="872" y="168"/>
                    <a:pt x="935" y="75"/>
                    <a:pt x="1014" y="21"/>
                  </a:cubicBezTo>
                  <a:cubicBezTo>
                    <a:pt x="879" y="127"/>
                    <a:pt x="877" y="278"/>
                    <a:pt x="908" y="399"/>
                  </a:cubicBezTo>
                  <a:cubicBezTo>
                    <a:pt x="968" y="553"/>
                    <a:pt x="1003" y="725"/>
                    <a:pt x="986" y="893"/>
                  </a:cubicBezTo>
                  <a:cubicBezTo>
                    <a:pt x="982" y="933"/>
                    <a:pt x="969" y="1057"/>
                    <a:pt x="947" y="1139"/>
                  </a:cubicBezTo>
                  <a:cubicBezTo>
                    <a:pt x="1083" y="947"/>
                    <a:pt x="1170" y="665"/>
                    <a:pt x="1123" y="297"/>
                  </a:cubicBezTo>
                  <a:cubicBezTo>
                    <a:pt x="1146" y="409"/>
                    <a:pt x="1154" y="538"/>
                    <a:pt x="1147" y="676"/>
                  </a:cubicBezTo>
                  <a:cubicBezTo>
                    <a:pt x="1253" y="558"/>
                    <a:pt x="1397" y="525"/>
                    <a:pt x="1517" y="551"/>
                  </a:cubicBezTo>
                  <a:cubicBezTo>
                    <a:pt x="1320" y="524"/>
                    <a:pt x="1198" y="640"/>
                    <a:pt x="1141" y="760"/>
                  </a:cubicBezTo>
                  <a:cubicBezTo>
                    <a:pt x="1125" y="887"/>
                    <a:pt x="1100" y="1011"/>
                    <a:pt x="1053" y="1131"/>
                  </a:cubicBezTo>
                  <a:cubicBezTo>
                    <a:pt x="1115" y="1108"/>
                    <a:pt x="1177" y="1101"/>
                    <a:pt x="1236" y="1105"/>
                  </a:cubicBezTo>
                  <a:cubicBezTo>
                    <a:pt x="1336" y="1065"/>
                    <a:pt x="1433" y="985"/>
                    <a:pt x="1448" y="831"/>
                  </a:cubicBezTo>
                  <a:cubicBezTo>
                    <a:pt x="1445" y="933"/>
                    <a:pt x="1395" y="1045"/>
                    <a:pt x="1299" y="1117"/>
                  </a:cubicBezTo>
                  <a:cubicBezTo>
                    <a:pt x="1371" y="1134"/>
                    <a:pt x="1442" y="1168"/>
                    <a:pt x="1500" y="1218"/>
                  </a:cubicBezTo>
                  <a:cubicBezTo>
                    <a:pt x="1270" y="1137"/>
                    <a:pt x="1113" y="1167"/>
                    <a:pt x="996" y="1251"/>
                  </a:cubicBezTo>
                  <a:cubicBezTo>
                    <a:pt x="976" y="1286"/>
                    <a:pt x="954" y="1325"/>
                    <a:pt x="929" y="1357"/>
                  </a:cubicBezTo>
                  <a:cubicBezTo>
                    <a:pt x="725" y="1640"/>
                    <a:pt x="611" y="1861"/>
                    <a:pt x="655" y="2132"/>
                  </a:cubicBezTo>
                  <a:cubicBezTo>
                    <a:pt x="389" y="2133"/>
                    <a:pt x="389" y="2133"/>
                    <a:pt x="389" y="2133"/>
                  </a:cubicBezTo>
                  <a:cubicBezTo>
                    <a:pt x="379" y="1934"/>
                    <a:pt x="437" y="1735"/>
                    <a:pt x="566" y="1551"/>
                  </a:cubicBezTo>
                  <a:cubicBezTo>
                    <a:pt x="585" y="1482"/>
                    <a:pt x="592" y="1424"/>
                    <a:pt x="587" y="1364"/>
                  </a:cubicBezTo>
                  <a:cubicBezTo>
                    <a:pt x="540" y="1242"/>
                    <a:pt x="476" y="1149"/>
                    <a:pt x="326" y="1121"/>
                  </a:cubicBezTo>
                  <a:cubicBezTo>
                    <a:pt x="323" y="1121"/>
                    <a:pt x="323" y="1121"/>
                    <a:pt x="323" y="1121"/>
                  </a:cubicBezTo>
                  <a:cubicBezTo>
                    <a:pt x="217" y="1123"/>
                    <a:pt x="99" y="1161"/>
                    <a:pt x="32" y="1300"/>
                  </a:cubicBezTo>
                  <a:cubicBezTo>
                    <a:pt x="67" y="1213"/>
                    <a:pt x="140" y="1133"/>
                    <a:pt x="243" y="1096"/>
                  </a:cubicBezTo>
                  <a:close/>
                </a:path>
              </a:pathLst>
            </a:custGeom>
            <a:solidFill>
              <a:schemeClr val="bg2">
                <a:lumMod val="75000"/>
              </a:schemeClr>
            </a:solidFill>
            <a:ln>
              <a:noFill/>
            </a:ln>
          </p:spPr>
          <p:txBody>
            <a:bodyPr anchor="ctr"/>
            <a:lstStyle/>
            <a:p>
              <a:pPr algn="ctr"/>
            </a:p>
          </p:txBody>
        </p:sp>
        <p:sp>
          <p:nvSpPr>
            <p:cNvPr id="24" name="Freeform: Shape 40"/>
            <p:cNvSpPr/>
            <p:nvPr/>
          </p:nvSpPr>
          <p:spPr bwMode="auto">
            <a:xfrm>
              <a:off x="9086186" y="2687567"/>
              <a:ext cx="195715" cy="337363"/>
            </a:xfrm>
            <a:custGeom>
              <a:gdLst>
                <a:gd name="T0" fmla="*/ 83 w 136"/>
                <a:gd name="T1" fmla="*/ 230 h 234"/>
                <a:gd name="T2" fmla="*/ 85 w 136"/>
                <a:gd name="T3" fmla="*/ 229 h 234"/>
                <a:gd name="T4" fmla="*/ 85 w 136"/>
                <a:gd name="T5" fmla="*/ 229 h 234"/>
                <a:gd name="T6" fmla="*/ 120 w 136"/>
                <a:gd name="T7" fmla="*/ 143 h 234"/>
                <a:gd name="T8" fmla="*/ 112 w 136"/>
                <a:gd name="T9" fmla="*/ 0 h 234"/>
                <a:gd name="T10" fmla="*/ 4 w 136"/>
                <a:gd name="T11" fmla="*/ 159 h 234"/>
                <a:gd name="T12" fmla="*/ 70 w 136"/>
                <a:gd name="T13" fmla="*/ 230 h 234"/>
                <a:gd name="T14" fmla="*/ 83 w 136"/>
                <a:gd name="T15" fmla="*/ 229 h 234"/>
                <a:gd name="T16" fmla="*/ 83 w 136"/>
                <a:gd name="T17" fmla="*/ 230 h 234"/>
                <a:gd name="T18" fmla="*/ 87 w 136"/>
                <a:gd name="T19" fmla="*/ 44 h 234"/>
                <a:gd name="T20" fmla="*/ 87 w 136"/>
                <a:gd name="T21" fmla="*/ 44 h 234"/>
                <a:gd name="T22" fmla="*/ 87 w 136"/>
                <a:gd name="T23" fmla="*/ 44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234">
                  <a:moveTo>
                    <a:pt x="83" y="230"/>
                  </a:moveTo>
                  <a:cubicBezTo>
                    <a:pt x="84" y="230"/>
                    <a:pt x="84" y="229"/>
                    <a:pt x="85" y="229"/>
                  </a:cubicBezTo>
                  <a:cubicBezTo>
                    <a:pt x="85" y="229"/>
                    <a:pt x="85" y="229"/>
                    <a:pt x="85" y="229"/>
                  </a:cubicBezTo>
                  <a:cubicBezTo>
                    <a:pt x="122" y="209"/>
                    <a:pt x="136" y="174"/>
                    <a:pt x="120" y="143"/>
                  </a:cubicBezTo>
                  <a:cubicBezTo>
                    <a:pt x="101" y="98"/>
                    <a:pt x="100" y="49"/>
                    <a:pt x="112" y="0"/>
                  </a:cubicBezTo>
                  <a:cubicBezTo>
                    <a:pt x="64" y="39"/>
                    <a:pt x="10" y="86"/>
                    <a:pt x="4" y="159"/>
                  </a:cubicBezTo>
                  <a:cubicBezTo>
                    <a:pt x="0" y="208"/>
                    <a:pt x="19" y="234"/>
                    <a:pt x="70" y="230"/>
                  </a:cubicBezTo>
                  <a:cubicBezTo>
                    <a:pt x="83" y="229"/>
                    <a:pt x="83" y="229"/>
                    <a:pt x="83" y="229"/>
                  </a:cubicBezTo>
                  <a:lnTo>
                    <a:pt x="83" y="230"/>
                  </a:lnTo>
                  <a:close/>
                  <a:moveTo>
                    <a:pt x="87" y="44"/>
                  </a:moveTo>
                  <a:cubicBezTo>
                    <a:pt x="87" y="44"/>
                    <a:pt x="87" y="44"/>
                    <a:pt x="87" y="44"/>
                  </a:cubicBezTo>
                  <a:cubicBezTo>
                    <a:pt x="87" y="44"/>
                    <a:pt x="87" y="44"/>
                    <a:pt x="87" y="44"/>
                  </a:cubicBezTo>
                  <a:close/>
                </a:path>
              </a:pathLst>
            </a:custGeom>
            <a:solidFill>
              <a:schemeClr val="accent1"/>
            </a:solidFill>
            <a:ln>
              <a:noFill/>
            </a:ln>
          </p:spPr>
          <p:txBody>
            <a:bodyPr anchor="ctr"/>
            <a:lstStyle/>
            <a:p>
              <a:pPr algn="ctr"/>
            </a:p>
          </p:txBody>
        </p:sp>
        <p:sp>
          <p:nvSpPr>
            <p:cNvPr id="25" name="Freeform: Shape 41"/>
            <p:cNvSpPr/>
            <p:nvPr/>
          </p:nvSpPr>
          <p:spPr bwMode="auto">
            <a:xfrm>
              <a:off x="9645215" y="3153604"/>
              <a:ext cx="661749" cy="434680"/>
            </a:xfrm>
            <a:custGeom>
              <a:gdLst>
                <a:gd name="T0" fmla="*/ 0 w 459"/>
                <a:gd name="T1" fmla="*/ 113 h 302"/>
                <a:gd name="T2" fmla="*/ 197 w 459"/>
                <a:gd name="T3" fmla="*/ 278 h 302"/>
                <a:gd name="T4" fmla="*/ 459 w 459"/>
                <a:gd name="T5" fmla="*/ 277 h 302"/>
                <a:gd name="T6" fmla="*/ 189 w 459"/>
                <a:gd name="T7" fmla="*/ 36 h 302"/>
                <a:gd name="T8" fmla="*/ 12 w 459"/>
                <a:gd name="T9" fmla="*/ 85 h 302"/>
                <a:gd name="T10" fmla="*/ 12 w 459"/>
                <a:gd name="T11" fmla="*/ 85 h 302"/>
                <a:gd name="T12" fmla="*/ 12 w 459"/>
                <a:gd name="T13" fmla="*/ 85 h 302"/>
                <a:gd name="T14" fmla="*/ 7 w 459"/>
                <a:gd name="T15" fmla="*/ 91 h 302"/>
                <a:gd name="T16" fmla="*/ 9 w 459"/>
                <a:gd name="T17" fmla="*/ 91 h 302"/>
                <a:gd name="T18" fmla="*/ 0 w 459"/>
                <a:gd name="T19" fmla="*/ 113 h 3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9" h="302">
                  <a:moveTo>
                    <a:pt x="0" y="113"/>
                  </a:moveTo>
                  <a:cubicBezTo>
                    <a:pt x="7" y="226"/>
                    <a:pt x="79" y="302"/>
                    <a:pt x="197" y="278"/>
                  </a:cubicBezTo>
                  <a:cubicBezTo>
                    <a:pt x="285" y="260"/>
                    <a:pt x="367" y="245"/>
                    <a:pt x="459" y="277"/>
                  </a:cubicBezTo>
                  <a:cubicBezTo>
                    <a:pt x="397" y="155"/>
                    <a:pt x="309" y="65"/>
                    <a:pt x="189" y="36"/>
                  </a:cubicBezTo>
                  <a:cubicBezTo>
                    <a:pt x="189" y="36"/>
                    <a:pt x="78" y="0"/>
                    <a:pt x="12" y="85"/>
                  </a:cubicBezTo>
                  <a:cubicBezTo>
                    <a:pt x="12" y="85"/>
                    <a:pt x="12" y="85"/>
                    <a:pt x="12" y="85"/>
                  </a:cubicBezTo>
                  <a:cubicBezTo>
                    <a:pt x="12" y="85"/>
                    <a:pt x="12" y="85"/>
                    <a:pt x="12" y="85"/>
                  </a:cubicBezTo>
                  <a:cubicBezTo>
                    <a:pt x="10" y="87"/>
                    <a:pt x="9" y="89"/>
                    <a:pt x="7" y="91"/>
                  </a:cubicBezTo>
                  <a:cubicBezTo>
                    <a:pt x="8" y="91"/>
                    <a:pt x="8" y="91"/>
                    <a:pt x="9" y="91"/>
                  </a:cubicBezTo>
                  <a:lnTo>
                    <a:pt x="0" y="113"/>
                  </a:lnTo>
                  <a:close/>
                </a:path>
              </a:pathLst>
            </a:custGeom>
            <a:solidFill>
              <a:schemeClr val="accent1"/>
            </a:solidFill>
            <a:ln>
              <a:noFill/>
            </a:ln>
          </p:spPr>
          <p:txBody>
            <a:bodyPr anchor="ctr"/>
            <a:lstStyle/>
            <a:p>
              <a:pPr algn="ctr"/>
            </a:p>
          </p:txBody>
        </p:sp>
        <p:sp>
          <p:nvSpPr>
            <p:cNvPr id="26" name="Freeform: Shape 42"/>
            <p:cNvSpPr/>
            <p:nvPr/>
          </p:nvSpPr>
          <p:spPr bwMode="auto">
            <a:xfrm>
              <a:off x="9565200" y="3477992"/>
              <a:ext cx="185982" cy="303842"/>
            </a:xfrm>
            <a:custGeom>
              <a:gdLst>
                <a:gd name="T0" fmla="*/ 50 w 129"/>
                <a:gd name="T1" fmla="*/ 211 h 211"/>
                <a:gd name="T2" fmla="*/ 44 w 129"/>
                <a:gd name="T3" fmla="*/ 209 h 211"/>
                <a:gd name="T4" fmla="*/ 44 w 129"/>
                <a:gd name="T5" fmla="*/ 209 h 211"/>
                <a:gd name="T6" fmla="*/ 44 w 129"/>
                <a:gd name="T7" fmla="*/ 209 h 211"/>
                <a:gd name="T8" fmla="*/ 9 w 129"/>
                <a:gd name="T9" fmla="*/ 134 h 211"/>
                <a:gd name="T10" fmla="*/ 1 w 129"/>
                <a:gd name="T11" fmla="*/ 0 h 211"/>
                <a:gd name="T12" fmla="*/ 121 w 129"/>
                <a:gd name="T13" fmla="*/ 134 h 211"/>
                <a:gd name="T14" fmla="*/ 57 w 129"/>
                <a:gd name="T15" fmla="*/ 211 h 211"/>
                <a:gd name="T16" fmla="*/ 50 w 129"/>
                <a:gd name="T17" fmla="*/ 210 h 211"/>
                <a:gd name="T18" fmla="*/ 50 w 129"/>
                <a:gd name="T19" fmla="*/ 211 h 2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11">
                  <a:moveTo>
                    <a:pt x="50" y="211"/>
                  </a:moveTo>
                  <a:cubicBezTo>
                    <a:pt x="48" y="211"/>
                    <a:pt x="46" y="210"/>
                    <a:pt x="44" y="209"/>
                  </a:cubicBezTo>
                  <a:cubicBezTo>
                    <a:pt x="44" y="209"/>
                    <a:pt x="44" y="209"/>
                    <a:pt x="44" y="209"/>
                  </a:cubicBezTo>
                  <a:cubicBezTo>
                    <a:pt x="44" y="209"/>
                    <a:pt x="44" y="209"/>
                    <a:pt x="44" y="209"/>
                  </a:cubicBezTo>
                  <a:cubicBezTo>
                    <a:pt x="10" y="195"/>
                    <a:pt x="0" y="165"/>
                    <a:pt x="9" y="134"/>
                  </a:cubicBezTo>
                  <a:cubicBezTo>
                    <a:pt x="21" y="88"/>
                    <a:pt x="18" y="45"/>
                    <a:pt x="1" y="0"/>
                  </a:cubicBezTo>
                  <a:cubicBezTo>
                    <a:pt x="51" y="31"/>
                    <a:pt x="106" y="67"/>
                    <a:pt x="121" y="134"/>
                  </a:cubicBezTo>
                  <a:cubicBezTo>
                    <a:pt x="129" y="180"/>
                    <a:pt x="109" y="207"/>
                    <a:pt x="57" y="211"/>
                  </a:cubicBezTo>
                  <a:cubicBezTo>
                    <a:pt x="50" y="210"/>
                    <a:pt x="50" y="210"/>
                    <a:pt x="50" y="210"/>
                  </a:cubicBezTo>
                  <a:lnTo>
                    <a:pt x="50" y="211"/>
                  </a:lnTo>
                  <a:close/>
                </a:path>
              </a:pathLst>
            </a:custGeom>
            <a:solidFill>
              <a:schemeClr val="accent1"/>
            </a:solidFill>
            <a:ln>
              <a:noFill/>
            </a:ln>
          </p:spPr>
          <p:txBody>
            <a:bodyPr anchor="ctr"/>
            <a:lstStyle/>
            <a:p>
              <a:pPr algn="ctr"/>
            </a:p>
          </p:txBody>
        </p:sp>
        <p:sp>
          <p:nvSpPr>
            <p:cNvPr id="27" name="Freeform: Shape 43"/>
            <p:cNvSpPr/>
            <p:nvPr/>
          </p:nvSpPr>
          <p:spPr bwMode="auto">
            <a:xfrm>
              <a:off x="9627913" y="4109464"/>
              <a:ext cx="522264" cy="730953"/>
            </a:xfrm>
            <a:custGeom>
              <a:gdLst>
                <a:gd name="T0" fmla="*/ 28 w 362"/>
                <a:gd name="T1" fmla="*/ 104 h 507"/>
                <a:gd name="T2" fmla="*/ 25 w 362"/>
                <a:gd name="T3" fmla="*/ 116 h 507"/>
                <a:gd name="T4" fmla="*/ 102 w 362"/>
                <a:gd name="T5" fmla="*/ 291 h 507"/>
                <a:gd name="T6" fmla="*/ 319 w 362"/>
                <a:gd name="T7" fmla="*/ 507 h 507"/>
                <a:gd name="T8" fmla="*/ 266 w 362"/>
                <a:gd name="T9" fmla="*/ 83 h 507"/>
                <a:gd name="T10" fmla="*/ 48 w 362"/>
                <a:gd name="T11" fmla="*/ 78 h 507"/>
                <a:gd name="T12" fmla="*/ 48 w 362"/>
                <a:gd name="T13" fmla="*/ 78 h 507"/>
                <a:gd name="T14" fmla="*/ 48 w 362"/>
                <a:gd name="T15" fmla="*/ 78 h 507"/>
                <a:gd name="T16" fmla="*/ 43 w 362"/>
                <a:gd name="T17" fmla="*/ 83 h 507"/>
                <a:gd name="T18" fmla="*/ 44 w 362"/>
                <a:gd name="T19" fmla="*/ 83 h 507"/>
                <a:gd name="T20" fmla="*/ 28 w 362"/>
                <a:gd name="T21" fmla="*/ 104 h 5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507">
                  <a:moveTo>
                    <a:pt x="28" y="104"/>
                  </a:moveTo>
                  <a:cubicBezTo>
                    <a:pt x="27" y="108"/>
                    <a:pt x="26" y="112"/>
                    <a:pt x="25" y="116"/>
                  </a:cubicBezTo>
                  <a:cubicBezTo>
                    <a:pt x="0" y="199"/>
                    <a:pt x="35" y="259"/>
                    <a:pt x="102" y="291"/>
                  </a:cubicBezTo>
                  <a:cubicBezTo>
                    <a:pt x="196" y="335"/>
                    <a:pt x="268" y="409"/>
                    <a:pt x="319" y="507"/>
                  </a:cubicBezTo>
                  <a:cubicBezTo>
                    <a:pt x="342" y="367"/>
                    <a:pt x="362" y="210"/>
                    <a:pt x="266" y="83"/>
                  </a:cubicBezTo>
                  <a:cubicBezTo>
                    <a:pt x="203" y="0"/>
                    <a:pt x="127" y="0"/>
                    <a:pt x="48" y="78"/>
                  </a:cubicBezTo>
                  <a:cubicBezTo>
                    <a:pt x="48" y="78"/>
                    <a:pt x="48" y="78"/>
                    <a:pt x="48" y="78"/>
                  </a:cubicBezTo>
                  <a:cubicBezTo>
                    <a:pt x="48" y="78"/>
                    <a:pt x="48" y="78"/>
                    <a:pt x="48" y="78"/>
                  </a:cubicBezTo>
                  <a:cubicBezTo>
                    <a:pt x="46" y="80"/>
                    <a:pt x="45" y="81"/>
                    <a:pt x="43" y="83"/>
                  </a:cubicBezTo>
                  <a:cubicBezTo>
                    <a:pt x="44" y="83"/>
                    <a:pt x="44" y="83"/>
                    <a:pt x="44" y="83"/>
                  </a:cubicBezTo>
                  <a:lnTo>
                    <a:pt x="28" y="104"/>
                  </a:lnTo>
                  <a:close/>
                </a:path>
              </a:pathLst>
            </a:custGeom>
            <a:solidFill>
              <a:schemeClr val="accent1"/>
            </a:solidFill>
            <a:ln>
              <a:noFill/>
            </a:ln>
          </p:spPr>
          <p:txBody>
            <a:bodyPr anchor="ctr"/>
            <a:lstStyle/>
            <a:p>
              <a:pPr algn="ctr"/>
            </a:p>
          </p:txBody>
        </p:sp>
        <p:sp>
          <p:nvSpPr>
            <p:cNvPr id="28" name="Freeform: Shape 44"/>
            <p:cNvSpPr/>
            <p:nvPr/>
          </p:nvSpPr>
          <p:spPr bwMode="auto">
            <a:xfrm>
              <a:off x="8588795" y="3162256"/>
              <a:ext cx="206525" cy="165438"/>
            </a:xfrm>
            <a:custGeom>
              <a:gdLst>
                <a:gd name="T0" fmla="*/ 16 w 143"/>
                <a:gd name="T1" fmla="*/ 94 h 115"/>
                <a:gd name="T2" fmla="*/ 93 w 143"/>
                <a:gd name="T3" fmla="*/ 76 h 115"/>
                <a:gd name="T4" fmla="*/ 143 w 143"/>
                <a:gd name="T5" fmla="*/ 10 h 115"/>
                <a:gd name="T6" fmla="*/ 35 w 143"/>
                <a:gd name="T7" fmla="*/ 31 h 115"/>
                <a:gd name="T8" fmla="*/ 11 w 143"/>
                <a:gd name="T9" fmla="*/ 86 h 115"/>
                <a:gd name="T10" fmla="*/ 18 w 143"/>
                <a:gd name="T11" fmla="*/ 91 h 115"/>
                <a:gd name="T12" fmla="*/ 18 w 143"/>
                <a:gd name="T13" fmla="*/ 91 h 115"/>
                <a:gd name="T14" fmla="*/ 16 w 143"/>
                <a:gd name="T15" fmla="*/ 94 h 11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115">
                  <a:moveTo>
                    <a:pt x="16" y="94"/>
                  </a:moveTo>
                  <a:cubicBezTo>
                    <a:pt x="45" y="115"/>
                    <a:pt x="76" y="111"/>
                    <a:pt x="93" y="76"/>
                  </a:cubicBezTo>
                  <a:cubicBezTo>
                    <a:pt x="106" y="51"/>
                    <a:pt x="118" y="27"/>
                    <a:pt x="143" y="10"/>
                  </a:cubicBezTo>
                  <a:cubicBezTo>
                    <a:pt x="102" y="0"/>
                    <a:pt x="66" y="7"/>
                    <a:pt x="35" y="31"/>
                  </a:cubicBezTo>
                  <a:cubicBezTo>
                    <a:pt x="35" y="31"/>
                    <a:pt x="0" y="51"/>
                    <a:pt x="11" y="86"/>
                  </a:cubicBezTo>
                  <a:cubicBezTo>
                    <a:pt x="18" y="91"/>
                    <a:pt x="18" y="91"/>
                    <a:pt x="18" y="91"/>
                  </a:cubicBezTo>
                  <a:cubicBezTo>
                    <a:pt x="18" y="91"/>
                    <a:pt x="18" y="91"/>
                    <a:pt x="18" y="91"/>
                  </a:cubicBezTo>
                  <a:cubicBezTo>
                    <a:pt x="17" y="92"/>
                    <a:pt x="17" y="93"/>
                    <a:pt x="16" y="94"/>
                  </a:cubicBezTo>
                  <a:close/>
                </a:path>
              </a:pathLst>
            </a:custGeom>
            <a:solidFill>
              <a:schemeClr val="accent1"/>
            </a:solidFill>
            <a:ln>
              <a:noFill/>
            </a:ln>
          </p:spPr>
          <p:txBody>
            <a:bodyPr anchor="ctr"/>
            <a:lstStyle/>
            <a:p>
              <a:pPr algn="ctr"/>
            </a:p>
          </p:txBody>
        </p:sp>
        <p:sp>
          <p:nvSpPr>
            <p:cNvPr id="29" name="Freeform: Shape 45"/>
            <p:cNvSpPr/>
            <p:nvPr/>
          </p:nvSpPr>
          <p:spPr bwMode="auto">
            <a:xfrm>
              <a:off x="8287115" y="2779478"/>
              <a:ext cx="375209" cy="274647"/>
            </a:xfrm>
            <a:custGeom>
              <a:gdLst>
                <a:gd name="T0" fmla="*/ 45 w 260"/>
                <a:gd name="T1" fmla="*/ 166 h 190"/>
                <a:gd name="T2" fmla="*/ 140 w 260"/>
                <a:gd name="T3" fmla="*/ 143 h 190"/>
                <a:gd name="T4" fmla="*/ 260 w 260"/>
                <a:gd name="T5" fmla="*/ 43 h 190"/>
                <a:gd name="T6" fmla="*/ 53 w 260"/>
                <a:gd name="T7" fmla="*/ 42 h 190"/>
                <a:gd name="T8" fmla="*/ 37 w 260"/>
                <a:gd name="T9" fmla="*/ 158 h 190"/>
                <a:gd name="T10" fmla="*/ 45 w 260"/>
                <a:gd name="T11" fmla="*/ 166 h 190"/>
              </a:gdLst>
              <a:cxnLst>
                <a:cxn ang="0">
                  <a:pos x="T0" y="T1"/>
                </a:cxn>
                <a:cxn ang="0">
                  <a:pos x="T2" y="T3"/>
                </a:cxn>
                <a:cxn ang="0">
                  <a:pos x="T4" y="T5"/>
                </a:cxn>
                <a:cxn ang="0">
                  <a:pos x="T6" y="T7"/>
                </a:cxn>
                <a:cxn ang="0">
                  <a:pos x="T8" y="T9"/>
                </a:cxn>
                <a:cxn ang="0">
                  <a:pos x="T10" y="T11"/>
                </a:cxn>
              </a:cxnLst>
              <a:rect l="0" t="0" r="r" b="b"/>
              <a:pathLst>
                <a:path w="260" h="190">
                  <a:moveTo>
                    <a:pt x="45" y="166"/>
                  </a:moveTo>
                  <a:cubicBezTo>
                    <a:pt x="84" y="190"/>
                    <a:pt x="120" y="175"/>
                    <a:pt x="140" y="143"/>
                  </a:cubicBezTo>
                  <a:cubicBezTo>
                    <a:pt x="168" y="96"/>
                    <a:pt x="208" y="63"/>
                    <a:pt x="260" y="43"/>
                  </a:cubicBezTo>
                  <a:cubicBezTo>
                    <a:pt x="194" y="20"/>
                    <a:pt x="119" y="0"/>
                    <a:pt x="53" y="42"/>
                  </a:cubicBezTo>
                  <a:cubicBezTo>
                    <a:pt x="7" y="67"/>
                    <a:pt x="0" y="111"/>
                    <a:pt x="37" y="158"/>
                  </a:cubicBezTo>
                  <a:lnTo>
                    <a:pt x="45" y="166"/>
                  </a:lnTo>
                  <a:close/>
                </a:path>
              </a:pathLst>
            </a:custGeom>
            <a:solidFill>
              <a:schemeClr val="accent1"/>
            </a:solidFill>
            <a:ln>
              <a:noFill/>
            </a:ln>
          </p:spPr>
          <p:txBody>
            <a:bodyPr anchor="ctr"/>
            <a:lstStyle/>
            <a:p>
              <a:pPr algn="ctr"/>
            </a:p>
          </p:txBody>
        </p:sp>
        <p:sp>
          <p:nvSpPr>
            <p:cNvPr id="30" name="Freeform: Shape 46"/>
            <p:cNvSpPr/>
            <p:nvPr/>
          </p:nvSpPr>
          <p:spPr bwMode="auto">
            <a:xfrm>
              <a:off x="7519399" y="2699463"/>
              <a:ext cx="523345" cy="371964"/>
            </a:xfrm>
            <a:custGeom>
              <a:gdLst>
                <a:gd name="T0" fmla="*/ 355 w 363"/>
                <a:gd name="T1" fmla="*/ 179 h 258"/>
                <a:gd name="T2" fmla="*/ 161 w 363"/>
                <a:gd name="T3" fmla="*/ 186 h 258"/>
                <a:gd name="T4" fmla="*/ 0 w 363"/>
                <a:gd name="T5" fmla="*/ 58 h 258"/>
                <a:gd name="T6" fmla="*/ 274 w 363"/>
                <a:gd name="T7" fmla="*/ 41 h 258"/>
                <a:gd name="T8" fmla="*/ 362 w 363"/>
                <a:gd name="T9" fmla="*/ 163 h 258"/>
                <a:gd name="T10" fmla="*/ 355 w 363"/>
                <a:gd name="T11" fmla="*/ 179 h 258"/>
              </a:gdLst>
              <a:cxnLst>
                <a:cxn ang="0">
                  <a:pos x="T0" y="T1"/>
                </a:cxn>
                <a:cxn ang="0">
                  <a:pos x="T2" y="T3"/>
                </a:cxn>
                <a:cxn ang="0">
                  <a:pos x="T4" y="T5"/>
                </a:cxn>
                <a:cxn ang="0">
                  <a:pos x="T6" y="T7"/>
                </a:cxn>
                <a:cxn ang="0">
                  <a:pos x="T8" y="T9"/>
                </a:cxn>
                <a:cxn ang="0">
                  <a:pos x="T10" y="T11"/>
                </a:cxn>
              </a:cxnLst>
              <a:rect l="0" t="0" r="r" b="b"/>
              <a:pathLst>
                <a:path w="363" h="258">
                  <a:moveTo>
                    <a:pt x="355" y="179"/>
                  </a:moveTo>
                  <a:cubicBezTo>
                    <a:pt x="299" y="248"/>
                    <a:pt x="219" y="258"/>
                    <a:pt x="161" y="186"/>
                  </a:cubicBezTo>
                  <a:cubicBezTo>
                    <a:pt x="115" y="131"/>
                    <a:pt x="70" y="80"/>
                    <a:pt x="0" y="58"/>
                  </a:cubicBezTo>
                  <a:cubicBezTo>
                    <a:pt x="92" y="13"/>
                    <a:pt x="185" y="0"/>
                    <a:pt x="274" y="41"/>
                  </a:cubicBezTo>
                  <a:cubicBezTo>
                    <a:pt x="274" y="41"/>
                    <a:pt x="363" y="74"/>
                    <a:pt x="362" y="163"/>
                  </a:cubicBezTo>
                  <a:lnTo>
                    <a:pt x="355" y="179"/>
                  </a:lnTo>
                  <a:close/>
                </a:path>
              </a:pathLst>
            </a:custGeom>
            <a:solidFill>
              <a:schemeClr val="accent1"/>
            </a:solidFill>
            <a:ln>
              <a:noFill/>
            </a:ln>
          </p:spPr>
          <p:txBody>
            <a:bodyPr anchor="ctr"/>
            <a:lstStyle/>
            <a:p>
              <a:pPr algn="ctr"/>
            </a:p>
          </p:txBody>
        </p:sp>
        <p:sp>
          <p:nvSpPr>
            <p:cNvPr id="31" name="Freeform: Shape 47"/>
            <p:cNvSpPr/>
            <p:nvPr/>
          </p:nvSpPr>
          <p:spPr bwMode="auto">
            <a:xfrm>
              <a:off x="6991729" y="3116841"/>
              <a:ext cx="728790" cy="454143"/>
            </a:xfrm>
            <a:custGeom>
              <a:gdLst>
                <a:gd name="T0" fmla="*/ 506 w 506"/>
                <a:gd name="T1" fmla="*/ 134 h 315"/>
                <a:gd name="T2" fmla="*/ 268 w 506"/>
                <a:gd name="T3" fmla="*/ 261 h 315"/>
                <a:gd name="T4" fmla="*/ 0 w 506"/>
                <a:gd name="T5" fmla="*/ 202 h 315"/>
                <a:gd name="T6" fmla="*/ 327 w 506"/>
                <a:gd name="T7" fmla="*/ 11 h 315"/>
                <a:gd name="T8" fmla="*/ 503 w 506"/>
                <a:gd name="T9" fmla="*/ 110 h 315"/>
                <a:gd name="T10" fmla="*/ 506 w 506"/>
                <a:gd name="T11" fmla="*/ 134 h 315"/>
              </a:gdLst>
              <a:cxnLst>
                <a:cxn ang="0">
                  <a:pos x="T0" y="T1"/>
                </a:cxn>
                <a:cxn ang="0">
                  <a:pos x="T2" y="T3"/>
                </a:cxn>
                <a:cxn ang="0">
                  <a:pos x="T4" y="T5"/>
                </a:cxn>
                <a:cxn ang="0">
                  <a:pos x="T6" y="T7"/>
                </a:cxn>
                <a:cxn ang="0">
                  <a:pos x="T8" y="T9"/>
                </a:cxn>
                <a:cxn ang="0">
                  <a:pos x="T10" y="T11"/>
                </a:cxn>
              </a:cxnLst>
              <a:rect l="0" t="0" r="r" b="b"/>
              <a:pathLst>
                <a:path w="506" h="315">
                  <a:moveTo>
                    <a:pt x="506" y="134"/>
                  </a:moveTo>
                  <a:cubicBezTo>
                    <a:pt x="477" y="250"/>
                    <a:pt x="386" y="315"/>
                    <a:pt x="268" y="261"/>
                  </a:cubicBezTo>
                  <a:cubicBezTo>
                    <a:pt x="184" y="222"/>
                    <a:pt x="101" y="189"/>
                    <a:pt x="0" y="202"/>
                  </a:cubicBezTo>
                  <a:cubicBezTo>
                    <a:pt x="88" y="90"/>
                    <a:pt x="196" y="17"/>
                    <a:pt x="327" y="11"/>
                  </a:cubicBezTo>
                  <a:cubicBezTo>
                    <a:pt x="327" y="11"/>
                    <a:pt x="457" y="0"/>
                    <a:pt x="503" y="110"/>
                  </a:cubicBezTo>
                  <a:lnTo>
                    <a:pt x="506" y="134"/>
                  </a:lnTo>
                  <a:close/>
                </a:path>
              </a:pathLst>
            </a:custGeom>
            <a:solidFill>
              <a:schemeClr val="accent1"/>
            </a:solidFill>
            <a:ln>
              <a:noFill/>
            </a:ln>
          </p:spPr>
          <p:txBody>
            <a:bodyPr anchor="ctr"/>
            <a:lstStyle/>
            <a:p>
              <a:pPr algn="ctr"/>
            </a:p>
          </p:txBody>
        </p:sp>
        <p:sp>
          <p:nvSpPr>
            <p:cNvPr id="32" name="Freeform: Shape 48"/>
            <p:cNvSpPr/>
            <p:nvPr/>
          </p:nvSpPr>
          <p:spPr bwMode="auto">
            <a:xfrm>
              <a:off x="7581032" y="3590445"/>
              <a:ext cx="126510" cy="195715"/>
            </a:xfrm>
            <a:custGeom>
              <a:gdLst>
                <a:gd name="T0" fmla="*/ 50 w 88"/>
                <a:gd name="T1" fmla="*/ 136 h 136"/>
                <a:gd name="T2" fmla="*/ 80 w 88"/>
                <a:gd name="T3" fmla="*/ 87 h 136"/>
                <a:gd name="T4" fmla="*/ 88 w 88"/>
                <a:gd name="T5" fmla="*/ 0 h 136"/>
                <a:gd name="T6" fmla="*/ 7 w 88"/>
                <a:gd name="T7" fmla="*/ 83 h 136"/>
                <a:gd name="T8" fmla="*/ 44 w 88"/>
                <a:gd name="T9" fmla="*/ 133 h 136"/>
                <a:gd name="T10" fmla="*/ 50 w 88"/>
                <a:gd name="T11" fmla="*/ 136 h 136"/>
              </a:gdLst>
              <a:cxnLst>
                <a:cxn ang="0">
                  <a:pos x="T0" y="T1"/>
                </a:cxn>
                <a:cxn ang="0">
                  <a:pos x="T2" y="T3"/>
                </a:cxn>
                <a:cxn ang="0">
                  <a:pos x="T4" y="T5"/>
                </a:cxn>
                <a:cxn ang="0">
                  <a:pos x="T6" y="T7"/>
                </a:cxn>
                <a:cxn ang="0">
                  <a:pos x="T8" y="T9"/>
                </a:cxn>
                <a:cxn ang="0">
                  <a:pos x="T10" y="T11"/>
                </a:cxn>
              </a:cxnLst>
              <a:rect l="0" t="0" r="r" b="b"/>
              <a:pathLst>
                <a:path w="88" h="136">
                  <a:moveTo>
                    <a:pt x="50" y="136"/>
                  </a:moveTo>
                  <a:cubicBezTo>
                    <a:pt x="73" y="127"/>
                    <a:pt x="83" y="108"/>
                    <a:pt x="80" y="87"/>
                  </a:cubicBezTo>
                  <a:cubicBezTo>
                    <a:pt x="71" y="57"/>
                    <a:pt x="76" y="27"/>
                    <a:pt x="88" y="0"/>
                  </a:cubicBezTo>
                  <a:cubicBezTo>
                    <a:pt x="55" y="17"/>
                    <a:pt x="19" y="39"/>
                    <a:pt x="7" y="83"/>
                  </a:cubicBezTo>
                  <a:cubicBezTo>
                    <a:pt x="0" y="110"/>
                    <a:pt x="11" y="129"/>
                    <a:pt x="44" y="133"/>
                  </a:cubicBezTo>
                  <a:lnTo>
                    <a:pt x="50" y="136"/>
                  </a:lnTo>
                  <a:close/>
                </a:path>
              </a:pathLst>
            </a:custGeom>
            <a:solidFill>
              <a:schemeClr val="accent1"/>
            </a:solidFill>
            <a:ln>
              <a:noFill/>
            </a:ln>
          </p:spPr>
          <p:txBody>
            <a:bodyPr anchor="ctr"/>
            <a:lstStyle/>
            <a:p>
              <a:pPr algn="ctr"/>
            </a:p>
          </p:txBody>
        </p:sp>
        <p:sp>
          <p:nvSpPr>
            <p:cNvPr id="33" name="Freeform: Shape 49"/>
            <p:cNvSpPr/>
            <p:nvPr/>
          </p:nvSpPr>
          <p:spPr bwMode="auto">
            <a:xfrm>
              <a:off x="7348555" y="4265170"/>
              <a:ext cx="447655" cy="722302"/>
            </a:xfrm>
            <a:custGeom>
              <a:gdLst>
                <a:gd name="T0" fmla="*/ 234 w 310"/>
                <a:gd name="T1" fmla="*/ 23 h 501"/>
                <a:gd name="T2" fmla="*/ 232 w 310"/>
                <a:gd name="T3" fmla="*/ 284 h 501"/>
                <a:gd name="T4" fmla="*/ 86 w 310"/>
                <a:gd name="T5" fmla="*/ 501 h 501"/>
                <a:gd name="T6" fmla="*/ 77 w 310"/>
                <a:gd name="T7" fmla="*/ 78 h 501"/>
                <a:gd name="T8" fmla="*/ 215 w 310"/>
                <a:gd name="T9" fmla="*/ 13 h 501"/>
                <a:gd name="T10" fmla="*/ 234 w 310"/>
                <a:gd name="T11" fmla="*/ 23 h 501"/>
              </a:gdLst>
              <a:cxnLst>
                <a:cxn ang="0">
                  <a:pos x="T0" y="T1"/>
                </a:cxn>
                <a:cxn ang="0">
                  <a:pos x="T2" y="T3"/>
                </a:cxn>
                <a:cxn ang="0">
                  <a:pos x="T4" y="T5"/>
                </a:cxn>
                <a:cxn ang="0">
                  <a:pos x="T6" y="T7"/>
                </a:cxn>
                <a:cxn ang="0">
                  <a:pos x="T8" y="T9"/>
                </a:cxn>
                <a:cxn ang="0">
                  <a:pos x="T10" y="T11"/>
                </a:cxn>
              </a:cxnLst>
              <a:rect l="0" t="0" r="r" b="b"/>
              <a:pathLst>
                <a:path w="310" h="501">
                  <a:moveTo>
                    <a:pt x="234" y="23"/>
                  </a:moveTo>
                  <a:cubicBezTo>
                    <a:pt x="295" y="110"/>
                    <a:pt x="310" y="210"/>
                    <a:pt x="232" y="284"/>
                  </a:cubicBezTo>
                  <a:cubicBezTo>
                    <a:pt x="156" y="359"/>
                    <a:pt x="102" y="417"/>
                    <a:pt x="86" y="501"/>
                  </a:cubicBezTo>
                  <a:cubicBezTo>
                    <a:pt x="26" y="354"/>
                    <a:pt x="0" y="206"/>
                    <a:pt x="77" y="78"/>
                  </a:cubicBezTo>
                  <a:cubicBezTo>
                    <a:pt x="117" y="12"/>
                    <a:pt x="166" y="0"/>
                    <a:pt x="215" y="13"/>
                  </a:cubicBezTo>
                  <a:lnTo>
                    <a:pt x="234" y="23"/>
                  </a:lnTo>
                  <a:close/>
                </a:path>
              </a:pathLst>
            </a:custGeom>
            <a:solidFill>
              <a:schemeClr val="accent1"/>
            </a:solidFill>
            <a:ln>
              <a:noFill/>
            </a:ln>
          </p:spPr>
          <p:txBody>
            <a:bodyPr anchor="ctr"/>
            <a:lstStyle/>
            <a:p>
              <a:pPr algn="ctr"/>
            </a:p>
          </p:txBody>
        </p:sp>
        <p:sp>
          <p:nvSpPr>
            <p:cNvPr id="34" name="Freeform: Shape 22"/>
            <p:cNvSpPr/>
            <p:nvPr/>
          </p:nvSpPr>
          <p:spPr bwMode="auto">
            <a:xfrm>
              <a:off x="7752344" y="5318119"/>
              <a:ext cx="1112224" cy="214922"/>
            </a:xfrm>
            <a:custGeom>
              <a:gdLst>
                <a:gd name="T0" fmla="*/ 11 w 87"/>
                <a:gd name="T1" fmla="*/ 5 h 17"/>
                <a:gd name="T2" fmla="*/ 12 w 87"/>
                <a:gd name="T3" fmla="*/ 5 h 17"/>
                <a:gd name="T4" fmla="*/ 20 w 87"/>
                <a:gd name="T5" fmla="*/ 6 h 17"/>
                <a:gd name="T6" fmla="*/ 24 w 87"/>
                <a:gd name="T7" fmla="*/ 4 h 17"/>
                <a:gd name="T8" fmla="*/ 27 w 87"/>
                <a:gd name="T9" fmla="*/ 5 h 17"/>
                <a:gd name="T10" fmla="*/ 29 w 87"/>
                <a:gd name="T11" fmla="*/ 6 h 17"/>
                <a:gd name="T12" fmla="*/ 34 w 87"/>
                <a:gd name="T13" fmla="*/ 2 h 17"/>
                <a:gd name="T14" fmla="*/ 37 w 87"/>
                <a:gd name="T15" fmla="*/ 3 h 17"/>
                <a:gd name="T16" fmla="*/ 40 w 87"/>
                <a:gd name="T17" fmla="*/ 3 h 17"/>
                <a:gd name="T18" fmla="*/ 42 w 87"/>
                <a:gd name="T19" fmla="*/ 1 h 17"/>
                <a:gd name="T20" fmla="*/ 47 w 87"/>
                <a:gd name="T21" fmla="*/ 2 h 17"/>
                <a:gd name="T22" fmla="*/ 50 w 87"/>
                <a:gd name="T23" fmla="*/ 1 h 17"/>
                <a:gd name="T24" fmla="*/ 53 w 87"/>
                <a:gd name="T25" fmla="*/ 1 h 17"/>
                <a:gd name="T26" fmla="*/ 59 w 87"/>
                <a:gd name="T27" fmla="*/ 5 h 17"/>
                <a:gd name="T28" fmla="*/ 64 w 87"/>
                <a:gd name="T29" fmla="*/ 2 h 17"/>
                <a:gd name="T30" fmla="*/ 69 w 87"/>
                <a:gd name="T31" fmla="*/ 5 h 17"/>
                <a:gd name="T32" fmla="*/ 75 w 87"/>
                <a:gd name="T33" fmla="*/ 5 h 17"/>
                <a:gd name="T34" fmla="*/ 81 w 87"/>
                <a:gd name="T35" fmla="*/ 8 h 17"/>
                <a:gd name="T36" fmla="*/ 84 w 87"/>
                <a:gd name="T37" fmla="*/ 9 h 17"/>
                <a:gd name="T38" fmla="*/ 84 w 87"/>
                <a:gd name="T39" fmla="*/ 16 h 17"/>
                <a:gd name="T40" fmla="*/ 76 w 87"/>
                <a:gd name="T41" fmla="*/ 17 h 17"/>
                <a:gd name="T42" fmla="*/ 54 w 87"/>
                <a:gd name="T43" fmla="*/ 17 h 17"/>
                <a:gd name="T44" fmla="*/ 31 w 87"/>
                <a:gd name="T45" fmla="*/ 15 h 17"/>
                <a:gd name="T46" fmla="*/ 15 w 87"/>
                <a:gd name="T47" fmla="*/ 14 h 17"/>
                <a:gd name="T48" fmla="*/ 13 w 87"/>
                <a:gd name="T49" fmla="*/ 14 h 17"/>
                <a:gd name="T50" fmla="*/ 4 w 87"/>
                <a:gd name="T51" fmla="*/ 8 h 17"/>
                <a:gd name="T52" fmla="*/ 11 w 87"/>
                <a:gd name="T53" fmla="*/ 5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7">
                  <a:moveTo>
                    <a:pt x="11" y="5"/>
                  </a:moveTo>
                  <a:cubicBezTo>
                    <a:pt x="12" y="5"/>
                    <a:pt x="12" y="5"/>
                    <a:pt x="12" y="5"/>
                  </a:cubicBezTo>
                  <a:cubicBezTo>
                    <a:pt x="16" y="3"/>
                    <a:pt x="17" y="3"/>
                    <a:pt x="20" y="6"/>
                  </a:cubicBezTo>
                  <a:cubicBezTo>
                    <a:pt x="20" y="7"/>
                    <a:pt x="23" y="4"/>
                    <a:pt x="24" y="4"/>
                  </a:cubicBezTo>
                  <a:cubicBezTo>
                    <a:pt x="25" y="4"/>
                    <a:pt x="26" y="5"/>
                    <a:pt x="27" y="5"/>
                  </a:cubicBezTo>
                  <a:cubicBezTo>
                    <a:pt x="28" y="5"/>
                    <a:pt x="28" y="6"/>
                    <a:pt x="29" y="6"/>
                  </a:cubicBezTo>
                  <a:cubicBezTo>
                    <a:pt x="32" y="6"/>
                    <a:pt x="32" y="3"/>
                    <a:pt x="34" y="2"/>
                  </a:cubicBezTo>
                  <a:cubicBezTo>
                    <a:pt x="35" y="2"/>
                    <a:pt x="36" y="2"/>
                    <a:pt x="37" y="3"/>
                  </a:cubicBezTo>
                  <a:cubicBezTo>
                    <a:pt x="38" y="3"/>
                    <a:pt x="39" y="4"/>
                    <a:pt x="40" y="3"/>
                  </a:cubicBezTo>
                  <a:cubicBezTo>
                    <a:pt x="41" y="3"/>
                    <a:pt x="41" y="1"/>
                    <a:pt x="42" y="1"/>
                  </a:cubicBezTo>
                  <a:cubicBezTo>
                    <a:pt x="44" y="0"/>
                    <a:pt x="45" y="2"/>
                    <a:pt x="47" y="2"/>
                  </a:cubicBezTo>
                  <a:cubicBezTo>
                    <a:pt x="48" y="2"/>
                    <a:pt x="49" y="2"/>
                    <a:pt x="50" y="1"/>
                  </a:cubicBezTo>
                  <a:cubicBezTo>
                    <a:pt x="51" y="1"/>
                    <a:pt x="52" y="0"/>
                    <a:pt x="53" y="1"/>
                  </a:cubicBezTo>
                  <a:cubicBezTo>
                    <a:pt x="56" y="1"/>
                    <a:pt x="57" y="3"/>
                    <a:pt x="59" y="5"/>
                  </a:cubicBezTo>
                  <a:cubicBezTo>
                    <a:pt x="59" y="2"/>
                    <a:pt x="62" y="2"/>
                    <a:pt x="64" y="2"/>
                  </a:cubicBezTo>
                  <a:cubicBezTo>
                    <a:pt x="67" y="1"/>
                    <a:pt x="68" y="3"/>
                    <a:pt x="69" y="5"/>
                  </a:cubicBezTo>
                  <a:cubicBezTo>
                    <a:pt x="69" y="4"/>
                    <a:pt x="74" y="4"/>
                    <a:pt x="75" y="5"/>
                  </a:cubicBezTo>
                  <a:cubicBezTo>
                    <a:pt x="77" y="5"/>
                    <a:pt x="79" y="7"/>
                    <a:pt x="81" y="8"/>
                  </a:cubicBezTo>
                  <a:cubicBezTo>
                    <a:pt x="82" y="8"/>
                    <a:pt x="83" y="8"/>
                    <a:pt x="84" y="9"/>
                  </a:cubicBezTo>
                  <a:cubicBezTo>
                    <a:pt x="86" y="11"/>
                    <a:pt x="87" y="15"/>
                    <a:pt x="84" y="16"/>
                  </a:cubicBezTo>
                  <a:cubicBezTo>
                    <a:pt x="81" y="17"/>
                    <a:pt x="78" y="17"/>
                    <a:pt x="76" y="17"/>
                  </a:cubicBezTo>
                  <a:cubicBezTo>
                    <a:pt x="68" y="17"/>
                    <a:pt x="61" y="17"/>
                    <a:pt x="54" y="17"/>
                  </a:cubicBezTo>
                  <a:cubicBezTo>
                    <a:pt x="46" y="16"/>
                    <a:pt x="39" y="15"/>
                    <a:pt x="31" y="15"/>
                  </a:cubicBezTo>
                  <a:cubicBezTo>
                    <a:pt x="26" y="15"/>
                    <a:pt x="21" y="14"/>
                    <a:pt x="15" y="14"/>
                  </a:cubicBezTo>
                  <a:cubicBezTo>
                    <a:pt x="15" y="14"/>
                    <a:pt x="14" y="14"/>
                    <a:pt x="13" y="14"/>
                  </a:cubicBezTo>
                  <a:cubicBezTo>
                    <a:pt x="9" y="14"/>
                    <a:pt x="0" y="14"/>
                    <a:pt x="4" y="8"/>
                  </a:cubicBezTo>
                  <a:cubicBezTo>
                    <a:pt x="6" y="5"/>
                    <a:pt x="9" y="6"/>
                    <a:pt x="11" y="5"/>
                  </a:cubicBezTo>
                </a:path>
              </a:pathLst>
            </a:custGeom>
            <a:solidFill>
              <a:schemeClr val="bg1">
                <a:lumMod val="50000"/>
              </a:schemeClr>
            </a:solidFill>
            <a:ln>
              <a:noFill/>
            </a:ln>
          </p:spPr>
          <p:txBody>
            <a:bodyPr anchor="ctr"/>
            <a:lstStyle/>
            <a:p>
              <a:pPr algn="ctr"/>
            </a:p>
          </p:txBody>
        </p:sp>
        <p:sp>
          <p:nvSpPr>
            <p:cNvPr id="35" name="Freeform: Shape 23"/>
            <p:cNvSpPr/>
            <p:nvPr/>
          </p:nvSpPr>
          <p:spPr bwMode="auto">
            <a:xfrm>
              <a:off x="7526676" y="5613636"/>
              <a:ext cx="1552813" cy="1004810"/>
            </a:xfrm>
            <a:custGeom>
              <a:gdLst>
                <a:gd name="T0" fmla="*/ 234 w 289"/>
                <a:gd name="T1" fmla="*/ 234 h 234"/>
                <a:gd name="T2" fmla="*/ 54 w 289"/>
                <a:gd name="T3" fmla="*/ 234 h 234"/>
                <a:gd name="T4" fmla="*/ 0 w 289"/>
                <a:gd name="T5" fmla="*/ 0 h 234"/>
                <a:gd name="T6" fmla="*/ 289 w 289"/>
                <a:gd name="T7" fmla="*/ 0 h 234"/>
                <a:gd name="T8" fmla="*/ 234 w 289"/>
                <a:gd name="T9" fmla="*/ 234 h 234"/>
              </a:gd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close/>
                </a:path>
              </a:pathLst>
            </a:custGeom>
            <a:solidFill>
              <a:schemeClr val="bg1">
                <a:lumMod val="85000"/>
              </a:schemeClr>
            </a:solidFill>
            <a:ln>
              <a:noFill/>
            </a:ln>
          </p:spPr>
          <p:txBody>
            <a:bodyPr anchor="ctr"/>
            <a:lstStyle/>
            <a:p>
              <a:pPr algn="ctr"/>
            </a:p>
          </p:txBody>
        </p:sp>
        <p:sp>
          <p:nvSpPr>
            <p:cNvPr id="36" name="Freeform: Shape 24"/>
            <p:cNvSpPr/>
            <p:nvPr/>
          </p:nvSpPr>
          <p:spPr bwMode="auto">
            <a:xfrm>
              <a:off x="7526676" y="5383158"/>
              <a:ext cx="1552813" cy="1257295"/>
            </a:xfrm>
            <a:custGeom>
              <a:gdLst>
                <a:gd name="T0" fmla="*/ 234 w 289"/>
                <a:gd name="T1" fmla="*/ 234 h 234"/>
                <a:gd name="T2" fmla="*/ 54 w 289"/>
                <a:gd name="T3" fmla="*/ 234 h 234"/>
                <a:gd name="T4" fmla="*/ 0 w 289"/>
                <a:gd name="T5" fmla="*/ 0 h 234"/>
                <a:gd name="T6" fmla="*/ 289 w 289"/>
                <a:gd name="T7" fmla="*/ 0 h 234"/>
                <a:gd name="T8" fmla="*/ 234 w 289"/>
                <a:gd name="T9" fmla="*/ 234 h 234"/>
              </a:gd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Freeform: Shape 25"/>
            <p:cNvSpPr/>
            <p:nvPr/>
          </p:nvSpPr>
          <p:spPr bwMode="auto">
            <a:xfrm>
              <a:off x="7462199" y="5447072"/>
              <a:ext cx="1681767" cy="306265"/>
            </a:xfrm>
            <a:custGeom>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close/>
                  <a:moveTo>
                    <a:pt x="0" y="0"/>
                  </a:moveTo>
                  <a:lnTo>
                    <a:pt x="0" y="0"/>
                  </a:lnTo>
                  <a:lnTo>
                    <a:pt x="0" y="57"/>
                  </a:lnTo>
                  <a:lnTo>
                    <a:pt x="16" y="57"/>
                  </a:lnTo>
                  <a:lnTo>
                    <a:pt x="16" y="54"/>
                  </a:lnTo>
                  <a:lnTo>
                    <a:pt x="0" y="54"/>
                  </a:lnTo>
                  <a:lnTo>
                    <a:pt x="0" y="0"/>
                  </a:lnTo>
                  <a:close/>
                </a:path>
              </a:pathLst>
            </a:custGeom>
            <a:solidFill>
              <a:srgbClr val="1912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Freeform: Shape 26"/>
            <p:cNvSpPr/>
            <p:nvPr/>
          </p:nvSpPr>
          <p:spPr bwMode="auto">
            <a:xfrm>
              <a:off x="7462199" y="5447072"/>
              <a:ext cx="1681767" cy="306265"/>
            </a:xfrm>
            <a:custGeom>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moveTo>
                    <a:pt x="0" y="0"/>
                  </a:moveTo>
                  <a:lnTo>
                    <a:pt x="0" y="0"/>
                  </a:lnTo>
                  <a:lnTo>
                    <a:pt x="0" y="57"/>
                  </a:lnTo>
                  <a:lnTo>
                    <a:pt x="16" y="57"/>
                  </a:lnTo>
                  <a:lnTo>
                    <a:pt x="16" y="54"/>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Freeform: Shape 27"/>
            <p:cNvSpPr/>
            <p:nvPr/>
          </p:nvSpPr>
          <p:spPr bwMode="auto">
            <a:xfrm>
              <a:off x="7548168" y="5737217"/>
              <a:ext cx="1504455" cy="16121"/>
            </a:xfrm>
            <a:custGeom>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close/>
                  <a:moveTo>
                    <a:pt x="280" y="0"/>
                  </a:moveTo>
                  <a:lnTo>
                    <a:pt x="140" y="0"/>
                  </a:lnTo>
                  <a:lnTo>
                    <a:pt x="140" y="3"/>
                  </a:lnTo>
                  <a:lnTo>
                    <a:pt x="280" y="3"/>
                  </a:lnTo>
                  <a:lnTo>
                    <a:pt x="280" y="0"/>
                  </a:lnTo>
                  <a:close/>
                </a:path>
              </a:pathLst>
            </a:custGeom>
            <a:solidFill>
              <a:schemeClr val="bg1">
                <a:lumMod val="50000"/>
              </a:schemeClr>
            </a:solidFill>
            <a:ln>
              <a:noFill/>
            </a:ln>
          </p:spPr>
          <p:txBody>
            <a:bodyPr anchor="ctr"/>
            <a:lstStyle/>
            <a:p>
              <a:pPr algn="ctr"/>
            </a:p>
          </p:txBody>
        </p:sp>
        <p:sp>
          <p:nvSpPr>
            <p:cNvPr id="40" name="Freeform: Shape 28"/>
            <p:cNvSpPr/>
            <p:nvPr/>
          </p:nvSpPr>
          <p:spPr bwMode="auto">
            <a:xfrm>
              <a:off x="7548168" y="5737217"/>
              <a:ext cx="1504455" cy="16121"/>
            </a:xfrm>
            <a:custGeom>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moveTo>
                    <a:pt x="280" y="0"/>
                  </a:moveTo>
                  <a:lnTo>
                    <a:pt x="140" y="0"/>
                  </a:lnTo>
                  <a:lnTo>
                    <a:pt x="140" y="3"/>
                  </a:lnTo>
                  <a:lnTo>
                    <a:pt x="280" y="3"/>
                  </a:lnTo>
                  <a:lnTo>
                    <a:pt x="280" y="0"/>
                  </a:lnTo>
                </a:path>
              </a:pathLst>
            </a:custGeom>
            <a:solidFill>
              <a:schemeClr val="bg1">
                <a:lumMod val="50000"/>
              </a:schemeClr>
            </a:solidFill>
            <a:ln>
              <a:noFill/>
            </a:ln>
          </p:spPr>
          <p:txBody>
            <a:bodyPr anchor="ctr"/>
            <a:lstStyle/>
            <a:p>
              <a:pPr algn="ctr"/>
            </a:p>
          </p:txBody>
        </p:sp>
        <p:sp>
          <p:nvSpPr>
            <p:cNvPr id="41" name="Rectangle 29"/>
            <p:cNvSpPr/>
            <p:nvPr/>
          </p:nvSpPr>
          <p:spPr bwMode="auto">
            <a:xfrm>
              <a:off x="7462199" y="5436326"/>
              <a:ext cx="1681767" cy="300891"/>
            </a:xfrm>
            <a:prstGeom prst="rect">
              <a:avLst/>
            </a:prstGeom>
            <a:solidFill>
              <a:schemeClr val="bg1">
                <a:lumMod val="85000"/>
              </a:schemeClr>
            </a:solidFill>
            <a:ln>
              <a:noFill/>
            </a:ln>
          </p:spPr>
          <p:txBody>
            <a:bodyPr anchor="ctr"/>
            <a:lstStyle/>
            <a:p>
              <a:pPr algn="ctr"/>
            </a:p>
          </p:txBody>
        </p:sp>
        <p:sp>
          <p:nvSpPr>
            <p:cNvPr id="42" name="Rectangle 30"/>
            <p:cNvSpPr/>
            <p:nvPr/>
          </p:nvSpPr>
          <p:spPr bwMode="auto">
            <a:xfrm>
              <a:off x="7462199" y="5436326"/>
              <a:ext cx="1681767" cy="30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 name="Freeform: Shape 31"/>
            <p:cNvSpPr/>
            <p:nvPr/>
          </p:nvSpPr>
          <p:spPr bwMode="auto">
            <a:xfrm>
              <a:off x="7548168" y="5753335"/>
              <a:ext cx="752227" cy="865111"/>
            </a:xfrm>
            <a:custGeom>
              <a:gdLst>
                <a:gd name="T0" fmla="*/ 140 w 140"/>
                <a:gd name="T1" fmla="*/ 0 h 208"/>
                <a:gd name="T2" fmla="*/ 0 w 140"/>
                <a:gd name="T3" fmla="*/ 0 h 208"/>
                <a:gd name="T4" fmla="*/ 50 w 140"/>
                <a:gd name="T5" fmla="*/ 208 h 208"/>
                <a:gd name="T6" fmla="*/ 140 w 140"/>
                <a:gd name="T7" fmla="*/ 208 h 208"/>
                <a:gd name="T8" fmla="*/ 140 w 140"/>
                <a:gd name="T9" fmla="*/ 0 h 208"/>
              </a:gd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close/>
                </a:path>
              </a:pathLst>
            </a:custGeom>
            <a:solidFill>
              <a:schemeClr val="bg1">
                <a:lumMod val="75000"/>
              </a:schemeClr>
            </a:solidFill>
            <a:ln>
              <a:noFill/>
            </a:ln>
          </p:spPr>
          <p:txBody>
            <a:bodyPr anchor="ctr"/>
            <a:lstStyle/>
            <a:p>
              <a:pPr algn="ctr"/>
            </a:p>
          </p:txBody>
        </p:sp>
        <p:sp>
          <p:nvSpPr>
            <p:cNvPr id="44" name="Freeform: Shape 32"/>
            <p:cNvSpPr/>
            <p:nvPr/>
          </p:nvSpPr>
          <p:spPr bwMode="auto">
            <a:xfrm>
              <a:off x="7548168" y="5522858"/>
              <a:ext cx="752227" cy="1117595"/>
            </a:xfrm>
            <a:custGeom>
              <a:gdLst>
                <a:gd name="T0" fmla="*/ 140 w 140"/>
                <a:gd name="T1" fmla="*/ 0 h 208"/>
                <a:gd name="T2" fmla="*/ 0 w 140"/>
                <a:gd name="T3" fmla="*/ 0 h 208"/>
                <a:gd name="T4" fmla="*/ 50 w 140"/>
                <a:gd name="T5" fmla="*/ 208 h 208"/>
                <a:gd name="T6" fmla="*/ 140 w 140"/>
                <a:gd name="T7" fmla="*/ 208 h 208"/>
                <a:gd name="T8" fmla="*/ 140 w 140"/>
                <a:gd name="T9" fmla="*/ 0 h 208"/>
              </a:gd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Rectangle 33"/>
            <p:cNvSpPr/>
            <p:nvPr/>
          </p:nvSpPr>
          <p:spPr bwMode="auto">
            <a:xfrm>
              <a:off x="7548168" y="5737217"/>
              <a:ext cx="752227" cy="16121"/>
            </a:xfrm>
            <a:prstGeom prst="rect">
              <a:avLst/>
            </a:prstGeom>
            <a:solidFill>
              <a:schemeClr val="bg1">
                <a:lumMod val="50000"/>
              </a:schemeClr>
            </a:solidFill>
            <a:ln>
              <a:noFill/>
            </a:ln>
          </p:spPr>
          <p:txBody>
            <a:bodyPr anchor="ctr"/>
            <a:lstStyle/>
            <a:p>
              <a:pPr algn="ctr"/>
            </a:p>
          </p:txBody>
        </p:sp>
        <p:sp>
          <p:nvSpPr>
            <p:cNvPr id="46" name="Rectangle 34"/>
            <p:cNvSpPr/>
            <p:nvPr/>
          </p:nvSpPr>
          <p:spPr bwMode="auto">
            <a:xfrm>
              <a:off x="7548168" y="5737217"/>
              <a:ext cx="752227" cy="16121"/>
            </a:xfrm>
            <a:prstGeom prst="rect">
              <a:avLst/>
            </a:prstGeom>
            <a:solidFill>
              <a:schemeClr val="bg1">
                <a:lumMod val="50000"/>
              </a:schemeClr>
            </a:solidFill>
            <a:ln>
              <a:noFill/>
            </a:ln>
          </p:spPr>
          <p:txBody>
            <a:bodyPr anchor="ctr"/>
            <a:lstStyle/>
            <a:p>
              <a:pPr algn="ctr"/>
            </a:p>
          </p:txBody>
        </p:sp>
        <p:sp>
          <p:nvSpPr>
            <p:cNvPr id="47" name="Freeform: Shape 35"/>
            <p:cNvSpPr/>
            <p:nvPr/>
          </p:nvSpPr>
          <p:spPr bwMode="auto">
            <a:xfrm>
              <a:off x="7462199" y="5436326"/>
              <a:ext cx="838196" cy="300891"/>
            </a:xfrm>
            <a:custGeom>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close/>
                </a:path>
              </a:pathLst>
            </a:custGeom>
            <a:solidFill>
              <a:schemeClr val="bg1">
                <a:lumMod val="75000"/>
              </a:schemeClr>
            </a:solidFill>
            <a:ln>
              <a:noFill/>
            </a:ln>
          </p:spPr>
          <p:txBody>
            <a:bodyPr anchor="ctr"/>
            <a:lstStyle/>
            <a:p>
              <a:pPr algn="ctr"/>
            </a:p>
          </p:txBody>
        </p:sp>
        <p:sp>
          <p:nvSpPr>
            <p:cNvPr id="48" name="Freeform: Shape 36"/>
            <p:cNvSpPr/>
            <p:nvPr/>
          </p:nvSpPr>
          <p:spPr bwMode="auto">
            <a:xfrm>
              <a:off x="7462199" y="5436326"/>
              <a:ext cx="838196" cy="300891"/>
            </a:xfrm>
            <a:custGeom>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2" name="组合 1"/>
          <p:cNvGrpSpPr/>
          <p:nvPr/>
        </p:nvGrpSpPr>
        <p:grpSpPr>
          <a:xfrm>
            <a:off x="2063282" y="1491630"/>
            <a:ext cx="2739044" cy="563303"/>
            <a:chOff x="2063282" y="1491630"/>
            <a:chExt cx="2739044" cy="563303"/>
          </a:xfrm>
        </p:grpSpPr>
        <p:grpSp>
          <p:nvGrpSpPr>
            <p:cNvPr id="4" name="Group 5"/>
            <p:cNvGrpSpPr/>
            <p:nvPr/>
          </p:nvGrpSpPr>
          <p:grpSpPr>
            <a:xfrm>
              <a:off x="2735796" y="1491630"/>
              <a:ext cx="2066530" cy="563303"/>
              <a:chOff x="8689521" y="2412324"/>
              <a:chExt cx="2755373" cy="751070"/>
            </a:xfrm>
          </p:grpSpPr>
          <p:sp>
            <p:nvSpPr>
              <p:cNvPr id="49" name="TextBox 6"/>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Rectangle 7"/>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9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8" name="Rectangle 51"/>
            <p:cNvSpPr/>
            <p:nvPr/>
          </p:nvSpPr>
          <p:spPr>
            <a:xfrm>
              <a:off x="2063282" y="1505259"/>
              <a:ext cx="527599" cy="5275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52"/>
            <p:cNvSpPr/>
            <p:nvPr/>
          </p:nvSpPr>
          <p:spPr bwMode="auto">
            <a:xfrm>
              <a:off x="2143329" y="1578375"/>
              <a:ext cx="365863" cy="369683"/>
            </a:xfrm>
            <a:custGeom>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2063282" y="2457456"/>
            <a:ext cx="2739044" cy="563303"/>
            <a:chOff x="2063282" y="2457456"/>
            <a:chExt cx="2739044" cy="563303"/>
          </a:xfrm>
        </p:grpSpPr>
        <p:sp>
          <p:nvSpPr>
            <p:cNvPr id="10" name="Rectangle 54"/>
            <p:cNvSpPr/>
            <p:nvPr/>
          </p:nvSpPr>
          <p:spPr>
            <a:xfrm>
              <a:off x="2063282" y="2457456"/>
              <a:ext cx="527599" cy="5275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2169543" y="2598805"/>
              <a:ext cx="318937" cy="245215"/>
              <a:chOff x="2849564" y="3636963"/>
              <a:chExt cx="315912" cy="242888"/>
            </a:xfrm>
            <a:solidFill>
              <a:schemeClr val="bg1"/>
            </a:solidFill>
          </p:grpSpPr>
          <p:sp>
            <p:nvSpPr>
              <p:cNvPr id="18" name="Freeform: Shape 56"/>
              <p:cNvSpPr/>
              <p:nvPr/>
            </p:nvSpPr>
            <p:spPr bwMode="auto">
              <a:xfrm>
                <a:off x="2849564" y="3671888"/>
                <a:ext cx="298450" cy="207963"/>
              </a:xfrm>
              <a:custGeom>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grpFill/>
              <a:ln w="9525">
                <a:solidFill>
                  <a:schemeClr val="bg1"/>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57"/>
              <p:cNvSpPr/>
              <p:nvPr/>
            </p:nvSpPr>
            <p:spPr bwMode="auto">
              <a:xfrm>
                <a:off x="2943226" y="3636963"/>
                <a:ext cx="222250" cy="200025"/>
              </a:xfrm>
              <a:custGeom>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grpFill/>
              <a:ln w="9525">
                <a:solidFill>
                  <a:schemeClr val="bg1"/>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53"/>
            <p:cNvGrpSpPr/>
            <p:nvPr/>
          </p:nvGrpSpPr>
          <p:grpSpPr>
            <a:xfrm>
              <a:off x="2735796" y="2457456"/>
              <a:ext cx="2066530" cy="563303"/>
              <a:chOff x="8689521" y="2412324"/>
              <a:chExt cx="2755373" cy="751070"/>
            </a:xfrm>
          </p:grpSpPr>
          <p:sp>
            <p:nvSpPr>
              <p:cNvPr id="16" name="TextBox 58"/>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Rectangle 59"/>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9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3" name="组合 52"/>
          <p:cNvGrpSpPr/>
          <p:nvPr/>
        </p:nvGrpSpPr>
        <p:grpSpPr>
          <a:xfrm>
            <a:off x="2063282" y="3367418"/>
            <a:ext cx="2762269" cy="575980"/>
            <a:chOff x="2063282" y="3367418"/>
            <a:chExt cx="2762269" cy="575980"/>
          </a:xfrm>
        </p:grpSpPr>
        <p:sp>
          <p:nvSpPr>
            <p:cNvPr id="5" name="Rectangle 15"/>
            <p:cNvSpPr/>
            <p:nvPr/>
          </p:nvSpPr>
          <p:spPr>
            <a:xfrm>
              <a:off x="2063282" y="3367418"/>
              <a:ext cx="527599" cy="5275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16"/>
            <p:cNvSpPr/>
            <p:nvPr/>
          </p:nvSpPr>
          <p:spPr bwMode="auto">
            <a:xfrm>
              <a:off x="2194504" y="3513605"/>
              <a:ext cx="312556" cy="255099"/>
            </a:xfrm>
            <a:custGeom>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60"/>
            <p:cNvGrpSpPr/>
            <p:nvPr/>
          </p:nvGrpSpPr>
          <p:grpSpPr>
            <a:xfrm>
              <a:off x="2759021" y="3380095"/>
              <a:ext cx="2066530" cy="563303"/>
              <a:chOff x="8689521" y="2412324"/>
              <a:chExt cx="2755373" cy="751070"/>
            </a:xfrm>
          </p:grpSpPr>
          <p:sp>
            <p:nvSpPr>
              <p:cNvPr id="14" name="TextBox 61"/>
              <p:cNvSpPr txBox="1"/>
              <p:nvPr/>
            </p:nvSpPr>
            <p:spPr>
              <a:xfrm>
                <a:off x="8689522" y="2412324"/>
                <a:ext cx="2755372" cy="246221"/>
              </a:xfrm>
              <a:prstGeom prst="rect">
                <a:avLst/>
              </a:prstGeom>
              <a:noFill/>
            </p:spPr>
            <p:txBody>
              <a:bodyPr wrap="none" lIns="0" tIns="0" rIns="0" bIns="0" anchor="t" anchorCtr="0">
                <a:normAutofit fontScale="92500" lnSpcReduction="10000"/>
              </a:bodyPr>
              <a:lstStyle/>
              <a:p>
                <a:pPr fontAlgn="base">
                  <a:spcBef>
                    <a:spcPct val="0"/>
                  </a:spcBef>
                  <a:spcAft>
                    <a:spcPct val="0"/>
                  </a:spcAft>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62"/>
              <p:cNvSpPr/>
              <p:nvPr/>
            </p:nvSpPr>
            <p:spPr>
              <a:xfrm>
                <a:off x="8689521" y="2642354"/>
                <a:ext cx="2755373" cy="521040"/>
              </a:xfrm>
              <a:prstGeom prst="rect">
                <a:avLst/>
              </a:prstGeom>
            </p:spPr>
            <p:txBody>
              <a:bodyPr wrap="square" lIns="0" tIns="0" rIns="0" bIns="0" anchor="t" anchorCtr="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9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54"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55" name="直接连接符 54"/>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comb/>
      </p:transition>
    </mc:Choice>
    <mc:Fallback>
      <p:transition spd="slow" advClick="0" advTm="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2000"/>
                            </p:stCondLst>
                            <p:childTnLst>
                              <p:par>
                                <p:cTn id="21" presetID="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0-#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7" name="组合 66"/>
          <p:cNvGrpSpPr/>
          <p:nvPr/>
        </p:nvGrpSpPr>
        <p:grpSpPr>
          <a:xfrm>
            <a:off x="1765470" y="3075225"/>
            <a:ext cx="5814004" cy="1143708"/>
            <a:chOff x="1765470" y="3075225"/>
            <a:chExt cx="5814004" cy="1143708"/>
          </a:xfrm>
        </p:grpSpPr>
        <p:sp>
          <p:nvSpPr>
            <p:cNvPr id="12" name="Arrow: Notched Right 70"/>
            <p:cNvSpPr/>
            <p:nvPr/>
          </p:nvSpPr>
          <p:spPr bwMode="auto">
            <a:xfrm flipH="1">
              <a:off x="1855319" y="3075225"/>
              <a:ext cx="1497490" cy="1143708"/>
            </a:xfrm>
            <a:prstGeom prst="notchedRightArrow">
              <a:avLst>
                <a:gd name="adj1" fmla="val 100000"/>
                <a:gd name="adj2" fmla="val 34288"/>
              </a:avLst>
            </a:prstGeom>
            <a:solidFill>
              <a:schemeClr val="accent2">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3" name="Arrow: Notched Right 71"/>
            <p:cNvSpPr/>
            <p:nvPr/>
          </p:nvSpPr>
          <p:spPr bwMode="auto">
            <a:xfrm flipH="1">
              <a:off x="1765470" y="3075225"/>
              <a:ext cx="1497490" cy="1143708"/>
            </a:xfrm>
            <a:prstGeom prst="notchedRightArrow">
              <a:avLst>
                <a:gd name="adj1" fmla="val 100000"/>
                <a:gd name="adj2" fmla="val 34288"/>
              </a:avLst>
            </a:prstGeom>
            <a:solidFill>
              <a:schemeClr val="accent2"/>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4" name="Arrow: Notched Right 73"/>
            <p:cNvSpPr/>
            <p:nvPr/>
          </p:nvSpPr>
          <p:spPr bwMode="auto">
            <a:xfrm flipH="1">
              <a:off x="3264832" y="3075225"/>
              <a:ext cx="1497490" cy="1143708"/>
            </a:xfrm>
            <a:prstGeom prst="notchedRightArrow">
              <a:avLst>
                <a:gd name="adj1" fmla="val 100000"/>
                <a:gd name="adj2" fmla="val 34288"/>
              </a:avLst>
            </a:prstGeom>
            <a:solidFill>
              <a:schemeClr val="accent1">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5" name="Arrow: Notched Right 74"/>
            <p:cNvSpPr/>
            <p:nvPr/>
          </p:nvSpPr>
          <p:spPr bwMode="auto">
            <a:xfrm flipH="1">
              <a:off x="3174983" y="3075225"/>
              <a:ext cx="1497490" cy="1143708"/>
            </a:xfrm>
            <a:prstGeom prst="notchedRightArrow">
              <a:avLst>
                <a:gd name="adj1" fmla="val 100000"/>
                <a:gd name="adj2" fmla="val 34288"/>
              </a:avLst>
            </a:prstGeom>
            <a:solidFill>
              <a:schemeClr val="accent1"/>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6" name="Arrow: Notched Right 76"/>
            <p:cNvSpPr/>
            <p:nvPr/>
          </p:nvSpPr>
          <p:spPr bwMode="auto">
            <a:xfrm flipH="1">
              <a:off x="4672472" y="3075225"/>
              <a:ext cx="1497490" cy="1143708"/>
            </a:xfrm>
            <a:prstGeom prst="notchedRightArrow">
              <a:avLst>
                <a:gd name="adj1" fmla="val 100000"/>
                <a:gd name="adj2" fmla="val 34288"/>
              </a:avLst>
            </a:prstGeom>
            <a:solidFill>
              <a:schemeClr val="accent6">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7" name="Arrow: Notched Right 77"/>
            <p:cNvSpPr/>
            <p:nvPr/>
          </p:nvSpPr>
          <p:spPr bwMode="auto">
            <a:xfrm flipH="1">
              <a:off x="4582623" y="3075225"/>
              <a:ext cx="1497490" cy="1143708"/>
            </a:xfrm>
            <a:prstGeom prst="notchedRightArrow">
              <a:avLst>
                <a:gd name="adj1" fmla="val 100000"/>
                <a:gd name="adj2" fmla="val 34288"/>
              </a:avLst>
            </a:prstGeom>
            <a:solidFill>
              <a:schemeClr val="accent6"/>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8" name="Arrow: Notched Right 79"/>
            <p:cNvSpPr/>
            <p:nvPr/>
          </p:nvSpPr>
          <p:spPr bwMode="auto">
            <a:xfrm flipH="1">
              <a:off x="6081984" y="3075225"/>
              <a:ext cx="1497490" cy="1143708"/>
            </a:xfrm>
            <a:prstGeom prst="notchedRightArrow">
              <a:avLst>
                <a:gd name="adj1" fmla="val 100000"/>
                <a:gd name="adj2" fmla="val 34288"/>
              </a:avLst>
            </a:prstGeom>
            <a:solidFill>
              <a:schemeClr val="accent5">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9" name="Arrow: Notched Right 80"/>
            <p:cNvSpPr/>
            <p:nvPr/>
          </p:nvSpPr>
          <p:spPr bwMode="auto">
            <a:xfrm flipH="1">
              <a:off x="5992135" y="3075225"/>
              <a:ext cx="1497490" cy="1143708"/>
            </a:xfrm>
            <a:prstGeom prst="notchedRightArrow">
              <a:avLst>
                <a:gd name="adj1" fmla="val 100000"/>
                <a:gd name="adj2" fmla="val 34288"/>
              </a:avLst>
            </a:prstGeom>
            <a:solidFill>
              <a:schemeClr val="accent5"/>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nvGrpSpPr>
            <p:cNvPr id="20" name="Group 81"/>
            <p:cNvGrpSpPr/>
            <p:nvPr/>
          </p:nvGrpSpPr>
          <p:grpSpPr>
            <a:xfrm>
              <a:off x="2448986" y="3314020"/>
              <a:ext cx="220309" cy="423132"/>
              <a:chOff x="4486276" y="4586288"/>
              <a:chExt cx="100012" cy="192087"/>
            </a:xfrm>
            <a:solidFill>
              <a:schemeClr val="bg1"/>
            </a:solidFill>
          </p:grpSpPr>
          <p:sp>
            <p:nvSpPr>
              <p:cNvPr id="63" name="Freeform: Shape 82"/>
              <p:cNvSpPr/>
              <p:nvPr/>
            </p:nvSpPr>
            <p:spPr bwMode="auto">
              <a:xfrm>
                <a:off x="4494213" y="4586288"/>
                <a:ext cx="92075" cy="77787"/>
              </a:xfrm>
              <a:custGeom>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4" name="Freeform: Shape 83"/>
              <p:cNvSpPr/>
              <p:nvPr/>
            </p:nvSpPr>
            <p:spPr bwMode="auto">
              <a:xfrm>
                <a:off x="4486276" y="4689475"/>
                <a:ext cx="88900" cy="88900"/>
              </a:xfrm>
              <a:custGeom>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5" name="Freeform: Shape 84"/>
              <p:cNvSpPr/>
              <p:nvPr/>
            </p:nvSpPr>
            <p:spPr bwMode="auto">
              <a:xfrm>
                <a:off x="4491038" y="4660900"/>
                <a:ext cx="38100" cy="31750"/>
              </a:xfrm>
              <a:custGeom>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1" name="Group 85"/>
            <p:cNvGrpSpPr/>
            <p:nvPr/>
          </p:nvGrpSpPr>
          <p:grpSpPr>
            <a:xfrm>
              <a:off x="3835134" y="3320213"/>
              <a:ext cx="267036" cy="410820"/>
              <a:chOff x="4235451" y="4579938"/>
              <a:chExt cx="123825" cy="190499"/>
            </a:xfrm>
            <a:solidFill>
              <a:schemeClr val="bg1"/>
            </a:solidFill>
          </p:grpSpPr>
          <p:sp>
            <p:nvSpPr>
              <p:cNvPr id="59" name="Freeform: Shape 86"/>
              <p:cNvSpPr/>
              <p:nvPr/>
            </p:nvSpPr>
            <p:spPr bwMode="auto">
              <a:xfrm>
                <a:off x="4235451" y="4721225"/>
                <a:ext cx="123825" cy="49212"/>
              </a:xfrm>
              <a:custGeom>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0" name="Freeform: Shape 87"/>
              <p:cNvSpPr/>
              <p:nvPr/>
            </p:nvSpPr>
            <p:spPr bwMode="auto">
              <a:xfrm>
                <a:off x="4281488" y="4695825"/>
                <a:ext cx="49213" cy="19050"/>
              </a:xfrm>
              <a:custGeom>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1" name="Freeform: Shape 88"/>
              <p:cNvSpPr/>
              <p:nvPr/>
            </p:nvSpPr>
            <p:spPr bwMode="auto">
              <a:xfrm>
                <a:off x="4260851" y="4579938"/>
                <a:ext cx="88900" cy="100012"/>
              </a:xfrm>
              <a:custGeom>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2" name="Freeform: Shape 89"/>
              <p:cNvSpPr/>
              <p:nvPr/>
            </p:nvSpPr>
            <p:spPr bwMode="auto">
              <a:xfrm>
                <a:off x="4281488" y="4683125"/>
                <a:ext cx="49213" cy="9525"/>
              </a:xfrm>
              <a:custGeom>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2" name="Group 90"/>
            <p:cNvGrpSpPr/>
            <p:nvPr/>
          </p:nvGrpSpPr>
          <p:grpSpPr>
            <a:xfrm>
              <a:off x="5228786" y="3338020"/>
              <a:ext cx="295135" cy="375059"/>
              <a:chOff x="3949701" y="4570413"/>
              <a:chExt cx="152400" cy="193675"/>
            </a:xfrm>
            <a:solidFill>
              <a:schemeClr val="bg1"/>
            </a:solidFill>
          </p:grpSpPr>
          <p:sp>
            <p:nvSpPr>
              <p:cNvPr id="53" name="Oval 91"/>
              <p:cNvSpPr/>
              <p:nvPr/>
            </p:nvSpPr>
            <p:spPr bwMode="auto">
              <a:xfrm>
                <a:off x="4079876" y="4657725"/>
                <a:ext cx="22225" cy="22225"/>
              </a:xfrm>
              <a:prstGeom prst="ellipse">
                <a:avLst/>
              </a:pr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4" name="Freeform: Shape 92"/>
              <p:cNvSpPr/>
              <p:nvPr/>
            </p:nvSpPr>
            <p:spPr bwMode="auto">
              <a:xfrm>
                <a:off x="4041776" y="4660900"/>
                <a:ext cx="55563" cy="103187"/>
              </a:xfrm>
              <a:custGeom>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5" name="Oval 93"/>
              <p:cNvSpPr/>
              <p:nvPr/>
            </p:nvSpPr>
            <p:spPr bwMode="auto">
              <a:xfrm>
                <a:off x="3987801" y="4675188"/>
                <a:ext cx="25400" cy="22225"/>
              </a:xfrm>
              <a:prstGeom prst="ellipse">
                <a:avLst/>
              </a:pr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6" name="Freeform: Shape 94"/>
              <p:cNvSpPr/>
              <p:nvPr/>
            </p:nvSpPr>
            <p:spPr bwMode="auto">
              <a:xfrm>
                <a:off x="3963988" y="4672013"/>
                <a:ext cx="69850" cy="92075"/>
              </a:xfrm>
              <a:custGeom>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7" name="Freeform: Shape 95"/>
              <p:cNvSpPr/>
              <p:nvPr/>
            </p:nvSpPr>
            <p:spPr bwMode="auto">
              <a:xfrm>
                <a:off x="3949701" y="4570413"/>
                <a:ext cx="87313" cy="95250"/>
              </a:xfrm>
              <a:custGeom>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8" name="Freeform: Shape 96"/>
              <p:cNvSpPr/>
              <p:nvPr/>
            </p:nvSpPr>
            <p:spPr bwMode="auto">
              <a:xfrm>
                <a:off x="4033838" y="4594225"/>
                <a:ext cx="57150" cy="60325"/>
              </a:xfrm>
              <a:custGeom>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3" name="Group 97"/>
            <p:cNvGrpSpPr/>
            <p:nvPr/>
          </p:nvGrpSpPr>
          <p:grpSpPr>
            <a:xfrm>
              <a:off x="6591827" y="3341516"/>
              <a:ext cx="387921" cy="368129"/>
              <a:chOff x="3673476" y="4625975"/>
              <a:chExt cx="155575" cy="147638"/>
            </a:xfrm>
            <a:solidFill>
              <a:schemeClr val="bg1"/>
            </a:solidFill>
          </p:grpSpPr>
          <p:sp>
            <p:nvSpPr>
              <p:cNvPr id="49" name="Freeform: Shape 98"/>
              <p:cNvSpPr/>
              <p:nvPr/>
            </p:nvSpPr>
            <p:spPr bwMode="auto">
              <a:xfrm>
                <a:off x="3679826" y="4625975"/>
                <a:ext cx="85725" cy="34925"/>
              </a:xfrm>
              <a:custGeom>
                <a:cxnLst>
                  <a:cxn ang="0">
                    <a:pos x="4" y="9"/>
                  </a:cxn>
                  <a:cxn ang="0">
                    <a:pos x="9" y="4"/>
                  </a:cxn>
                  <a:cxn ang="0">
                    <a:pos x="21" y="4"/>
                  </a:cxn>
                  <a:cxn ang="0">
                    <a:pos x="26" y="9"/>
                  </a:cxn>
                  <a:cxn ang="0">
                    <a:pos x="26" y="12"/>
                  </a:cxn>
                  <a:cxn ang="0">
                    <a:pos x="30" y="12"/>
                  </a:cxn>
                  <a:cxn ang="0">
                    <a:pos x="30" y="9"/>
                  </a:cxn>
                  <a:cxn ang="0">
                    <a:pos x="21" y="0"/>
                  </a:cxn>
                  <a:cxn ang="0">
                    <a:pos x="9" y="0"/>
                  </a:cxn>
                  <a:cxn ang="0">
                    <a:pos x="0" y="9"/>
                  </a:cxn>
                  <a:cxn ang="0">
                    <a:pos x="0" y="12"/>
                  </a:cxn>
                  <a:cxn ang="0">
                    <a:pos x="4" y="12"/>
                  </a:cxn>
                  <a:cxn ang="0">
                    <a:pos x="4" y="9"/>
                  </a:cxn>
                </a:cxnLst>
                <a:rect l="0" t="0" r="r" b="b"/>
                <a:pathLst>
                  <a:path w="30" h="12">
                    <a:moveTo>
                      <a:pt x="4" y="9"/>
                    </a:moveTo>
                    <a:cubicBezTo>
                      <a:pt x="4" y="6"/>
                      <a:pt x="6" y="4"/>
                      <a:pt x="9" y="4"/>
                    </a:cubicBezTo>
                    <a:cubicBezTo>
                      <a:pt x="21" y="4"/>
                      <a:pt x="21" y="4"/>
                      <a:pt x="21" y="4"/>
                    </a:cubicBezTo>
                    <a:cubicBezTo>
                      <a:pt x="24" y="4"/>
                      <a:pt x="26" y="6"/>
                      <a:pt x="26" y="9"/>
                    </a:cubicBezTo>
                    <a:cubicBezTo>
                      <a:pt x="26" y="12"/>
                      <a:pt x="26" y="12"/>
                      <a:pt x="26" y="12"/>
                    </a:cubicBezTo>
                    <a:cubicBezTo>
                      <a:pt x="30" y="12"/>
                      <a:pt x="30" y="12"/>
                      <a:pt x="30" y="12"/>
                    </a:cubicBezTo>
                    <a:cubicBezTo>
                      <a:pt x="30" y="9"/>
                      <a:pt x="30" y="9"/>
                      <a:pt x="30" y="9"/>
                    </a:cubicBezTo>
                    <a:cubicBezTo>
                      <a:pt x="30" y="4"/>
                      <a:pt x="26" y="0"/>
                      <a:pt x="21" y="0"/>
                    </a:cubicBezTo>
                    <a:cubicBezTo>
                      <a:pt x="9" y="0"/>
                      <a:pt x="9" y="0"/>
                      <a:pt x="9" y="0"/>
                    </a:cubicBezTo>
                    <a:cubicBezTo>
                      <a:pt x="4" y="0"/>
                      <a:pt x="0" y="4"/>
                      <a:pt x="0" y="9"/>
                    </a:cubicBezTo>
                    <a:cubicBezTo>
                      <a:pt x="0" y="12"/>
                      <a:pt x="0" y="12"/>
                      <a:pt x="0" y="12"/>
                    </a:cubicBezTo>
                    <a:cubicBezTo>
                      <a:pt x="4" y="12"/>
                      <a:pt x="4" y="12"/>
                      <a:pt x="4" y="12"/>
                    </a:cubicBezTo>
                    <a:lnTo>
                      <a:pt x="4" y="9"/>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0" name="Freeform: Shape 99"/>
              <p:cNvSpPr/>
              <p:nvPr/>
            </p:nvSpPr>
            <p:spPr bwMode="auto">
              <a:xfrm>
                <a:off x="3757613" y="4721225"/>
                <a:ext cx="14288" cy="20637"/>
              </a:xfrm>
              <a:custGeom>
                <a:cxnLst>
                  <a:cxn ang="0">
                    <a:pos x="1" y="2"/>
                  </a:cxn>
                  <a:cxn ang="0">
                    <a:pos x="1" y="5"/>
                  </a:cxn>
                  <a:cxn ang="0">
                    <a:pos x="2" y="7"/>
                  </a:cxn>
                  <a:cxn ang="0">
                    <a:pos x="5" y="3"/>
                  </a:cxn>
                  <a:cxn ang="0">
                    <a:pos x="5" y="0"/>
                  </a:cxn>
                  <a:cxn ang="0">
                    <a:pos x="1" y="2"/>
                  </a:cxn>
                </a:cxnLst>
                <a:rect l="0" t="0" r="r" b="b"/>
                <a:pathLst>
                  <a:path w="5" h="7">
                    <a:moveTo>
                      <a:pt x="1" y="2"/>
                    </a:moveTo>
                    <a:cubicBezTo>
                      <a:pt x="1" y="3"/>
                      <a:pt x="0" y="4"/>
                      <a:pt x="1" y="5"/>
                    </a:cubicBezTo>
                    <a:cubicBezTo>
                      <a:pt x="1" y="6"/>
                      <a:pt x="1" y="6"/>
                      <a:pt x="2" y="7"/>
                    </a:cubicBezTo>
                    <a:cubicBezTo>
                      <a:pt x="3" y="7"/>
                      <a:pt x="5" y="5"/>
                      <a:pt x="5" y="3"/>
                    </a:cubicBezTo>
                    <a:cubicBezTo>
                      <a:pt x="5" y="0"/>
                      <a:pt x="5" y="0"/>
                      <a:pt x="5" y="0"/>
                    </a:cubicBezTo>
                    <a:cubicBezTo>
                      <a:pt x="3" y="0"/>
                      <a:pt x="2" y="1"/>
                      <a:pt x="1" y="2"/>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1" name="Freeform: Shape 100"/>
              <p:cNvSpPr/>
              <p:nvPr/>
            </p:nvSpPr>
            <p:spPr bwMode="auto">
              <a:xfrm>
                <a:off x="3673476" y="4665663"/>
                <a:ext cx="98425" cy="76200"/>
              </a:xfrm>
              <a:custGeom>
                <a:cxnLst>
                  <a:cxn ang="0">
                    <a:pos x="23" y="16"/>
                  </a:cxn>
                  <a:cxn ang="0">
                    <a:pos x="34" y="10"/>
                  </a:cxn>
                  <a:cxn ang="0">
                    <a:pos x="34" y="4"/>
                  </a:cxn>
                  <a:cxn ang="0">
                    <a:pos x="30" y="0"/>
                  </a:cxn>
                  <a:cxn ang="0">
                    <a:pos x="4" y="0"/>
                  </a:cxn>
                  <a:cxn ang="0">
                    <a:pos x="0" y="4"/>
                  </a:cxn>
                  <a:cxn ang="0">
                    <a:pos x="0" y="22"/>
                  </a:cxn>
                  <a:cxn ang="0">
                    <a:pos x="4" y="26"/>
                  </a:cxn>
                  <a:cxn ang="0">
                    <a:pos x="21" y="26"/>
                  </a:cxn>
                  <a:cxn ang="0">
                    <a:pos x="23" y="16"/>
                  </a:cxn>
                  <a:cxn ang="0">
                    <a:pos x="19" y="13"/>
                  </a:cxn>
                  <a:cxn ang="0">
                    <a:pos x="19" y="16"/>
                  </a:cxn>
                  <a:cxn ang="0">
                    <a:pos x="17" y="19"/>
                  </a:cxn>
                  <a:cxn ang="0">
                    <a:pos x="15" y="16"/>
                  </a:cxn>
                  <a:cxn ang="0">
                    <a:pos x="15" y="13"/>
                  </a:cxn>
                  <a:cxn ang="0">
                    <a:pos x="13" y="10"/>
                  </a:cxn>
                  <a:cxn ang="0">
                    <a:pos x="17" y="7"/>
                  </a:cxn>
                  <a:cxn ang="0">
                    <a:pos x="21" y="10"/>
                  </a:cxn>
                  <a:cxn ang="0">
                    <a:pos x="19" y="13"/>
                  </a:cxn>
                </a:cxnLst>
                <a:rect l="0" t="0" r="r" b="b"/>
                <a:pathLst>
                  <a:path w="34" h="26">
                    <a:moveTo>
                      <a:pt x="23" y="16"/>
                    </a:moveTo>
                    <a:cubicBezTo>
                      <a:pt x="25" y="13"/>
                      <a:pt x="29" y="10"/>
                      <a:pt x="34" y="10"/>
                    </a:cubicBezTo>
                    <a:cubicBezTo>
                      <a:pt x="34" y="4"/>
                      <a:pt x="34" y="4"/>
                      <a:pt x="34" y="4"/>
                    </a:cubicBezTo>
                    <a:cubicBezTo>
                      <a:pt x="34" y="2"/>
                      <a:pt x="32" y="0"/>
                      <a:pt x="30" y="0"/>
                    </a:cubicBezTo>
                    <a:cubicBezTo>
                      <a:pt x="4" y="0"/>
                      <a:pt x="4" y="0"/>
                      <a:pt x="4" y="0"/>
                    </a:cubicBezTo>
                    <a:cubicBezTo>
                      <a:pt x="2" y="0"/>
                      <a:pt x="0" y="2"/>
                      <a:pt x="0" y="4"/>
                    </a:cubicBezTo>
                    <a:cubicBezTo>
                      <a:pt x="0" y="22"/>
                      <a:pt x="0" y="22"/>
                      <a:pt x="0" y="22"/>
                    </a:cubicBezTo>
                    <a:cubicBezTo>
                      <a:pt x="0" y="24"/>
                      <a:pt x="2" y="26"/>
                      <a:pt x="4" y="26"/>
                    </a:cubicBezTo>
                    <a:cubicBezTo>
                      <a:pt x="21" y="26"/>
                      <a:pt x="21" y="26"/>
                      <a:pt x="21" y="26"/>
                    </a:cubicBezTo>
                    <a:cubicBezTo>
                      <a:pt x="21" y="23"/>
                      <a:pt x="21" y="19"/>
                      <a:pt x="23" y="16"/>
                    </a:cubicBezTo>
                    <a:close/>
                    <a:moveTo>
                      <a:pt x="19" y="13"/>
                    </a:moveTo>
                    <a:cubicBezTo>
                      <a:pt x="19" y="16"/>
                      <a:pt x="19" y="16"/>
                      <a:pt x="19" y="16"/>
                    </a:cubicBezTo>
                    <a:cubicBezTo>
                      <a:pt x="19" y="18"/>
                      <a:pt x="18" y="19"/>
                      <a:pt x="17" y="19"/>
                    </a:cubicBezTo>
                    <a:cubicBezTo>
                      <a:pt x="16" y="19"/>
                      <a:pt x="15" y="18"/>
                      <a:pt x="15" y="16"/>
                    </a:cubicBezTo>
                    <a:cubicBezTo>
                      <a:pt x="15" y="13"/>
                      <a:pt x="15" y="13"/>
                      <a:pt x="15" y="13"/>
                    </a:cubicBezTo>
                    <a:cubicBezTo>
                      <a:pt x="14" y="13"/>
                      <a:pt x="13" y="12"/>
                      <a:pt x="13" y="10"/>
                    </a:cubicBezTo>
                    <a:cubicBezTo>
                      <a:pt x="13" y="8"/>
                      <a:pt x="15" y="7"/>
                      <a:pt x="17" y="7"/>
                    </a:cubicBezTo>
                    <a:cubicBezTo>
                      <a:pt x="19" y="7"/>
                      <a:pt x="21" y="8"/>
                      <a:pt x="21" y="10"/>
                    </a:cubicBezTo>
                    <a:cubicBezTo>
                      <a:pt x="21" y="12"/>
                      <a:pt x="20" y="13"/>
                      <a:pt x="19" y="13"/>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2" name="Freeform: Shape 101"/>
              <p:cNvSpPr/>
              <p:nvPr/>
            </p:nvSpPr>
            <p:spPr bwMode="auto">
              <a:xfrm>
                <a:off x="3736976" y="4697413"/>
                <a:ext cx="92075" cy="76200"/>
              </a:xfrm>
              <a:custGeom>
                <a:cxnLst>
                  <a:cxn ang="0">
                    <a:pos x="18" y="3"/>
                  </a:cxn>
                  <a:cxn ang="0">
                    <a:pos x="3" y="7"/>
                  </a:cxn>
                  <a:cxn ang="0">
                    <a:pos x="6" y="22"/>
                  </a:cxn>
                  <a:cxn ang="0">
                    <a:pos x="19" y="21"/>
                  </a:cxn>
                  <a:cxn ang="0">
                    <a:pos x="19" y="21"/>
                  </a:cxn>
                  <a:cxn ang="0">
                    <a:pos x="26" y="25"/>
                  </a:cxn>
                  <a:cxn ang="0">
                    <a:pos x="31" y="24"/>
                  </a:cxn>
                  <a:cxn ang="0">
                    <a:pos x="29" y="19"/>
                  </a:cxn>
                  <a:cxn ang="0">
                    <a:pos x="23" y="15"/>
                  </a:cxn>
                  <a:cxn ang="0">
                    <a:pos x="23" y="15"/>
                  </a:cxn>
                  <a:cxn ang="0">
                    <a:pos x="18" y="3"/>
                  </a:cxn>
                  <a:cxn ang="0">
                    <a:pos x="18" y="16"/>
                  </a:cxn>
                  <a:cxn ang="0">
                    <a:pos x="9" y="18"/>
                  </a:cxn>
                  <a:cxn ang="0">
                    <a:pos x="6" y="9"/>
                  </a:cxn>
                  <a:cxn ang="0">
                    <a:pos x="16" y="7"/>
                  </a:cxn>
                  <a:cxn ang="0">
                    <a:pos x="18" y="16"/>
                  </a:cxn>
                </a:cxnLst>
                <a:rect l="0" t="0" r="r" b="b"/>
                <a:pathLst>
                  <a:path w="32" h="26">
                    <a:moveTo>
                      <a:pt x="18" y="3"/>
                    </a:moveTo>
                    <a:cubicBezTo>
                      <a:pt x="13" y="0"/>
                      <a:pt x="6" y="1"/>
                      <a:pt x="3" y="7"/>
                    </a:cubicBezTo>
                    <a:cubicBezTo>
                      <a:pt x="0" y="12"/>
                      <a:pt x="1" y="18"/>
                      <a:pt x="6" y="22"/>
                    </a:cubicBezTo>
                    <a:cubicBezTo>
                      <a:pt x="10" y="24"/>
                      <a:pt x="16" y="24"/>
                      <a:pt x="19" y="21"/>
                    </a:cubicBezTo>
                    <a:cubicBezTo>
                      <a:pt x="19" y="21"/>
                      <a:pt x="19" y="21"/>
                      <a:pt x="19" y="21"/>
                    </a:cubicBezTo>
                    <a:cubicBezTo>
                      <a:pt x="26" y="25"/>
                      <a:pt x="26" y="25"/>
                      <a:pt x="26" y="25"/>
                    </a:cubicBezTo>
                    <a:cubicBezTo>
                      <a:pt x="27" y="26"/>
                      <a:pt x="29" y="25"/>
                      <a:pt x="31" y="24"/>
                    </a:cubicBezTo>
                    <a:cubicBezTo>
                      <a:pt x="32" y="22"/>
                      <a:pt x="31" y="20"/>
                      <a:pt x="29" y="19"/>
                    </a:cubicBezTo>
                    <a:cubicBezTo>
                      <a:pt x="23" y="15"/>
                      <a:pt x="23" y="15"/>
                      <a:pt x="23" y="15"/>
                    </a:cubicBezTo>
                    <a:cubicBezTo>
                      <a:pt x="23" y="15"/>
                      <a:pt x="23" y="15"/>
                      <a:pt x="23" y="15"/>
                    </a:cubicBezTo>
                    <a:cubicBezTo>
                      <a:pt x="24" y="10"/>
                      <a:pt x="22" y="5"/>
                      <a:pt x="18" y="3"/>
                    </a:cubicBezTo>
                    <a:close/>
                    <a:moveTo>
                      <a:pt x="18" y="16"/>
                    </a:moveTo>
                    <a:cubicBezTo>
                      <a:pt x="16" y="19"/>
                      <a:pt x="12" y="20"/>
                      <a:pt x="9" y="18"/>
                    </a:cubicBezTo>
                    <a:cubicBezTo>
                      <a:pt x="5" y="16"/>
                      <a:pt x="4" y="12"/>
                      <a:pt x="6" y="9"/>
                    </a:cubicBezTo>
                    <a:cubicBezTo>
                      <a:pt x="8" y="6"/>
                      <a:pt x="12" y="5"/>
                      <a:pt x="16" y="7"/>
                    </a:cubicBezTo>
                    <a:cubicBezTo>
                      <a:pt x="19" y="8"/>
                      <a:pt x="20" y="13"/>
                      <a:pt x="18" y="16"/>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1765470" y="1491630"/>
            <a:ext cx="5814004" cy="1143708"/>
            <a:chOff x="1765470" y="1491630"/>
            <a:chExt cx="5814004" cy="1143708"/>
          </a:xfrm>
        </p:grpSpPr>
        <p:sp>
          <p:nvSpPr>
            <p:cNvPr id="4" name="Arrow: Notched Right 47"/>
            <p:cNvSpPr/>
            <p:nvPr/>
          </p:nvSpPr>
          <p:spPr bwMode="auto">
            <a:xfrm>
              <a:off x="1765470" y="1491630"/>
              <a:ext cx="1497490" cy="1143708"/>
            </a:xfrm>
            <a:prstGeom prst="notchedRightArrow">
              <a:avLst>
                <a:gd name="adj1" fmla="val 100000"/>
                <a:gd name="adj2" fmla="val 34288"/>
              </a:avLst>
            </a:prstGeom>
            <a:solidFill>
              <a:schemeClr val="accent1">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 name="Arrow: Notched Right 48"/>
            <p:cNvSpPr/>
            <p:nvPr/>
          </p:nvSpPr>
          <p:spPr bwMode="auto">
            <a:xfrm>
              <a:off x="1855319" y="1491630"/>
              <a:ext cx="1497490" cy="1143708"/>
            </a:xfrm>
            <a:prstGeom prst="notchedRightArrow">
              <a:avLst>
                <a:gd name="adj1" fmla="val 100000"/>
                <a:gd name="adj2" fmla="val 34288"/>
              </a:avLst>
            </a:prstGeom>
            <a:solidFill>
              <a:schemeClr val="accent1"/>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6" name="Arrow: Notched Right 53"/>
            <p:cNvSpPr/>
            <p:nvPr/>
          </p:nvSpPr>
          <p:spPr bwMode="auto">
            <a:xfrm>
              <a:off x="3174983" y="1491630"/>
              <a:ext cx="1497490" cy="1143708"/>
            </a:xfrm>
            <a:prstGeom prst="notchedRightArrow">
              <a:avLst>
                <a:gd name="adj1" fmla="val 100000"/>
                <a:gd name="adj2" fmla="val 34288"/>
              </a:avLst>
            </a:prstGeom>
            <a:solidFill>
              <a:schemeClr val="accent2">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7" name="Arrow: Notched Right 54"/>
            <p:cNvSpPr/>
            <p:nvPr/>
          </p:nvSpPr>
          <p:spPr bwMode="auto">
            <a:xfrm>
              <a:off x="3264832" y="1491630"/>
              <a:ext cx="1497490" cy="1143708"/>
            </a:xfrm>
            <a:prstGeom prst="notchedRightArrow">
              <a:avLst>
                <a:gd name="adj1" fmla="val 100000"/>
                <a:gd name="adj2" fmla="val 34288"/>
              </a:avLst>
            </a:prstGeom>
            <a:solidFill>
              <a:schemeClr val="accent2"/>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 name="Arrow: Notched Right 64"/>
            <p:cNvSpPr/>
            <p:nvPr/>
          </p:nvSpPr>
          <p:spPr bwMode="auto">
            <a:xfrm>
              <a:off x="4582623" y="1491630"/>
              <a:ext cx="1497490" cy="1143708"/>
            </a:xfrm>
            <a:prstGeom prst="notchedRightArrow">
              <a:avLst>
                <a:gd name="adj1" fmla="val 100000"/>
                <a:gd name="adj2" fmla="val 34288"/>
              </a:avLst>
            </a:prstGeom>
            <a:solidFill>
              <a:schemeClr val="accent3">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9" name="Arrow: Notched Right 65"/>
            <p:cNvSpPr/>
            <p:nvPr/>
          </p:nvSpPr>
          <p:spPr bwMode="auto">
            <a:xfrm>
              <a:off x="4672472" y="1491630"/>
              <a:ext cx="1497490" cy="1143708"/>
            </a:xfrm>
            <a:prstGeom prst="notchedRightArrow">
              <a:avLst>
                <a:gd name="adj1" fmla="val 100000"/>
                <a:gd name="adj2" fmla="val 34288"/>
              </a:avLst>
            </a:prstGeom>
            <a:solidFill>
              <a:schemeClr val="accent3"/>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0" name="Arrow: Notched Right 67"/>
            <p:cNvSpPr/>
            <p:nvPr/>
          </p:nvSpPr>
          <p:spPr bwMode="auto">
            <a:xfrm>
              <a:off x="5992135" y="1491630"/>
              <a:ext cx="1497490" cy="1143708"/>
            </a:xfrm>
            <a:prstGeom prst="notchedRightArrow">
              <a:avLst>
                <a:gd name="adj1" fmla="val 100000"/>
                <a:gd name="adj2" fmla="val 34288"/>
              </a:avLst>
            </a:prstGeom>
            <a:solidFill>
              <a:schemeClr val="accent4">
                <a:lumMod val="75000"/>
              </a:schemeClr>
            </a:solidFill>
            <a:ln w="19050">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1" name="Arrow: Notched Right 68"/>
            <p:cNvSpPr/>
            <p:nvPr/>
          </p:nvSpPr>
          <p:spPr bwMode="auto">
            <a:xfrm>
              <a:off x="6081984" y="1491630"/>
              <a:ext cx="1497490" cy="1143708"/>
            </a:xfrm>
            <a:prstGeom prst="notchedRightArrow">
              <a:avLst>
                <a:gd name="adj1" fmla="val 100000"/>
                <a:gd name="adj2" fmla="val 34288"/>
              </a:avLst>
            </a:prstGeom>
            <a:solidFill>
              <a:schemeClr val="accent4"/>
            </a:solidFill>
            <a:ln w="19050">
              <a:noFill/>
              <a:round/>
            </a:ln>
          </p:spPr>
          <p:txBody>
            <a:bodyPr vert="horz" wrap="none" lIns="91440" tIns="45720" rIns="91440" bIns="216000" anchor="b" anchorCtr="1" compatLnSpc="1">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nvGrpSpPr>
            <p:cNvPr id="24" name="Group 102"/>
            <p:cNvGrpSpPr/>
            <p:nvPr/>
          </p:nvGrpSpPr>
          <p:grpSpPr>
            <a:xfrm>
              <a:off x="6653171" y="1748340"/>
              <a:ext cx="265216" cy="360211"/>
              <a:chOff x="3438526" y="4625975"/>
              <a:chExt cx="106363" cy="144462"/>
            </a:xfrm>
            <a:solidFill>
              <a:schemeClr val="bg1"/>
            </a:solidFill>
          </p:grpSpPr>
          <p:sp>
            <p:nvSpPr>
              <p:cNvPr id="46" name="Freeform: Shape 103"/>
              <p:cNvSpPr/>
              <p:nvPr/>
            </p:nvSpPr>
            <p:spPr bwMode="auto">
              <a:xfrm>
                <a:off x="3486151" y="4648200"/>
                <a:ext cx="31750" cy="38100"/>
              </a:xfrm>
              <a:custGeom>
                <a:cxnLst>
                  <a:cxn ang="0">
                    <a:pos x="9" y="13"/>
                  </a:cxn>
                  <a:cxn ang="0">
                    <a:pos x="1" y="13"/>
                  </a:cxn>
                  <a:cxn ang="0">
                    <a:pos x="0" y="11"/>
                  </a:cxn>
                  <a:cxn ang="0">
                    <a:pos x="0" y="2"/>
                  </a:cxn>
                  <a:cxn ang="0">
                    <a:pos x="1" y="0"/>
                  </a:cxn>
                  <a:cxn ang="0">
                    <a:pos x="3" y="2"/>
                  </a:cxn>
                  <a:cxn ang="0">
                    <a:pos x="3" y="10"/>
                  </a:cxn>
                  <a:cxn ang="0">
                    <a:pos x="9" y="10"/>
                  </a:cxn>
                  <a:cxn ang="0">
                    <a:pos x="11" y="11"/>
                  </a:cxn>
                  <a:cxn ang="0">
                    <a:pos x="9" y="13"/>
                  </a:cxn>
                </a:cxnLst>
                <a:rect l="0" t="0" r="r" b="b"/>
                <a:pathLst>
                  <a:path w="11" h="13">
                    <a:moveTo>
                      <a:pt x="9" y="13"/>
                    </a:moveTo>
                    <a:cubicBezTo>
                      <a:pt x="1" y="13"/>
                      <a:pt x="1" y="13"/>
                      <a:pt x="1" y="13"/>
                    </a:cubicBezTo>
                    <a:cubicBezTo>
                      <a:pt x="0" y="13"/>
                      <a:pt x="0" y="12"/>
                      <a:pt x="0" y="11"/>
                    </a:cubicBezTo>
                    <a:cubicBezTo>
                      <a:pt x="0" y="2"/>
                      <a:pt x="0" y="2"/>
                      <a:pt x="0" y="2"/>
                    </a:cubicBezTo>
                    <a:cubicBezTo>
                      <a:pt x="0" y="1"/>
                      <a:pt x="0" y="0"/>
                      <a:pt x="1" y="0"/>
                    </a:cubicBezTo>
                    <a:cubicBezTo>
                      <a:pt x="2" y="0"/>
                      <a:pt x="3" y="1"/>
                      <a:pt x="3" y="2"/>
                    </a:cubicBezTo>
                    <a:cubicBezTo>
                      <a:pt x="3" y="10"/>
                      <a:pt x="3" y="10"/>
                      <a:pt x="3" y="10"/>
                    </a:cubicBezTo>
                    <a:cubicBezTo>
                      <a:pt x="9" y="10"/>
                      <a:pt x="9" y="10"/>
                      <a:pt x="9" y="10"/>
                    </a:cubicBezTo>
                    <a:cubicBezTo>
                      <a:pt x="10" y="10"/>
                      <a:pt x="11" y="10"/>
                      <a:pt x="11" y="11"/>
                    </a:cubicBezTo>
                    <a:cubicBezTo>
                      <a:pt x="11" y="12"/>
                      <a:pt x="10" y="13"/>
                      <a:pt x="9" y="13"/>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7" name="Freeform: Shape 104"/>
              <p:cNvSpPr/>
              <p:nvPr/>
            </p:nvSpPr>
            <p:spPr bwMode="auto">
              <a:xfrm>
                <a:off x="3438526" y="4625975"/>
                <a:ext cx="106363" cy="106362"/>
              </a:xfrm>
              <a:custGeom>
                <a:cxnLst>
                  <a:cxn ang="0">
                    <a:pos x="19" y="0"/>
                  </a:cxn>
                  <a:cxn ang="0">
                    <a:pos x="0" y="19"/>
                  </a:cxn>
                  <a:cxn ang="0">
                    <a:pos x="0" y="24"/>
                  </a:cxn>
                  <a:cxn ang="0">
                    <a:pos x="2" y="22"/>
                  </a:cxn>
                  <a:cxn ang="0">
                    <a:pos x="5" y="21"/>
                  </a:cxn>
                  <a:cxn ang="0">
                    <a:pos x="5" y="19"/>
                  </a:cxn>
                  <a:cxn ang="0">
                    <a:pos x="19" y="5"/>
                  </a:cxn>
                  <a:cxn ang="0">
                    <a:pos x="33" y="19"/>
                  </a:cxn>
                  <a:cxn ang="0">
                    <a:pos x="20" y="33"/>
                  </a:cxn>
                  <a:cxn ang="0">
                    <a:pos x="21" y="34"/>
                  </a:cxn>
                  <a:cxn ang="0">
                    <a:pos x="23" y="37"/>
                  </a:cxn>
                  <a:cxn ang="0">
                    <a:pos x="37" y="19"/>
                  </a:cxn>
                  <a:cxn ang="0">
                    <a:pos x="19" y="0"/>
                  </a:cxn>
                </a:cxnLst>
                <a:rect l="0" t="0" r="r" b="b"/>
                <a:pathLst>
                  <a:path w="37" h="37">
                    <a:moveTo>
                      <a:pt x="19" y="0"/>
                    </a:moveTo>
                    <a:cubicBezTo>
                      <a:pt x="8" y="0"/>
                      <a:pt x="0" y="9"/>
                      <a:pt x="0" y="19"/>
                    </a:cubicBezTo>
                    <a:cubicBezTo>
                      <a:pt x="0" y="21"/>
                      <a:pt x="0" y="22"/>
                      <a:pt x="0" y="24"/>
                    </a:cubicBezTo>
                    <a:cubicBezTo>
                      <a:pt x="1" y="23"/>
                      <a:pt x="2" y="23"/>
                      <a:pt x="2" y="22"/>
                    </a:cubicBezTo>
                    <a:cubicBezTo>
                      <a:pt x="3" y="22"/>
                      <a:pt x="4" y="21"/>
                      <a:pt x="5" y="21"/>
                    </a:cubicBezTo>
                    <a:cubicBezTo>
                      <a:pt x="5" y="20"/>
                      <a:pt x="5" y="20"/>
                      <a:pt x="5" y="19"/>
                    </a:cubicBezTo>
                    <a:cubicBezTo>
                      <a:pt x="5" y="11"/>
                      <a:pt x="11" y="5"/>
                      <a:pt x="19" y="5"/>
                    </a:cubicBezTo>
                    <a:cubicBezTo>
                      <a:pt x="26" y="5"/>
                      <a:pt x="33" y="11"/>
                      <a:pt x="33" y="19"/>
                    </a:cubicBezTo>
                    <a:cubicBezTo>
                      <a:pt x="33" y="26"/>
                      <a:pt x="27" y="32"/>
                      <a:pt x="20" y="33"/>
                    </a:cubicBezTo>
                    <a:cubicBezTo>
                      <a:pt x="21" y="33"/>
                      <a:pt x="21" y="34"/>
                      <a:pt x="21" y="34"/>
                    </a:cubicBezTo>
                    <a:cubicBezTo>
                      <a:pt x="22" y="35"/>
                      <a:pt x="23" y="36"/>
                      <a:pt x="23" y="37"/>
                    </a:cubicBezTo>
                    <a:cubicBezTo>
                      <a:pt x="31" y="35"/>
                      <a:pt x="37" y="28"/>
                      <a:pt x="37" y="19"/>
                    </a:cubicBezTo>
                    <a:cubicBezTo>
                      <a:pt x="37" y="9"/>
                      <a:pt x="29" y="0"/>
                      <a:pt x="19" y="0"/>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8" name="Freeform: Shape 105"/>
              <p:cNvSpPr/>
              <p:nvPr/>
            </p:nvSpPr>
            <p:spPr bwMode="auto">
              <a:xfrm>
                <a:off x="3440113" y="4679950"/>
                <a:ext cx="58738" cy="90487"/>
              </a:xfrm>
              <a:custGeom>
                <a:cxnLst>
                  <a:cxn ang="0">
                    <a:pos x="19" y="17"/>
                  </a:cxn>
                  <a:cxn ang="0">
                    <a:pos x="15" y="14"/>
                  </a:cxn>
                  <a:cxn ang="0">
                    <a:pos x="13" y="14"/>
                  </a:cxn>
                  <a:cxn ang="0">
                    <a:pos x="10" y="13"/>
                  </a:cxn>
                  <a:cxn ang="0">
                    <a:pos x="8" y="13"/>
                  </a:cxn>
                  <a:cxn ang="0">
                    <a:pos x="6" y="12"/>
                  </a:cxn>
                  <a:cxn ang="0">
                    <a:pos x="5" y="11"/>
                  </a:cxn>
                  <a:cxn ang="0">
                    <a:pos x="5" y="10"/>
                  </a:cxn>
                  <a:cxn ang="0">
                    <a:pos x="5" y="9"/>
                  </a:cxn>
                  <a:cxn ang="0">
                    <a:pos x="6" y="8"/>
                  </a:cxn>
                  <a:cxn ang="0">
                    <a:pos x="8" y="7"/>
                  </a:cxn>
                  <a:cxn ang="0">
                    <a:pos x="10" y="7"/>
                  </a:cxn>
                  <a:cxn ang="0">
                    <a:pos x="13" y="7"/>
                  </a:cxn>
                  <a:cxn ang="0">
                    <a:pos x="16" y="8"/>
                  </a:cxn>
                  <a:cxn ang="0">
                    <a:pos x="16" y="9"/>
                  </a:cxn>
                  <a:cxn ang="0">
                    <a:pos x="17" y="9"/>
                  </a:cxn>
                  <a:cxn ang="0">
                    <a:pos x="18" y="8"/>
                  </a:cxn>
                  <a:cxn ang="0">
                    <a:pos x="18" y="7"/>
                  </a:cxn>
                  <a:cxn ang="0">
                    <a:pos x="18" y="6"/>
                  </a:cxn>
                  <a:cxn ang="0">
                    <a:pos x="16" y="5"/>
                  </a:cxn>
                  <a:cxn ang="0">
                    <a:pos x="13" y="4"/>
                  </a:cxn>
                  <a:cxn ang="0">
                    <a:pos x="11" y="3"/>
                  </a:cxn>
                  <a:cxn ang="0">
                    <a:pos x="11" y="1"/>
                  </a:cxn>
                  <a:cxn ang="0">
                    <a:pos x="9" y="0"/>
                  </a:cxn>
                  <a:cxn ang="0">
                    <a:pos x="8" y="1"/>
                  </a:cxn>
                  <a:cxn ang="0">
                    <a:pos x="8" y="3"/>
                  </a:cxn>
                  <a:cxn ang="0">
                    <a:pos x="6" y="4"/>
                  </a:cxn>
                  <a:cxn ang="0">
                    <a:pos x="2" y="5"/>
                  </a:cxn>
                  <a:cxn ang="0">
                    <a:pos x="0" y="7"/>
                  </a:cxn>
                  <a:cxn ang="0">
                    <a:pos x="0" y="10"/>
                  </a:cxn>
                  <a:cxn ang="0">
                    <a:pos x="0" y="12"/>
                  </a:cxn>
                  <a:cxn ang="0">
                    <a:pos x="1" y="14"/>
                  </a:cxn>
                  <a:cxn ang="0">
                    <a:pos x="3" y="15"/>
                  </a:cxn>
                  <a:cxn ang="0">
                    <a:pos x="6" y="16"/>
                  </a:cxn>
                  <a:cxn ang="0">
                    <a:pos x="9" y="17"/>
                  </a:cxn>
                  <a:cxn ang="0">
                    <a:pos x="12" y="18"/>
                  </a:cxn>
                  <a:cxn ang="0">
                    <a:pos x="14" y="19"/>
                  </a:cxn>
                  <a:cxn ang="0">
                    <a:pos x="15" y="21"/>
                  </a:cxn>
                  <a:cxn ang="0">
                    <a:pos x="14" y="22"/>
                  </a:cxn>
                  <a:cxn ang="0">
                    <a:pos x="13" y="23"/>
                  </a:cxn>
                  <a:cxn ang="0">
                    <a:pos x="12" y="24"/>
                  </a:cxn>
                  <a:cxn ang="0">
                    <a:pos x="10" y="24"/>
                  </a:cxn>
                  <a:cxn ang="0">
                    <a:pos x="7" y="24"/>
                  </a:cxn>
                  <a:cxn ang="0">
                    <a:pos x="5" y="23"/>
                  </a:cxn>
                  <a:cxn ang="0">
                    <a:pos x="3" y="22"/>
                  </a:cxn>
                  <a:cxn ang="0">
                    <a:pos x="1" y="22"/>
                  </a:cxn>
                  <a:cxn ang="0">
                    <a:pos x="0" y="22"/>
                  </a:cxn>
                  <a:cxn ang="0">
                    <a:pos x="0" y="24"/>
                  </a:cxn>
                  <a:cxn ang="0">
                    <a:pos x="0" y="25"/>
                  </a:cxn>
                  <a:cxn ang="0">
                    <a:pos x="2" y="27"/>
                  </a:cxn>
                  <a:cxn ang="0">
                    <a:pos x="6" y="27"/>
                  </a:cxn>
                  <a:cxn ang="0">
                    <a:pos x="8" y="28"/>
                  </a:cxn>
                  <a:cxn ang="0">
                    <a:pos x="8" y="29"/>
                  </a:cxn>
                  <a:cxn ang="0">
                    <a:pos x="9" y="31"/>
                  </a:cxn>
                  <a:cxn ang="0">
                    <a:pos x="11" y="29"/>
                  </a:cxn>
                  <a:cxn ang="0">
                    <a:pos x="11" y="28"/>
                  </a:cxn>
                  <a:cxn ang="0">
                    <a:pos x="14" y="27"/>
                  </a:cxn>
                  <a:cxn ang="0">
                    <a:pos x="17" y="26"/>
                  </a:cxn>
                  <a:cxn ang="0">
                    <a:pos x="19" y="23"/>
                  </a:cxn>
                  <a:cxn ang="0">
                    <a:pos x="20" y="20"/>
                  </a:cxn>
                  <a:cxn ang="0">
                    <a:pos x="19" y="17"/>
                  </a:cxn>
                </a:cxnLst>
                <a:rect l="0" t="0" r="r" b="b"/>
                <a:pathLst>
                  <a:path w="20" h="31">
                    <a:moveTo>
                      <a:pt x="19" y="17"/>
                    </a:moveTo>
                    <a:cubicBezTo>
                      <a:pt x="18" y="16"/>
                      <a:pt x="17" y="15"/>
                      <a:pt x="15" y="14"/>
                    </a:cubicBezTo>
                    <a:cubicBezTo>
                      <a:pt x="14" y="14"/>
                      <a:pt x="14" y="14"/>
                      <a:pt x="13" y="14"/>
                    </a:cubicBezTo>
                    <a:cubicBezTo>
                      <a:pt x="12" y="13"/>
                      <a:pt x="11" y="13"/>
                      <a:pt x="10" y="13"/>
                    </a:cubicBezTo>
                    <a:cubicBezTo>
                      <a:pt x="9" y="13"/>
                      <a:pt x="9" y="13"/>
                      <a:pt x="8" y="13"/>
                    </a:cubicBezTo>
                    <a:cubicBezTo>
                      <a:pt x="7" y="12"/>
                      <a:pt x="7" y="12"/>
                      <a:pt x="6" y="12"/>
                    </a:cubicBezTo>
                    <a:cubicBezTo>
                      <a:pt x="6" y="12"/>
                      <a:pt x="5" y="11"/>
                      <a:pt x="5" y="11"/>
                    </a:cubicBezTo>
                    <a:cubicBezTo>
                      <a:pt x="5" y="11"/>
                      <a:pt x="5" y="10"/>
                      <a:pt x="5" y="10"/>
                    </a:cubicBezTo>
                    <a:cubicBezTo>
                      <a:pt x="5" y="10"/>
                      <a:pt x="5" y="9"/>
                      <a:pt x="5" y="9"/>
                    </a:cubicBezTo>
                    <a:cubicBezTo>
                      <a:pt x="5" y="8"/>
                      <a:pt x="6" y="8"/>
                      <a:pt x="6" y="8"/>
                    </a:cubicBezTo>
                    <a:cubicBezTo>
                      <a:pt x="7" y="8"/>
                      <a:pt x="7" y="7"/>
                      <a:pt x="8" y="7"/>
                    </a:cubicBezTo>
                    <a:cubicBezTo>
                      <a:pt x="8" y="7"/>
                      <a:pt x="9" y="7"/>
                      <a:pt x="10" y="7"/>
                    </a:cubicBezTo>
                    <a:cubicBezTo>
                      <a:pt x="11" y="7"/>
                      <a:pt x="12" y="7"/>
                      <a:pt x="13" y="7"/>
                    </a:cubicBezTo>
                    <a:cubicBezTo>
                      <a:pt x="14" y="8"/>
                      <a:pt x="15" y="8"/>
                      <a:pt x="16" y="8"/>
                    </a:cubicBezTo>
                    <a:cubicBezTo>
                      <a:pt x="16" y="8"/>
                      <a:pt x="16" y="8"/>
                      <a:pt x="16" y="9"/>
                    </a:cubicBezTo>
                    <a:cubicBezTo>
                      <a:pt x="16" y="9"/>
                      <a:pt x="16" y="9"/>
                      <a:pt x="17" y="9"/>
                    </a:cubicBezTo>
                    <a:cubicBezTo>
                      <a:pt x="17" y="9"/>
                      <a:pt x="18" y="8"/>
                      <a:pt x="18" y="8"/>
                    </a:cubicBezTo>
                    <a:cubicBezTo>
                      <a:pt x="18" y="8"/>
                      <a:pt x="18" y="8"/>
                      <a:pt x="18" y="7"/>
                    </a:cubicBezTo>
                    <a:cubicBezTo>
                      <a:pt x="18" y="7"/>
                      <a:pt x="18" y="6"/>
                      <a:pt x="18" y="6"/>
                    </a:cubicBezTo>
                    <a:cubicBezTo>
                      <a:pt x="18" y="5"/>
                      <a:pt x="17" y="5"/>
                      <a:pt x="16" y="5"/>
                    </a:cubicBezTo>
                    <a:cubicBezTo>
                      <a:pt x="16" y="4"/>
                      <a:pt x="15" y="4"/>
                      <a:pt x="13" y="4"/>
                    </a:cubicBezTo>
                    <a:cubicBezTo>
                      <a:pt x="13" y="4"/>
                      <a:pt x="12" y="3"/>
                      <a:pt x="11" y="3"/>
                    </a:cubicBezTo>
                    <a:cubicBezTo>
                      <a:pt x="11" y="1"/>
                      <a:pt x="11" y="1"/>
                      <a:pt x="11" y="1"/>
                    </a:cubicBezTo>
                    <a:cubicBezTo>
                      <a:pt x="11" y="0"/>
                      <a:pt x="10" y="0"/>
                      <a:pt x="9" y="0"/>
                    </a:cubicBezTo>
                    <a:cubicBezTo>
                      <a:pt x="8" y="0"/>
                      <a:pt x="8" y="0"/>
                      <a:pt x="8" y="1"/>
                    </a:cubicBezTo>
                    <a:cubicBezTo>
                      <a:pt x="8" y="3"/>
                      <a:pt x="8" y="3"/>
                      <a:pt x="8" y="3"/>
                    </a:cubicBezTo>
                    <a:cubicBezTo>
                      <a:pt x="7" y="4"/>
                      <a:pt x="6" y="4"/>
                      <a:pt x="6" y="4"/>
                    </a:cubicBezTo>
                    <a:cubicBezTo>
                      <a:pt x="4" y="4"/>
                      <a:pt x="3" y="4"/>
                      <a:pt x="2" y="5"/>
                    </a:cubicBezTo>
                    <a:cubicBezTo>
                      <a:pt x="2" y="6"/>
                      <a:pt x="1" y="6"/>
                      <a:pt x="0" y="7"/>
                    </a:cubicBezTo>
                    <a:cubicBezTo>
                      <a:pt x="0" y="8"/>
                      <a:pt x="0" y="9"/>
                      <a:pt x="0" y="10"/>
                    </a:cubicBezTo>
                    <a:cubicBezTo>
                      <a:pt x="0" y="11"/>
                      <a:pt x="0" y="12"/>
                      <a:pt x="0" y="12"/>
                    </a:cubicBezTo>
                    <a:cubicBezTo>
                      <a:pt x="0" y="13"/>
                      <a:pt x="1" y="14"/>
                      <a:pt x="1" y="14"/>
                    </a:cubicBezTo>
                    <a:cubicBezTo>
                      <a:pt x="2" y="15"/>
                      <a:pt x="3" y="15"/>
                      <a:pt x="3" y="15"/>
                    </a:cubicBezTo>
                    <a:cubicBezTo>
                      <a:pt x="4" y="16"/>
                      <a:pt x="5" y="16"/>
                      <a:pt x="6" y="16"/>
                    </a:cubicBezTo>
                    <a:cubicBezTo>
                      <a:pt x="7" y="17"/>
                      <a:pt x="8" y="17"/>
                      <a:pt x="9" y="17"/>
                    </a:cubicBezTo>
                    <a:cubicBezTo>
                      <a:pt x="10" y="17"/>
                      <a:pt x="11" y="17"/>
                      <a:pt x="12" y="18"/>
                    </a:cubicBezTo>
                    <a:cubicBezTo>
                      <a:pt x="13" y="18"/>
                      <a:pt x="14" y="18"/>
                      <a:pt x="14" y="19"/>
                    </a:cubicBezTo>
                    <a:cubicBezTo>
                      <a:pt x="15" y="19"/>
                      <a:pt x="15" y="20"/>
                      <a:pt x="15" y="21"/>
                    </a:cubicBezTo>
                    <a:cubicBezTo>
                      <a:pt x="15" y="21"/>
                      <a:pt x="15" y="22"/>
                      <a:pt x="14" y="22"/>
                    </a:cubicBezTo>
                    <a:cubicBezTo>
                      <a:pt x="14" y="23"/>
                      <a:pt x="14" y="23"/>
                      <a:pt x="13" y="23"/>
                    </a:cubicBezTo>
                    <a:cubicBezTo>
                      <a:pt x="13" y="24"/>
                      <a:pt x="12" y="24"/>
                      <a:pt x="12" y="24"/>
                    </a:cubicBezTo>
                    <a:cubicBezTo>
                      <a:pt x="11" y="24"/>
                      <a:pt x="11" y="24"/>
                      <a:pt x="10" y="24"/>
                    </a:cubicBezTo>
                    <a:cubicBezTo>
                      <a:pt x="9" y="24"/>
                      <a:pt x="8" y="24"/>
                      <a:pt x="7" y="24"/>
                    </a:cubicBezTo>
                    <a:cubicBezTo>
                      <a:pt x="6" y="24"/>
                      <a:pt x="5" y="23"/>
                      <a:pt x="5" y="23"/>
                    </a:cubicBezTo>
                    <a:cubicBezTo>
                      <a:pt x="4" y="23"/>
                      <a:pt x="3" y="23"/>
                      <a:pt x="3" y="22"/>
                    </a:cubicBezTo>
                    <a:cubicBezTo>
                      <a:pt x="2" y="22"/>
                      <a:pt x="2" y="22"/>
                      <a:pt x="1" y="22"/>
                    </a:cubicBezTo>
                    <a:cubicBezTo>
                      <a:pt x="1" y="22"/>
                      <a:pt x="0" y="22"/>
                      <a:pt x="0" y="22"/>
                    </a:cubicBezTo>
                    <a:cubicBezTo>
                      <a:pt x="0" y="23"/>
                      <a:pt x="0" y="23"/>
                      <a:pt x="0" y="24"/>
                    </a:cubicBezTo>
                    <a:cubicBezTo>
                      <a:pt x="0" y="24"/>
                      <a:pt x="0" y="25"/>
                      <a:pt x="0" y="25"/>
                    </a:cubicBezTo>
                    <a:cubicBezTo>
                      <a:pt x="1" y="26"/>
                      <a:pt x="2" y="26"/>
                      <a:pt x="2" y="27"/>
                    </a:cubicBezTo>
                    <a:cubicBezTo>
                      <a:pt x="3" y="27"/>
                      <a:pt x="4" y="27"/>
                      <a:pt x="6" y="27"/>
                    </a:cubicBezTo>
                    <a:cubicBezTo>
                      <a:pt x="6" y="28"/>
                      <a:pt x="7" y="28"/>
                      <a:pt x="8" y="28"/>
                    </a:cubicBezTo>
                    <a:cubicBezTo>
                      <a:pt x="8" y="29"/>
                      <a:pt x="8" y="29"/>
                      <a:pt x="8" y="29"/>
                    </a:cubicBezTo>
                    <a:cubicBezTo>
                      <a:pt x="8" y="30"/>
                      <a:pt x="8" y="31"/>
                      <a:pt x="9" y="31"/>
                    </a:cubicBezTo>
                    <a:cubicBezTo>
                      <a:pt x="10" y="31"/>
                      <a:pt x="11" y="30"/>
                      <a:pt x="11" y="29"/>
                    </a:cubicBezTo>
                    <a:cubicBezTo>
                      <a:pt x="11" y="28"/>
                      <a:pt x="11" y="28"/>
                      <a:pt x="11" y="28"/>
                    </a:cubicBezTo>
                    <a:cubicBezTo>
                      <a:pt x="12" y="28"/>
                      <a:pt x="13" y="27"/>
                      <a:pt x="14" y="27"/>
                    </a:cubicBezTo>
                    <a:cubicBezTo>
                      <a:pt x="15" y="27"/>
                      <a:pt x="16" y="26"/>
                      <a:pt x="17" y="26"/>
                    </a:cubicBezTo>
                    <a:cubicBezTo>
                      <a:pt x="18" y="25"/>
                      <a:pt x="19" y="24"/>
                      <a:pt x="19" y="23"/>
                    </a:cubicBezTo>
                    <a:cubicBezTo>
                      <a:pt x="20" y="22"/>
                      <a:pt x="20" y="21"/>
                      <a:pt x="20" y="20"/>
                    </a:cubicBezTo>
                    <a:cubicBezTo>
                      <a:pt x="20" y="19"/>
                      <a:pt x="20" y="18"/>
                      <a:pt x="19" y="17"/>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5" name="Group 106"/>
            <p:cNvGrpSpPr/>
            <p:nvPr/>
          </p:nvGrpSpPr>
          <p:grpSpPr>
            <a:xfrm>
              <a:off x="5182331" y="1770271"/>
              <a:ext cx="387923" cy="316671"/>
              <a:chOff x="3152776" y="4633913"/>
              <a:chExt cx="155575" cy="127000"/>
            </a:xfrm>
            <a:solidFill>
              <a:schemeClr val="bg1"/>
            </a:solidFill>
          </p:grpSpPr>
          <p:sp>
            <p:nvSpPr>
              <p:cNvPr id="41" name="Freeform: Shape 107"/>
              <p:cNvSpPr/>
              <p:nvPr/>
            </p:nvSpPr>
            <p:spPr bwMode="auto">
              <a:xfrm>
                <a:off x="3152776" y="4741863"/>
                <a:ext cx="155575" cy="19050"/>
              </a:xfrm>
              <a:custGeom>
                <a:cxnLst>
                  <a:cxn ang="0">
                    <a:pos x="54" y="4"/>
                  </a:cxn>
                  <a:cxn ang="0">
                    <a:pos x="50" y="7"/>
                  </a:cxn>
                  <a:cxn ang="0">
                    <a:pos x="4" y="7"/>
                  </a:cxn>
                  <a:cxn ang="0">
                    <a:pos x="0" y="4"/>
                  </a:cxn>
                  <a:cxn ang="0">
                    <a:pos x="0" y="4"/>
                  </a:cxn>
                  <a:cxn ang="0">
                    <a:pos x="4" y="0"/>
                  </a:cxn>
                  <a:cxn ang="0">
                    <a:pos x="50" y="0"/>
                  </a:cxn>
                  <a:cxn ang="0">
                    <a:pos x="54" y="4"/>
                  </a:cxn>
                </a:cxnLst>
                <a:rect l="0" t="0" r="r" b="b"/>
                <a:pathLst>
                  <a:path w="54" h="7">
                    <a:moveTo>
                      <a:pt x="54" y="4"/>
                    </a:moveTo>
                    <a:cubicBezTo>
                      <a:pt x="54" y="6"/>
                      <a:pt x="52" y="7"/>
                      <a:pt x="50" y="7"/>
                    </a:cubicBezTo>
                    <a:cubicBezTo>
                      <a:pt x="4" y="7"/>
                      <a:pt x="4" y="7"/>
                      <a:pt x="4" y="7"/>
                    </a:cubicBezTo>
                    <a:cubicBezTo>
                      <a:pt x="2" y="7"/>
                      <a:pt x="0" y="6"/>
                      <a:pt x="0" y="4"/>
                    </a:cubicBezTo>
                    <a:cubicBezTo>
                      <a:pt x="0" y="4"/>
                      <a:pt x="0" y="4"/>
                      <a:pt x="0" y="4"/>
                    </a:cubicBezTo>
                    <a:cubicBezTo>
                      <a:pt x="0" y="2"/>
                      <a:pt x="2" y="0"/>
                      <a:pt x="4" y="0"/>
                    </a:cubicBezTo>
                    <a:cubicBezTo>
                      <a:pt x="50" y="0"/>
                      <a:pt x="50" y="0"/>
                      <a:pt x="50" y="0"/>
                    </a:cubicBezTo>
                    <a:cubicBezTo>
                      <a:pt x="52" y="0"/>
                      <a:pt x="54" y="2"/>
                      <a:pt x="54" y="4"/>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2" name="Freeform: Shape 108"/>
              <p:cNvSpPr/>
              <p:nvPr/>
            </p:nvSpPr>
            <p:spPr bwMode="auto">
              <a:xfrm>
                <a:off x="3167063" y="4672013"/>
                <a:ext cx="20638" cy="60325"/>
              </a:xfrm>
              <a:custGeom>
                <a:cxnLst>
                  <a:cxn ang="0">
                    <a:pos x="3" y="21"/>
                  </a:cxn>
                  <a:cxn ang="0">
                    <a:pos x="0" y="17"/>
                  </a:cxn>
                  <a:cxn ang="0">
                    <a:pos x="0" y="3"/>
                  </a:cxn>
                  <a:cxn ang="0">
                    <a:pos x="3" y="0"/>
                  </a:cxn>
                  <a:cxn ang="0">
                    <a:pos x="3" y="0"/>
                  </a:cxn>
                  <a:cxn ang="0">
                    <a:pos x="7" y="3"/>
                  </a:cxn>
                  <a:cxn ang="0">
                    <a:pos x="7" y="17"/>
                  </a:cxn>
                  <a:cxn ang="0">
                    <a:pos x="3" y="21"/>
                  </a:cxn>
                </a:cxnLst>
                <a:rect l="0" t="0" r="r" b="b"/>
                <a:pathLst>
                  <a:path w="7" h="21">
                    <a:moveTo>
                      <a:pt x="3" y="21"/>
                    </a:moveTo>
                    <a:cubicBezTo>
                      <a:pt x="2" y="21"/>
                      <a:pt x="0" y="19"/>
                      <a:pt x="0" y="17"/>
                    </a:cubicBezTo>
                    <a:cubicBezTo>
                      <a:pt x="0" y="3"/>
                      <a:pt x="0" y="3"/>
                      <a:pt x="0" y="3"/>
                    </a:cubicBezTo>
                    <a:cubicBezTo>
                      <a:pt x="0" y="1"/>
                      <a:pt x="2" y="0"/>
                      <a:pt x="3" y="0"/>
                    </a:cubicBezTo>
                    <a:cubicBezTo>
                      <a:pt x="3" y="0"/>
                      <a:pt x="3" y="0"/>
                      <a:pt x="3" y="0"/>
                    </a:cubicBezTo>
                    <a:cubicBezTo>
                      <a:pt x="5" y="0"/>
                      <a:pt x="7" y="1"/>
                      <a:pt x="7" y="3"/>
                    </a:cubicBezTo>
                    <a:cubicBezTo>
                      <a:pt x="7" y="17"/>
                      <a:pt x="7" y="17"/>
                      <a:pt x="7" y="17"/>
                    </a:cubicBezTo>
                    <a:cubicBezTo>
                      <a:pt x="7" y="19"/>
                      <a:pt x="5" y="21"/>
                      <a:pt x="3" y="21"/>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3" name="Freeform: Shape 109"/>
              <p:cNvSpPr/>
              <p:nvPr/>
            </p:nvSpPr>
            <p:spPr bwMode="auto">
              <a:xfrm>
                <a:off x="3205163" y="4651375"/>
                <a:ext cx="19050" cy="80962"/>
              </a:xfrm>
              <a:custGeom>
                <a:cxnLst>
                  <a:cxn ang="0">
                    <a:pos x="3" y="28"/>
                  </a:cxn>
                  <a:cxn ang="0">
                    <a:pos x="0" y="24"/>
                  </a:cxn>
                  <a:cxn ang="0">
                    <a:pos x="0" y="4"/>
                  </a:cxn>
                  <a:cxn ang="0">
                    <a:pos x="3" y="0"/>
                  </a:cxn>
                  <a:cxn ang="0">
                    <a:pos x="3" y="0"/>
                  </a:cxn>
                  <a:cxn ang="0">
                    <a:pos x="7" y="4"/>
                  </a:cxn>
                  <a:cxn ang="0">
                    <a:pos x="7" y="24"/>
                  </a:cxn>
                  <a:cxn ang="0">
                    <a:pos x="3" y="28"/>
                  </a:cxn>
                </a:cxnLst>
                <a:rect l="0" t="0" r="r" b="b"/>
                <a:pathLst>
                  <a:path w="7" h="28">
                    <a:moveTo>
                      <a:pt x="3" y="28"/>
                    </a:moveTo>
                    <a:cubicBezTo>
                      <a:pt x="1" y="28"/>
                      <a:pt x="0" y="26"/>
                      <a:pt x="0" y="24"/>
                    </a:cubicBezTo>
                    <a:cubicBezTo>
                      <a:pt x="0" y="4"/>
                      <a:pt x="0" y="4"/>
                      <a:pt x="0" y="4"/>
                    </a:cubicBezTo>
                    <a:cubicBezTo>
                      <a:pt x="0" y="2"/>
                      <a:pt x="1" y="0"/>
                      <a:pt x="3" y="0"/>
                    </a:cubicBezTo>
                    <a:cubicBezTo>
                      <a:pt x="3" y="0"/>
                      <a:pt x="3" y="0"/>
                      <a:pt x="3" y="0"/>
                    </a:cubicBezTo>
                    <a:cubicBezTo>
                      <a:pt x="5" y="0"/>
                      <a:pt x="7" y="2"/>
                      <a:pt x="7" y="4"/>
                    </a:cubicBezTo>
                    <a:cubicBezTo>
                      <a:pt x="7" y="24"/>
                      <a:pt x="7" y="24"/>
                      <a:pt x="7" y="24"/>
                    </a:cubicBezTo>
                    <a:cubicBezTo>
                      <a:pt x="7" y="26"/>
                      <a:pt x="5" y="28"/>
                      <a:pt x="3" y="28"/>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4" name="Freeform: Shape 110"/>
              <p:cNvSpPr/>
              <p:nvPr/>
            </p:nvSpPr>
            <p:spPr bwMode="auto">
              <a:xfrm>
                <a:off x="3238501" y="4633913"/>
                <a:ext cx="20638" cy="98425"/>
              </a:xfrm>
              <a:custGeom>
                <a:cxnLst>
                  <a:cxn ang="0">
                    <a:pos x="4" y="34"/>
                  </a:cxn>
                  <a:cxn ang="0">
                    <a:pos x="0" y="30"/>
                  </a:cxn>
                  <a:cxn ang="0">
                    <a:pos x="0" y="3"/>
                  </a:cxn>
                  <a:cxn ang="0">
                    <a:pos x="4" y="0"/>
                  </a:cxn>
                  <a:cxn ang="0">
                    <a:pos x="4" y="0"/>
                  </a:cxn>
                  <a:cxn ang="0">
                    <a:pos x="7" y="3"/>
                  </a:cxn>
                  <a:cxn ang="0">
                    <a:pos x="7" y="30"/>
                  </a:cxn>
                  <a:cxn ang="0">
                    <a:pos x="4" y="34"/>
                  </a:cxn>
                </a:cxnLst>
                <a:rect l="0" t="0" r="r" b="b"/>
                <a:pathLst>
                  <a:path w="7" h="34">
                    <a:moveTo>
                      <a:pt x="4" y="34"/>
                    </a:moveTo>
                    <a:cubicBezTo>
                      <a:pt x="2" y="34"/>
                      <a:pt x="0" y="32"/>
                      <a:pt x="0" y="30"/>
                    </a:cubicBezTo>
                    <a:cubicBezTo>
                      <a:pt x="0" y="3"/>
                      <a:pt x="0" y="3"/>
                      <a:pt x="0" y="3"/>
                    </a:cubicBezTo>
                    <a:cubicBezTo>
                      <a:pt x="0" y="1"/>
                      <a:pt x="2" y="0"/>
                      <a:pt x="4" y="0"/>
                    </a:cubicBezTo>
                    <a:cubicBezTo>
                      <a:pt x="4" y="0"/>
                      <a:pt x="4" y="0"/>
                      <a:pt x="4" y="0"/>
                    </a:cubicBezTo>
                    <a:cubicBezTo>
                      <a:pt x="6" y="0"/>
                      <a:pt x="7" y="1"/>
                      <a:pt x="7" y="3"/>
                    </a:cubicBezTo>
                    <a:cubicBezTo>
                      <a:pt x="7" y="30"/>
                      <a:pt x="7" y="30"/>
                      <a:pt x="7" y="30"/>
                    </a:cubicBezTo>
                    <a:cubicBezTo>
                      <a:pt x="7" y="32"/>
                      <a:pt x="6" y="34"/>
                      <a:pt x="4" y="34"/>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5" name="Freeform: Shape 111"/>
              <p:cNvSpPr/>
              <p:nvPr/>
            </p:nvSpPr>
            <p:spPr bwMode="auto">
              <a:xfrm>
                <a:off x="3276601" y="4640263"/>
                <a:ext cx="20638" cy="92075"/>
              </a:xfrm>
              <a:custGeom>
                <a:cxnLst>
                  <a:cxn ang="0">
                    <a:pos x="3" y="32"/>
                  </a:cxn>
                  <a:cxn ang="0">
                    <a:pos x="0" y="28"/>
                  </a:cxn>
                  <a:cxn ang="0">
                    <a:pos x="0" y="3"/>
                  </a:cxn>
                  <a:cxn ang="0">
                    <a:pos x="3" y="0"/>
                  </a:cxn>
                  <a:cxn ang="0">
                    <a:pos x="3" y="0"/>
                  </a:cxn>
                  <a:cxn ang="0">
                    <a:pos x="7" y="3"/>
                  </a:cxn>
                  <a:cxn ang="0">
                    <a:pos x="7" y="28"/>
                  </a:cxn>
                  <a:cxn ang="0">
                    <a:pos x="3" y="32"/>
                  </a:cxn>
                </a:cxnLst>
                <a:rect l="0" t="0" r="r" b="b"/>
                <a:pathLst>
                  <a:path w="7" h="32">
                    <a:moveTo>
                      <a:pt x="3" y="32"/>
                    </a:moveTo>
                    <a:cubicBezTo>
                      <a:pt x="1" y="32"/>
                      <a:pt x="0" y="30"/>
                      <a:pt x="0" y="28"/>
                    </a:cubicBezTo>
                    <a:cubicBezTo>
                      <a:pt x="0" y="3"/>
                      <a:pt x="0" y="3"/>
                      <a:pt x="0" y="3"/>
                    </a:cubicBezTo>
                    <a:cubicBezTo>
                      <a:pt x="0" y="1"/>
                      <a:pt x="1" y="0"/>
                      <a:pt x="3" y="0"/>
                    </a:cubicBezTo>
                    <a:cubicBezTo>
                      <a:pt x="3" y="0"/>
                      <a:pt x="3" y="0"/>
                      <a:pt x="3" y="0"/>
                    </a:cubicBezTo>
                    <a:cubicBezTo>
                      <a:pt x="5" y="0"/>
                      <a:pt x="7" y="1"/>
                      <a:pt x="7" y="3"/>
                    </a:cubicBezTo>
                    <a:cubicBezTo>
                      <a:pt x="7" y="28"/>
                      <a:pt x="7" y="28"/>
                      <a:pt x="7" y="28"/>
                    </a:cubicBezTo>
                    <a:cubicBezTo>
                      <a:pt x="7" y="30"/>
                      <a:pt x="5" y="32"/>
                      <a:pt x="3" y="32"/>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6" name="Group 112"/>
            <p:cNvGrpSpPr/>
            <p:nvPr/>
          </p:nvGrpSpPr>
          <p:grpSpPr>
            <a:xfrm>
              <a:off x="3796461" y="1734491"/>
              <a:ext cx="344382" cy="387917"/>
              <a:chOff x="2884488" y="4619625"/>
              <a:chExt cx="138113" cy="155575"/>
            </a:xfrm>
            <a:solidFill>
              <a:schemeClr val="bg1"/>
            </a:solidFill>
          </p:grpSpPr>
          <p:sp>
            <p:nvSpPr>
              <p:cNvPr id="38" name="Freeform: Shape 113"/>
              <p:cNvSpPr/>
              <p:nvPr/>
            </p:nvSpPr>
            <p:spPr bwMode="auto">
              <a:xfrm>
                <a:off x="2925763" y="4695825"/>
                <a:ext cx="42863" cy="39687"/>
              </a:xfrm>
              <a:custGeom>
                <a:cxnLst>
                  <a:cxn ang="0">
                    <a:pos x="12" y="8"/>
                  </a:cxn>
                  <a:cxn ang="0">
                    <a:pos x="5" y="8"/>
                  </a:cxn>
                  <a:cxn ang="0">
                    <a:pos x="11" y="1"/>
                  </a:cxn>
                  <a:cxn ang="0">
                    <a:pos x="7" y="0"/>
                  </a:cxn>
                  <a:cxn ang="0">
                    <a:pos x="0" y="7"/>
                  </a:cxn>
                  <a:cxn ang="0">
                    <a:pos x="7" y="14"/>
                  </a:cxn>
                  <a:cxn ang="0">
                    <a:pos x="15" y="7"/>
                  </a:cxn>
                  <a:cxn ang="0">
                    <a:pos x="14" y="5"/>
                  </a:cxn>
                  <a:cxn ang="0">
                    <a:pos x="12" y="8"/>
                  </a:cxn>
                </a:cxnLst>
                <a:rect l="0" t="0" r="r" b="b"/>
                <a:pathLst>
                  <a:path w="15" h="14">
                    <a:moveTo>
                      <a:pt x="12" y="8"/>
                    </a:moveTo>
                    <a:cubicBezTo>
                      <a:pt x="5" y="8"/>
                      <a:pt x="5" y="8"/>
                      <a:pt x="5" y="8"/>
                    </a:cubicBezTo>
                    <a:cubicBezTo>
                      <a:pt x="11" y="1"/>
                      <a:pt x="11" y="1"/>
                      <a:pt x="11" y="1"/>
                    </a:cubicBezTo>
                    <a:cubicBezTo>
                      <a:pt x="10" y="1"/>
                      <a:pt x="9" y="0"/>
                      <a:pt x="7" y="0"/>
                    </a:cubicBezTo>
                    <a:cubicBezTo>
                      <a:pt x="3" y="0"/>
                      <a:pt x="0" y="3"/>
                      <a:pt x="0" y="7"/>
                    </a:cubicBezTo>
                    <a:cubicBezTo>
                      <a:pt x="0" y="11"/>
                      <a:pt x="3" y="14"/>
                      <a:pt x="7" y="14"/>
                    </a:cubicBezTo>
                    <a:cubicBezTo>
                      <a:pt x="11" y="14"/>
                      <a:pt x="15" y="11"/>
                      <a:pt x="15" y="7"/>
                    </a:cubicBezTo>
                    <a:cubicBezTo>
                      <a:pt x="15" y="6"/>
                      <a:pt x="14" y="6"/>
                      <a:pt x="14" y="5"/>
                    </a:cubicBezTo>
                    <a:lnTo>
                      <a:pt x="12" y="8"/>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9" name="Freeform: Shape 114"/>
              <p:cNvSpPr/>
              <p:nvPr/>
            </p:nvSpPr>
            <p:spPr bwMode="auto">
              <a:xfrm>
                <a:off x="2884488" y="4654550"/>
                <a:ext cx="122238" cy="120650"/>
              </a:xfrm>
              <a:custGeom>
                <a:cxnLst>
                  <a:cxn ang="0">
                    <a:pos x="33" y="14"/>
                  </a:cxn>
                  <a:cxn ang="0">
                    <a:pos x="36" y="21"/>
                  </a:cxn>
                  <a:cxn ang="0">
                    <a:pos x="21" y="36"/>
                  </a:cxn>
                  <a:cxn ang="0">
                    <a:pos x="7" y="21"/>
                  </a:cxn>
                  <a:cxn ang="0">
                    <a:pos x="21" y="7"/>
                  </a:cxn>
                  <a:cxn ang="0">
                    <a:pos x="30" y="10"/>
                  </a:cxn>
                  <a:cxn ang="0">
                    <a:pos x="35" y="5"/>
                  </a:cxn>
                  <a:cxn ang="0">
                    <a:pos x="21" y="0"/>
                  </a:cxn>
                  <a:cxn ang="0">
                    <a:pos x="0" y="21"/>
                  </a:cxn>
                  <a:cxn ang="0">
                    <a:pos x="21" y="42"/>
                  </a:cxn>
                  <a:cxn ang="0">
                    <a:pos x="42" y="21"/>
                  </a:cxn>
                  <a:cxn ang="0">
                    <a:pos x="38" y="8"/>
                  </a:cxn>
                  <a:cxn ang="0">
                    <a:pos x="33" y="14"/>
                  </a:cxn>
                </a:cxnLst>
                <a:rect l="0" t="0" r="r" b="b"/>
                <a:pathLst>
                  <a:path w="42" h="42">
                    <a:moveTo>
                      <a:pt x="33" y="14"/>
                    </a:moveTo>
                    <a:cubicBezTo>
                      <a:pt x="35" y="16"/>
                      <a:pt x="36" y="18"/>
                      <a:pt x="36" y="21"/>
                    </a:cubicBezTo>
                    <a:cubicBezTo>
                      <a:pt x="36" y="29"/>
                      <a:pt x="29" y="36"/>
                      <a:pt x="21" y="36"/>
                    </a:cubicBezTo>
                    <a:cubicBezTo>
                      <a:pt x="13" y="36"/>
                      <a:pt x="7" y="29"/>
                      <a:pt x="7" y="21"/>
                    </a:cubicBezTo>
                    <a:cubicBezTo>
                      <a:pt x="7" y="13"/>
                      <a:pt x="13" y="7"/>
                      <a:pt x="21" y="7"/>
                    </a:cubicBezTo>
                    <a:cubicBezTo>
                      <a:pt x="25" y="7"/>
                      <a:pt x="28" y="8"/>
                      <a:pt x="30" y="10"/>
                    </a:cubicBezTo>
                    <a:cubicBezTo>
                      <a:pt x="35" y="5"/>
                      <a:pt x="35" y="5"/>
                      <a:pt x="35" y="5"/>
                    </a:cubicBezTo>
                    <a:cubicBezTo>
                      <a:pt x="31" y="2"/>
                      <a:pt x="26" y="0"/>
                      <a:pt x="21" y="0"/>
                    </a:cubicBezTo>
                    <a:cubicBezTo>
                      <a:pt x="10" y="0"/>
                      <a:pt x="0" y="10"/>
                      <a:pt x="0" y="21"/>
                    </a:cubicBezTo>
                    <a:cubicBezTo>
                      <a:pt x="0" y="33"/>
                      <a:pt x="10" y="42"/>
                      <a:pt x="21" y="42"/>
                    </a:cubicBezTo>
                    <a:cubicBezTo>
                      <a:pt x="33" y="42"/>
                      <a:pt x="42" y="33"/>
                      <a:pt x="42" y="21"/>
                    </a:cubicBezTo>
                    <a:cubicBezTo>
                      <a:pt x="42" y="16"/>
                      <a:pt x="41" y="12"/>
                      <a:pt x="38" y="8"/>
                    </a:cubicBezTo>
                    <a:lnTo>
                      <a:pt x="33" y="14"/>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0" name="Freeform: Shape 115"/>
              <p:cNvSpPr/>
              <p:nvPr/>
            </p:nvSpPr>
            <p:spPr bwMode="auto">
              <a:xfrm>
                <a:off x="2940051" y="4619625"/>
                <a:ext cx="82550" cy="98425"/>
              </a:xfrm>
              <a:custGeom>
                <a:cxnLst>
                  <a:cxn ang="0">
                    <a:pos x="52" y="11"/>
                  </a:cxn>
                  <a:cxn ang="0">
                    <a:pos x="42" y="13"/>
                  </a:cxn>
                  <a:cxn ang="0">
                    <a:pos x="40" y="0"/>
                  </a:cxn>
                  <a:cxn ang="0">
                    <a:pos x="31" y="13"/>
                  </a:cxn>
                  <a:cxn ang="0">
                    <a:pos x="29" y="22"/>
                  </a:cxn>
                  <a:cxn ang="0">
                    <a:pos x="2" y="55"/>
                  </a:cxn>
                  <a:cxn ang="0">
                    <a:pos x="0" y="62"/>
                  </a:cxn>
                  <a:cxn ang="0">
                    <a:pos x="7" y="60"/>
                  </a:cxn>
                  <a:cxn ang="0">
                    <a:pos x="34" y="26"/>
                  </a:cxn>
                  <a:cxn ang="0">
                    <a:pos x="43" y="24"/>
                  </a:cxn>
                  <a:cxn ang="0">
                    <a:pos x="52" y="11"/>
                  </a:cxn>
                </a:cxnLst>
                <a:rect l="0" t="0" r="r" b="b"/>
                <a:pathLst>
                  <a:path w="52" h="62">
                    <a:moveTo>
                      <a:pt x="52" y="11"/>
                    </a:moveTo>
                    <a:lnTo>
                      <a:pt x="42" y="13"/>
                    </a:lnTo>
                    <a:lnTo>
                      <a:pt x="40" y="0"/>
                    </a:lnTo>
                    <a:lnTo>
                      <a:pt x="31" y="13"/>
                    </a:lnTo>
                    <a:lnTo>
                      <a:pt x="29" y="22"/>
                    </a:lnTo>
                    <a:lnTo>
                      <a:pt x="2" y="55"/>
                    </a:lnTo>
                    <a:lnTo>
                      <a:pt x="0" y="62"/>
                    </a:lnTo>
                    <a:lnTo>
                      <a:pt x="7" y="60"/>
                    </a:lnTo>
                    <a:lnTo>
                      <a:pt x="34" y="26"/>
                    </a:lnTo>
                    <a:lnTo>
                      <a:pt x="43" y="24"/>
                    </a:lnTo>
                    <a:lnTo>
                      <a:pt x="52" y="11"/>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7" name="Group 116"/>
            <p:cNvGrpSpPr/>
            <p:nvPr/>
          </p:nvGrpSpPr>
          <p:grpSpPr>
            <a:xfrm>
              <a:off x="2339736" y="1748410"/>
              <a:ext cx="438772" cy="360092"/>
              <a:chOff x="2551113" y="4586288"/>
              <a:chExt cx="230188" cy="188912"/>
            </a:xfrm>
            <a:solidFill>
              <a:schemeClr val="bg1"/>
            </a:solidFill>
          </p:grpSpPr>
          <p:sp>
            <p:nvSpPr>
              <p:cNvPr id="30" name="Oval 117"/>
              <p:cNvSpPr/>
              <p:nvPr/>
            </p:nvSpPr>
            <p:spPr bwMode="auto">
              <a:xfrm>
                <a:off x="2732088" y="4678363"/>
                <a:ext cx="20638" cy="19050"/>
              </a:xfrm>
              <a:prstGeom prst="ellipse">
                <a:avLst/>
              </a:pr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1" name="Freeform: Shape 118"/>
              <p:cNvSpPr/>
              <p:nvPr/>
            </p:nvSpPr>
            <p:spPr bwMode="auto">
              <a:xfrm>
                <a:off x="2697163" y="4679950"/>
                <a:ext cx="49213" cy="95250"/>
              </a:xfrm>
              <a:custGeom>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2" name="Oval 119"/>
              <p:cNvSpPr/>
              <p:nvPr/>
            </p:nvSpPr>
            <p:spPr bwMode="auto">
              <a:xfrm>
                <a:off x="2565401" y="4678363"/>
                <a:ext cx="20638" cy="19050"/>
              </a:xfrm>
              <a:prstGeom prst="ellipse">
                <a:avLst/>
              </a:pr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3" name="Freeform: Shape 120"/>
              <p:cNvSpPr/>
              <p:nvPr/>
            </p:nvSpPr>
            <p:spPr bwMode="auto">
              <a:xfrm>
                <a:off x="2571751" y="4679950"/>
                <a:ext cx="49213" cy="95250"/>
              </a:xfrm>
              <a:custGeom>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4" name="Oval 121"/>
              <p:cNvSpPr/>
              <p:nvPr/>
            </p:nvSpPr>
            <p:spPr bwMode="auto">
              <a:xfrm>
                <a:off x="2649538" y="4692650"/>
                <a:ext cx="19050" cy="22225"/>
              </a:xfrm>
              <a:prstGeom prst="ellipse">
                <a:avLst/>
              </a:pr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5" name="Freeform: Shape 122"/>
              <p:cNvSpPr/>
              <p:nvPr/>
            </p:nvSpPr>
            <p:spPr bwMode="auto">
              <a:xfrm>
                <a:off x="2625726" y="4689475"/>
                <a:ext cx="63500" cy="85725"/>
              </a:xfrm>
              <a:custGeom>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6" name="Freeform: Shape 123"/>
              <p:cNvSpPr/>
              <p:nvPr/>
            </p:nvSpPr>
            <p:spPr bwMode="auto">
              <a:xfrm>
                <a:off x="2660651" y="4586288"/>
                <a:ext cx="120650" cy="77787"/>
              </a:xfrm>
              <a:custGeom>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7" name="Freeform: Shape 124"/>
              <p:cNvSpPr/>
              <p:nvPr/>
            </p:nvSpPr>
            <p:spPr bwMode="auto">
              <a:xfrm>
                <a:off x="2551113" y="4625975"/>
                <a:ext cx="130175" cy="42862"/>
              </a:xfrm>
              <a:custGeom>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sp>
        <p:nvSpPr>
          <p:cNvPr id="28" name="Arc 133"/>
          <p:cNvSpPr/>
          <p:nvPr/>
        </p:nvSpPr>
        <p:spPr>
          <a:xfrm>
            <a:off x="6884606" y="2063078"/>
            <a:ext cx="1571161" cy="1571162"/>
          </a:xfrm>
          <a:prstGeom prst="arc">
            <a:avLst>
              <a:gd name="adj1" fmla="val 16559613"/>
              <a:gd name="adj2" fmla="val 5916710"/>
            </a:avLst>
          </a:prstGeom>
          <a:ln w="19050">
            <a:solidFill>
              <a:schemeClr val="tx1">
                <a:lumMod val="50000"/>
                <a:lumOff val="50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endParaRPr sz="1600">
              <a:latin typeface="微软雅黑" panose="020b0503020204020204" pitchFamily="34" charset="-122"/>
              <a:ea typeface="微软雅黑" panose="020b0503020204020204" pitchFamily="34" charset="-122"/>
            </a:endParaRPr>
          </a:p>
        </p:txBody>
      </p:sp>
      <p:sp>
        <p:nvSpPr>
          <p:cNvPr id="29" name="Arc 134"/>
          <p:cNvSpPr/>
          <p:nvPr/>
        </p:nvSpPr>
        <p:spPr>
          <a:xfrm flipH="1" flipV="1">
            <a:off x="878123" y="2080674"/>
            <a:ext cx="1571161" cy="1571162"/>
          </a:xfrm>
          <a:prstGeom prst="arc">
            <a:avLst>
              <a:gd name="adj1" fmla="val 16559613"/>
              <a:gd name="adj2" fmla="val 5916710"/>
            </a:avLst>
          </a:prstGeom>
          <a:ln w="19050">
            <a:solidFill>
              <a:schemeClr val="tx1">
                <a:lumMod val="50000"/>
                <a:lumOff val="50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endParaRPr sz="1600">
              <a:latin typeface="微软雅黑" panose="020b0503020204020204" pitchFamily="34" charset="-122"/>
              <a:ea typeface="微软雅黑" panose="020b0503020204020204" pitchFamily="34" charset="-122"/>
            </a:endParaRPr>
          </a:p>
        </p:txBody>
      </p:sp>
      <p:sp>
        <p:nvSpPr>
          <p:cNvPr id="66"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68" name="直接连接符 67"/>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comb/>
      </p:transition>
    </mc:Choice>
    <mc:Fallback>
      <p:transition spd="slow" advClick="0" advTm="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1+#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16" presetClass="entr" presetSubtype="4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outHorizontal)">
                                      <p:cBhvr>
                                        <p:cTn id="16" dur="500"/>
                                        <p:tgtEl>
                                          <p:spTgt spid="29"/>
                                        </p:tgtEl>
                                      </p:cBhvr>
                                    </p:animEffect>
                                  </p:childTnLst>
                                </p:cTn>
                              </p:par>
                              <p:par>
                                <p:cTn id="17" presetID="16" presetClass="entr" presetSubtype="4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outHorizontal)">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MH_Picture_1"/>
          <p:cNvSpPr/>
          <p:nvPr>
            <p:custDataLst>
              <p:tags r:id="rId2"/>
            </p:custDataLst>
          </p:nvPr>
        </p:nvSpPr>
        <p:spPr>
          <a:xfrm>
            <a:off x="0" y="1345293"/>
            <a:ext cx="5163769" cy="2619991"/>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t" anchorCtr="0" forceAA="0" compatLnSpc="1">
            <a:noAutofit/>
          </a:bodyPr>
          <a:lstStyle/>
          <a:p>
            <a:pPr algn="ctr"/>
            <a:endParaRPr lang="zh-CN" altLang="en-US"/>
          </a:p>
        </p:txBody>
      </p:sp>
      <p:sp>
        <p:nvSpPr>
          <p:cNvPr id="5" name="MH_PageTitle"/>
          <p:cNvSpPr/>
          <p:nvPr>
            <p:custDataLst>
              <p:tags r:id="rId4"/>
            </p:custDataLst>
          </p:nvPr>
        </p:nvSpPr>
        <p:spPr>
          <a:xfrm>
            <a:off x="1725854" y="1345293"/>
            <a:ext cx="1712061" cy="2619991"/>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normAutofit/>
          </a:bodyPr>
          <a:lstStyle/>
          <a:p>
            <a:pPr lvl="0" algn="ctr"/>
            <a:r>
              <a:rPr lang="en-US" altLang="zh-CN" sz="2500" b="1">
                <a:solidFill>
                  <a:schemeClr val="accent1">
                    <a:lumMod val="75000"/>
                  </a:schemeClr>
                </a:solidFill>
                <a:latin typeface="+mj-lt"/>
                <a:ea typeface="+mj-ea"/>
              </a:rPr>
              <a:t>LOREM IPSUM </a:t>
            </a:r>
            <a:endParaRPr lang="zh-CN" altLang="en-US" sz="2500" b="1">
              <a:solidFill>
                <a:schemeClr val="accent1">
                  <a:lumMod val="75000"/>
                </a:schemeClr>
              </a:solidFill>
              <a:latin typeface="+mj-lt"/>
              <a:ea typeface="+mj-ea"/>
            </a:endParaRPr>
          </a:p>
        </p:txBody>
      </p:sp>
      <p:sp>
        <p:nvSpPr>
          <p:cNvPr id="6" name="MH_SubTitle_1"/>
          <p:cNvSpPr txBox="1"/>
          <p:nvPr>
            <p:custDataLst>
              <p:tags r:id="rId5"/>
            </p:custDataLst>
          </p:nvPr>
        </p:nvSpPr>
        <p:spPr>
          <a:xfrm>
            <a:off x="5628158" y="1316167"/>
            <a:ext cx="2373947" cy="316476"/>
          </a:xfrm>
          <a:prstGeom prst="rect">
            <a:avLst/>
          </a:prstGeom>
          <a:noFill/>
        </p:spPr>
        <p:txBody>
          <a:bodyPr wrap="square" lIns="68580" tIns="34290" rIns="68580" bIns="34290" rtlCol="0" anchor="ctr" anchorCtr="0">
            <a:normAutofit/>
          </a:bodyPr>
          <a:lstStyle/>
          <a:p>
            <a:r>
              <a:rPr lang="en-US" altLang="zh-CN" sz="1600" b="1">
                <a:solidFill>
                  <a:schemeClr val="bg1">
                    <a:lumMod val="50000"/>
                  </a:schemeClr>
                </a:solidFill>
              </a:rPr>
              <a:t>LOREM IPSUM DOLOR </a:t>
            </a:r>
            <a:endParaRPr lang="zh-CN" altLang="en-US" sz="1600" b="1">
              <a:solidFill>
                <a:schemeClr val="bg1">
                  <a:lumMod val="50000"/>
                </a:schemeClr>
              </a:solidFill>
            </a:endParaRPr>
          </a:p>
        </p:txBody>
      </p:sp>
      <p:sp>
        <p:nvSpPr>
          <p:cNvPr id="7" name="MH_Picture_2"/>
          <p:cNvSpPr/>
          <p:nvPr>
            <p:custDataLst>
              <p:tags r:id="rId6"/>
            </p:custDataLst>
          </p:nvPr>
        </p:nvSpPr>
        <p:spPr>
          <a:xfrm>
            <a:off x="5364088" y="2912222"/>
            <a:ext cx="3492689" cy="2106123"/>
          </a:xfrm>
          <a:prstGeom prst="rect">
            <a:avLst/>
          </a:prstGeom>
          <a:blipFill dpi="0" rotWithShape="1">
            <a:blip r:embed="rId7">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t" anchorCtr="0" forceAA="0" compatLnSpc="1">
            <a:noAutofit/>
          </a:bodyPr>
          <a:lstStyle/>
          <a:p>
            <a:pPr algn="ctr"/>
            <a:endParaRPr lang="zh-CN" altLang="en-US"/>
          </a:p>
        </p:txBody>
      </p:sp>
      <p:sp>
        <p:nvSpPr>
          <p:cNvPr id="8" name="MH_Text_1"/>
          <p:cNvSpPr txBox="1"/>
          <p:nvPr>
            <p:custDataLst>
              <p:tags r:id="rId8"/>
            </p:custDataLst>
          </p:nvPr>
        </p:nvSpPr>
        <p:spPr>
          <a:xfrm>
            <a:off x="5628159" y="1690893"/>
            <a:ext cx="2812275" cy="1316167"/>
          </a:xfrm>
          <a:prstGeom prst="rect">
            <a:avLst/>
          </a:prstGeom>
          <a:noFill/>
        </p:spPr>
        <p:txBody>
          <a:bodyPr wrap="square" lIns="68580" tIns="34290" rIns="68580" bIns="34290" rtlCol="0" anchor="t" anchorCtr="0">
            <a:normAutofit/>
          </a:bodyPr>
          <a:lstStyle/>
          <a:p>
            <a:pPr>
              <a:lnSpc>
                <a:spcPct val="130000"/>
              </a:lnSpc>
              <a:defRPr/>
            </a:pPr>
            <a:r>
              <a:rPr lang="zh-CN" altLang="en-US" sz="1050">
                <a:solidFill>
                  <a:schemeClr val="bg1">
                    <a:lumMod val="50000"/>
                  </a:schemeClr>
                </a:solidFill>
              </a:rPr>
              <a:t>此部分内容作为文字排版占位显示 （建议使用主题字体）此部分内容作为文字排版占位显示 （建议使用主题字体）此部分内容作为文字排版占位显示 （建议使用主题字体）</a:t>
            </a:r>
            <a:endParaRPr lang="zh-CN" altLang="en-US" sz="1050">
              <a:solidFill>
                <a:schemeClr val="bg1">
                  <a:lumMod val="50000"/>
                </a:schemeClr>
              </a:solidFill>
            </a:endParaRPr>
          </a:p>
          <a:p>
            <a:pPr lvl="0">
              <a:lnSpc>
                <a:spcPct val="130000"/>
              </a:lnSpc>
              <a:defRPr/>
            </a:pPr>
            <a:endParaRPr lang="zh-CN" altLang="en-US" sz="1050">
              <a:solidFill>
                <a:schemeClr val="bg1">
                  <a:lumMod val="50000"/>
                </a:schemeClr>
              </a:solidFill>
            </a:endParaRPr>
          </a:p>
        </p:txBody>
      </p:sp>
    </p:spTree>
  </p:cSld>
  <p:clrMapOvr>
    <a:masterClrMapping/>
  </p:clrMapOvr>
  <mc:AlternateContent>
    <mc:Choice xmlns:p14="http://schemas.microsoft.com/office/powerpoint/2010/main" Requires="p14">
      <p:transition spd="slow" advClick="0" advTm="4500" p14:dur="1750">
        <p:comb/>
      </p:transition>
    </mc:Choice>
    <mc:Fallback>
      <p:transition spd="slow" advClick="0" advTm="450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par>
                                <p:cTn id="27" presetID="41" presetClass="entr" presetSubtype="0" fill="hold" grpId="0" nodeType="withEffect">
                                  <p:stCondLst>
                                    <p:cond delay="0"/>
                                  </p:stCondLst>
                                  <p:iterate type="lt">
                                    <p:tmPct val="4054"/>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8" name="矩形 7"/>
          <p:cNvSpPr/>
          <p:nvPr/>
        </p:nvSpPr>
        <p:spPr>
          <a:xfrm>
            <a:off x="3779912" y="2355726"/>
            <a:ext cx="2264468" cy="434989"/>
          </a:xfrm>
          <a:prstGeom prst="rect">
            <a:avLst/>
          </a:prstGeom>
        </p:spPr>
        <p:txBody>
          <a:bodyPr wrap="square" lIns="65023" tIns="32511" rIns="65023" bIns="32511">
            <a:spAutoFit/>
          </a:bodyPr>
          <a:lstStyle/>
          <a:p>
            <a:r>
              <a:rPr lang="zh-CN" altLang="en-US" sz="240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26"/>
          <p:cNvSpPr txBox="1"/>
          <p:nvPr/>
        </p:nvSpPr>
        <p:spPr>
          <a:xfrm>
            <a:off x="3779911" y="2817832"/>
            <a:ext cx="2160240" cy="434989"/>
          </a:xfrm>
          <a:prstGeom prst="rect">
            <a:avLst/>
          </a:prstGeom>
          <a:noFill/>
        </p:spPr>
        <p:txBody>
          <a:bodyPr wrap="square" lIns="65023" tIns="32511" rIns="65023" bIns="32511" rtlCol="0">
            <a:spAutoFit/>
          </a:bodyPr>
          <a:lstStyle/>
          <a:p>
            <a:pPr>
              <a:lnSpc>
                <a:spcPct val="150000"/>
              </a:lnSpc>
            </a:pPr>
            <a:r>
              <a:rPr lang="en-US" altLang="zh-CN" sz="800">
                <a:solidFill>
                  <a:schemeClr val="bg1">
                    <a:lumMod val="50000"/>
                  </a:schemeClr>
                </a:solidFill>
                <a:latin typeface="Arial" panose="020b0604020202020204" pitchFamily="34" charset="0"/>
                <a:cs typeface="Arial" panose="020b0604020202020204" pitchFamily="34" charset="0"/>
              </a:rPr>
              <a:t>CLICK ADD RELATED TITLE TEXT, AND CLICK ADD RELATED TITLE TEXT, CLICK</a:t>
            </a:r>
            <a:endParaRPr lang="zh-CN" altLang="en-US" sz="800">
              <a:solidFill>
                <a:schemeClr val="bg1">
                  <a:lumMod val="50000"/>
                </a:schemeClr>
              </a:solidFill>
              <a:latin typeface="Arial" panose="020b0604020202020204" pitchFamily="34" charset="0"/>
              <a:cs typeface="Arial" panose="020b0604020202020204" pitchFamily="34" charset="0"/>
            </a:endParaRPr>
          </a:p>
        </p:txBody>
      </p:sp>
      <p:sp>
        <p:nvSpPr>
          <p:cNvPr id="10" name="文本框 10"/>
          <p:cNvSpPr txBox="1"/>
          <p:nvPr/>
        </p:nvSpPr>
        <p:spPr>
          <a:xfrm>
            <a:off x="2701787" y="2365898"/>
            <a:ext cx="1006116" cy="896654"/>
          </a:xfrm>
          <a:prstGeom prst="rect">
            <a:avLst/>
          </a:prstGeom>
          <a:noFill/>
        </p:spPr>
        <p:txBody>
          <a:bodyPr wrap="square" lIns="65023" tIns="32511" rIns="65023" bIns="32511" rtlCol="0">
            <a:spAutoFit/>
          </a:bodyPr>
          <a:lstStyle/>
          <a:p>
            <a:pPr algn="ctr"/>
            <a:r>
              <a:rPr lang="en-US" altLang="zh-CN" sz="5400">
                <a:solidFill>
                  <a:schemeClr val="accent1"/>
                </a:solidFill>
                <a:latin typeface="Impact" panose="020b0806030902050204" pitchFamily="34" charset="0"/>
              </a:rPr>
              <a:t>03</a:t>
            </a:r>
            <a:endParaRPr lang="zh-CN" altLang="en-US" sz="5400">
              <a:solidFill>
                <a:schemeClr val="accent1"/>
              </a:solidFill>
              <a:latin typeface="Impact" panose="020b0806030902050204" pitchFamily="34" charset="0"/>
            </a:endParaRPr>
          </a:p>
        </p:txBody>
      </p:sp>
    </p:spTree>
  </p:cSld>
  <p:clrMapOvr>
    <a:masterClrMapping/>
  </p:clrMapOvr>
  <mc:AlternateContent>
    <mc:Choice xmlns:p14="http://schemas.microsoft.com/office/powerpoint/2010/main" Requires="p14">
      <p:transition spd="slow" advClick="0" advTm="0" p14:dur="175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right)">
                                      <p:cBhvr>
                                        <p:cTn id="12" dur="500"/>
                                        <p:tgtEl>
                                          <p:spTgt spid="3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ppt_w"/>
                                          </p:val>
                                        </p:tav>
                                        <p:tav tm="100000">
                                          <p:val>
                                            <p:strVal val="#ppt_w"/>
                                          </p:val>
                                        </p:tav>
                                      </p:tavLst>
                                    </p:anim>
                                    <p:anim calcmode="lin" valueType="num">
                                      <p:cBhvr>
                                        <p:cTn id="2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Freeform 33"/>
          <p:cNvSpPr/>
          <p:nvPr/>
        </p:nvSpPr>
        <p:spPr bwMode="auto">
          <a:xfrm>
            <a:off x="5091566" y="2888015"/>
            <a:ext cx="1409626" cy="1226254"/>
          </a:xfrm>
          <a:custGeom>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cxnLst>
              <a:cxn ang="0">
                <a:pos x="T0" y="T1"/>
              </a:cxn>
              <a:cxn ang="0">
                <a:pos x="T2" y="T3"/>
              </a:cxn>
              <a:cxn ang="0">
                <a:pos x="T4" y="T5"/>
              </a:cxn>
              <a:cxn ang="0">
                <a:pos x="T6" y="T7"/>
              </a:cxn>
              <a:cxn ang="0">
                <a:pos x="T8" y="T9"/>
              </a:cxn>
              <a:cxn ang="0">
                <a:pos x="T10" y="T11"/>
              </a:cxn>
              <a:cxn ang="0">
                <a:pos x="T12" y="T13"/>
              </a:cxn>
            </a:cxnLst>
            <a:rect l="0" t="0" r="r" b="b"/>
            <a:pathLst>
              <a:path w="1000" h="866">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w="6350">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34"/>
          <p:cNvSpPr/>
          <p:nvPr/>
        </p:nvSpPr>
        <p:spPr bwMode="auto">
          <a:xfrm>
            <a:off x="4408566" y="1511301"/>
            <a:ext cx="1196001" cy="2144062"/>
          </a:xfrm>
          <a:custGeom>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w="6350">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35"/>
          <p:cNvSpPr/>
          <p:nvPr/>
        </p:nvSpPr>
        <p:spPr bwMode="auto">
          <a:xfrm>
            <a:off x="3256195" y="1621137"/>
            <a:ext cx="1341927" cy="1958996"/>
          </a:xfrm>
          <a:custGeom>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w="6350">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36"/>
          <p:cNvSpPr/>
          <p:nvPr/>
        </p:nvSpPr>
        <p:spPr bwMode="auto">
          <a:xfrm>
            <a:off x="2433287" y="2955723"/>
            <a:ext cx="1487854" cy="1017113"/>
          </a:xfrm>
          <a:custGeom>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w="6350">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ectangle 38"/>
          <p:cNvSpPr>
            <a:spLocks noChangeArrowheads="1"/>
          </p:cNvSpPr>
          <p:nvPr/>
        </p:nvSpPr>
        <p:spPr bwMode="auto">
          <a:xfrm>
            <a:off x="5791036" y="1418829"/>
            <a:ext cx="2015853"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Rectangle 39"/>
          <p:cNvSpPr>
            <a:spLocks noChangeArrowheads="1"/>
          </p:cNvSpPr>
          <p:nvPr/>
        </p:nvSpPr>
        <p:spPr bwMode="auto">
          <a:xfrm>
            <a:off x="6784677" y="3146425"/>
            <a:ext cx="2015853"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Rectangle 40"/>
          <p:cNvSpPr>
            <a:spLocks noChangeArrowheads="1"/>
          </p:cNvSpPr>
          <p:nvPr/>
        </p:nvSpPr>
        <p:spPr bwMode="auto">
          <a:xfrm>
            <a:off x="1011719" y="1562100"/>
            <a:ext cx="2015853"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algn="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Rectangle 41"/>
          <p:cNvSpPr>
            <a:spLocks noChangeArrowheads="1"/>
          </p:cNvSpPr>
          <p:nvPr/>
        </p:nvSpPr>
        <p:spPr bwMode="auto">
          <a:xfrm>
            <a:off x="291092" y="3435350"/>
            <a:ext cx="2015853"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algn="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5000" p14:dur="175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45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50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5500"/>
                            </p:stCondLst>
                            <p:childTnLst>
                              <p:par>
                                <p:cTn id="44" presetID="2" presetClass="entr" presetSubtype="2"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1" name="五角星 100"/>
          <p:cNvSpPr/>
          <p:nvPr/>
        </p:nvSpPr>
        <p:spPr>
          <a:xfrm>
            <a:off x="2051922" y="1738258"/>
            <a:ext cx="2165058" cy="2165351"/>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ndParaRPr>
          </a:p>
        </p:txBody>
      </p:sp>
      <p:grpSp>
        <p:nvGrpSpPr>
          <p:cNvPr id="3" name="组合 101"/>
          <p:cNvGrpSpPr/>
          <p:nvPr/>
        </p:nvGrpSpPr>
        <p:grpSpPr>
          <a:xfrm>
            <a:off x="2694845" y="2496403"/>
            <a:ext cx="862452" cy="864315"/>
            <a:chOff x="3002268" y="2879804"/>
            <a:chExt cx="775207" cy="776777"/>
          </a:xfrm>
        </p:grpSpPr>
        <p:sp>
          <p:nvSpPr>
            <p:cNvPr id="198" name="椭圆 80"/>
            <p:cNvSpPr/>
            <p:nvPr/>
          </p:nvSpPr>
          <p:spPr bwMode="auto">
            <a:xfrm>
              <a:off x="3002268" y="2879804"/>
              <a:ext cx="775207" cy="776777"/>
            </a:xfrm>
            <a:prstGeom prst="ellipse">
              <a:avLst/>
            </a:prstGeom>
            <a:solidFill>
              <a:schemeClr val="bg1">
                <a:lumMod val="65000"/>
              </a:schemeClr>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96" name="TextBox 65"/>
            <p:cNvSpPr txBox="1"/>
            <p:nvPr/>
          </p:nvSpPr>
          <p:spPr>
            <a:xfrm>
              <a:off x="3008156" y="3020617"/>
              <a:ext cx="739230" cy="470083"/>
            </a:xfrm>
            <a:prstGeom prst="rect">
              <a:avLst/>
            </a:prstGeom>
            <a:noFill/>
            <a:ln>
              <a:noFill/>
            </a:ln>
          </p:spPr>
          <p:txBody>
            <a:bodyPr wrap="square" rtlCol="0">
              <a:spAutoFit/>
            </a:bodyPr>
            <a:lstStyle/>
            <a:p>
              <a:pPr algn="ctr"/>
              <a:r>
                <a:rPr lang="zh-CN" altLang="en-US" sz="1400">
                  <a:solidFill>
                    <a:prstClr val="white"/>
                  </a:solidFill>
                  <a:latin typeface="微软雅黑" panose="020b0503020204020204" pitchFamily="34" charset="-122"/>
                  <a:ea typeface="微软雅黑" panose="020b0503020204020204" pitchFamily="34" charset="-122"/>
                </a:rPr>
                <a:t>标题</a:t>
              </a:r>
              <a:endParaRPr lang="en-US" altLang="zh-CN" sz="1400">
                <a:solidFill>
                  <a:prstClr val="white"/>
                </a:solidFill>
                <a:latin typeface="微软雅黑" panose="020b0503020204020204" pitchFamily="34" charset="-122"/>
                <a:ea typeface="微软雅黑" panose="020b0503020204020204" pitchFamily="34" charset="-122"/>
              </a:endParaRPr>
            </a:p>
            <a:p>
              <a:pPr algn="ctr"/>
              <a:r>
                <a:rPr lang="zh-CN" altLang="en-US" sz="1400">
                  <a:solidFill>
                    <a:prstClr val="white"/>
                  </a:solidFill>
                  <a:latin typeface="微软雅黑" panose="020b0503020204020204" pitchFamily="34" charset="-122"/>
                  <a:ea typeface="微软雅黑" panose="020b0503020204020204" pitchFamily="34" charset="-122"/>
                </a:rPr>
                <a:t>文字</a:t>
              </a:r>
              <a:endParaRPr lang="zh-CN" altLang="en-US" sz="1400">
                <a:solidFill>
                  <a:prstClr val="white"/>
                </a:solidFill>
                <a:latin typeface="微软雅黑" panose="020b0503020204020204" pitchFamily="34" charset="-122"/>
                <a:ea typeface="微软雅黑" panose="020b0503020204020204" pitchFamily="34" charset="-122"/>
              </a:endParaRPr>
            </a:p>
          </p:txBody>
        </p:sp>
      </p:grpSp>
      <p:grpSp>
        <p:nvGrpSpPr>
          <p:cNvPr id="6" name="组合 102"/>
          <p:cNvGrpSpPr/>
          <p:nvPr/>
        </p:nvGrpSpPr>
        <p:grpSpPr>
          <a:xfrm>
            <a:off x="2874532" y="1307379"/>
            <a:ext cx="524438" cy="525572"/>
            <a:chOff x="3002267" y="2879803"/>
            <a:chExt cx="775207" cy="776778"/>
          </a:xfrm>
        </p:grpSpPr>
        <p:sp>
          <p:nvSpPr>
            <p:cNvPr id="140" name="椭圆 80"/>
            <p:cNvSpPr/>
            <p:nvPr/>
          </p:nvSpPr>
          <p:spPr bwMode="auto">
            <a:xfrm>
              <a:off x="3002267" y="2879803"/>
              <a:ext cx="775207" cy="77677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38" name="TextBox 59"/>
            <p:cNvSpPr txBox="1"/>
            <p:nvPr/>
          </p:nvSpPr>
          <p:spPr>
            <a:xfrm>
              <a:off x="3021853" y="3001038"/>
              <a:ext cx="739230" cy="591350"/>
            </a:xfrm>
            <a:prstGeom prst="rect">
              <a:avLst/>
            </a:prstGeom>
            <a:noFill/>
            <a:ln>
              <a:noFill/>
            </a:ln>
          </p:spPr>
          <p:txBody>
            <a:bodyPr wrap="square" rtlCol="0">
              <a:spAutoFit/>
            </a:bodyPr>
            <a:lstStyle/>
            <a:p>
              <a:pPr algn="ctr"/>
              <a:r>
                <a:rPr lang="en-US" altLang="zh-CN" sz="2000">
                  <a:solidFill>
                    <a:prstClr val="white"/>
                  </a:solidFill>
                  <a:latin typeface="微软雅黑" panose="020b0503020204020204" pitchFamily="34" charset="-122"/>
                </a:rPr>
                <a:t>01</a:t>
              </a:r>
              <a:endParaRPr lang="zh-CN" altLang="en-US" sz="2000">
                <a:solidFill>
                  <a:prstClr val="white"/>
                </a:solidFill>
                <a:latin typeface="微软雅黑" panose="020b0503020204020204" pitchFamily="34" charset="-122"/>
              </a:endParaRPr>
            </a:p>
          </p:txBody>
        </p:sp>
      </p:grpSp>
      <p:grpSp>
        <p:nvGrpSpPr>
          <p:cNvPr id="9" name="组合 103"/>
          <p:cNvGrpSpPr/>
          <p:nvPr/>
        </p:nvGrpSpPr>
        <p:grpSpPr>
          <a:xfrm>
            <a:off x="4130243" y="2294206"/>
            <a:ext cx="524438" cy="525572"/>
            <a:chOff x="3002267" y="2879805"/>
            <a:chExt cx="775207" cy="776779"/>
          </a:xfrm>
        </p:grpSpPr>
        <p:sp>
          <p:nvSpPr>
            <p:cNvPr id="134" name="椭圆 80"/>
            <p:cNvSpPr/>
            <p:nvPr/>
          </p:nvSpPr>
          <p:spPr bwMode="auto">
            <a:xfrm>
              <a:off x="3002267" y="2879805"/>
              <a:ext cx="775207" cy="77677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32" name="TextBox 53"/>
            <p:cNvSpPr txBox="1"/>
            <p:nvPr/>
          </p:nvSpPr>
          <p:spPr>
            <a:xfrm>
              <a:off x="3021853" y="2989777"/>
              <a:ext cx="739230" cy="591350"/>
            </a:xfrm>
            <a:prstGeom prst="rect">
              <a:avLst/>
            </a:prstGeom>
            <a:noFill/>
            <a:ln>
              <a:noFill/>
            </a:ln>
          </p:spPr>
          <p:txBody>
            <a:bodyPr wrap="square" rtlCol="0">
              <a:spAutoFit/>
            </a:bodyPr>
            <a:lstStyle/>
            <a:p>
              <a:pPr algn="ctr"/>
              <a:r>
                <a:rPr lang="en-US" altLang="zh-CN" sz="2000">
                  <a:solidFill>
                    <a:prstClr val="white"/>
                  </a:solidFill>
                  <a:latin typeface="微软雅黑" panose="020b0503020204020204" pitchFamily="34" charset="-122"/>
                </a:rPr>
                <a:t>02</a:t>
              </a:r>
              <a:endParaRPr lang="zh-CN" altLang="en-US" sz="2000">
                <a:solidFill>
                  <a:prstClr val="white"/>
                </a:solidFill>
                <a:latin typeface="微软雅黑" panose="020b0503020204020204" pitchFamily="34" charset="-122"/>
              </a:endParaRPr>
            </a:p>
          </p:txBody>
        </p:sp>
      </p:grpSp>
      <p:grpSp>
        <p:nvGrpSpPr>
          <p:cNvPr id="12" name="组合 104"/>
          <p:cNvGrpSpPr/>
          <p:nvPr/>
        </p:nvGrpSpPr>
        <p:grpSpPr>
          <a:xfrm>
            <a:off x="1654360" y="2281489"/>
            <a:ext cx="524438" cy="525572"/>
            <a:chOff x="3002267" y="2879807"/>
            <a:chExt cx="775207" cy="776779"/>
          </a:xfrm>
        </p:grpSpPr>
        <p:sp>
          <p:nvSpPr>
            <p:cNvPr id="128" name="椭圆 80"/>
            <p:cNvSpPr/>
            <p:nvPr/>
          </p:nvSpPr>
          <p:spPr bwMode="auto">
            <a:xfrm>
              <a:off x="3002267" y="2879807"/>
              <a:ext cx="775207" cy="776779"/>
            </a:xfrm>
            <a:prstGeom prst="ellipse">
              <a:avLst/>
            </a:prstGeom>
            <a:solidFill>
              <a:schemeClr val="accent5"/>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26" name="TextBox 47"/>
            <p:cNvSpPr txBox="1"/>
            <p:nvPr/>
          </p:nvSpPr>
          <p:spPr>
            <a:xfrm>
              <a:off x="3021853" y="2989776"/>
              <a:ext cx="739230" cy="591350"/>
            </a:xfrm>
            <a:prstGeom prst="rect">
              <a:avLst/>
            </a:prstGeom>
            <a:noFill/>
            <a:ln>
              <a:noFill/>
            </a:ln>
          </p:spPr>
          <p:txBody>
            <a:bodyPr wrap="square" rtlCol="0">
              <a:spAutoFit/>
            </a:bodyPr>
            <a:lstStyle/>
            <a:p>
              <a:pPr algn="ctr"/>
              <a:r>
                <a:rPr lang="en-US" altLang="zh-CN" sz="2000">
                  <a:solidFill>
                    <a:prstClr val="white"/>
                  </a:solidFill>
                  <a:latin typeface="微软雅黑" panose="020b0503020204020204" pitchFamily="34" charset="-122"/>
                </a:rPr>
                <a:t>03</a:t>
              </a:r>
              <a:endParaRPr lang="zh-CN" altLang="en-US" sz="2000">
                <a:solidFill>
                  <a:prstClr val="white"/>
                </a:solidFill>
                <a:latin typeface="微软雅黑" panose="020b0503020204020204" pitchFamily="34" charset="-122"/>
              </a:endParaRPr>
            </a:p>
          </p:txBody>
        </p:sp>
      </p:grpSp>
      <p:grpSp>
        <p:nvGrpSpPr>
          <p:cNvPr id="18" name="组合 105"/>
          <p:cNvGrpSpPr/>
          <p:nvPr/>
        </p:nvGrpSpPr>
        <p:grpSpPr>
          <a:xfrm>
            <a:off x="2139430" y="3743266"/>
            <a:ext cx="524438" cy="525572"/>
            <a:chOff x="3002266" y="2879803"/>
            <a:chExt cx="775207" cy="776778"/>
          </a:xfrm>
        </p:grpSpPr>
        <p:sp>
          <p:nvSpPr>
            <p:cNvPr id="122" name="椭圆 80"/>
            <p:cNvSpPr/>
            <p:nvPr/>
          </p:nvSpPr>
          <p:spPr bwMode="auto">
            <a:xfrm>
              <a:off x="3002266" y="2879803"/>
              <a:ext cx="775207" cy="77677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20" name="TextBox 41"/>
            <p:cNvSpPr txBox="1"/>
            <p:nvPr/>
          </p:nvSpPr>
          <p:spPr>
            <a:xfrm>
              <a:off x="3021853" y="2989776"/>
              <a:ext cx="739230" cy="591350"/>
            </a:xfrm>
            <a:prstGeom prst="rect">
              <a:avLst/>
            </a:prstGeom>
            <a:noFill/>
            <a:ln>
              <a:noFill/>
            </a:ln>
          </p:spPr>
          <p:txBody>
            <a:bodyPr wrap="square" rtlCol="0">
              <a:spAutoFit/>
            </a:bodyPr>
            <a:lstStyle/>
            <a:p>
              <a:pPr algn="ctr"/>
              <a:r>
                <a:rPr lang="en-US" altLang="zh-CN" sz="2000">
                  <a:solidFill>
                    <a:prstClr val="white"/>
                  </a:solidFill>
                  <a:latin typeface="微软雅黑" panose="020b0503020204020204" pitchFamily="34" charset="-122"/>
                </a:rPr>
                <a:t>04</a:t>
              </a:r>
              <a:endParaRPr lang="zh-CN" altLang="en-US" sz="2000">
                <a:solidFill>
                  <a:prstClr val="white"/>
                </a:solidFill>
                <a:latin typeface="微软雅黑" panose="020b0503020204020204" pitchFamily="34" charset="-122"/>
              </a:endParaRPr>
            </a:p>
          </p:txBody>
        </p:sp>
      </p:grpSp>
      <p:grpSp>
        <p:nvGrpSpPr>
          <p:cNvPr id="21" name="组合 106"/>
          <p:cNvGrpSpPr/>
          <p:nvPr/>
        </p:nvGrpSpPr>
        <p:grpSpPr>
          <a:xfrm>
            <a:off x="3645443" y="3743266"/>
            <a:ext cx="524438" cy="525572"/>
            <a:chOff x="3002264" y="2879803"/>
            <a:chExt cx="775207" cy="776778"/>
          </a:xfrm>
        </p:grpSpPr>
        <p:sp>
          <p:nvSpPr>
            <p:cNvPr id="116" name="椭圆 80"/>
            <p:cNvSpPr/>
            <p:nvPr/>
          </p:nvSpPr>
          <p:spPr bwMode="auto">
            <a:xfrm>
              <a:off x="3002264" y="2879803"/>
              <a:ext cx="775207" cy="77677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14" name="TextBox 35"/>
            <p:cNvSpPr txBox="1"/>
            <p:nvPr/>
          </p:nvSpPr>
          <p:spPr>
            <a:xfrm>
              <a:off x="3021853" y="2989776"/>
              <a:ext cx="739230" cy="591350"/>
            </a:xfrm>
            <a:prstGeom prst="rect">
              <a:avLst/>
            </a:prstGeom>
            <a:noFill/>
            <a:ln>
              <a:noFill/>
            </a:ln>
          </p:spPr>
          <p:txBody>
            <a:bodyPr wrap="square" rtlCol="0">
              <a:spAutoFit/>
            </a:bodyPr>
            <a:lstStyle/>
            <a:p>
              <a:pPr algn="ctr"/>
              <a:r>
                <a:rPr lang="en-US" altLang="zh-CN" sz="2000">
                  <a:solidFill>
                    <a:prstClr val="white"/>
                  </a:solidFill>
                  <a:latin typeface="微软雅黑" panose="020b0503020204020204" pitchFamily="34" charset="-122"/>
                </a:rPr>
                <a:t>05</a:t>
              </a:r>
              <a:endParaRPr lang="zh-CN" altLang="en-US" sz="2000">
                <a:solidFill>
                  <a:prstClr val="white"/>
                </a:solidFill>
                <a:latin typeface="微软雅黑" panose="020b0503020204020204" pitchFamily="34" charset="-122"/>
              </a:endParaRPr>
            </a:p>
          </p:txBody>
        </p:sp>
      </p:grpSp>
      <p:sp>
        <p:nvSpPr>
          <p:cNvPr id="108" name="TextBox 29"/>
          <p:cNvSpPr txBox="1"/>
          <p:nvPr/>
        </p:nvSpPr>
        <p:spPr>
          <a:xfrm>
            <a:off x="1833903" y="1401616"/>
            <a:ext cx="799972" cy="276914"/>
          </a:xfrm>
          <a:prstGeom prst="rect">
            <a:avLst/>
          </a:prstGeom>
          <a:noFill/>
        </p:spPr>
        <p:txBody>
          <a:bodyPr wrap="none" rtlCol="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09" name="TextBox 30"/>
          <p:cNvSpPr txBox="1"/>
          <p:nvPr/>
        </p:nvSpPr>
        <p:spPr>
          <a:xfrm>
            <a:off x="4844840" y="2418123"/>
            <a:ext cx="799972" cy="276914"/>
          </a:xfrm>
          <a:prstGeom prst="rect">
            <a:avLst/>
          </a:prstGeom>
          <a:noFill/>
        </p:spPr>
        <p:txBody>
          <a:bodyPr wrap="none" rtlCol="0">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10" name="TextBox 31"/>
          <p:cNvSpPr txBox="1"/>
          <p:nvPr/>
        </p:nvSpPr>
        <p:spPr>
          <a:xfrm>
            <a:off x="4338251" y="3920158"/>
            <a:ext cx="799972" cy="276914"/>
          </a:xfrm>
          <a:prstGeom prst="rect">
            <a:avLst/>
          </a:prstGeom>
          <a:noFill/>
        </p:spPr>
        <p:txBody>
          <a:bodyPr wrap="none" rtlCol="0">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TextBox 32"/>
          <p:cNvSpPr txBox="1"/>
          <p:nvPr/>
        </p:nvSpPr>
        <p:spPr>
          <a:xfrm>
            <a:off x="528020" y="2451600"/>
            <a:ext cx="846446" cy="276914"/>
          </a:xfrm>
          <a:prstGeom prst="rect">
            <a:avLst/>
          </a:prstGeom>
          <a:noFill/>
        </p:spPr>
        <p:txBody>
          <a:bodyPr wrap="none" rtlCol="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标题文字 </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12" name="TextBox 33"/>
          <p:cNvSpPr txBox="1"/>
          <p:nvPr/>
        </p:nvSpPr>
        <p:spPr>
          <a:xfrm>
            <a:off x="1061719" y="3870314"/>
            <a:ext cx="799972" cy="276914"/>
          </a:xfrm>
          <a:prstGeom prst="rect">
            <a:avLst/>
          </a:prstGeom>
          <a:noFill/>
        </p:spPr>
        <p:txBody>
          <a:bodyPr wrap="none" rtlCol="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2" name="TextBox 71"/>
          <p:cNvSpPr txBox="1"/>
          <p:nvPr/>
        </p:nvSpPr>
        <p:spPr>
          <a:xfrm>
            <a:off x="6120394" y="2264737"/>
            <a:ext cx="2527757" cy="1785104"/>
          </a:xfrm>
          <a:prstGeom prst="rect">
            <a:avLst/>
          </a:prstGeom>
          <a:noFill/>
        </p:spPr>
        <p:txBody>
          <a:bodyPr wrap="square" rtlCol="0">
            <a:spAutoFit/>
          </a:bodyPr>
          <a:lstStyle/>
          <a:p>
            <a:pPr>
              <a:defRPr/>
            </a:pP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在此添加文字添加在此添加文字添加</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在此添加文字添加在此添加文字添加</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在此添加文字介绍</a:t>
            </a:r>
            <a:r>
              <a:rPr lang="en-US" altLang="zh-CN" sz="1000" kern="0">
                <a:solidFill>
                  <a:schemeClr val="bg1">
                    <a:lumMod val="50000"/>
                  </a:schemeClr>
                </a:solidFill>
                <a:latin typeface="微软雅黑" panose="020b0503020204020204" pitchFamily="34" charset="-122"/>
                <a:ea typeface="微软雅黑" panose="020b0503020204020204" pitchFamily="34" charset="-122"/>
              </a:rPr>
              <a:t>· </a:t>
            </a:r>
            <a:r>
              <a:rPr lang="zh-CN" altLang="en-US" sz="1000" kern="0">
                <a:solidFill>
                  <a:schemeClr val="bg1">
                    <a:lumMod val="50000"/>
                  </a:schemeClr>
                </a:solidFill>
                <a:latin typeface="微软雅黑" panose="020b0503020204020204" pitchFamily="34" charset="-122"/>
                <a:ea typeface="微软雅黑" panose="020b0503020204020204" pitchFamily="34" charset="-122"/>
              </a:rPr>
              <a:t>在此添加文字添加</a:t>
            </a:r>
            <a:endParaRPr lang="en-US" altLang="zh-CN" sz="1000" kern="0">
              <a:solidFill>
                <a:schemeClr val="bg1">
                  <a:lumMod val="50000"/>
                </a:schemeClr>
              </a:solidFill>
              <a:latin typeface="微软雅黑" panose="020b0503020204020204" pitchFamily="34" charset="-122"/>
              <a:ea typeface="微软雅黑" panose="020b0503020204020204" pitchFamily="34" charset="-122"/>
            </a:endParaRPr>
          </a:p>
          <a:p>
            <a:pPr>
              <a:defRPr/>
            </a:pPr>
            <a:endParaRPr lang="en-US" altLang="zh-CN" sz="1000" kern="0">
              <a:solidFill>
                <a:schemeClr val="bg1">
                  <a:lumMod val="50000"/>
                </a:schemeClr>
              </a:solidFill>
              <a:latin typeface="微软雅黑" panose="020b0503020204020204" pitchFamily="34" charset="-122"/>
            </a:endParaRPr>
          </a:p>
          <a:p>
            <a:pPr defTabSz="913765">
              <a:defRPr/>
            </a:pPr>
            <a:endParaRPr lang="en-US" altLang="zh-CN" sz="1000" kern="0">
              <a:solidFill>
                <a:schemeClr val="bg1">
                  <a:lumMod val="50000"/>
                </a:schemeClr>
              </a:solidFill>
              <a:latin typeface="微软雅黑" panose="020b0503020204020204" pitchFamily="34" charset="-122"/>
            </a:endParaRPr>
          </a:p>
          <a:p>
            <a:pPr defTabSz="913765">
              <a:defRPr/>
            </a:pPr>
            <a:endParaRPr lang="en-US" altLang="zh-CN" sz="1000" kern="0">
              <a:solidFill>
                <a:schemeClr val="bg1">
                  <a:lumMod val="50000"/>
                </a:schemeClr>
              </a:solidFill>
              <a:latin typeface="微软雅黑" panose="020b0503020204020204" pitchFamily="34" charset="-122"/>
            </a:endParaRPr>
          </a:p>
        </p:txBody>
      </p:sp>
      <p:grpSp>
        <p:nvGrpSpPr>
          <p:cNvPr id="25" name="组合 202"/>
          <p:cNvGrpSpPr/>
          <p:nvPr/>
        </p:nvGrpSpPr>
        <p:grpSpPr>
          <a:xfrm>
            <a:off x="6287313" y="1731315"/>
            <a:ext cx="1052070" cy="351751"/>
            <a:chOff x="4516579" y="746402"/>
            <a:chExt cx="1052212" cy="351751"/>
          </a:xfrm>
        </p:grpSpPr>
        <p:sp>
          <p:nvSpPr>
            <p:cNvPr id="207" name="圆角矩形 206"/>
            <p:cNvSpPr/>
            <p:nvPr/>
          </p:nvSpPr>
          <p:spPr>
            <a:xfrm>
              <a:off x="4516579" y="746402"/>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00" kern="0">
                <a:solidFill>
                  <a:schemeClr val="bg1">
                    <a:lumMod val="50000"/>
                  </a:schemeClr>
                </a:solidFill>
                <a:ea typeface="宋体" panose="02010600030101010101" pitchFamily="2" charset="-122"/>
              </a:endParaRPr>
            </a:p>
          </p:txBody>
        </p:sp>
        <p:sp>
          <p:nvSpPr>
            <p:cNvPr id="205" name="矩形 204"/>
            <p:cNvSpPr/>
            <p:nvPr/>
          </p:nvSpPr>
          <p:spPr>
            <a:xfrm>
              <a:off x="4516579" y="759599"/>
              <a:ext cx="1005404" cy="338554"/>
            </a:xfrm>
            <a:prstGeom prst="rect">
              <a:avLst/>
            </a:prstGeom>
          </p:spPr>
          <p:txBody>
            <a:bodyPr wrap="none">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30"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4000" p14:dur="1750">
        <p:blinds dir="vert"/>
      </p:transition>
    </mc:Choice>
    <mc:Fallback>
      <p:transition spd="slow" advClick="0" advTm="4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1000" fill="hold"/>
                                        <p:tgtEl>
                                          <p:spTgt spid="10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par>
                                <p:cTn id="32" presetID="2" presetClass="entr" presetSubtype="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1+#ppt_w/2"/>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1000"/>
                                        <p:tgtEl>
                                          <p:spTgt spid="108"/>
                                        </p:tgtEl>
                                      </p:cBhvr>
                                    </p:animEffect>
                                    <p:anim calcmode="lin" valueType="num">
                                      <p:cBhvr>
                                        <p:cTn id="40" dur="1000" fill="hold"/>
                                        <p:tgtEl>
                                          <p:spTgt spid="108"/>
                                        </p:tgtEl>
                                        <p:attrNameLst>
                                          <p:attrName>ppt_x</p:attrName>
                                        </p:attrNameLst>
                                      </p:cBhvr>
                                      <p:tavLst>
                                        <p:tav tm="0">
                                          <p:val>
                                            <p:strVal val="#ppt_x"/>
                                          </p:val>
                                        </p:tav>
                                        <p:tav tm="100000">
                                          <p:val>
                                            <p:strVal val="#ppt_x"/>
                                          </p:val>
                                        </p:tav>
                                      </p:tavLst>
                                    </p:anim>
                                    <p:anim calcmode="lin" valueType="num">
                                      <p:cBhvr>
                                        <p:cTn id="41" dur="1000" fill="hold"/>
                                        <p:tgtEl>
                                          <p:spTgt spid="10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9"/>
                                        </p:tgtEl>
                                        <p:attrNameLst>
                                          <p:attrName>style.visibility</p:attrName>
                                        </p:attrNameLst>
                                      </p:cBhvr>
                                      <p:to>
                                        <p:strVal val="visible"/>
                                      </p:to>
                                    </p:set>
                                    <p:animEffect transition="in" filter="fade">
                                      <p:cBhvr>
                                        <p:cTn id="44" dur="1000"/>
                                        <p:tgtEl>
                                          <p:spTgt spid="109"/>
                                        </p:tgtEl>
                                      </p:cBhvr>
                                    </p:animEffect>
                                    <p:anim calcmode="lin" valueType="num">
                                      <p:cBhvr>
                                        <p:cTn id="45" dur="1000" fill="hold"/>
                                        <p:tgtEl>
                                          <p:spTgt spid="109"/>
                                        </p:tgtEl>
                                        <p:attrNameLst>
                                          <p:attrName>ppt_x</p:attrName>
                                        </p:attrNameLst>
                                      </p:cBhvr>
                                      <p:tavLst>
                                        <p:tav tm="0">
                                          <p:val>
                                            <p:strVal val="#ppt_x"/>
                                          </p:val>
                                        </p:tav>
                                        <p:tav tm="100000">
                                          <p:val>
                                            <p:strVal val="#ppt_x"/>
                                          </p:val>
                                        </p:tav>
                                      </p:tavLst>
                                    </p:anim>
                                    <p:anim calcmode="lin" valueType="num">
                                      <p:cBhvr>
                                        <p:cTn id="46" dur="1000" fill="hold"/>
                                        <p:tgtEl>
                                          <p:spTgt spid="10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1000"/>
                                        <p:tgtEl>
                                          <p:spTgt spid="111"/>
                                        </p:tgtEl>
                                      </p:cBhvr>
                                    </p:animEffect>
                                    <p:anim calcmode="lin" valueType="num">
                                      <p:cBhvr>
                                        <p:cTn id="50" dur="1000" fill="hold"/>
                                        <p:tgtEl>
                                          <p:spTgt spid="111"/>
                                        </p:tgtEl>
                                        <p:attrNameLst>
                                          <p:attrName>ppt_x</p:attrName>
                                        </p:attrNameLst>
                                      </p:cBhvr>
                                      <p:tavLst>
                                        <p:tav tm="0">
                                          <p:val>
                                            <p:strVal val="#ppt_x"/>
                                          </p:val>
                                        </p:tav>
                                        <p:tav tm="100000">
                                          <p:val>
                                            <p:strVal val="#ppt_x"/>
                                          </p:val>
                                        </p:tav>
                                      </p:tavLst>
                                    </p:anim>
                                    <p:anim calcmode="lin" valueType="num">
                                      <p:cBhvr>
                                        <p:cTn id="51" dur="1000" fill="hold"/>
                                        <p:tgtEl>
                                          <p:spTgt spid="1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2"/>
                                        </p:tgtEl>
                                        <p:attrNameLst>
                                          <p:attrName>style.visibility</p:attrName>
                                        </p:attrNameLst>
                                      </p:cBhvr>
                                      <p:to>
                                        <p:strVal val="visible"/>
                                      </p:to>
                                    </p:set>
                                    <p:animEffect transition="in" filter="fade">
                                      <p:cBhvr>
                                        <p:cTn id="54" dur="1000"/>
                                        <p:tgtEl>
                                          <p:spTgt spid="112"/>
                                        </p:tgtEl>
                                      </p:cBhvr>
                                    </p:animEffect>
                                    <p:anim calcmode="lin" valueType="num">
                                      <p:cBhvr>
                                        <p:cTn id="55" dur="1000" fill="hold"/>
                                        <p:tgtEl>
                                          <p:spTgt spid="112"/>
                                        </p:tgtEl>
                                        <p:attrNameLst>
                                          <p:attrName>ppt_x</p:attrName>
                                        </p:attrNameLst>
                                      </p:cBhvr>
                                      <p:tavLst>
                                        <p:tav tm="0">
                                          <p:val>
                                            <p:strVal val="#ppt_x"/>
                                          </p:val>
                                        </p:tav>
                                        <p:tav tm="100000">
                                          <p:val>
                                            <p:strVal val="#ppt_x"/>
                                          </p:val>
                                        </p:tav>
                                      </p:tavLst>
                                    </p:anim>
                                    <p:anim calcmode="lin" valueType="num">
                                      <p:cBhvr>
                                        <p:cTn id="56" dur="1000" fill="hold"/>
                                        <p:tgtEl>
                                          <p:spTgt spid="1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fade">
                                      <p:cBhvr>
                                        <p:cTn id="59" dur="1000"/>
                                        <p:tgtEl>
                                          <p:spTgt spid="110"/>
                                        </p:tgtEl>
                                      </p:cBhvr>
                                    </p:animEffect>
                                    <p:anim calcmode="lin" valueType="num">
                                      <p:cBhvr>
                                        <p:cTn id="60" dur="1000" fill="hold"/>
                                        <p:tgtEl>
                                          <p:spTgt spid="110"/>
                                        </p:tgtEl>
                                        <p:attrNameLst>
                                          <p:attrName>ppt_x</p:attrName>
                                        </p:attrNameLst>
                                      </p:cBhvr>
                                      <p:tavLst>
                                        <p:tav tm="0">
                                          <p:val>
                                            <p:strVal val="#ppt_x"/>
                                          </p:val>
                                        </p:tav>
                                        <p:tav tm="100000">
                                          <p:val>
                                            <p:strVal val="#ppt_x"/>
                                          </p:val>
                                        </p:tav>
                                      </p:tavLst>
                                    </p:anim>
                                    <p:anim calcmode="lin" valueType="num">
                                      <p:cBhvr>
                                        <p:cTn id="61" dur="1000" fill="hold"/>
                                        <p:tgtEl>
                                          <p:spTgt spid="11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500"/>
                            </p:stCondLst>
                            <p:childTnLst>
                              <p:par>
                                <p:cTn id="63" presetID="2" presetClass="entr" presetSubtype="2"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1+#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202"/>
                                        </p:tgtEl>
                                        <p:attrNameLst>
                                          <p:attrName>style.visibility</p:attrName>
                                        </p:attrNameLst>
                                      </p:cBhvr>
                                      <p:to>
                                        <p:strVal val="visible"/>
                                      </p:to>
                                    </p:set>
                                    <p:animEffect transition="in" filter="fade">
                                      <p:cBhvr>
                                        <p:cTn id="70" dur="1000"/>
                                        <p:tgtEl>
                                          <p:spTgt spid="202"/>
                                        </p:tgtEl>
                                      </p:cBhvr>
                                    </p:animEffect>
                                    <p:anim calcmode="lin" valueType="num">
                                      <p:cBhvr>
                                        <p:cTn id="71" dur="1000" fill="hold"/>
                                        <p:tgtEl>
                                          <p:spTgt spid="202"/>
                                        </p:tgtEl>
                                        <p:attrNameLst>
                                          <p:attrName>ppt_x</p:attrName>
                                        </p:attrNameLst>
                                      </p:cBhvr>
                                      <p:tavLst>
                                        <p:tav tm="0">
                                          <p:val>
                                            <p:strVal val="#ppt_x"/>
                                          </p:val>
                                        </p:tav>
                                        <p:tav tm="100000">
                                          <p:val>
                                            <p:strVal val="#ppt_x"/>
                                          </p:val>
                                        </p:tav>
                                      </p:tavLst>
                                    </p:anim>
                                    <p:anim calcmode="lin" valueType="num">
                                      <p:cBhvr>
                                        <p:cTn id="72" dur="1000" fill="hold"/>
                                        <p:tgtEl>
                                          <p:spTgt spid="2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8" grpId="0"/>
      <p:bldP spid="109" grpId="0"/>
      <p:bldP spid="110" grpId="0"/>
      <p:bldP spid="111" grpId="0"/>
      <p:bldP spid="112" grpId="0"/>
      <p:bldP spid="20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9" name="组合 28"/>
          <p:cNvGrpSpPr/>
          <p:nvPr/>
        </p:nvGrpSpPr>
        <p:grpSpPr>
          <a:xfrm>
            <a:off x="2997536" y="1232467"/>
            <a:ext cx="3115105" cy="3103555"/>
            <a:chOff x="2997536" y="1232467"/>
            <a:chExt cx="3115105" cy="3103555"/>
          </a:xfrm>
        </p:grpSpPr>
        <p:sp>
          <p:nvSpPr>
            <p:cNvPr id="7" name="Block Arc 6"/>
            <p:cNvSpPr/>
            <p:nvPr/>
          </p:nvSpPr>
          <p:spPr>
            <a:xfrm rot="5834737" flipV="1">
              <a:off x="4835171" y="2160772"/>
              <a:ext cx="1277470" cy="1277470"/>
            </a:xfrm>
            <a:prstGeom prst="blockArc">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Chord 8"/>
            <p:cNvSpPr/>
            <p:nvPr/>
          </p:nvSpPr>
          <p:spPr>
            <a:xfrm rot="9573229">
              <a:off x="4784627" y="1612445"/>
              <a:ext cx="939756" cy="939756"/>
            </a:xfrm>
            <a:prstGeom prst="chord">
              <a:avLst>
                <a:gd name="adj1" fmla="val 2809006"/>
                <a:gd name="adj2" fmla="val 1587621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997536" y="1232467"/>
              <a:ext cx="2673569" cy="3103555"/>
              <a:chOff x="2997536" y="1232467"/>
              <a:chExt cx="2673569" cy="3103555"/>
            </a:xfrm>
          </p:grpSpPr>
          <p:sp>
            <p:nvSpPr>
              <p:cNvPr id="5" name="Block Arc 4"/>
              <p:cNvSpPr/>
              <p:nvPr/>
            </p:nvSpPr>
            <p:spPr>
              <a:xfrm rot="10421983">
                <a:off x="3922058" y="1232467"/>
                <a:ext cx="1277470" cy="127747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Block Arc 3"/>
              <p:cNvSpPr/>
              <p:nvPr/>
            </p:nvSpPr>
            <p:spPr>
              <a:xfrm rot="5878949">
                <a:off x="2997536" y="2139836"/>
                <a:ext cx="1277470" cy="1277470"/>
              </a:xfrm>
              <a:prstGeom prst="blockArc">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Block Arc 5"/>
              <p:cNvSpPr/>
              <p:nvPr/>
            </p:nvSpPr>
            <p:spPr>
              <a:xfrm rot="10377771" flipV="1">
                <a:off x="3901218" y="3058552"/>
                <a:ext cx="1277470" cy="1277470"/>
              </a:xfrm>
              <a:prstGeom prst="blockArc">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Chord 7"/>
              <p:cNvSpPr/>
              <p:nvPr/>
            </p:nvSpPr>
            <p:spPr>
              <a:xfrm rot="4171017">
                <a:off x="3392241" y="1606435"/>
                <a:ext cx="939756" cy="939756"/>
              </a:xfrm>
              <a:prstGeom prst="chord">
                <a:avLst>
                  <a:gd name="adj1" fmla="val 2809006"/>
                  <a:gd name="adj2" fmla="val 15876219"/>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Chord 9"/>
              <p:cNvSpPr/>
              <p:nvPr/>
            </p:nvSpPr>
            <p:spPr>
              <a:xfrm rot="6632884" flipH="1">
                <a:off x="3347477" y="3035510"/>
                <a:ext cx="939756" cy="939756"/>
              </a:xfrm>
              <a:prstGeom prst="chord">
                <a:avLst>
                  <a:gd name="adj1" fmla="val 2809006"/>
                  <a:gd name="adj2" fmla="val 1587621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Chord 10"/>
              <p:cNvSpPr/>
              <p:nvPr/>
            </p:nvSpPr>
            <p:spPr>
              <a:xfrm rot="1271156" flipH="1">
                <a:off x="4731349" y="3005009"/>
                <a:ext cx="939756" cy="939756"/>
              </a:xfrm>
              <a:prstGeom prst="chord">
                <a:avLst>
                  <a:gd name="adj1" fmla="val 2809006"/>
                  <a:gd name="adj2" fmla="val 15876219"/>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Shape 11"/>
              <p:cNvSpPr/>
              <p:nvPr/>
            </p:nvSpPr>
            <p:spPr bwMode="auto">
              <a:xfrm rot="19850178">
                <a:off x="3516143" y="3452089"/>
                <a:ext cx="366284" cy="338874"/>
              </a:xfrm>
              <a:custGeom>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2">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2"/>
              <p:cNvSpPr/>
              <p:nvPr/>
            </p:nvSpPr>
            <p:spPr bwMode="auto">
              <a:xfrm>
                <a:off x="3619328" y="1824513"/>
                <a:ext cx="236016" cy="339438"/>
              </a:xfrm>
              <a:custGeom>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13"/>
              <p:cNvSpPr/>
              <p:nvPr/>
            </p:nvSpPr>
            <p:spPr bwMode="auto">
              <a:xfrm rot="18907400">
                <a:off x="5218580" y="1869094"/>
                <a:ext cx="250276" cy="250276"/>
              </a:xfrm>
              <a:custGeom>
                <a:cxnLst>
                  <a:cxn ang="0">
                    <a:pos x="49" y="49"/>
                  </a:cxn>
                  <a:cxn ang="0">
                    <a:pos x="48" y="50"/>
                  </a:cxn>
                  <a:cxn ang="0">
                    <a:pos x="43" y="50"/>
                  </a:cxn>
                  <a:cxn ang="0">
                    <a:pos x="40" y="48"/>
                  </a:cxn>
                  <a:cxn ang="0">
                    <a:pos x="2" y="10"/>
                  </a:cxn>
                  <a:cxn ang="0">
                    <a:pos x="0" y="7"/>
                  </a:cxn>
                  <a:cxn ang="0">
                    <a:pos x="0" y="2"/>
                  </a:cxn>
                  <a:cxn ang="0">
                    <a:pos x="0" y="1"/>
                  </a:cxn>
                  <a:cxn ang="0">
                    <a:pos x="2" y="0"/>
                  </a:cxn>
                  <a:cxn ang="0">
                    <a:pos x="2" y="0"/>
                  </a:cxn>
                  <a:cxn ang="0">
                    <a:pos x="35" y="15"/>
                  </a:cxn>
                  <a:cxn ang="0">
                    <a:pos x="50" y="48"/>
                  </a:cxn>
                  <a:cxn ang="0">
                    <a:pos x="49" y="49"/>
                  </a:cxn>
                  <a:cxn ang="0">
                    <a:pos x="31" y="49"/>
                  </a:cxn>
                  <a:cxn ang="0">
                    <a:pos x="29" y="50"/>
                  </a:cxn>
                  <a:cxn ang="0">
                    <a:pos x="25" y="50"/>
                  </a:cxn>
                  <a:cxn ang="0">
                    <a:pos x="22" y="48"/>
                  </a:cxn>
                  <a:cxn ang="0">
                    <a:pos x="2" y="28"/>
                  </a:cxn>
                  <a:cxn ang="0">
                    <a:pos x="0" y="25"/>
                  </a:cxn>
                  <a:cxn ang="0">
                    <a:pos x="0" y="20"/>
                  </a:cxn>
                  <a:cxn ang="0">
                    <a:pos x="1" y="19"/>
                  </a:cxn>
                  <a:cxn ang="0">
                    <a:pos x="2" y="18"/>
                  </a:cxn>
                  <a:cxn ang="0">
                    <a:pos x="2" y="18"/>
                  </a:cxn>
                  <a:cxn ang="0">
                    <a:pos x="22" y="28"/>
                  </a:cxn>
                  <a:cxn ang="0">
                    <a:pos x="32" y="48"/>
                  </a:cxn>
                  <a:cxn ang="0">
                    <a:pos x="31" y="49"/>
                  </a:cxn>
                  <a:cxn ang="0">
                    <a:pos x="7" y="50"/>
                  </a:cxn>
                  <a:cxn ang="0">
                    <a:pos x="0" y="43"/>
                  </a:cxn>
                  <a:cxn ang="0">
                    <a:pos x="7" y="36"/>
                  </a:cxn>
                  <a:cxn ang="0">
                    <a:pos x="13" y="43"/>
                  </a:cxn>
                  <a:cxn ang="0">
                    <a:pos x="7" y="50"/>
                  </a:cxn>
                </a:cxnLst>
                <a:rect l="0" t="0" r="r" b="b"/>
                <a:pathLst>
                  <a:path w="50" h="50">
                    <a:moveTo>
                      <a:pt x="49" y="49"/>
                    </a:moveTo>
                    <a:cubicBezTo>
                      <a:pt x="49" y="50"/>
                      <a:pt x="48" y="50"/>
                      <a:pt x="48" y="50"/>
                    </a:cubicBezTo>
                    <a:cubicBezTo>
                      <a:pt x="43" y="50"/>
                      <a:pt x="43" y="50"/>
                      <a:pt x="43" y="50"/>
                    </a:cubicBezTo>
                    <a:cubicBezTo>
                      <a:pt x="41" y="50"/>
                      <a:pt x="40" y="49"/>
                      <a:pt x="40" y="48"/>
                    </a:cubicBezTo>
                    <a:cubicBezTo>
                      <a:pt x="39" y="27"/>
                      <a:pt x="23" y="11"/>
                      <a:pt x="2" y="10"/>
                    </a:cubicBezTo>
                    <a:cubicBezTo>
                      <a:pt x="1" y="9"/>
                      <a:pt x="0" y="8"/>
                      <a:pt x="0" y="7"/>
                    </a:cubicBezTo>
                    <a:cubicBezTo>
                      <a:pt x="0" y="2"/>
                      <a:pt x="0" y="2"/>
                      <a:pt x="0" y="2"/>
                    </a:cubicBezTo>
                    <a:cubicBezTo>
                      <a:pt x="0" y="2"/>
                      <a:pt x="0" y="1"/>
                      <a:pt x="0" y="1"/>
                    </a:cubicBezTo>
                    <a:cubicBezTo>
                      <a:pt x="1" y="0"/>
                      <a:pt x="1" y="0"/>
                      <a:pt x="2" y="0"/>
                    </a:cubicBezTo>
                    <a:cubicBezTo>
                      <a:pt x="2" y="0"/>
                      <a:pt x="2" y="0"/>
                      <a:pt x="2" y="0"/>
                    </a:cubicBezTo>
                    <a:cubicBezTo>
                      <a:pt x="15" y="1"/>
                      <a:pt x="26" y="6"/>
                      <a:pt x="35" y="15"/>
                    </a:cubicBezTo>
                    <a:cubicBezTo>
                      <a:pt x="44" y="24"/>
                      <a:pt x="49" y="35"/>
                      <a:pt x="50" y="48"/>
                    </a:cubicBezTo>
                    <a:cubicBezTo>
                      <a:pt x="50" y="48"/>
                      <a:pt x="50" y="49"/>
                      <a:pt x="49" y="49"/>
                    </a:cubicBezTo>
                    <a:close/>
                    <a:moveTo>
                      <a:pt x="31" y="49"/>
                    </a:moveTo>
                    <a:cubicBezTo>
                      <a:pt x="31" y="50"/>
                      <a:pt x="30" y="50"/>
                      <a:pt x="29" y="50"/>
                    </a:cubicBezTo>
                    <a:cubicBezTo>
                      <a:pt x="25" y="50"/>
                      <a:pt x="25" y="50"/>
                      <a:pt x="25" y="50"/>
                    </a:cubicBezTo>
                    <a:cubicBezTo>
                      <a:pt x="23" y="50"/>
                      <a:pt x="23" y="49"/>
                      <a:pt x="22" y="48"/>
                    </a:cubicBezTo>
                    <a:cubicBezTo>
                      <a:pt x="21" y="37"/>
                      <a:pt x="13" y="29"/>
                      <a:pt x="2" y="28"/>
                    </a:cubicBezTo>
                    <a:cubicBezTo>
                      <a:pt x="1" y="27"/>
                      <a:pt x="0" y="26"/>
                      <a:pt x="0" y="25"/>
                    </a:cubicBezTo>
                    <a:cubicBezTo>
                      <a:pt x="0" y="20"/>
                      <a:pt x="0" y="20"/>
                      <a:pt x="0" y="20"/>
                    </a:cubicBezTo>
                    <a:cubicBezTo>
                      <a:pt x="0" y="20"/>
                      <a:pt x="0" y="19"/>
                      <a:pt x="1" y="19"/>
                    </a:cubicBezTo>
                    <a:cubicBezTo>
                      <a:pt x="1" y="18"/>
                      <a:pt x="1" y="18"/>
                      <a:pt x="2" y="18"/>
                    </a:cubicBezTo>
                    <a:cubicBezTo>
                      <a:pt x="2" y="18"/>
                      <a:pt x="2" y="18"/>
                      <a:pt x="2" y="18"/>
                    </a:cubicBezTo>
                    <a:cubicBezTo>
                      <a:pt x="10" y="19"/>
                      <a:pt x="17" y="22"/>
                      <a:pt x="22" y="28"/>
                    </a:cubicBezTo>
                    <a:cubicBezTo>
                      <a:pt x="28" y="33"/>
                      <a:pt x="31" y="40"/>
                      <a:pt x="32" y="48"/>
                    </a:cubicBezTo>
                    <a:cubicBezTo>
                      <a:pt x="32" y="48"/>
                      <a:pt x="32" y="49"/>
                      <a:pt x="31" y="49"/>
                    </a:cubicBezTo>
                    <a:close/>
                    <a:moveTo>
                      <a:pt x="7" y="50"/>
                    </a:moveTo>
                    <a:cubicBezTo>
                      <a:pt x="3" y="50"/>
                      <a:pt x="0" y="47"/>
                      <a:pt x="0" y="43"/>
                    </a:cubicBezTo>
                    <a:cubicBezTo>
                      <a:pt x="0" y="40"/>
                      <a:pt x="3" y="36"/>
                      <a:pt x="7" y="36"/>
                    </a:cubicBezTo>
                    <a:cubicBezTo>
                      <a:pt x="10" y="36"/>
                      <a:pt x="13" y="40"/>
                      <a:pt x="13" y="43"/>
                    </a:cubicBezTo>
                    <a:cubicBezTo>
                      <a:pt x="13" y="47"/>
                      <a:pt x="10" y="50"/>
                      <a:pt x="7" y="50"/>
                    </a:cubicBezTo>
                    <a:close/>
                  </a:path>
                </a:pathLst>
              </a:custGeom>
              <a:solidFill>
                <a:schemeClr val="bg1"/>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14"/>
              <p:cNvSpPr/>
              <p:nvPr/>
            </p:nvSpPr>
            <p:spPr bwMode="auto">
              <a:xfrm>
                <a:off x="5092432" y="3479230"/>
                <a:ext cx="323666" cy="280680"/>
              </a:xfrm>
              <a:custGeom>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6" name="Group 24"/>
          <p:cNvGrpSpPr/>
          <p:nvPr/>
        </p:nvGrpSpPr>
        <p:grpSpPr>
          <a:xfrm>
            <a:off x="1038004" y="1221600"/>
            <a:ext cx="1649020" cy="755243"/>
            <a:chOff x="8328247" y="2276873"/>
            <a:chExt cx="2198693" cy="1006991"/>
          </a:xfrm>
        </p:grpSpPr>
        <p:sp>
          <p:nvSpPr>
            <p:cNvPr id="26" name="TextBox 27"/>
            <p:cNvSpPr txBox="1"/>
            <p:nvPr/>
          </p:nvSpPr>
          <p:spPr>
            <a:xfrm>
              <a:off x="8328247" y="2276873"/>
              <a:ext cx="2198693" cy="388226"/>
            </a:xfrm>
            <a:prstGeom prst="rect">
              <a:avLst/>
            </a:prstGeom>
            <a:noFill/>
          </p:spPr>
          <p:txBody>
            <a:bodyPr wrap="none" lIns="0" tIns="0" rIns="0" bIns="0" anchor="b" anchorCtr="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Box 28"/>
            <p:cNvSpPr txBox="1"/>
            <p:nvPr/>
          </p:nvSpPr>
          <p:spPr>
            <a:xfrm>
              <a:off x="8328247" y="2665098"/>
              <a:ext cx="2198693" cy="618766"/>
            </a:xfrm>
            <a:prstGeom prst="rect">
              <a:avLst/>
            </a:prstGeom>
          </p:spPr>
          <p:txBody>
            <a:bodyPr vert="horz" wrap="square" lIns="0" tIns="0" rIns="0" bIns="0" anchor="ctr">
              <a:no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Group 29"/>
          <p:cNvGrpSpPr/>
          <p:nvPr/>
        </p:nvGrpSpPr>
        <p:grpSpPr>
          <a:xfrm>
            <a:off x="6568385" y="3518432"/>
            <a:ext cx="1649020" cy="755243"/>
            <a:chOff x="1197898" y="2503545"/>
            <a:chExt cx="2198693" cy="1006991"/>
          </a:xfrm>
        </p:grpSpPr>
        <p:sp>
          <p:nvSpPr>
            <p:cNvPr id="24" name="TextBox 30"/>
            <p:cNvSpPr txBox="1"/>
            <p:nvPr/>
          </p:nvSpPr>
          <p:spPr>
            <a:xfrm>
              <a:off x="1197898" y="2503545"/>
              <a:ext cx="2198693" cy="388226"/>
            </a:xfrm>
            <a:prstGeom prst="rect">
              <a:avLst/>
            </a:prstGeom>
            <a:noFill/>
          </p:spPr>
          <p:txBody>
            <a:bodyPr wrap="none" lIns="0" tIns="0" rIns="0" bIns="0" anchor="b" anchorCtr="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31"/>
            <p:cNvSpPr txBox="1"/>
            <p:nvPr/>
          </p:nvSpPr>
          <p:spPr>
            <a:xfrm>
              <a:off x="1197898" y="2891770"/>
              <a:ext cx="2198693" cy="618766"/>
            </a:xfrm>
            <a:prstGeom prst="rect">
              <a:avLst/>
            </a:prstGeom>
          </p:spPr>
          <p:txBody>
            <a:bodyPr vert="horz" wrap="square" lIns="0" tIns="0" rIns="0" bIns="0" anchor="ctr" anchorCtr="0">
              <a:no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Group 32"/>
          <p:cNvGrpSpPr/>
          <p:nvPr/>
        </p:nvGrpSpPr>
        <p:grpSpPr>
          <a:xfrm>
            <a:off x="6568385" y="2044527"/>
            <a:ext cx="1649020" cy="755243"/>
            <a:chOff x="1197898" y="2503545"/>
            <a:chExt cx="2198693" cy="1006991"/>
          </a:xfrm>
        </p:grpSpPr>
        <p:sp>
          <p:nvSpPr>
            <p:cNvPr id="22" name="TextBox 33"/>
            <p:cNvSpPr txBox="1"/>
            <p:nvPr/>
          </p:nvSpPr>
          <p:spPr>
            <a:xfrm>
              <a:off x="1197898" y="2503545"/>
              <a:ext cx="2198693" cy="388226"/>
            </a:xfrm>
            <a:prstGeom prst="rect">
              <a:avLst/>
            </a:prstGeom>
            <a:noFill/>
          </p:spPr>
          <p:txBody>
            <a:bodyPr wrap="none" lIns="0" tIns="0" rIns="0" bIns="0" anchor="b" anchorCtr="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34"/>
            <p:cNvSpPr txBox="1"/>
            <p:nvPr/>
          </p:nvSpPr>
          <p:spPr>
            <a:xfrm>
              <a:off x="1197898" y="2891770"/>
              <a:ext cx="2198693" cy="618766"/>
            </a:xfrm>
            <a:prstGeom prst="rect">
              <a:avLst/>
            </a:prstGeom>
          </p:spPr>
          <p:txBody>
            <a:bodyPr vert="horz" wrap="square" lIns="0" tIns="0" rIns="0" bIns="0" anchor="ctr" anchorCtr="0">
              <a:no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Group 35"/>
          <p:cNvGrpSpPr/>
          <p:nvPr/>
        </p:nvGrpSpPr>
        <p:grpSpPr>
          <a:xfrm>
            <a:off x="1038004" y="2672167"/>
            <a:ext cx="1649020" cy="755243"/>
            <a:chOff x="8328247" y="2276873"/>
            <a:chExt cx="2198693" cy="1006991"/>
          </a:xfrm>
        </p:grpSpPr>
        <p:sp>
          <p:nvSpPr>
            <p:cNvPr id="20" name="TextBox 36"/>
            <p:cNvSpPr txBox="1"/>
            <p:nvPr/>
          </p:nvSpPr>
          <p:spPr>
            <a:xfrm>
              <a:off x="8328247" y="2276873"/>
              <a:ext cx="2198693" cy="388226"/>
            </a:xfrm>
            <a:prstGeom prst="rect">
              <a:avLst/>
            </a:prstGeom>
            <a:noFill/>
          </p:spPr>
          <p:txBody>
            <a:bodyPr wrap="none" lIns="0" tIns="0" rIns="0" bIns="0" anchor="b" anchorCtr="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37"/>
            <p:cNvSpPr txBox="1"/>
            <p:nvPr/>
          </p:nvSpPr>
          <p:spPr>
            <a:xfrm>
              <a:off x="8328247" y="2665098"/>
              <a:ext cx="2198693" cy="618766"/>
            </a:xfrm>
            <a:prstGeom prst="rect">
              <a:avLst/>
            </a:prstGeom>
          </p:spPr>
          <p:txBody>
            <a:bodyPr vert="horz" wrap="square" lIns="0" tIns="0" rIns="0" bIns="0" anchor="ctr">
              <a:no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8"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30" name="直接连接符 29"/>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2"/>
          <p:cNvSpPr/>
          <p:nvPr/>
        </p:nvSpPr>
        <p:spPr>
          <a:xfrm>
            <a:off x="1916145" y="1469516"/>
            <a:ext cx="1079855" cy="10800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4010994" y="1469516"/>
            <a:ext cx="1079855" cy="108000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6162986" y="1469516"/>
            <a:ext cx="1079855" cy="10800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025166" y="2763901"/>
            <a:ext cx="888173" cy="277000"/>
          </a:xfrm>
          <a:prstGeom prst="rect">
            <a:avLst/>
          </a:prstGeom>
          <a:noFill/>
        </p:spPr>
        <p:txBody>
          <a:bodyPr wrap="square" lIns="91430" tIns="45715" rIns="91430" bIns="45715" rtlCol="0">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783541" y="3231794"/>
            <a:ext cx="1318729" cy="707686"/>
          </a:xfrm>
          <a:prstGeom prst="rect">
            <a:avLst/>
          </a:prstGeom>
          <a:noFill/>
        </p:spPr>
        <p:txBody>
          <a:bodyPr wrap="square" lIns="91430" tIns="45715" rIns="91430" bIns="45715" rtlCol="0">
            <a:spAutoFit/>
          </a:bodyPr>
          <a:lstStyle/>
          <a:p>
            <a:pPr algn="ct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文本框 8"/>
          <p:cNvSpPr txBox="1"/>
          <p:nvPr/>
        </p:nvSpPr>
        <p:spPr>
          <a:xfrm>
            <a:off x="3887493" y="3231793"/>
            <a:ext cx="1318729" cy="707686"/>
          </a:xfrm>
          <a:prstGeom prst="rect">
            <a:avLst/>
          </a:prstGeom>
          <a:noFill/>
        </p:spPr>
        <p:txBody>
          <a:bodyPr wrap="square" lIns="91430" tIns="45715" rIns="91430" bIns="45715" rtlCol="0">
            <a:spAutoFit/>
          </a:bodyPr>
          <a:lstStyle/>
          <a:p>
            <a:pPr algn="ct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6139140" y="3231794"/>
            <a:ext cx="1318729" cy="707686"/>
          </a:xfrm>
          <a:prstGeom prst="rect">
            <a:avLst/>
          </a:prstGeom>
          <a:noFill/>
        </p:spPr>
        <p:txBody>
          <a:bodyPr wrap="square" lIns="91430" tIns="45715" rIns="91430" bIns="45715" rtlCol="0">
            <a:spAutoFit/>
          </a:bodyPr>
          <a:lstStyle/>
          <a:p>
            <a:pPr algn="ct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4131596" y="2763901"/>
            <a:ext cx="888173" cy="277000"/>
          </a:xfrm>
          <a:prstGeom prst="rect">
            <a:avLst/>
          </a:prstGeom>
          <a:noFill/>
        </p:spPr>
        <p:txBody>
          <a:bodyPr wrap="square" lIns="91430" tIns="45715" rIns="91430" bIns="45715" rtlCol="0">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308243" y="2754650"/>
            <a:ext cx="888173" cy="277000"/>
          </a:xfrm>
          <a:prstGeom prst="rect">
            <a:avLst/>
          </a:prstGeom>
          <a:noFill/>
        </p:spPr>
        <p:txBody>
          <a:bodyPr wrap="square" lIns="91430" tIns="45715" rIns="91430" bIns="45715" rtlCol="0">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2"/>
          <p:cNvGrpSpPr>
            <a:grpSpLocks noChangeAspect="1"/>
          </p:cNvGrpSpPr>
          <p:nvPr/>
        </p:nvGrpSpPr>
        <p:grpSpPr>
          <a:xfrm>
            <a:off x="2230887" y="1793740"/>
            <a:ext cx="410802" cy="406620"/>
            <a:chOff x="6967126" y="4092464"/>
            <a:chExt cx="453105" cy="448433"/>
          </a:xfrm>
          <a:solidFill>
            <a:schemeClr val="accent1"/>
          </a:solidFill>
          <a:effectLst/>
        </p:grpSpPr>
        <p:sp>
          <p:nvSpPr>
            <p:cNvPr id="14" name="Freeform 136"/>
            <p:cNvSpPr/>
            <p:nvPr/>
          </p:nvSpPr>
          <p:spPr bwMode="auto">
            <a:xfrm>
              <a:off x="6967126" y="4343773"/>
              <a:ext cx="453105" cy="197124"/>
            </a:xfrm>
            <a:custGeom>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137"/>
            <p:cNvSpPr>
              <a:spLocks noEditPoints="1"/>
            </p:cNvSpPr>
            <p:nvPr/>
          </p:nvSpPr>
          <p:spPr bwMode="auto">
            <a:xfrm>
              <a:off x="6967126" y="4092464"/>
              <a:ext cx="453105" cy="260652"/>
            </a:xfrm>
            <a:custGeom>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5"/>
          <p:cNvGrpSpPr/>
          <p:nvPr/>
        </p:nvGrpSpPr>
        <p:grpSpPr>
          <a:xfrm>
            <a:off x="4322397" y="1690463"/>
            <a:ext cx="423751" cy="509897"/>
            <a:chOff x="6447145" y="3737787"/>
            <a:chExt cx="348964" cy="419850"/>
          </a:xfrm>
          <a:solidFill>
            <a:schemeClr val="accent2"/>
          </a:solidFill>
        </p:grpSpPr>
        <p:sp>
          <p:nvSpPr>
            <p:cNvPr id="17" name="Freeform 32"/>
            <p:cNvSpPr/>
            <p:nvPr/>
          </p:nvSpPr>
          <p:spPr bwMode="auto">
            <a:xfrm>
              <a:off x="6576901" y="3737787"/>
              <a:ext cx="88470" cy="419850"/>
            </a:xfrm>
            <a:custGeom>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33"/>
            <p:cNvSpPr/>
            <p:nvPr/>
          </p:nvSpPr>
          <p:spPr bwMode="auto">
            <a:xfrm>
              <a:off x="6447145" y="3993951"/>
              <a:ext cx="87487" cy="163686"/>
            </a:xfrm>
            <a:custGeom>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cxnLst>
                <a:cxn ang="0">
                  <a:pos x="T0" y="T1"/>
                </a:cxn>
                <a:cxn ang="0">
                  <a:pos x="T2" y="T3"/>
                </a:cxn>
                <a:cxn ang="0">
                  <a:pos x="T4" y="T5"/>
                </a:cxn>
                <a:cxn ang="0">
                  <a:pos x="T6" y="T7"/>
                </a:cxn>
                <a:cxn ang="0">
                  <a:pos x="T8" y="T9"/>
                </a:cxn>
                <a:cxn ang="0">
                  <a:pos x="T10" y="T11"/>
                </a:cxn>
                <a:cxn ang="0">
                  <a:pos x="T12" y="T13"/>
                </a:cxn>
              </a:cxnLst>
              <a:rect l="0" t="0" r="r" b="b"/>
              <a:pathLst>
                <a:path w="62"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4"/>
            <p:cNvSpPr/>
            <p:nvPr/>
          </p:nvSpPr>
          <p:spPr bwMode="auto">
            <a:xfrm>
              <a:off x="6707639" y="3872805"/>
              <a:ext cx="88470" cy="284832"/>
            </a:xfrm>
            <a:custGeom>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Freeform 98"/>
          <p:cNvSpPr>
            <a:spLocks noEditPoints="1"/>
          </p:cNvSpPr>
          <p:nvPr/>
        </p:nvSpPr>
        <p:spPr bwMode="auto">
          <a:xfrm>
            <a:off x="6494446" y="1795180"/>
            <a:ext cx="411703" cy="420961"/>
          </a:xfrm>
          <a:custGeom>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solidFill>
              <a:schemeClr val="bg1"/>
            </a:solidFill>
          </a:ln>
        </p:spPr>
        <p:txBody>
          <a:bodyPr vert="horz" wrap="square" lIns="68573" tIns="34286" rIns="68573" bIns="34286" numCol="1" anchor="t" anchorCtr="0" compatLnSpc="1"/>
          <a:lstStyle/>
          <a:p>
            <a:endParaRPr lang="en-US"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20"/>
          <p:cNvGrpSpPr/>
          <p:nvPr/>
        </p:nvGrpSpPr>
        <p:grpSpPr>
          <a:xfrm>
            <a:off x="5974396" y="2928691"/>
            <a:ext cx="1565806" cy="357553"/>
            <a:chOff x="5129990" y="4125154"/>
            <a:chExt cx="2088023" cy="476737"/>
          </a:xfrm>
          <a:solidFill>
            <a:schemeClr val="accent3"/>
          </a:solidFill>
        </p:grpSpPr>
        <p:cxnSp>
          <p:nvCxnSpPr>
            <p:cNvPr id="22" name="直接连接符 21"/>
            <p:cNvCxnSpPr/>
            <p:nvPr/>
          </p:nvCxnSpPr>
          <p:spPr>
            <a:xfrm>
              <a:off x="5503109" y="4371285"/>
              <a:ext cx="1327164" cy="2581"/>
            </a:xfrm>
            <a:prstGeom prst="line">
              <a:avLst/>
            </a:prstGeom>
            <a:grpFill/>
            <a:ln w="2222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1" name="Group 21"/>
            <p:cNvGrpSpPr>
              <a:grpSpLocks noChangeAspect="1"/>
            </p:cNvGrpSpPr>
            <p:nvPr/>
          </p:nvGrpSpPr>
          <p:grpSpPr>
            <a:xfrm>
              <a:off x="5129990" y="4125154"/>
              <a:ext cx="336993" cy="468705"/>
              <a:chOff x="2708" y="2559"/>
              <a:chExt cx="284" cy="395"/>
            </a:xfrm>
            <a:grpFill/>
          </p:grpSpPr>
          <p:sp>
            <p:nvSpPr>
              <p:cNvPr id="30"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Group 21"/>
            <p:cNvGrpSpPr>
              <a:grpSpLocks noChangeAspect="1"/>
            </p:cNvGrpSpPr>
            <p:nvPr/>
          </p:nvGrpSpPr>
          <p:grpSpPr>
            <a:xfrm rot="10800000">
              <a:off x="6881020" y="4133186"/>
              <a:ext cx="336993" cy="468705"/>
              <a:chOff x="2708" y="2559"/>
              <a:chExt cx="284" cy="395"/>
            </a:xfrm>
            <a:grpFill/>
          </p:grpSpPr>
          <p:sp>
            <p:nvSpPr>
              <p:cNvPr id="25"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4" name="组合 34"/>
          <p:cNvGrpSpPr/>
          <p:nvPr/>
        </p:nvGrpSpPr>
        <p:grpSpPr>
          <a:xfrm>
            <a:off x="3724040" y="2928691"/>
            <a:ext cx="1565806" cy="357553"/>
            <a:chOff x="5129990" y="4125154"/>
            <a:chExt cx="2088023" cy="476737"/>
          </a:xfrm>
          <a:solidFill>
            <a:schemeClr val="accent2"/>
          </a:solidFill>
        </p:grpSpPr>
        <p:grpSp>
          <p:nvGrpSpPr>
            <p:cNvPr id="35" name="Group 21"/>
            <p:cNvGrpSpPr>
              <a:grpSpLocks noChangeAspect="1"/>
            </p:cNvGrpSpPr>
            <p:nvPr/>
          </p:nvGrpSpPr>
          <p:grpSpPr>
            <a:xfrm>
              <a:off x="5129990" y="4125154"/>
              <a:ext cx="336993" cy="468705"/>
              <a:chOff x="2708" y="2559"/>
              <a:chExt cx="284" cy="395"/>
            </a:xfrm>
            <a:grpFill/>
          </p:grpSpPr>
          <p:sp>
            <p:nvSpPr>
              <p:cNvPr id="43"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Group 21"/>
            <p:cNvGrpSpPr>
              <a:grpSpLocks noChangeAspect="1"/>
            </p:cNvGrpSpPr>
            <p:nvPr/>
          </p:nvGrpSpPr>
          <p:grpSpPr>
            <a:xfrm rot="10800000">
              <a:off x="6881020" y="4133186"/>
              <a:ext cx="336993" cy="468705"/>
              <a:chOff x="2708" y="2559"/>
              <a:chExt cx="284" cy="395"/>
            </a:xfrm>
            <a:grpFill/>
          </p:grpSpPr>
          <p:sp>
            <p:nvSpPr>
              <p:cNvPr id="38"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48" name="直接连接符 47"/>
          <p:cNvCxnSpPr/>
          <p:nvPr/>
        </p:nvCxnSpPr>
        <p:spPr>
          <a:xfrm>
            <a:off x="4000387" y="3110272"/>
            <a:ext cx="995239" cy="1936"/>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7" name="组合 48"/>
          <p:cNvGrpSpPr/>
          <p:nvPr/>
        </p:nvGrpSpPr>
        <p:grpSpPr>
          <a:xfrm>
            <a:off x="1675687" y="2923202"/>
            <a:ext cx="1565806" cy="357553"/>
            <a:chOff x="2326534" y="4174855"/>
            <a:chExt cx="2088023" cy="476737"/>
          </a:xfrm>
          <a:solidFill>
            <a:schemeClr val="accent1"/>
          </a:solidFill>
        </p:grpSpPr>
        <p:grpSp>
          <p:nvGrpSpPr>
            <p:cNvPr id="49" name="组合 49"/>
            <p:cNvGrpSpPr/>
            <p:nvPr/>
          </p:nvGrpSpPr>
          <p:grpSpPr>
            <a:xfrm>
              <a:off x="2326534" y="4174855"/>
              <a:ext cx="2088023" cy="476737"/>
              <a:chOff x="5129990" y="4125154"/>
              <a:chExt cx="2088023" cy="476737"/>
            </a:xfrm>
            <a:grpFill/>
          </p:grpSpPr>
          <p:grpSp>
            <p:nvGrpSpPr>
              <p:cNvPr id="50" name="Group 21"/>
              <p:cNvGrpSpPr>
                <a:grpSpLocks noChangeAspect="1"/>
              </p:cNvGrpSpPr>
              <p:nvPr/>
            </p:nvGrpSpPr>
            <p:grpSpPr>
              <a:xfrm>
                <a:off x="5129990" y="4125154"/>
                <a:ext cx="336993" cy="468705"/>
                <a:chOff x="2708" y="2559"/>
                <a:chExt cx="284" cy="395"/>
              </a:xfrm>
              <a:grpFill/>
            </p:grpSpPr>
            <p:sp>
              <p:nvSpPr>
                <p:cNvPr id="59"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Group 21"/>
              <p:cNvGrpSpPr>
                <a:grpSpLocks noChangeAspect="1"/>
              </p:cNvGrpSpPr>
              <p:nvPr/>
            </p:nvGrpSpPr>
            <p:grpSpPr>
              <a:xfrm rot="10800000">
                <a:off x="6881020" y="4133186"/>
                <a:ext cx="336993" cy="468705"/>
                <a:chOff x="2708" y="2559"/>
                <a:chExt cx="284" cy="395"/>
              </a:xfrm>
              <a:grpFill/>
            </p:grpSpPr>
            <p:sp>
              <p:nvSpPr>
                <p:cNvPr id="54" name="Freeform 22"/>
                <p:cNvSpPr/>
                <p:nvPr/>
              </p:nvSpPr>
              <p:spPr bwMode="auto">
                <a:xfrm>
                  <a:off x="2829" y="2559"/>
                  <a:ext cx="163" cy="195"/>
                </a:xfrm>
                <a:custGeom>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23"/>
                <p:cNvSpPr/>
                <p:nvPr/>
              </p:nvSpPr>
              <p:spPr bwMode="auto">
                <a:xfrm>
                  <a:off x="2756" y="2660"/>
                  <a:ext cx="161" cy="109"/>
                </a:xfrm>
                <a:custGeom>
                  <a:gdLst>
                    <a:gd name="T0" fmla="*/ 42 w 66"/>
                    <a:gd name="T1" fmla="*/ 18 h 45"/>
                    <a:gd name="T2" fmla="*/ 66 w 66"/>
                    <a:gd name="T3" fmla="*/ 34 h 45"/>
                    <a:gd name="T4" fmla="*/ 14 w 66"/>
                    <a:gd name="T5" fmla="*/ 14 h 45"/>
                    <a:gd name="T6" fmla="*/ 0 w 66"/>
                    <a:gd name="T7" fmla="*/ 8 h 45"/>
                    <a:gd name="T8" fmla="*/ 42 w 66"/>
                    <a:gd name="T9" fmla="*/ 18 h 45"/>
                  </a:gd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24"/>
                <p:cNvSpPr/>
                <p:nvPr/>
              </p:nvSpPr>
              <p:spPr bwMode="auto">
                <a:xfrm>
                  <a:off x="2708" y="2718"/>
                  <a:ext cx="131" cy="77"/>
                </a:xfrm>
                <a:custGeom>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25"/>
                <p:cNvSpPr/>
                <p:nvPr/>
              </p:nvSpPr>
              <p:spPr bwMode="auto">
                <a:xfrm>
                  <a:off x="2829" y="2759"/>
                  <a:ext cx="163" cy="195"/>
                </a:xfrm>
                <a:custGeom>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26"/>
                <p:cNvSpPr/>
                <p:nvPr/>
              </p:nvSpPr>
              <p:spPr bwMode="auto">
                <a:xfrm>
                  <a:off x="2756" y="2745"/>
                  <a:ext cx="161" cy="110"/>
                </a:xfrm>
                <a:custGeom>
                  <a:gdLst>
                    <a:gd name="T0" fmla="*/ 66 w 66"/>
                    <a:gd name="T1" fmla="*/ 12 h 46"/>
                    <a:gd name="T2" fmla="*/ 42 w 66"/>
                    <a:gd name="T3" fmla="*/ 27 h 46"/>
                    <a:gd name="T4" fmla="*/ 0 w 66"/>
                    <a:gd name="T5" fmla="*/ 37 h 46"/>
                    <a:gd name="T6" fmla="*/ 14 w 66"/>
                    <a:gd name="T7" fmla="*/ 32 h 46"/>
                    <a:gd name="T8" fmla="*/ 66 w 66"/>
                    <a:gd name="T9" fmla="*/ 12 h 46"/>
                  </a:gd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51" name="直接连接符 50"/>
            <p:cNvCxnSpPr/>
            <p:nvPr/>
          </p:nvCxnSpPr>
          <p:spPr>
            <a:xfrm>
              <a:off x="2692969" y="4421459"/>
              <a:ext cx="1327164" cy="2581"/>
            </a:xfrm>
            <a:prstGeom prst="line">
              <a:avLst/>
            </a:prstGeom>
            <a:grpFill/>
            <a:ln w="222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4"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65" name="直接连接符 64"/>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5000" p14:dur="175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5000"/>
                            </p:stCondLst>
                            <p:childTnLst>
                              <p:par>
                                <p:cTn id="70" presetID="42"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anim calcmode="lin" valueType="num">
                                      <p:cBhvr>
                                        <p:cTn id="88" dur="1000" fill="hold"/>
                                        <p:tgtEl>
                                          <p:spTgt spid="16"/>
                                        </p:tgtEl>
                                        <p:attrNameLst>
                                          <p:attrName>ppt_x</p:attrName>
                                        </p:attrNameLst>
                                      </p:cBhvr>
                                      <p:tavLst>
                                        <p:tav tm="0">
                                          <p:val>
                                            <p:strVal val="#ppt_x"/>
                                          </p:val>
                                        </p:tav>
                                        <p:tav tm="100000">
                                          <p:val>
                                            <p:strVal val="#ppt_x"/>
                                          </p:val>
                                        </p:tav>
                                      </p:tavLst>
                                    </p:anim>
                                    <p:anim calcmode="lin" valueType="num">
                                      <p:cBhvr>
                                        <p:cTn id="8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9" grpId="0"/>
      <p:bldP spid="10" grpId="0"/>
      <p:bldP spid="11" grpId="0"/>
      <p:bldP spid="12" grpId="0"/>
      <p:bldP spid="20"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Rectangle 4"/>
          <p:cNvSpPr/>
          <p:nvPr/>
        </p:nvSpPr>
        <p:spPr>
          <a:xfrm>
            <a:off x="544509" y="1035495"/>
            <a:ext cx="3624742" cy="3686309"/>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
          <p:cNvSpPr>
            <a:spLocks noEditPoints="1"/>
          </p:cNvSpPr>
          <p:nvPr/>
        </p:nvSpPr>
        <p:spPr bwMode="auto">
          <a:xfrm>
            <a:off x="4572001" y="1229720"/>
            <a:ext cx="566143" cy="368155"/>
          </a:xfrm>
          <a:custGeom>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accent1"/>
          </a:solidFill>
          <a:ln>
            <a:noFill/>
          </a:ln>
        </p:spPr>
        <p:txBody>
          <a:bodyPr vert="horz" wrap="square" lIns="68575" tIns="34288" rIns="68575"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noEditPoints="1"/>
          </p:cNvSpPr>
          <p:nvPr/>
        </p:nvSpPr>
        <p:spPr bwMode="auto">
          <a:xfrm>
            <a:off x="4572001" y="2364870"/>
            <a:ext cx="504789" cy="577334"/>
          </a:xfrm>
          <a:custGeom>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accent2"/>
          </a:solidFill>
          <a:ln>
            <a:noFill/>
          </a:ln>
        </p:spPr>
        <p:txBody>
          <a:bodyPr vert="horz" wrap="square" lIns="68575" tIns="34288" rIns="68575"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
          <p:cNvSpPr txBox="1"/>
          <p:nvPr/>
        </p:nvSpPr>
        <p:spPr>
          <a:xfrm>
            <a:off x="5231310" y="1313608"/>
            <a:ext cx="1615827" cy="276999"/>
          </a:xfrm>
          <a:prstGeom prst="rect">
            <a:avLst/>
          </a:prstGeom>
          <a:noFill/>
        </p:spPr>
        <p:txBody>
          <a:bodyPr wrap="none" lIns="0" tIns="0" rIns="0" bIns="0" rtlCol="0">
            <a:spAutoFit/>
          </a:bodyPr>
          <a:lstStyle/>
          <a:p>
            <a:r>
              <a:rPr lang="zh-CN" alt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4572001" y="1659857"/>
            <a:ext cx="3751949" cy="415498"/>
          </a:xfrm>
          <a:prstGeom prst="rect">
            <a:avLst/>
          </a:prstGeom>
        </p:spPr>
        <p:txBody>
          <a:bodyPr wrap="square" lIns="0" tIns="0" rIns="0" bIns="0">
            <a:spAutoFit/>
          </a:bodyPr>
          <a:lstStyle/>
          <a:p>
            <a:pPr>
              <a:lnSpc>
                <a:spcPct val="150000"/>
              </a:lnSpc>
            </a:pPr>
            <a:r>
              <a:rPr lang="zh-CN" altLang="en-US"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9"/>
          <p:cNvSpPr txBox="1"/>
          <p:nvPr/>
        </p:nvSpPr>
        <p:spPr>
          <a:xfrm>
            <a:off x="5231310" y="2616371"/>
            <a:ext cx="1615827" cy="276999"/>
          </a:xfrm>
          <a:prstGeom prst="rect">
            <a:avLst/>
          </a:prstGeom>
          <a:noFill/>
        </p:spPr>
        <p:txBody>
          <a:bodyPr wrap="none" lIns="0" tIns="0" rIns="0" bIns="0" rtlCol="0">
            <a:spAutoFit/>
          </a:bodyPr>
          <a:lstStyle/>
          <a:p>
            <a:r>
              <a:rPr lang="zh-CN" alt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bwMode="auto">
          <a:xfrm>
            <a:off x="4572001" y="3581792"/>
            <a:ext cx="510367" cy="468560"/>
          </a:xfrm>
          <a:custGeom>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vert="horz" wrap="square" lIns="68575" tIns="34288" rIns="68575"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4640727" y="2949544"/>
            <a:ext cx="3751949" cy="415498"/>
          </a:xfrm>
          <a:prstGeom prst="rect">
            <a:avLst/>
          </a:prstGeom>
        </p:spPr>
        <p:txBody>
          <a:bodyPr wrap="square" lIns="0" tIns="0" rIns="0" bIns="0">
            <a:spAutoFit/>
          </a:bodyPr>
          <a:lstStyle/>
          <a:p>
            <a:pPr>
              <a:lnSpc>
                <a:spcPct val="150000"/>
              </a:lnSpc>
            </a:pPr>
            <a:r>
              <a:rPr lang="zh-CN" altLang="en-US"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5231310" y="3816072"/>
            <a:ext cx="1615827" cy="276999"/>
          </a:xfrm>
          <a:prstGeom prst="rect">
            <a:avLst/>
          </a:prstGeom>
          <a:noFill/>
        </p:spPr>
        <p:txBody>
          <a:bodyPr wrap="none" lIns="0" tIns="0" rIns="0" bIns="0" rtlCol="0">
            <a:spAutoFit/>
          </a:bodyPr>
          <a:lstStyle/>
          <a:p>
            <a:r>
              <a:rPr lang="zh-CN" alt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4640727" y="4100819"/>
            <a:ext cx="3751949" cy="415498"/>
          </a:xfrm>
          <a:prstGeom prst="rect">
            <a:avLst/>
          </a:prstGeom>
        </p:spPr>
        <p:txBody>
          <a:bodyPr wrap="square" lIns="0" tIns="0" rIns="0" bIns="0">
            <a:spAutoFit/>
          </a:bodyPr>
          <a:lstStyle/>
          <a:p>
            <a:pPr>
              <a:lnSpc>
                <a:spcPct val="150000"/>
              </a:lnSpc>
            </a:pPr>
            <a:r>
              <a:rPr lang="zh-CN" altLang="en-US"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nodeType="afterGroup">
                            <p:stCondLst>
                              <p:cond delay="2500"/>
                            </p:stCondLst>
                            <p:childTnLst>
                              <p:par>
                                <p:cTn id="32" presetID="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par>
                          <p:cTn id="47" fill="hold" nodeType="afterGroup">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0-#ppt_w/2"/>
                                          </p:val>
                                        </p:tav>
                                        <p:tav tm="100000">
                                          <p:val>
                                            <p:strVal val="#ppt_x"/>
                                          </p:val>
                                        </p:tav>
                                      </p:tavLst>
                                    </p:anim>
                                    <p:anim calcmode="lin" valueType="num">
                                      <p:cBhvr additive="base">
                                        <p:cTn id="51" dur="500" fill="hold"/>
                                        <p:tgtEl>
                                          <p:spTgt spid="13"/>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12" grpId="0"/>
      <p:bldP spid="13" grpId="0"/>
      <p:bldP spid="1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8" name="矩形 7"/>
          <p:cNvSpPr/>
          <p:nvPr/>
        </p:nvSpPr>
        <p:spPr>
          <a:xfrm>
            <a:off x="3779912" y="2355726"/>
            <a:ext cx="2264468" cy="434989"/>
          </a:xfrm>
          <a:prstGeom prst="rect">
            <a:avLst/>
          </a:prstGeom>
        </p:spPr>
        <p:txBody>
          <a:bodyPr wrap="square" lIns="65023" tIns="32511" rIns="65023" bIns="32511">
            <a:spAutoFit/>
          </a:bodyPr>
          <a:lstStyle/>
          <a:p>
            <a:r>
              <a:rPr lang="zh-CN" altLang="en-US" sz="240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26"/>
          <p:cNvSpPr txBox="1"/>
          <p:nvPr/>
        </p:nvSpPr>
        <p:spPr>
          <a:xfrm>
            <a:off x="3779911" y="2817832"/>
            <a:ext cx="2160240" cy="434989"/>
          </a:xfrm>
          <a:prstGeom prst="rect">
            <a:avLst/>
          </a:prstGeom>
          <a:noFill/>
        </p:spPr>
        <p:txBody>
          <a:bodyPr wrap="square" lIns="65023" tIns="32511" rIns="65023" bIns="32511" rtlCol="0">
            <a:spAutoFit/>
          </a:bodyPr>
          <a:lstStyle/>
          <a:p>
            <a:pPr>
              <a:lnSpc>
                <a:spcPct val="150000"/>
              </a:lnSpc>
            </a:pPr>
            <a:r>
              <a:rPr lang="en-US" altLang="zh-CN" sz="800">
                <a:solidFill>
                  <a:schemeClr val="bg1">
                    <a:lumMod val="50000"/>
                  </a:schemeClr>
                </a:solidFill>
                <a:latin typeface="Arial" panose="020b0604020202020204" pitchFamily="34" charset="0"/>
                <a:cs typeface="Arial" panose="020b0604020202020204" pitchFamily="34" charset="0"/>
              </a:rPr>
              <a:t>CLICK ADD RELATED TITLE TEXT, AND CLICK ADD RELATED TITLE TEXT, CLICK</a:t>
            </a:r>
            <a:endParaRPr lang="zh-CN" altLang="en-US" sz="800">
              <a:solidFill>
                <a:schemeClr val="bg1">
                  <a:lumMod val="50000"/>
                </a:schemeClr>
              </a:solidFill>
              <a:latin typeface="Arial" panose="020b0604020202020204" pitchFamily="34" charset="0"/>
              <a:cs typeface="Arial" panose="020b0604020202020204" pitchFamily="34" charset="0"/>
            </a:endParaRPr>
          </a:p>
        </p:txBody>
      </p:sp>
      <p:sp>
        <p:nvSpPr>
          <p:cNvPr id="10" name="文本框 10"/>
          <p:cNvSpPr txBox="1"/>
          <p:nvPr/>
        </p:nvSpPr>
        <p:spPr>
          <a:xfrm>
            <a:off x="2701787" y="2365898"/>
            <a:ext cx="1006116" cy="896654"/>
          </a:xfrm>
          <a:prstGeom prst="rect">
            <a:avLst/>
          </a:prstGeom>
          <a:noFill/>
        </p:spPr>
        <p:txBody>
          <a:bodyPr wrap="square" lIns="65023" tIns="32511" rIns="65023" bIns="32511" rtlCol="0">
            <a:spAutoFit/>
          </a:bodyPr>
          <a:lstStyle/>
          <a:p>
            <a:pPr algn="ctr"/>
            <a:r>
              <a:rPr lang="en-US" altLang="zh-CN" sz="5400">
                <a:solidFill>
                  <a:schemeClr val="accent1"/>
                </a:solidFill>
                <a:latin typeface="Impact" panose="020b0806030902050204" pitchFamily="34" charset="0"/>
              </a:rPr>
              <a:t>04</a:t>
            </a:r>
            <a:endParaRPr lang="zh-CN" altLang="en-US" sz="5400">
              <a:solidFill>
                <a:schemeClr val="accent1"/>
              </a:solidFill>
              <a:latin typeface="Impact" panose="020b0806030902050204" pitchFamily="34" charset="0"/>
            </a:endParaRPr>
          </a:p>
        </p:txBody>
      </p:sp>
    </p:spTree>
  </p:cSld>
  <p:clrMapOvr>
    <a:masterClrMapping/>
  </p:clrMapOvr>
  <mc:AlternateContent>
    <mc:Choice xmlns:p14="http://schemas.microsoft.com/office/powerpoint/2010/main" Requires="p14">
      <p:transition spd="slow" advClick="0" advTm="0" p14:dur="175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right)">
                                      <p:cBhvr>
                                        <p:cTn id="12" dur="500"/>
                                        <p:tgtEl>
                                          <p:spTgt spid="3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ppt_w"/>
                                          </p:val>
                                        </p:tav>
                                        <p:tav tm="100000">
                                          <p:val>
                                            <p:strVal val="#ppt_w"/>
                                          </p:val>
                                        </p:tav>
                                      </p:tavLst>
                                    </p:anim>
                                    <p:anim calcmode="lin" valueType="num">
                                      <p:cBhvr>
                                        <p:cTn id="2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 Placeholder 4"/>
          <p:cNvSpPr txBox="1"/>
          <p:nvPr/>
        </p:nvSpPr>
        <p:spPr>
          <a:xfrm>
            <a:off x="1243630" y="699542"/>
            <a:ext cx="2255883" cy="496723"/>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a:solidFill>
                  <a:schemeClr val="accent3"/>
                </a:solidFill>
                <a:latin typeface="微软雅黑" panose="020b0503020204020204" pitchFamily="34" charset="-122"/>
                <a:ea typeface="微软雅黑" panose="020b0503020204020204" pitchFamily="34" charset="-122"/>
                <a:cs typeface="+mn-ea"/>
                <a:sym typeface="+mn-lt"/>
              </a:rPr>
              <a:t>目录</a:t>
            </a:r>
            <a:r>
              <a:rPr lang="en-US" altLang="zh-CN" b="1">
                <a:solidFill>
                  <a:schemeClr val="accent3"/>
                </a:solidFill>
                <a:cs typeface="+mn-ea"/>
                <a:sym typeface="+mn-lt"/>
              </a:rPr>
              <a:t>/</a:t>
            </a:r>
            <a:r>
              <a:rPr lang="en-US" altLang="zh-CN" sz="1800" b="1">
                <a:solidFill>
                  <a:schemeClr val="accent3"/>
                </a:solidFill>
                <a:cs typeface="+mn-ea"/>
                <a:sym typeface="+mn-lt"/>
              </a:rPr>
              <a:t>Contents</a:t>
            </a:r>
            <a:endParaRPr lang="en-GB" sz="1800" b="1">
              <a:solidFill>
                <a:schemeClr val="accent3"/>
              </a:solidFill>
              <a:cs typeface="+mn-ea"/>
              <a:sym typeface="+mn-lt"/>
            </a:endParaRPr>
          </a:p>
        </p:txBody>
      </p:sp>
      <p:grpSp>
        <p:nvGrpSpPr>
          <p:cNvPr id="2" name="组合 8"/>
          <p:cNvGrpSpPr/>
          <p:nvPr/>
        </p:nvGrpSpPr>
        <p:grpSpPr>
          <a:xfrm>
            <a:off x="2294428" y="1497612"/>
            <a:ext cx="894100" cy="578882"/>
            <a:chOff x="2215144" y="927951"/>
            <a:chExt cx="1244730" cy="1061432"/>
          </a:xfrm>
          <a:noFill/>
        </p:grpSpPr>
        <p:sp>
          <p:nvSpPr>
            <p:cNvPr id="10" name="平行四边形 9"/>
            <p:cNvSpPr/>
            <p:nvPr/>
          </p:nvSpPr>
          <p:spPr>
            <a:xfrm>
              <a:off x="2215144" y="982844"/>
              <a:ext cx="1120898" cy="8427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1" name="文本框 9"/>
            <p:cNvSpPr txBox="1"/>
            <p:nvPr/>
          </p:nvSpPr>
          <p:spPr>
            <a:xfrm>
              <a:off x="2393075" y="927951"/>
              <a:ext cx="1066799" cy="1061432"/>
            </a:xfrm>
            <a:prstGeom prst="roundRect">
              <a:avLst/>
            </a:prstGeom>
            <a:grpFill/>
            <a:ln>
              <a:solidFill>
                <a:schemeClr val="accent1"/>
              </a:solidFill>
            </a:ln>
          </p:spPr>
          <p:txBody>
            <a:bodyPr wrap="square" rtlCol="0">
              <a:spAutoFit/>
            </a:bodyPr>
            <a:lstStyle/>
            <a:p>
              <a:r>
                <a:rPr lang="en-US" altLang="zh-CN" sz="2800">
                  <a:cs typeface="+mn-ea"/>
                  <a:sym typeface="+mn-lt"/>
                </a:rPr>
                <a:t>01</a:t>
              </a:r>
              <a:endParaRPr lang="zh-CN" altLang="en-US" sz="2800">
                <a:cs typeface="+mn-ea"/>
                <a:sym typeface="+mn-lt"/>
              </a:endParaRPr>
            </a:p>
          </p:txBody>
        </p:sp>
      </p:grpSp>
      <p:grpSp>
        <p:nvGrpSpPr>
          <p:cNvPr id="3" name="组合 11"/>
          <p:cNvGrpSpPr/>
          <p:nvPr/>
        </p:nvGrpSpPr>
        <p:grpSpPr>
          <a:xfrm>
            <a:off x="2294428" y="2177143"/>
            <a:ext cx="894100" cy="578882"/>
            <a:chOff x="2215144" y="1952311"/>
            <a:chExt cx="1244730" cy="1061437"/>
          </a:xfrm>
          <a:noFill/>
        </p:grpSpPr>
        <p:sp>
          <p:nvSpPr>
            <p:cNvPr id="13" name="平行四边形 12"/>
            <p:cNvSpPr/>
            <p:nvPr/>
          </p:nvSpPr>
          <p:spPr>
            <a:xfrm>
              <a:off x="2215144" y="2033848"/>
              <a:ext cx="1120898" cy="84278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4" name="文本框 10"/>
            <p:cNvSpPr txBox="1"/>
            <p:nvPr/>
          </p:nvSpPr>
          <p:spPr>
            <a:xfrm>
              <a:off x="2393075" y="1952311"/>
              <a:ext cx="1066799" cy="1061437"/>
            </a:xfrm>
            <a:prstGeom prst="roundRect">
              <a:avLst/>
            </a:prstGeom>
            <a:grpFill/>
            <a:ln>
              <a:solidFill>
                <a:schemeClr val="accent2"/>
              </a:solidFill>
            </a:ln>
          </p:spPr>
          <p:txBody>
            <a:bodyPr wrap="square" rtlCol="0">
              <a:spAutoFit/>
            </a:bodyPr>
            <a:lstStyle/>
            <a:p>
              <a:r>
                <a:rPr lang="en-US" altLang="zh-CN" sz="2800">
                  <a:cs typeface="+mn-ea"/>
                  <a:sym typeface="+mn-lt"/>
                </a:rPr>
                <a:t>02</a:t>
              </a:r>
              <a:endParaRPr lang="zh-CN" altLang="en-US" sz="2800">
                <a:cs typeface="+mn-ea"/>
                <a:sym typeface="+mn-lt"/>
              </a:endParaRPr>
            </a:p>
          </p:txBody>
        </p:sp>
      </p:grpSp>
      <p:grpSp>
        <p:nvGrpSpPr>
          <p:cNvPr id="4" name="组合 14"/>
          <p:cNvGrpSpPr/>
          <p:nvPr/>
        </p:nvGrpSpPr>
        <p:grpSpPr>
          <a:xfrm>
            <a:off x="2294428" y="2878905"/>
            <a:ext cx="894100" cy="578882"/>
            <a:chOff x="2215144" y="3018135"/>
            <a:chExt cx="1244730" cy="1061433"/>
          </a:xfrm>
          <a:noFill/>
        </p:grpSpPr>
        <p:sp>
          <p:nvSpPr>
            <p:cNvPr id="16" name="平行四边形 15"/>
            <p:cNvSpPr/>
            <p:nvPr/>
          </p:nvSpPr>
          <p:spPr>
            <a:xfrm>
              <a:off x="2215144" y="3084852"/>
              <a:ext cx="1120898" cy="84278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7" name="文本框 11"/>
            <p:cNvSpPr txBox="1"/>
            <p:nvPr/>
          </p:nvSpPr>
          <p:spPr>
            <a:xfrm>
              <a:off x="2393075" y="3018135"/>
              <a:ext cx="1066799" cy="1061433"/>
            </a:xfrm>
            <a:prstGeom prst="roundRect">
              <a:avLst/>
            </a:prstGeom>
            <a:grpFill/>
            <a:ln>
              <a:solidFill>
                <a:schemeClr val="accent3"/>
              </a:solidFill>
            </a:ln>
          </p:spPr>
          <p:txBody>
            <a:bodyPr wrap="square" rtlCol="0">
              <a:spAutoFit/>
            </a:bodyPr>
            <a:lstStyle/>
            <a:p>
              <a:r>
                <a:rPr lang="en-US" altLang="zh-CN" sz="2800">
                  <a:cs typeface="+mn-ea"/>
                  <a:sym typeface="+mn-lt"/>
                </a:rPr>
                <a:t>03</a:t>
              </a:r>
              <a:endParaRPr lang="zh-CN" altLang="en-US" sz="2800">
                <a:cs typeface="+mn-ea"/>
                <a:sym typeface="+mn-lt"/>
              </a:endParaRPr>
            </a:p>
          </p:txBody>
        </p:sp>
      </p:grpSp>
      <p:grpSp>
        <p:nvGrpSpPr>
          <p:cNvPr id="5" name="组合 17"/>
          <p:cNvGrpSpPr/>
          <p:nvPr/>
        </p:nvGrpSpPr>
        <p:grpSpPr>
          <a:xfrm>
            <a:off x="2294428" y="3561308"/>
            <a:ext cx="894100" cy="578882"/>
            <a:chOff x="2215144" y="4047038"/>
            <a:chExt cx="1244730" cy="1061436"/>
          </a:xfrm>
          <a:noFill/>
        </p:grpSpPr>
        <p:sp>
          <p:nvSpPr>
            <p:cNvPr id="19" name="平行四边形 18"/>
            <p:cNvSpPr/>
            <p:nvPr/>
          </p:nvSpPr>
          <p:spPr>
            <a:xfrm>
              <a:off x="2215144" y="4135858"/>
              <a:ext cx="1120898" cy="84278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20" name="文本框 12"/>
            <p:cNvSpPr txBox="1"/>
            <p:nvPr/>
          </p:nvSpPr>
          <p:spPr>
            <a:xfrm>
              <a:off x="2393075" y="4047038"/>
              <a:ext cx="1066799" cy="1061436"/>
            </a:xfrm>
            <a:prstGeom prst="roundRect">
              <a:avLst/>
            </a:prstGeom>
            <a:grpFill/>
            <a:ln>
              <a:solidFill>
                <a:schemeClr val="accent4"/>
              </a:solidFill>
            </a:ln>
          </p:spPr>
          <p:txBody>
            <a:bodyPr wrap="square" rtlCol="0">
              <a:spAutoFit/>
            </a:bodyPr>
            <a:lstStyle/>
            <a:p>
              <a:r>
                <a:rPr lang="en-US" altLang="zh-CN" sz="2800">
                  <a:cs typeface="+mn-ea"/>
                  <a:sym typeface="+mn-lt"/>
                </a:rPr>
                <a:t>04</a:t>
              </a:r>
              <a:endParaRPr lang="zh-CN" altLang="en-US" sz="2800">
                <a:cs typeface="+mn-ea"/>
                <a:sym typeface="+mn-lt"/>
              </a:endParaRPr>
            </a:p>
          </p:txBody>
        </p:sp>
      </p:grpSp>
      <p:grpSp>
        <p:nvGrpSpPr>
          <p:cNvPr id="6" name="组合 20"/>
          <p:cNvGrpSpPr/>
          <p:nvPr/>
        </p:nvGrpSpPr>
        <p:grpSpPr>
          <a:xfrm>
            <a:off x="2973559" y="1509517"/>
            <a:ext cx="3856562" cy="504657"/>
            <a:chOff x="4315150" y="951775"/>
            <a:chExt cx="3857250" cy="592959"/>
          </a:xfrm>
        </p:grpSpPr>
        <p:sp>
          <p:nvSpPr>
            <p:cNvPr id="22" name="矩形 21"/>
            <p:cNvSpPr/>
            <p:nvPr/>
          </p:nvSpPr>
          <p:spPr>
            <a:xfrm>
              <a:off x="4841196" y="951775"/>
              <a:ext cx="2827147" cy="592959"/>
            </a:xfrm>
            <a:prstGeom prst="rect">
              <a:avLst/>
            </a:prstGeom>
            <a:ln w="15875">
              <a:noFill/>
            </a:ln>
          </p:spPr>
          <p:txBody>
            <a:bodyPr wrap="square" lIns="96423" tIns="48212" rIns="96423" bIns="48212">
              <a:spAutoFit/>
            </a:bodyPr>
            <a:lstStyle/>
            <a:p>
              <a:pPr algn="ctr">
                <a:lnSpc>
                  <a:spcPct val="150000"/>
                </a:lnSpc>
              </a:pPr>
              <a:r>
                <a:rPr lang="zh-CN" altLang="en-US" sz="2000">
                  <a:latin typeface="微软雅黑" panose="020b0503020204020204" pitchFamily="34" charset="-122"/>
                  <a:ea typeface="微软雅黑" panose="020b0503020204020204" pitchFamily="34" charset="-122"/>
                  <a:cs typeface="+mn-ea"/>
                  <a:sym typeface="+mn-lt"/>
                </a:rPr>
                <a:t>点击添加相关标题文字</a:t>
              </a:r>
              <a:endParaRPr lang="en-GB" altLang="zh-CN" sz="2000">
                <a:latin typeface="微软雅黑" panose="020b0503020204020204" pitchFamily="34" charset="-122"/>
                <a:ea typeface="微软雅黑" panose="020b0503020204020204" pitchFamily="34" charset="-122"/>
                <a:cs typeface="+mn-ea"/>
                <a:sym typeface="+mn-lt"/>
              </a:endParaRPr>
            </a:p>
          </p:txBody>
        </p:sp>
        <p:sp>
          <p:nvSpPr>
            <p:cNvPr id="23" name="平行四边形 22"/>
            <p:cNvSpPr/>
            <p:nvPr/>
          </p:nvSpPr>
          <p:spPr>
            <a:xfrm>
              <a:off x="4315150" y="953426"/>
              <a:ext cx="3857250" cy="540057"/>
            </a:xfrm>
            <a:prstGeom prst="parallelogram">
              <a:avLst>
                <a:gd name="adj" fmla="val 48207"/>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1400">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8" name="组合 23"/>
          <p:cNvGrpSpPr/>
          <p:nvPr/>
        </p:nvGrpSpPr>
        <p:grpSpPr>
          <a:xfrm>
            <a:off x="2973559" y="2157588"/>
            <a:ext cx="3856562" cy="507032"/>
            <a:chOff x="4315150" y="1591886"/>
            <a:chExt cx="3857250" cy="595750"/>
          </a:xfrm>
        </p:grpSpPr>
        <p:sp>
          <p:nvSpPr>
            <p:cNvPr id="25" name="矩形 24"/>
            <p:cNvSpPr/>
            <p:nvPr/>
          </p:nvSpPr>
          <p:spPr>
            <a:xfrm>
              <a:off x="4841196" y="1591886"/>
              <a:ext cx="2827147" cy="592959"/>
            </a:xfrm>
            <a:prstGeom prst="rect">
              <a:avLst/>
            </a:prstGeom>
            <a:ln w="15875">
              <a:noFill/>
            </a:ln>
          </p:spPr>
          <p:txBody>
            <a:bodyPr wrap="square" lIns="96423" tIns="48212" rIns="96423" bIns="48212">
              <a:spAutoFit/>
            </a:bodyPr>
            <a:lstStyle/>
            <a:p>
              <a:pPr algn="ctr">
                <a:lnSpc>
                  <a:spcPct val="150000"/>
                </a:lnSpc>
              </a:pPr>
              <a:r>
                <a:rPr lang="zh-CN" altLang="en-US" sz="2000">
                  <a:latin typeface="微软雅黑" panose="020b0503020204020204" pitchFamily="34" charset="-122"/>
                  <a:ea typeface="微软雅黑" panose="020b0503020204020204" pitchFamily="34" charset="-122"/>
                  <a:cs typeface="+mn-ea"/>
                  <a:sym typeface="+mn-lt"/>
                </a:rPr>
                <a:t>点击添加相关标题文字</a:t>
              </a:r>
              <a:endParaRPr lang="en-GB" altLang="zh-CN" sz="2000">
                <a:latin typeface="微软雅黑" panose="020b0503020204020204" pitchFamily="34" charset="-122"/>
                <a:ea typeface="微软雅黑" panose="020b0503020204020204" pitchFamily="34" charset="-122"/>
                <a:cs typeface="+mn-ea"/>
                <a:sym typeface="+mn-lt"/>
              </a:endParaRPr>
            </a:p>
          </p:txBody>
        </p:sp>
        <p:sp>
          <p:nvSpPr>
            <p:cNvPr id="26" name="平行四边形 25"/>
            <p:cNvSpPr/>
            <p:nvPr/>
          </p:nvSpPr>
          <p:spPr>
            <a:xfrm>
              <a:off x="4315150" y="1647579"/>
              <a:ext cx="3857250" cy="540057"/>
            </a:xfrm>
            <a:prstGeom prst="parallelogram">
              <a:avLst>
                <a:gd name="adj" fmla="val 48207"/>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1400">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9" name="组合 26"/>
          <p:cNvGrpSpPr/>
          <p:nvPr/>
        </p:nvGrpSpPr>
        <p:grpSpPr>
          <a:xfrm>
            <a:off x="2973559" y="2877669"/>
            <a:ext cx="3856562" cy="504657"/>
            <a:chOff x="4315150" y="2316601"/>
            <a:chExt cx="3857250" cy="592959"/>
          </a:xfrm>
        </p:grpSpPr>
        <p:sp>
          <p:nvSpPr>
            <p:cNvPr id="28" name="矩形 27"/>
            <p:cNvSpPr/>
            <p:nvPr/>
          </p:nvSpPr>
          <p:spPr>
            <a:xfrm>
              <a:off x="4841197" y="2316601"/>
              <a:ext cx="2827146" cy="592959"/>
            </a:xfrm>
            <a:prstGeom prst="rect">
              <a:avLst/>
            </a:prstGeom>
            <a:ln w="15875">
              <a:noFill/>
            </a:ln>
          </p:spPr>
          <p:txBody>
            <a:bodyPr wrap="square" lIns="96423" tIns="48212" rIns="96423" bIns="48212">
              <a:spAutoFit/>
            </a:bodyPr>
            <a:lstStyle/>
            <a:p>
              <a:pPr algn="ctr">
                <a:lnSpc>
                  <a:spcPct val="150000"/>
                </a:lnSpc>
              </a:pPr>
              <a:r>
                <a:rPr lang="zh-CN" altLang="en-US" sz="2000">
                  <a:latin typeface="微软雅黑" panose="020b0503020204020204" pitchFamily="34" charset="-122"/>
                  <a:ea typeface="微软雅黑" panose="020b0503020204020204" pitchFamily="34" charset="-122"/>
                  <a:cs typeface="+mn-ea"/>
                  <a:sym typeface="+mn-lt"/>
                </a:rPr>
                <a:t>点击添加相关标题文字</a:t>
              </a:r>
              <a:endParaRPr lang="en-GB" altLang="zh-CN" sz="2000">
                <a:latin typeface="微软雅黑" panose="020b0503020204020204" pitchFamily="34" charset="-122"/>
                <a:ea typeface="微软雅黑" panose="020b0503020204020204" pitchFamily="34" charset="-122"/>
                <a:cs typeface="+mn-ea"/>
                <a:sym typeface="+mn-lt"/>
              </a:endParaRPr>
            </a:p>
          </p:txBody>
        </p:sp>
        <p:sp>
          <p:nvSpPr>
            <p:cNvPr id="29" name="平行四边形 28"/>
            <p:cNvSpPr/>
            <p:nvPr/>
          </p:nvSpPr>
          <p:spPr>
            <a:xfrm>
              <a:off x="4315150" y="2341731"/>
              <a:ext cx="3857250" cy="540057"/>
            </a:xfrm>
            <a:prstGeom prst="parallelogram">
              <a:avLst>
                <a:gd name="adj" fmla="val 48207"/>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1400">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12" name="组合 29"/>
          <p:cNvGrpSpPr/>
          <p:nvPr/>
        </p:nvGrpSpPr>
        <p:grpSpPr>
          <a:xfrm>
            <a:off x="2973559" y="3525742"/>
            <a:ext cx="3856562" cy="527016"/>
            <a:chOff x="4315150" y="2956711"/>
            <a:chExt cx="3857250" cy="619230"/>
          </a:xfrm>
        </p:grpSpPr>
        <p:sp>
          <p:nvSpPr>
            <p:cNvPr id="31" name="矩形 30"/>
            <p:cNvSpPr/>
            <p:nvPr/>
          </p:nvSpPr>
          <p:spPr>
            <a:xfrm>
              <a:off x="4841196" y="2956711"/>
              <a:ext cx="2827147" cy="592959"/>
            </a:xfrm>
            <a:prstGeom prst="rect">
              <a:avLst/>
            </a:prstGeom>
            <a:ln w="15875">
              <a:noFill/>
            </a:ln>
          </p:spPr>
          <p:txBody>
            <a:bodyPr wrap="square" lIns="96423" tIns="48212" rIns="96423" bIns="48212">
              <a:spAutoFit/>
            </a:bodyPr>
            <a:lstStyle/>
            <a:p>
              <a:pPr algn="ctr">
                <a:lnSpc>
                  <a:spcPct val="150000"/>
                </a:lnSpc>
              </a:pPr>
              <a:r>
                <a:rPr lang="zh-CN" altLang="en-US" sz="2000">
                  <a:latin typeface="微软雅黑" panose="020b0503020204020204" pitchFamily="34" charset="-122"/>
                  <a:ea typeface="微软雅黑" panose="020b0503020204020204" pitchFamily="34" charset="-122"/>
                  <a:cs typeface="+mn-ea"/>
                  <a:sym typeface="+mn-lt"/>
                </a:rPr>
                <a:t>点击添加相关标题文字</a:t>
              </a:r>
              <a:endParaRPr lang="en-GB" altLang="zh-CN" sz="2000">
                <a:latin typeface="微软雅黑" panose="020b0503020204020204" pitchFamily="34" charset="-122"/>
                <a:ea typeface="微软雅黑" panose="020b0503020204020204" pitchFamily="34" charset="-122"/>
                <a:cs typeface="+mn-ea"/>
                <a:sym typeface="+mn-lt"/>
              </a:endParaRPr>
            </a:p>
          </p:txBody>
        </p:sp>
        <p:sp>
          <p:nvSpPr>
            <p:cNvPr id="32" name="平行四边形 31"/>
            <p:cNvSpPr/>
            <p:nvPr/>
          </p:nvSpPr>
          <p:spPr>
            <a:xfrm>
              <a:off x="4315150" y="3035884"/>
              <a:ext cx="3857250" cy="540057"/>
            </a:xfrm>
            <a:prstGeom prst="parallelogram">
              <a:avLst>
                <a:gd name="adj" fmla="val 48207"/>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1400">
                <a:solidFill>
                  <a:schemeClr val="tx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mc:Choice xmlns:p14="http://schemas.microsoft.com/office/powerpoint/2010/main" Requires="p14">
      <p:transition spd="slow" advClick="0" advTm="0" p14:dur="175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000"/>
                            </p:stCondLst>
                            <p:childTnLst>
                              <p:par>
                                <p:cTn id="36" presetID="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0965"/>
            <a:ext cx="2800835" cy="1090693"/>
          </a:xfrm>
          <a:prstGeom prst="rect">
            <a:avLst/>
          </a:prstGeom>
        </p:spPr>
      </p:pic>
      <p:cxnSp>
        <p:nvCxnSpPr>
          <p:cNvPr id="6" name="直接连接符 5"/>
          <p:cNvCxnSpPr/>
          <p:nvPr/>
        </p:nvCxnSpPr>
        <p:spPr>
          <a:xfrm flipH="1">
            <a:off x="5329879" y="1718454"/>
            <a:ext cx="446003" cy="1429442"/>
          </a:xfrm>
          <a:prstGeom prst="line">
            <a:avLst/>
          </a:prstGeom>
          <a:solidFill>
            <a:schemeClr val="accent1">
              <a:lumMod val="40000"/>
              <a:lumOff val="60000"/>
              <a:alpha val="57000"/>
            </a:schemeClr>
          </a:solidFill>
          <a:ln w="3175">
            <a:solidFill>
              <a:schemeClr val="tx1">
                <a:lumMod val="50000"/>
                <a:lumOff val="50000"/>
                <a:alpha val="56000"/>
              </a:schemeClr>
            </a:solidFill>
          </a:ln>
          <a:effectLst>
            <a:innerShdw blurRad="1143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7" name="平行四边形 6"/>
          <p:cNvSpPr/>
          <p:nvPr/>
        </p:nvSpPr>
        <p:spPr bwMode="auto">
          <a:xfrm>
            <a:off x="1585447" y="1901851"/>
            <a:ext cx="1951720" cy="1084420"/>
          </a:xfrm>
          <a:prstGeom prst="parallelogram">
            <a:avLst>
              <a:gd name="adj" fmla="val 25000"/>
            </a:avLst>
          </a:prstGeom>
          <a:solidFill>
            <a:schemeClr val="accent1">
              <a:alpha val="70000"/>
            </a:schemeClr>
          </a:solidFill>
          <a:ln w="25400" cap="flat">
            <a:noFill/>
            <a:miter lim="400000"/>
          </a:ln>
          <a:effectLst/>
        </p:spPr>
        <p:txBody>
          <a:bodyPr lIns="68580" tIns="34290" rIns="68580" bIns="34290" anchor="ctr"/>
          <a:lstStyle/>
          <a:p>
            <a:pPr algn="ctr"/>
            <a:r>
              <a:rPr lang="zh-CN" altLang="en-US" b="1">
                <a:solidFill>
                  <a:schemeClr val="bg1"/>
                </a:solidFill>
                <a:latin typeface="微软雅黑" panose="020b0503020204020204" pitchFamily="34" charset="-122"/>
                <a:ea typeface="微软雅黑" panose="020b0503020204020204" pitchFamily="34" charset="-122"/>
              </a:rPr>
              <a:t>标题文本预设</a:t>
            </a:r>
            <a:endParaRPr lang="en-US" altLang="zh-CN" b="1">
              <a:solidFill>
                <a:schemeClr val="bg1"/>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7843734" y="1912941"/>
            <a:ext cx="1031052" cy="1019047"/>
            <a:chOff x="10230078" y="2496689"/>
            <a:chExt cx="955675" cy="944547"/>
          </a:xfrm>
        </p:grpSpPr>
        <p:sp>
          <p:nvSpPr>
            <p:cNvPr id="23" name="椭圆 22"/>
            <p:cNvSpPr/>
            <p:nvPr/>
          </p:nvSpPr>
          <p:spPr>
            <a:xfrm>
              <a:off x="10423220" y="2496689"/>
              <a:ext cx="569389" cy="569389"/>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marL="168910" indent="-168910" algn="ctr" fontAlgn="base">
                <a:spcBef>
                  <a:spcPct val="0"/>
                </a:spcBef>
                <a:spcAft>
                  <a:spcPct val="0"/>
                </a:spcAft>
              </a:pPr>
              <a:endParaRPr lang="zh-CN" altLang="en-US" ker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10230078" y="3198752"/>
              <a:ext cx="955675" cy="242484"/>
            </a:xfrm>
            <a:prstGeom prst="rect">
              <a:avLst/>
            </a:prstGeom>
          </p:spPr>
          <p:txBody>
            <a:bodyPr wrap="none"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100">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任意多边形: 形状 24"/>
            <p:cNvSpPr>
              <a:spLocks noEditPoints="1"/>
            </p:cNvSpPr>
            <p:nvPr/>
          </p:nvSpPr>
          <p:spPr bwMode="auto">
            <a:xfrm>
              <a:off x="10556135" y="2633385"/>
              <a:ext cx="303560" cy="323988"/>
            </a:xfrm>
            <a:custGeom>
              <a:gdLst>
                <a:gd name="T0" fmla="*/ 1439 w 2878"/>
                <a:gd name="T1" fmla="*/ 1024 h 3072"/>
                <a:gd name="T2" fmla="*/ 1951 w 2878"/>
                <a:gd name="T3" fmla="*/ 512 h 3072"/>
                <a:gd name="T4" fmla="*/ 1439 w 2878"/>
                <a:gd name="T5" fmla="*/ 0 h 3072"/>
                <a:gd name="T6" fmla="*/ 927 w 2878"/>
                <a:gd name="T7" fmla="*/ 512 h 3072"/>
                <a:gd name="T8" fmla="*/ 1439 w 2878"/>
                <a:gd name="T9" fmla="*/ 1024 h 3072"/>
                <a:gd name="T10" fmla="*/ 2620 w 2878"/>
                <a:gd name="T11" fmla="*/ 2150 h 3072"/>
                <a:gd name="T12" fmla="*/ 1439 w 2878"/>
                <a:gd name="T13" fmla="*/ 1229 h 3072"/>
                <a:gd name="T14" fmla="*/ 258 w 2878"/>
                <a:gd name="T15" fmla="*/ 2150 h 3072"/>
                <a:gd name="T16" fmla="*/ 1439 w 2878"/>
                <a:gd name="T17" fmla="*/ 3072 h 3072"/>
                <a:gd name="T18" fmla="*/ 2620 w 2878"/>
                <a:gd name="T19" fmla="*/ 2150 h 3072"/>
                <a:gd name="T20" fmla="*/ 1184 w 2878"/>
                <a:gd name="T21" fmla="*/ 2716 h 3072"/>
                <a:gd name="T22" fmla="*/ 620 w 2878"/>
                <a:gd name="T23" fmla="*/ 2867 h 3072"/>
                <a:gd name="T24" fmla="*/ 787 w 2878"/>
                <a:gd name="T25" fmla="*/ 2287 h 3072"/>
                <a:gd name="T26" fmla="*/ 824 w 2878"/>
                <a:gd name="T27" fmla="*/ 2251 h 3072"/>
                <a:gd name="T28" fmla="*/ 1237 w 2878"/>
                <a:gd name="T29" fmla="*/ 2664 h 3072"/>
                <a:gd name="T30" fmla="*/ 1184 w 2878"/>
                <a:gd name="T31" fmla="*/ 2716 h 3072"/>
                <a:gd name="T32" fmla="*/ 1381 w 2878"/>
                <a:gd name="T33" fmla="*/ 2519 h 3072"/>
                <a:gd name="T34" fmla="*/ 968 w 2878"/>
                <a:gd name="T35" fmla="*/ 2106 h 3072"/>
                <a:gd name="T36" fmla="*/ 1640 w 2878"/>
                <a:gd name="T37" fmla="*/ 1434 h 3072"/>
                <a:gd name="T38" fmla="*/ 2053 w 2878"/>
                <a:gd name="T39" fmla="*/ 1847 h 3072"/>
                <a:gd name="T40" fmla="*/ 1381 w 2878"/>
                <a:gd name="T41" fmla="*/ 2519 h 3072"/>
                <a:gd name="T42" fmla="*/ 1381 w 2878"/>
                <a:gd name="T43" fmla="*/ 2519 h 3072"/>
                <a:gd name="T44" fmla="*/ 1381 w 2878"/>
                <a:gd name="T45" fmla="*/ 2519 h 30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78" h="3072">
                  <a:moveTo>
                    <a:pt x="1439" y="1024"/>
                  </a:moveTo>
                  <a:cubicBezTo>
                    <a:pt x="1722" y="1024"/>
                    <a:pt x="1951" y="795"/>
                    <a:pt x="1951" y="512"/>
                  </a:cubicBezTo>
                  <a:cubicBezTo>
                    <a:pt x="1951" y="229"/>
                    <a:pt x="1722" y="0"/>
                    <a:pt x="1439" y="0"/>
                  </a:cubicBezTo>
                  <a:cubicBezTo>
                    <a:pt x="1156" y="0"/>
                    <a:pt x="927" y="229"/>
                    <a:pt x="927" y="512"/>
                  </a:cubicBezTo>
                  <a:cubicBezTo>
                    <a:pt x="927" y="795"/>
                    <a:pt x="1156" y="1024"/>
                    <a:pt x="1439" y="1024"/>
                  </a:cubicBezTo>
                  <a:close/>
                  <a:moveTo>
                    <a:pt x="2620" y="2150"/>
                  </a:moveTo>
                  <a:cubicBezTo>
                    <a:pt x="2551" y="1646"/>
                    <a:pt x="2173" y="1229"/>
                    <a:pt x="1439" y="1229"/>
                  </a:cubicBezTo>
                  <a:cubicBezTo>
                    <a:pt x="706" y="1229"/>
                    <a:pt x="327" y="1646"/>
                    <a:pt x="258" y="2150"/>
                  </a:cubicBezTo>
                  <a:cubicBezTo>
                    <a:pt x="189" y="2654"/>
                    <a:pt x="0" y="3072"/>
                    <a:pt x="1439" y="3072"/>
                  </a:cubicBezTo>
                  <a:cubicBezTo>
                    <a:pt x="2878" y="3072"/>
                    <a:pt x="2688" y="2654"/>
                    <a:pt x="2620" y="2150"/>
                  </a:cubicBezTo>
                  <a:close/>
                  <a:moveTo>
                    <a:pt x="1184" y="2716"/>
                  </a:moveTo>
                  <a:cubicBezTo>
                    <a:pt x="620" y="2867"/>
                    <a:pt x="620" y="2867"/>
                    <a:pt x="620" y="2867"/>
                  </a:cubicBezTo>
                  <a:cubicBezTo>
                    <a:pt x="787" y="2287"/>
                    <a:pt x="787" y="2287"/>
                    <a:pt x="787" y="2287"/>
                  </a:cubicBezTo>
                  <a:cubicBezTo>
                    <a:pt x="824" y="2251"/>
                    <a:pt x="824" y="2251"/>
                    <a:pt x="824" y="2251"/>
                  </a:cubicBezTo>
                  <a:cubicBezTo>
                    <a:pt x="1237" y="2664"/>
                    <a:pt x="1237" y="2664"/>
                    <a:pt x="1237" y="2664"/>
                  </a:cubicBezTo>
                  <a:cubicBezTo>
                    <a:pt x="1184" y="2716"/>
                    <a:pt x="1184" y="2716"/>
                    <a:pt x="1184" y="2716"/>
                  </a:cubicBezTo>
                  <a:close/>
                  <a:moveTo>
                    <a:pt x="1381" y="2519"/>
                  </a:moveTo>
                  <a:cubicBezTo>
                    <a:pt x="968" y="2106"/>
                    <a:pt x="968" y="2106"/>
                    <a:pt x="968" y="2106"/>
                  </a:cubicBezTo>
                  <a:cubicBezTo>
                    <a:pt x="1640" y="1434"/>
                    <a:pt x="1640" y="1434"/>
                    <a:pt x="1640" y="1434"/>
                  </a:cubicBezTo>
                  <a:cubicBezTo>
                    <a:pt x="2053" y="1847"/>
                    <a:pt x="2053" y="1847"/>
                    <a:pt x="2053" y="1847"/>
                  </a:cubicBezTo>
                  <a:cubicBezTo>
                    <a:pt x="1381" y="2519"/>
                    <a:pt x="1381" y="2519"/>
                    <a:pt x="1381" y="2519"/>
                  </a:cubicBezTo>
                  <a:close/>
                  <a:moveTo>
                    <a:pt x="1381" y="2519"/>
                  </a:moveTo>
                  <a:cubicBezTo>
                    <a:pt x="1381" y="2519"/>
                    <a:pt x="1381" y="2519"/>
                    <a:pt x="1381" y="2519"/>
                  </a:cubicBezTo>
                </a:path>
              </a:pathLst>
            </a:custGeom>
            <a:solidFill>
              <a:schemeClr val="accent4"/>
            </a:solidFill>
            <a:ln>
              <a:noFill/>
            </a:ln>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13"/>
          <p:cNvGrpSpPr/>
          <p:nvPr/>
        </p:nvGrpSpPr>
        <p:grpSpPr>
          <a:xfrm>
            <a:off x="4085872" y="1912942"/>
            <a:ext cx="1031052" cy="1019048"/>
            <a:chOff x="5057093" y="2496689"/>
            <a:chExt cx="955674" cy="944547"/>
          </a:xfrm>
        </p:grpSpPr>
        <p:sp>
          <p:nvSpPr>
            <p:cNvPr id="19" name="矩形 18"/>
            <p:cNvSpPr/>
            <p:nvPr/>
          </p:nvSpPr>
          <p:spPr>
            <a:xfrm>
              <a:off x="5057093" y="3198752"/>
              <a:ext cx="955674" cy="242484"/>
            </a:xfrm>
            <a:prstGeom prst="rect">
              <a:avLst/>
            </a:prstGeom>
          </p:spPr>
          <p:txBody>
            <a:bodyPr wrap="none"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100">
                  <a:solidFill>
                    <a:schemeClr val="bg1">
                      <a:lumMod val="50000"/>
                    </a:schemeClr>
                  </a:solidFill>
                  <a:latin typeface="微软雅黑" panose="020b0503020204020204" pitchFamily="34" charset="-122"/>
                  <a:ea typeface="微软雅黑" panose="020b0503020204020204" pitchFamily="34" charset="-122"/>
                </a:rPr>
                <a:t>标题文本预设</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组合 19"/>
            <p:cNvGrpSpPr/>
            <p:nvPr/>
          </p:nvGrpSpPr>
          <p:grpSpPr>
            <a:xfrm>
              <a:off x="5249339" y="2496689"/>
              <a:ext cx="569389" cy="569389"/>
              <a:chOff x="5144057" y="1581665"/>
              <a:chExt cx="569389" cy="569389"/>
            </a:xfrm>
          </p:grpSpPr>
          <p:sp>
            <p:nvSpPr>
              <p:cNvPr id="21" name="椭圆 20"/>
              <p:cNvSpPr/>
              <p:nvPr/>
            </p:nvSpPr>
            <p:spPr>
              <a:xfrm>
                <a:off x="5144057" y="1581665"/>
                <a:ext cx="569389" cy="569389"/>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marL="168910" indent="-168910" algn="ctr" fontAlgn="base">
                  <a:spcBef>
                    <a:spcPct val="0"/>
                  </a:spcBef>
                  <a:spcAft>
                    <a:spcPct val="0"/>
                  </a:spcAft>
                </a:pPr>
                <a:endParaRPr lang="zh-CN" altLang="en-US" ker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任意多边形: 形状 21"/>
              <p:cNvSpPr>
                <a:spLocks noEditPoints="1"/>
              </p:cNvSpPr>
              <p:nvPr/>
            </p:nvSpPr>
            <p:spPr bwMode="auto">
              <a:xfrm>
                <a:off x="5265409" y="1703245"/>
                <a:ext cx="326684" cy="326228"/>
              </a:xfrm>
              <a:custGeom>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2"/>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3" name="组合 14"/>
          <p:cNvGrpSpPr/>
          <p:nvPr/>
        </p:nvGrpSpPr>
        <p:grpSpPr>
          <a:xfrm>
            <a:off x="5964802" y="1912941"/>
            <a:ext cx="1031052" cy="1019047"/>
            <a:chOff x="7751201" y="2496689"/>
            <a:chExt cx="955675" cy="944547"/>
          </a:xfrm>
        </p:grpSpPr>
        <p:sp>
          <p:nvSpPr>
            <p:cNvPr id="16" name="椭圆 15"/>
            <p:cNvSpPr/>
            <p:nvPr/>
          </p:nvSpPr>
          <p:spPr>
            <a:xfrm>
              <a:off x="7932110" y="2496689"/>
              <a:ext cx="569389" cy="569389"/>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marL="168910" indent="-168910" algn="ctr" fontAlgn="base">
                <a:spcBef>
                  <a:spcPct val="0"/>
                </a:spcBef>
                <a:spcAft>
                  <a:spcPct val="0"/>
                </a:spcAft>
              </a:pPr>
              <a:endParaRPr lang="zh-CN" altLang="en-US" ker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任意多边形: 形状 16"/>
            <p:cNvSpPr>
              <a:spLocks noEditPoints="1"/>
            </p:cNvSpPr>
            <p:nvPr/>
          </p:nvSpPr>
          <p:spPr bwMode="auto">
            <a:xfrm>
              <a:off x="8063720" y="2627870"/>
              <a:ext cx="330636" cy="317562"/>
            </a:xfrm>
            <a:custGeom>
              <a:gdLst>
                <a:gd name="T0" fmla="*/ 2794 w 3027"/>
                <a:gd name="T1" fmla="*/ 1335 h 2907"/>
                <a:gd name="T2" fmla="*/ 3027 w 3027"/>
                <a:gd name="T3" fmla="*/ 1670 h 2907"/>
                <a:gd name="T4" fmla="*/ 2794 w 3027"/>
                <a:gd name="T5" fmla="*/ 1670 h 2907"/>
                <a:gd name="T6" fmla="*/ 3027 w 3027"/>
                <a:gd name="T7" fmla="*/ 894 h 2907"/>
                <a:gd name="T8" fmla="*/ 2794 w 3027"/>
                <a:gd name="T9" fmla="*/ 1230 h 2907"/>
                <a:gd name="T10" fmla="*/ 2794 w 3027"/>
                <a:gd name="T11" fmla="*/ 894 h 2907"/>
                <a:gd name="T12" fmla="*/ 3027 w 3027"/>
                <a:gd name="T13" fmla="*/ 447 h 2907"/>
                <a:gd name="T14" fmla="*/ 2794 w 3027"/>
                <a:gd name="T15" fmla="*/ 783 h 2907"/>
                <a:gd name="T16" fmla="*/ 2794 w 3027"/>
                <a:gd name="T17" fmla="*/ 447 h 2907"/>
                <a:gd name="T18" fmla="*/ 349 w 3027"/>
                <a:gd name="T19" fmla="*/ 2907 h 2907"/>
                <a:gd name="T20" fmla="*/ 175 w 3027"/>
                <a:gd name="T21" fmla="*/ 2684 h 2907"/>
                <a:gd name="T22" fmla="*/ 175 w 3027"/>
                <a:gd name="T23" fmla="*/ 2348 h 2907"/>
                <a:gd name="T24" fmla="*/ 116 w 3027"/>
                <a:gd name="T25" fmla="*/ 2236 h 2907"/>
                <a:gd name="T26" fmla="*/ 349 w 3027"/>
                <a:gd name="T27" fmla="*/ 2069 h 2907"/>
                <a:gd name="T28" fmla="*/ 116 w 3027"/>
                <a:gd name="T29" fmla="*/ 1901 h 2907"/>
                <a:gd name="T30" fmla="*/ 175 w 3027"/>
                <a:gd name="T31" fmla="*/ 1789 h 2907"/>
                <a:gd name="T32" fmla="*/ 175 w 3027"/>
                <a:gd name="T33" fmla="*/ 1454 h 2907"/>
                <a:gd name="T34" fmla="*/ 116 w 3027"/>
                <a:gd name="T35" fmla="*/ 1342 h 2907"/>
                <a:gd name="T36" fmla="*/ 349 w 3027"/>
                <a:gd name="T37" fmla="*/ 1174 h 2907"/>
                <a:gd name="T38" fmla="*/ 116 w 3027"/>
                <a:gd name="T39" fmla="*/ 1006 h 2907"/>
                <a:gd name="T40" fmla="*/ 175 w 3027"/>
                <a:gd name="T41" fmla="*/ 894 h 2907"/>
                <a:gd name="T42" fmla="*/ 175 w 3027"/>
                <a:gd name="T43" fmla="*/ 559 h 2907"/>
                <a:gd name="T44" fmla="*/ 116 w 3027"/>
                <a:gd name="T45" fmla="*/ 224 h 2907"/>
                <a:gd name="T46" fmla="*/ 2445 w 3027"/>
                <a:gd name="T47" fmla="*/ 0 h 2907"/>
                <a:gd name="T48" fmla="*/ 349 w 3027"/>
                <a:gd name="T49" fmla="*/ 112 h 2907"/>
                <a:gd name="T50" fmla="*/ 349 w 3027"/>
                <a:gd name="T51" fmla="*/ 335 h 2907"/>
                <a:gd name="T52" fmla="*/ 2677 w 3027"/>
                <a:gd name="T53" fmla="*/ 2684 h 2907"/>
                <a:gd name="T54" fmla="*/ 2445 w 3027"/>
                <a:gd name="T55" fmla="*/ 2907 h 2907"/>
                <a:gd name="T56" fmla="*/ 1200 w 3027"/>
                <a:gd name="T57" fmla="*/ 1055 h 2907"/>
                <a:gd name="T58" fmla="*/ 1710 w 3027"/>
                <a:gd name="T59" fmla="*/ 1055 h 2907"/>
                <a:gd name="T60" fmla="*/ 1455 w 3027"/>
                <a:gd name="T61" fmla="*/ 734 h 2907"/>
                <a:gd name="T62" fmla="*/ 1618 w 3027"/>
                <a:gd name="T63" fmla="*/ 1464 h 2907"/>
                <a:gd name="T64" fmla="*/ 1284 w 3027"/>
                <a:gd name="T65" fmla="*/ 1464 h 2907"/>
                <a:gd name="T66" fmla="*/ 951 w 3027"/>
                <a:gd name="T67" fmla="*/ 1783 h 2907"/>
                <a:gd name="T68" fmla="*/ 1861 w 3027"/>
                <a:gd name="T69" fmla="*/ 1530 h 2907"/>
                <a:gd name="T70" fmla="*/ 233 w 3027"/>
                <a:gd name="T71" fmla="*/ 727 h 2907"/>
                <a:gd name="T72" fmla="*/ 58 w 3027"/>
                <a:gd name="T73" fmla="*/ 783 h 2907"/>
                <a:gd name="T74" fmla="*/ 58 w 3027"/>
                <a:gd name="T75" fmla="*/ 671 h 2907"/>
                <a:gd name="T76" fmla="*/ 233 w 3027"/>
                <a:gd name="T77" fmla="*/ 727 h 2907"/>
                <a:gd name="T78" fmla="*/ 58 w 3027"/>
                <a:gd name="T79" fmla="*/ 1118 h 2907"/>
                <a:gd name="T80" fmla="*/ 233 w 3027"/>
                <a:gd name="T81" fmla="*/ 1174 h 2907"/>
                <a:gd name="T82" fmla="*/ 58 w 3027"/>
                <a:gd name="T83" fmla="*/ 1230 h 2907"/>
                <a:gd name="T84" fmla="*/ 58 w 3027"/>
                <a:gd name="T85" fmla="*/ 1118 h 2907"/>
                <a:gd name="T86" fmla="*/ 58 w 3027"/>
                <a:gd name="T87" fmla="*/ 1565 h 2907"/>
                <a:gd name="T88" fmla="*/ 233 w 3027"/>
                <a:gd name="T89" fmla="*/ 1621 h 2907"/>
                <a:gd name="T90" fmla="*/ 58 w 3027"/>
                <a:gd name="T91" fmla="*/ 1677 h 2907"/>
                <a:gd name="T92" fmla="*/ 58 w 3027"/>
                <a:gd name="T93" fmla="*/ 1565 h 2907"/>
                <a:gd name="T94" fmla="*/ 58 w 3027"/>
                <a:gd name="T95" fmla="*/ 2013 h 2907"/>
                <a:gd name="T96" fmla="*/ 233 w 3027"/>
                <a:gd name="T97" fmla="*/ 2069 h 2907"/>
                <a:gd name="T98" fmla="*/ 58 w 3027"/>
                <a:gd name="T99" fmla="*/ 2125 h 2907"/>
                <a:gd name="T100" fmla="*/ 58 w 3027"/>
                <a:gd name="T101" fmla="*/ 2013 h 2907"/>
                <a:gd name="T102" fmla="*/ 58 w 3027"/>
                <a:gd name="T103" fmla="*/ 2460 h 2907"/>
                <a:gd name="T104" fmla="*/ 233 w 3027"/>
                <a:gd name="T105" fmla="*/ 2516 h 2907"/>
                <a:gd name="T106" fmla="*/ 58 w 3027"/>
                <a:gd name="T107" fmla="*/ 2572 h 2907"/>
                <a:gd name="T108" fmla="*/ 58 w 3027"/>
                <a:gd name="T109" fmla="*/ 2460 h 2907"/>
                <a:gd name="T110" fmla="*/ 58 w 3027"/>
                <a:gd name="T111" fmla="*/ 2460 h 29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7" h="2907">
                  <a:moveTo>
                    <a:pt x="2794" y="1670"/>
                  </a:moveTo>
                  <a:cubicBezTo>
                    <a:pt x="2794" y="1335"/>
                    <a:pt x="2794" y="1335"/>
                    <a:pt x="2794" y="1335"/>
                  </a:cubicBezTo>
                  <a:cubicBezTo>
                    <a:pt x="3027" y="1335"/>
                    <a:pt x="3027" y="1335"/>
                    <a:pt x="3027" y="1335"/>
                  </a:cubicBezTo>
                  <a:cubicBezTo>
                    <a:pt x="3027" y="1670"/>
                    <a:pt x="3027" y="1670"/>
                    <a:pt x="3027" y="1670"/>
                  </a:cubicBezTo>
                  <a:cubicBezTo>
                    <a:pt x="2794" y="1670"/>
                    <a:pt x="2794" y="1670"/>
                    <a:pt x="2794" y="1670"/>
                  </a:cubicBezTo>
                  <a:cubicBezTo>
                    <a:pt x="2794" y="1670"/>
                    <a:pt x="2794" y="1670"/>
                    <a:pt x="2794" y="1670"/>
                  </a:cubicBezTo>
                  <a:close/>
                  <a:moveTo>
                    <a:pt x="2794" y="894"/>
                  </a:moveTo>
                  <a:cubicBezTo>
                    <a:pt x="3027" y="894"/>
                    <a:pt x="3027" y="894"/>
                    <a:pt x="3027" y="894"/>
                  </a:cubicBezTo>
                  <a:cubicBezTo>
                    <a:pt x="3027" y="1230"/>
                    <a:pt x="3027" y="1230"/>
                    <a:pt x="3027" y="1230"/>
                  </a:cubicBezTo>
                  <a:cubicBezTo>
                    <a:pt x="2794" y="1230"/>
                    <a:pt x="2794" y="1230"/>
                    <a:pt x="2794" y="1230"/>
                  </a:cubicBezTo>
                  <a:cubicBezTo>
                    <a:pt x="2794" y="894"/>
                    <a:pt x="2794" y="894"/>
                    <a:pt x="2794" y="894"/>
                  </a:cubicBezTo>
                  <a:cubicBezTo>
                    <a:pt x="2794" y="894"/>
                    <a:pt x="2794" y="894"/>
                    <a:pt x="2794" y="894"/>
                  </a:cubicBezTo>
                  <a:close/>
                  <a:moveTo>
                    <a:pt x="2794" y="447"/>
                  </a:moveTo>
                  <a:cubicBezTo>
                    <a:pt x="3027" y="447"/>
                    <a:pt x="3027" y="447"/>
                    <a:pt x="3027" y="447"/>
                  </a:cubicBezTo>
                  <a:cubicBezTo>
                    <a:pt x="3027" y="783"/>
                    <a:pt x="3027" y="783"/>
                    <a:pt x="3027" y="783"/>
                  </a:cubicBezTo>
                  <a:cubicBezTo>
                    <a:pt x="2794" y="783"/>
                    <a:pt x="2794" y="783"/>
                    <a:pt x="2794" y="783"/>
                  </a:cubicBezTo>
                  <a:cubicBezTo>
                    <a:pt x="2794" y="447"/>
                    <a:pt x="2794" y="447"/>
                    <a:pt x="2794" y="447"/>
                  </a:cubicBezTo>
                  <a:cubicBezTo>
                    <a:pt x="2794" y="447"/>
                    <a:pt x="2794" y="447"/>
                    <a:pt x="2794" y="447"/>
                  </a:cubicBezTo>
                  <a:close/>
                  <a:moveTo>
                    <a:pt x="2445" y="2907"/>
                  </a:moveTo>
                  <a:cubicBezTo>
                    <a:pt x="349" y="2907"/>
                    <a:pt x="349" y="2907"/>
                    <a:pt x="349" y="2907"/>
                  </a:cubicBezTo>
                  <a:cubicBezTo>
                    <a:pt x="221" y="2907"/>
                    <a:pt x="116" y="2807"/>
                    <a:pt x="116" y="2684"/>
                  </a:cubicBezTo>
                  <a:cubicBezTo>
                    <a:pt x="175" y="2684"/>
                    <a:pt x="175" y="2684"/>
                    <a:pt x="175" y="2684"/>
                  </a:cubicBezTo>
                  <a:cubicBezTo>
                    <a:pt x="271" y="2684"/>
                    <a:pt x="349" y="2609"/>
                    <a:pt x="349" y="2516"/>
                  </a:cubicBezTo>
                  <a:cubicBezTo>
                    <a:pt x="349" y="2423"/>
                    <a:pt x="271" y="2348"/>
                    <a:pt x="175" y="2348"/>
                  </a:cubicBezTo>
                  <a:cubicBezTo>
                    <a:pt x="116" y="2348"/>
                    <a:pt x="116" y="2348"/>
                    <a:pt x="116" y="2348"/>
                  </a:cubicBezTo>
                  <a:cubicBezTo>
                    <a:pt x="116" y="2236"/>
                    <a:pt x="116" y="2236"/>
                    <a:pt x="116" y="2236"/>
                  </a:cubicBezTo>
                  <a:cubicBezTo>
                    <a:pt x="175" y="2236"/>
                    <a:pt x="175" y="2236"/>
                    <a:pt x="175" y="2236"/>
                  </a:cubicBezTo>
                  <a:cubicBezTo>
                    <a:pt x="271" y="2236"/>
                    <a:pt x="349" y="2161"/>
                    <a:pt x="349" y="2069"/>
                  </a:cubicBezTo>
                  <a:cubicBezTo>
                    <a:pt x="349" y="1976"/>
                    <a:pt x="271" y="1901"/>
                    <a:pt x="175" y="1901"/>
                  </a:cubicBezTo>
                  <a:cubicBezTo>
                    <a:pt x="116" y="1901"/>
                    <a:pt x="116" y="1901"/>
                    <a:pt x="116" y="1901"/>
                  </a:cubicBezTo>
                  <a:cubicBezTo>
                    <a:pt x="116" y="1789"/>
                    <a:pt x="116" y="1789"/>
                    <a:pt x="116" y="1789"/>
                  </a:cubicBezTo>
                  <a:cubicBezTo>
                    <a:pt x="175" y="1789"/>
                    <a:pt x="175" y="1789"/>
                    <a:pt x="175" y="1789"/>
                  </a:cubicBezTo>
                  <a:cubicBezTo>
                    <a:pt x="271" y="1789"/>
                    <a:pt x="349" y="1714"/>
                    <a:pt x="349" y="1621"/>
                  </a:cubicBezTo>
                  <a:cubicBezTo>
                    <a:pt x="349" y="1529"/>
                    <a:pt x="271" y="1454"/>
                    <a:pt x="175" y="1454"/>
                  </a:cubicBezTo>
                  <a:cubicBezTo>
                    <a:pt x="116" y="1454"/>
                    <a:pt x="116" y="1454"/>
                    <a:pt x="116" y="1454"/>
                  </a:cubicBezTo>
                  <a:cubicBezTo>
                    <a:pt x="116" y="1342"/>
                    <a:pt x="116" y="1342"/>
                    <a:pt x="116" y="1342"/>
                  </a:cubicBezTo>
                  <a:cubicBezTo>
                    <a:pt x="175" y="1342"/>
                    <a:pt x="175" y="1342"/>
                    <a:pt x="175" y="1342"/>
                  </a:cubicBezTo>
                  <a:cubicBezTo>
                    <a:pt x="271" y="1342"/>
                    <a:pt x="349" y="1267"/>
                    <a:pt x="349" y="1174"/>
                  </a:cubicBezTo>
                  <a:cubicBezTo>
                    <a:pt x="349" y="1081"/>
                    <a:pt x="271" y="1006"/>
                    <a:pt x="175" y="1006"/>
                  </a:cubicBezTo>
                  <a:cubicBezTo>
                    <a:pt x="116" y="1006"/>
                    <a:pt x="116" y="1006"/>
                    <a:pt x="116" y="1006"/>
                  </a:cubicBezTo>
                  <a:cubicBezTo>
                    <a:pt x="116" y="894"/>
                    <a:pt x="116" y="894"/>
                    <a:pt x="116" y="894"/>
                  </a:cubicBezTo>
                  <a:cubicBezTo>
                    <a:pt x="175" y="894"/>
                    <a:pt x="175" y="894"/>
                    <a:pt x="175" y="894"/>
                  </a:cubicBezTo>
                  <a:cubicBezTo>
                    <a:pt x="271" y="894"/>
                    <a:pt x="349" y="819"/>
                    <a:pt x="349" y="727"/>
                  </a:cubicBezTo>
                  <a:cubicBezTo>
                    <a:pt x="349" y="634"/>
                    <a:pt x="271" y="559"/>
                    <a:pt x="175" y="559"/>
                  </a:cubicBezTo>
                  <a:cubicBezTo>
                    <a:pt x="116" y="559"/>
                    <a:pt x="116" y="559"/>
                    <a:pt x="116" y="559"/>
                  </a:cubicBezTo>
                  <a:cubicBezTo>
                    <a:pt x="116" y="224"/>
                    <a:pt x="116" y="224"/>
                    <a:pt x="116" y="224"/>
                  </a:cubicBezTo>
                  <a:cubicBezTo>
                    <a:pt x="116" y="100"/>
                    <a:pt x="221" y="0"/>
                    <a:pt x="349" y="0"/>
                  </a:cubicBezTo>
                  <a:cubicBezTo>
                    <a:pt x="2445" y="0"/>
                    <a:pt x="2445" y="0"/>
                    <a:pt x="2445" y="0"/>
                  </a:cubicBezTo>
                  <a:cubicBezTo>
                    <a:pt x="2531" y="0"/>
                    <a:pt x="2605" y="45"/>
                    <a:pt x="2645" y="112"/>
                  </a:cubicBezTo>
                  <a:cubicBezTo>
                    <a:pt x="349" y="112"/>
                    <a:pt x="349" y="112"/>
                    <a:pt x="349" y="112"/>
                  </a:cubicBezTo>
                  <a:cubicBezTo>
                    <a:pt x="285" y="112"/>
                    <a:pt x="233" y="162"/>
                    <a:pt x="233" y="224"/>
                  </a:cubicBezTo>
                  <a:cubicBezTo>
                    <a:pt x="233" y="285"/>
                    <a:pt x="285" y="335"/>
                    <a:pt x="349" y="335"/>
                  </a:cubicBezTo>
                  <a:cubicBezTo>
                    <a:pt x="2677" y="335"/>
                    <a:pt x="2677" y="335"/>
                    <a:pt x="2677" y="335"/>
                  </a:cubicBezTo>
                  <a:cubicBezTo>
                    <a:pt x="2677" y="2684"/>
                    <a:pt x="2677" y="2684"/>
                    <a:pt x="2677" y="2684"/>
                  </a:cubicBezTo>
                  <a:cubicBezTo>
                    <a:pt x="2677" y="2807"/>
                    <a:pt x="2573" y="2907"/>
                    <a:pt x="2445" y="2907"/>
                  </a:cubicBezTo>
                  <a:cubicBezTo>
                    <a:pt x="2445" y="2907"/>
                    <a:pt x="2445" y="2907"/>
                    <a:pt x="2445" y="2907"/>
                  </a:cubicBezTo>
                  <a:close/>
                  <a:moveTo>
                    <a:pt x="1455" y="734"/>
                  </a:moveTo>
                  <a:cubicBezTo>
                    <a:pt x="1314" y="734"/>
                    <a:pt x="1200" y="878"/>
                    <a:pt x="1200" y="1055"/>
                  </a:cubicBezTo>
                  <a:cubicBezTo>
                    <a:pt x="1200" y="1233"/>
                    <a:pt x="1314" y="1377"/>
                    <a:pt x="1455" y="1377"/>
                  </a:cubicBezTo>
                  <a:cubicBezTo>
                    <a:pt x="1596" y="1377"/>
                    <a:pt x="1710" y="1233"/>
                    <a:pt x="1710" y="1055"/>
                  </a:cubicBezTo>
                  <a:cubicBezTo>
                    <a:pt x="1710" y="878"/>
                    <a:pt x="1596" y="734"/>
                    <a:pt x="1455" y="734"/>
                  </a:cubicBezTo>
                  <a:cubicBezTo>
                    <a:pt x="1455" y="734"/>
                    <a:pt x="1455" y="734"/>
                    <a:pt x="1455" y="734"/>
                  </a:cubicBezTo>
                  <a:close/>
                  <a:moveTo>
                    <a:pt x="1861" y="1530"/>
                  </a:moveTo>
                  <a:cubicBezTo>
                    <a:pt x="1799" y="1490"/>
                    <a:pt x="1618" y="1464"/>
                    <a:pt x="1618" y="1464"/>
                  </a:cubicBezTo>
                  <a:cubicBezTo>
                    <a:pt x="1618" y="1464"/>
                    <a:pt x="1501" y="1584"/>
                    <a:pt x="1451" y="1584"/>
                  </a:cubicBezTo>
                  <a:cubicBezTo>
                    <a:pt x="1401" y="1584"/>
                    <a:pt x="1284" y="1464"/>
                    <a:pt x="1284" y="1464"/>
                  </a:cubicBezTo>
                  <a:cubicBezTo>
                    <a:pt x="1284" y="1464"/>
                    <a:pt x="1104" y="1490"/>
                    <a:pt x="1041" y="1530"/>
                  </a:cubicBezTo>
                  <a:cubicBezTo>
                    <a:pt x="978" y="1571"/>
                    <a:pt x="951" y="1783"/>
                    <a:pt x="951" y="1783"/>
                  </a:cubicBezTo>
                  <a:cubicBezTo>
                    <a:pt x="1953" y="1783"/>
                    <a:pt x="1953" y="1783"/>
                    <a:pt x="1953" y="1783"/>
                  </a:cubicBezTo>
                  <a:cubicBezTo>
                    <a:pt x="1953" y="1783"/>
                    <a:pt x="1935" y="1578"/>
                    <a:pt x="1861" y="1530"/>
                  </a:cubicBezTo>
                  <a:cubicBezTo>
                    <a:pt x="1861" y="1530"/>
                    <a:pt x="1861" y="1530"/>
                    <a:pt x="1861" y="1530"/>
                  </a:cubicBezTo>
                  <a:close/>
                  <a:moveTo>
                    <a:pt x="233" y="727"/>
                  </a:moveTo>
                  <a:cubicBezTo>
                    <a:pt x="233" y="758"/>
                    <a:pt x="207" y="783"/>
                    <a:pt x="175" y="783"/>
                  </a:cubicBezTo>
                  <a:cubicBezTo>
                    <a:pt x="58" y="783"/>
                    <a:pt x="58" y="783"/>
                    <a:pt x="58" y="783"/>
                  </a:cubicBezTo>
                  <a:cubicBezTo>
                    <a:pt x="26" y="783"/>
                    <a:pt x="0" y="758"/>
                    <a:pt x="0" y="727"/>
                  </a:cubicBezTo>
                  <a:cubicBezTo>
                    <a:pt x="0" y="696"/>
                    <a:pt x="26" y="671"/>
                    <a:pt x="58" y="671"/>
                  </a:cubicBezTo>
                  <a:cubicBezTo>
                    <a:pt x="175" y="671"/>
                    <a:pt x="175" y="671"/>
                    <a:pt x="175" y="671"/>
                  </a:cubicBezTo>
                  <a:cubicBezTo>
                    <a:pt x="207" y="671"/>
                    <a:pt x="233" y="696"/>
                    <a:pt x="233" y="727"/>
                  </a:cubicBezTo>
                  <a:cubicBezTo>
                    <a:pt x="233" y="727"/>
                    <a:pt x="233" y="727"/>
                    <a:pt x="233" y="727"/>
                  </a:cubicBezTo>
                  <a:close/>
                  <a:moveTo>
                    <a:pt x="58" y="1118"/>
                  </a:moveTo>
                  <a:cubicBezTo>
                    <a:pt x="175" y="1118"/>
                    <a:pt x="175" y="1118"/>
                    <a:pt x="175" y="1118"/>
                  </a:cubicBezTo>
                  <a:cubicBezTo>
                    <a:pt x="207" y="1118"/>
                    <a:pt x="233" y="1143"/>
                    <a:pt x="233" y="1174"/>
                  </a:cubicBezTo>
                  <a:cubicBezTo>
                    <a:pt x="233" y="1205"/>
                    <a:pt x="207" y="1230"/>
                    <a:pt x="175" y="1230"/>
                  </a:cubicBezTo>
                  <a:cubicBezTo>
                    <a:pt x="58" y="1230"/>
                    <a:pt x="58" y="1230"/>
                    <a:pt x="58" y="1230"/>
                  </a:cubicBezTo>
                  <a:cubicBezTo>
                    <a:pt x="26" y="1230"/>
                    <a:pt x="0" y="1205"/>
                    <a:pt x="0" y="1174"/>
                  </a:cubicBezTo>
                  <a:cubicBezTo>
                    <a:pt x="0" y="1143"/>
                    <a:pt x="26" y="1118"/>
                    <a:pt x="58" y="1118"/>
                  </a:cubicBezTo>
                  <a:cubicBezTo>
                    <a:pt x="58" y="1118"/>
                    <a:pt x="58" y="1118"/>
                    <a:pt x="58" y="1118"/>
                  </a:cubicBezTo>
                  <a:close/>
                  <a:moveTo>
                    <a:pt x="58" y="1565"/>
                  </a:moveTo>
                  <a:cubicBezTo>
                    <a:pt x="175" y="1565"/>
                    <a:pt x="175" y="1565"/>
                    <a:pt x="175" y="1565"/>
                  </a:cubicBezTo>
                  <a:cubicBezTo>
                    <a:pt x="207" y="1565"/>
                    <a:pt x="233" y="1590"/>
                    <a:pt x="233" y="1621"/>
                  </a:cubicBezTo>
                  <a:cubicBezTo>
                    <a:pt x="233" y="1652"/>
                    <a:pt x="207" y="1677"/>
                    <a:pt x="175" y="1677"/>
                  </a:cubicBezTo>
                  <a:cubicBezTo>
                    <a:pt x="58" y="1677"/>
                    <a:pt x="58" y="1677"/>
                    <a:pt x="58" y="1677"/>
                  </a:cubicBezTo>
                  <a:cubicBezTo>
                    <a:pt x="26" y="1677"/>
                    <a:pt x="0" y="1652"/>
                    <a:pt x="0" y="1621"/>
                  </a:cubicBezTo>
                  <a:cubicBezTo>
                    <a:pt x="0" y="1590"/>
                    <a:pt x="26" y="1565"/>
                    <a:pt x="58" y="1565"/>
                  </a:cubicBezTo>
                  <a:cubicBezTo>
                    <a:pt x="58" y="1565"/>
                    <a:pt x="58" y="1565"/>
                    <a:pt x="58" y="1565"/>
                  </a:cubicBezTo>
                  <a:close/>
                  <a:moveTo>
                    <a:pt x="58" y="2013"/>
                  </a:moveTo>
                  <a:cubicBezTo>
                    <a:pt x="175" y="2013"/>
                    <a:pt x="175" y="2013"/>
                    <a:pt x="175" y="2013"/>
                  </a:cubicBezTo>
                  <a:cubicBezTo>
                    <a:pt x="207" y="2013"/>
                    <a:pt x="233" y="2038"/>
                    <a:pt x="233" y="2069"/>
                  </a:cubicBezTo>
                  <a:cubicBezTo>
                    <a:pt x="233" y="2100"/>
                    <a:pt x="207" y="2125"/>
                    <a:pt x="175" y="2125"/>
                  </a:cubicBezTo>
                  <a:cubicBezTo>
                    <a:pt x="58" y="2125"/>
                    <a:pt x="58" y="2125"/>
                    <a:pt x="58" y="2125"/>
                  </a:cubicBezTo>
                  <a:cubicBezTo>
                    <a:pt x="26" y="2125"/>
                    <a:pt x="0" y="2100"/>
                    <a:pt x="0" y="2069"/>
                  </a:cubicBezTo>
                  <a:cubicBezTo>
                    <a:pt x="0" y="2038"/>
                    <a:pt x="26" y="2013"/>
                    <a:pt x="58" y="2013"/>
                  </a:cubicBezTo>
                  <a:cubicBezTo>
                    <a:pt x="58" y="2013"/>
                    <a:pt x="58" y="2013"/>
                    <a:pt x="58" y="2013"/>
                  </a:cubicBezTo>
                  <a:close/>
                  <a:moveTo>
                    <a:pt x="58" y="2460"/>
                  </a:moveTo>
                  <a:cubicBezTo>
                    <a:pt x="175" y="2460"/>
                    <a:pt x="175" y="2460"/>
                    <a:pt x="175" y="2460"/>
                  </a:cubicBezTo>
                  <a:cubicBezTo>
                    <a:pt x="207" y="2460"/>
                    <a:pt x="233" y="2485"/>
                    <a:pt x="233" y="2516"/>
                  </a:cubicBezTo>
                  <a:cubicBezTo>
                    <a:pt x="233" y="2547"/>
                    <a:pt x="207" y="2572"/>
                    <a:pt x="175" y="2572"/>
                  </a:cubicBezTo>
                  <a:cubicBezTo>
                    <a:pt x="58" y="2572"/>
                    <a:pt x="58" y="2572"/>
                    <a:pt x="58" y="2572"/>
                  </a:cubicBezTo>
                  <a:cubicBezTo>
                    <a:pt x="26" y="2572"/>
                    <a:pt x="0" y="2547"/>
                    <a:pt x="0" y="2516"/>
                  </a:cubicBezTo>
                  <a:cubicBezTo>
                    <a:pt x="0" y="2485"/>
                    <a:pt x="26" y="2460"/>
                    <a:pt x="58" y="2460"/>
                  </a:cubicBezTo>
                  <a:cubicBezTo>
                    <a:pt x="58" y="2460"/>
                    <a:pt x="58" y="2460"/>
                    <a:pt x="58" y="2460"/>
                  </a:cubicBezTo>
                  <a:close/>
                  <a:moveTo>
                    <a:pt x="58" y="2460"/>
                  </a:moveTo>
                  <a:cubicBezTo>
                    <a:pt x="58" y="2460"/>
                    <a:pt x="58" y="2460"/>
                    <a:pt x="58" y="2460"/>
                  </a:cubicBezTo>
                </a:path>
              </a:pathLst>
            </a:custGeom>
            <a:solidFill>
              <a:schemeClr val="accent3"/>
            </a:solidFill>
            <a:ln>
              <a:noFill/>
            </a:ln>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751201" y="3198752"/>
              <a:ext cx="955675" cy="242484"/>
            </a:xfrm>
            <a:prstGeom prst="rect">
              <a:avLst/>
            </a:prstGeom>
          </p:spPr>
          <p:txBody>
            <a:bodyPr wrap="none"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100">
                  <a:solidFill>
                    <a:schemeClr val="bg1">
                      <a:lumMod val="50000"/>
                    </a:schemeClr>
                  </a:solidFill>
                  <a:latin typeface="微软雅黑" panose="020b0503020204020204" pitchFamily="34" charset="-122"/>
                  <a:ea typeface="微软雅黑" panose="020b0503020204020204" pitchFamily="34" charset="-122"/>
                </a:rPr>
                <a:t>标题文本预设</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9" name="直接连接符 8"/>
          <p:cNvCxnSpPr/>
          <p:nvPr/>
        </p:nvCxnSpPr>
        <p:spPr>
          <a:xfrm flipH="1">
            <a:off x="7322119" y="1718454"/>
            <a:ext cx="446003" cy="1429442"/>
          </a:xfrm>
          <a:prstGeom prst="line">
            <a:avLst/>
          </a:prstGeom>
          <a:solidFill>
            <a:schemeClr val="accent1">
              <a:lumMod val="40000"/>
              <a:lumOff val="60000"/>
              <a:alpha val="57000"/>
            </a:schemeClr>
          </a:solidFill>
          <a:ln w="3175">
            <a:solidFill>
              <a:schemeClr val="tx1">
                <a:lumMod val="50000"/>
                <a:lumOff val="50000"/>
                <a:alpha val="56000"/>
              </a:schemeClr>
            </a:solidFill>
          </a:ln>
          <a:effectLst>
            <a:innerShdw blurRad="1143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文本框 46"/>
          <p:cNvSpPr txBox="1"/>
          <p:nvPr/>
        </p:nvSpPr>
        <p:spPr>
          <a:xfrm>
            <a:off x="3536453"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文本框 47"/>
          <p:cNvSpPr txBox="1"/>
          <p:nvPr/>
        </p:nvSpPr>
        <p:spPr>
          <a:xfrm>
            <a:off x="5306004"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48"/>
          <p:cNvSpPr txBox="1"/>
          <p:nvPr/>
        </p:nvSpPr>
        <p:spPr>
          <a:xfrm>
            <a:off x="7322119"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3000" p14:dur="1750">
        <p:split orient="vert"/>
      </p:transition>
    </mc:Choice>
    <mc:Fallback>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par>
                          <p:cTn id="11" fill="hold" nodeType="afterGroup">
                            <p:stCondLst>
                              <p:cond delay="500"/>
                            </p:stCondLst>
                            <p:childTnLst>
                              <p:par>
                                <p:cTn id="12" presetID="17"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anim calcmode="lin" valueType="num">
                                      <p:cBhvr>
                                        <p:cTn id="29" dur="500" fill="hold"/>
                                        <p:tgtEl>
                                          <p:spTgt spid="13"/>
                                        </p:tgtEl>
                                        <p:attrNameLst>
                                          <p:attrName>ppt_x</p:attrName>
                                        </p:attrNameLst>
                                      </p:cBhvr>
                                      <p:tavLst>
                                        <p:tav tm="0">
                                          <p:val>
                                            <p:strVal val="#ppt_x"/>
                                          </p:val>
                                        </p:tav>
                                        <p:tav tm="100000">
                                          <p:val>
                                            <p:strVal val="#ppt_x"/>
                                          </p:val>
                                        </p:tav>
                                      </p:tavLst>
                                    </p:anim>
                                    <p:anim calcmode="lin" valueType="num">
                                      <p:cBhvr>
                                        <p:cTn id="30" dur="5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anim calcmode="lin" valueType="num">
                                      <p:cBhvr>
                                        <p:cTn id="34" dur="500" fill="hold"/>
                                        <p:tgtEl>
                                          <p:spTgt spid="4"/>
                                        </p:tgtEl>
                                        <p:attrNameLst>
                                          <p:attrName>ppt_x</p:attrName>
                                        </p:attrNameLst>
                                      </p:cBhvr>
                                      <p:tavLst>
                                        <p:tav tm="0">
                                          <p:val>
                                            <p:strVal val="#ppt_x"/>
                                          </p:val>
                                        </p:tav>
                                        <p:tav tm="100000">
                                          <p:val>
                                            <p:strVal val="#ppt_x"/>
                                          </p:val>
                                        </p:tav>
                                      </p:tavLst>
                                    </p:anim>
                                    <p:anim calcmode="lin" valueType="num">
                                      <p:cBhvr>
                                        <p:cTn id="35" dur="500" fill="hold"/>
                                        <p:tgtEl>
                                          <p:spTgt spid="4"/>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1500"/>
                            </p:stCondLst>
                            <p:childTnLst>
                              <p:par>
                                <p:cTn id="37" presetID="47"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7"/>
          <p:cNvGrpSpPr/>
          <p:nvPr/>
        </p:nvGrpSpPr>
        <p:grpSpPr>
          <a:xfrm>
            <a:off x="4021931" y="1288450"/>
            <a:ext cx="1100138" cy="2150250"/>
            <a:chOff x="5362575" y="1589918"/>
            <a:chExt cx="1466851" cy="2867000"/>
          </a:xfrm>
        </p:grpSpPr>
        <p:sp>
          <p:nvSpPr>
            <p:cNvPr id="21" name="Flowchart: Magnetic Disk 5"/>
            <p:cNvSpPr/>
            <p:nvPr/>
          </p:nvSpPr>
          <p:spPr>
            <a:xfrm>
              <a:off x="5362575" y="2821960"/>
              <a:ext cx="1466851" cy="1634958"/>
            </a:xfrm>
            <a:prstGeom prst="flowChartMagneticDisk">
              <a:avLst/>
            </a:prstGeom>
            <a:solidFill>
              <a:schemeClr val="accent6"/>
            </a:solidFill>
            <a:ln w="76200">
              <a:solidFill>
                <a:schemeClr val="bg1"/>
              </a:solidFill>
            </a:ln>
            <a:effectLst>
              <a:outerShdw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lowchart: Magnetic Disk 4"/>
            <p:cNvSpPr/>
            <p:nvPr/>
          </p:nvSpPr>
          <p:spPr>
            <a:xfrm>
              <a:off x="5362575" y="2411279"/>
              <a:ext cx="1466851" cy="607040"/>
            </a:xfrm>
            <a:prstGeom prst="flowChartMagneticDisk">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lowchart: Magnetic Disk 3"/>
            <p:cNvSpPr/>
            <p:nvPr/>
          </p:nvSpPr>
          <p:spPr>
            <a:xfrm>
              <a:off x="5362575" y="2000599"/>
              <a:ext cx="1466851" cy="607040"/>
            </a:xfrm>
            <a:prstGeom prst="flowChartMagneticDisk">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lowchart: Magnetic Disk 2"/>
            <p:cNvSpPr/>
            <p:nvPr/>
          </p:nvSpPr>
          <p:spPr>
            <a:xfrm>
              <a:off x="5362575" y="1589918"/>
              <a:ext cx="1466851" cy="607040"/>
            </a:xfrm>
            <a:prstGeom prst="flowChartMagneticDisk">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269876" y="1067562"/>
            <a:ext cx="1842997" cy="1750218"/>
            <a:chOff x="6269876" y="1067562"/>
            <a:chExt cx="1842997" cy="1750218"/>
          </a:xfrm>
        </p:grpSpPr>
        <p:sp>
          <p:nvSpPr>
            <p:cNvPr id="6" name="Oval 10"/>
            <p:cNvSpPr/>
            <p:nvPr/>
          </p:nvSpPr>
          <p:spPr>
            <a:xfrm>
              <a:off x="6795920" y="1067562"/>
              <a:ext cx="801795" cy="801795"/>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15"/>
            <p:cNvSpPr txBox="1"/>
            <p:nvPr/>
          </p:nvSpPr>
          <p:spPr>
            <a:xfrm>
              <a:off x="6269876" y="2375613"/>
              <a:ext cx="1842997" cy="442167"/>
            </a:xfrm>
            <a:prstGeom prst="rect">
              <a:avLst/>
            </a:prstGeom>
            <a:noFill/>
          </p:spPr>
          <p:txBody>
            <a:bodyPr wrap="square" lIns="72000" tIns="0" rIns="72000" bIns="0" anchor="ctr" anchorCtr="0">
              <a:normAutofit/>
            </a:bodyPr>
            <a:lstStyle/>
            <a:p>
              <a:pPr algn="ctr" defTabSz="913765">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16"/>
            <p:cNvSpPr/>
            <p:nvPr/>
          </p:nvSpPr>
          <p:spPr>
            <a:xfrm>
              <a:off x="6269876" y="2144789"/>
              <a:ext cx="1842997" cy="184666"/>
            </a:xfrm>
            <a:prstGeom prst="rect">
              <a:avLst/>
            </a:prstGeom>
          </p:spPr>
          <p:txBody>
            <a:bodyPr wrap="none" lIns="72000" tIns="0" rIns="72000" bIns="0">
              <a:normAutofit fontScale="92500" lnSpcReduction="10000"/>
            </a:bodyPr>
            <a:lstStyle/>
            <a:p>
              <a:pPr lvl="0" algn="ctr" defTabSz="913765">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21"/>
            <p:cNvSpPr/>
            <p:nvPr/>
          </p:nvSpPr>
          <p:spPr bwMode="auto">
            <a:xfrm>
              <a:off x="7034964" y="1306906"/>
              <a:ext cx="323708" cy="323107"/>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033507" y="1067562"/>
            <a:ext cx="1842997" cy="1750218"/>
            <a:chOff x="1033507" y="1067562"/>
            <a:chExt cx="1842997" cy="1750218"/>
          </a:xfrm>
        </p:grpSpPr>
        <p:sp>
          <p:nvSpPr>
            <p:cNvPr id="5" name="Oval 9"/>
            <p:cNvSpPr/>
            <p:nvPr/>
          </p:nvSpPr>
          <p:spPr>
            <a:xfrm>
              <a:off x="1546285" y="1067562"/>
              <a:ext cx="801795" cy="801795"/>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12"/>
            <p:cNvSpPr txBox="1"/>
            <p:nvPr/>
          </p:nvSpPr>
          <p:spPr>
            <a:xfrm>
              <a:off x="1033507" y="2375613"/>
              <a:ext cx="1842997" cy="442167"/>
            </a:xfrm>
            <a:prstGeom prst="rect">
              <a:avLst/>
            </a:prstGeom>
            <a:noFill/>
          </p:spPr>
          <p:txBody>
            <a:bodyPr wrap="square" lIns="72000" tIns="0" rIns="72000" bIns="0" anchor="ctr" anchorCtr="0">
              <a:normAutofit/>
            </a:bodyPr>
            <a:lstStyle/>
            <a:p>
              <a:pPr algn="ctr" defTabSz="913765">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14"/>
            <p:cNvSpPr/>
            <p:nvPr/>
          </p:nvSpPr>
          <p:spPr>
            <a:xfrm>
              <a:off x="1033507" y="2144789"/>
              <a:ext cx="1842997" cy="184666"/>
            </a:xfrm>
            <a:prstGeom prst="rect">
              <a:avLst/>
            </a:prstGeom>
          </p:spPr>
          <p:txBody>
            <a:bodyPr wrap="none" lIns="72000" tIns="0" rIns="72000" bIns="0">
              <a:normAutofit fontScale="92500" lnSpcReduction="10000"/>
            </a:bodyPr>
            <a:lstStyle/>
            <a:p>
              <a:pPr lvl="0" algn="ctr" defTabSz="913765">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22"/>
            <p:cNvSpPr/>
            <p:nvPr/>
          </p:nvSpPr>
          <p:spPr bwMode="auto">
            <a:xfrm>
              <a:off x="1791600" y="1334155"/>
              <a:ext cx="326810" cy="268610"/>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533695" y="2667761"/>
            <a:ext cx="1842997" cy="1721644"/>
            <a:chOff x="2533695" y="2667761"/>
            <a:chExt cx="1842997" cy="1721644"/>
          </a:xfrm>
        </p:grpSpPr>
        <p:sp>
          <p:nvSpPr>
            <p:cNvPr id="7" name="Oval 11"/>
            <p:cNvSpPr/>
            <p:nvPr/>
          </p:nvSpPr>
          <p:spPr>
            <a:xfrm>
              <a:off x="3052682" y="2667761"/>
              <a:ext cx="801795" cy="801795"/>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9"/>
            <p:cNvSpPr txBox="1"/>
            <p:nvPr/>
          </p:nvSpPr>
          <p:spPr>
            <a:xfrm>
              <a:off x="2533695" y="3947238"/>
              <a:ext cx="1842997" cy="442167"/>
            </a:xfrm>
            <a:prstGeom prst="rect">
              <a:avLst/>
            </a:prstGeom>
            <a:noFill/>
          </p:spPr>
          <p:txBody>
            <a:bodyPr wrap="square" lIns="72000" tIns="0" rIns="72000" bIns="0" anchor="ctr" anchorCtr="0">
              <a:normAutofit/>
            </a:bodyPr>
            <a:lstStyle/>
            <a:p>
              <a:pPr algn="ctr" defTabSz="913765">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Rectangle 20"/>
            <p:cNvSpPr/>
            <p:nvPr/>
          </p:nvSpPr>
          <p:spPr>
            <a:xfrm>
              <a:off x="2533695" y="3716414"/>
              <a:ext cx="1842997" cy="184666"/>
            </a:xfrm>
            <a:prstGeom prst="rect">
              <a:avLst/>
            </a:prstGeom>
          </p:spPr>
          <p:txBody>
            <a:bodyPr wrap="none" lIns="72000" tIns="0" rIns="72000" bIns="0">
              <a:normAutofit fontScale="92500" lnSpcReduction="10000"/>
            </a:bodyPr>
            <a:lstStyle/>
            <a:p>
              <a:pPr lvl="0" algn="ctr" defTabSz="913765">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23"/>
            <p:cNvSpPr/>
            <p:nvPr/>
          </p:nvSpPr>
          <p:spPr bwMode="auto">
            <a:xfrm>
              <a:off x="3279372" y="2886206"/>
              <a:ext cx="348415" cy="335744"/>
            </a:xfrm>
            <a:custGeom>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783976" y="2667761"/>
            <a:ext cx="1842997" cy="1721644"/>
            <a:chOff x="4783976" y="2667761"/>
            <a:chExt cx="1842997" cy="1721644"/>
          </a:xfrm>
        </p:grpSpPr>
        <p:sp>
          <p:nvSpPr>
            <p:cNvPr id="8" name="Oval 13"/>
            <p:cNvSpPr/>
            <p:nvPr/>
          </p:nvSpPr>
          <p:spPr>
            <a:xfrm>
              <a:off x="5289523" y="2667761"/>
              <a:ext cx="801795" cy="801795"/>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17"/>
            <p:cNvSpPr txBox="1"/>
            <p:nvPr/>
          </p:nvSpPr>
          <p:spPr>
            <a:xfrm>
              <a:off x="4783976" y="3947238"/>
              <a:ext cx="1842997" cy="442167"/>
            </a:xfrm>
            <a:prstGeom prst="rect">
              <a:avLst/>
            </a:prstGeom>
            <a:noFill/>
          </p:spPr>
          <p:txBody>
            <a:bodyPr wrap="square" lIns="72000" tIns="0" rIns="72000" bIns="0" anchor="ctr" anchorCtr="0">
              <a:normAutofit/>
            </a:bodyPr>
            <a:lstStyle/>
            <a:p>
              <a:pPr algn="ctr" defTabSz="913765">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ectangle 18"/>
            <p:cNvSpPr/>
            <p:nvPr/>
          </p:nvSpPr>
          <p:spPr>
            <a:xfrm>
              <a:off x="4783976" y="3716414"/>
              <a:ext cx="1842997" cy="184666"/>
            </a:xfrm>
            <a:prstGeom prst="rect">
              <a:avLst/>
            </a:prstGeom>
          </p:spPr>
          <p:txBody>
            <a:bodyPr wrap="none" lIns="72000" tIns="0" rIns="72000" bIns="0">
              <a:normAutofit fontScale="92500" lnSpcReduction="10000"/>
            </a:bodyPr>
            <a:lstStyle/>
            <a:p>
              <a:pPr lvl="0" algn="ctr" defTabSz="913765">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24"/>
            <p:cNvSpPr>
              <a:spLocks noChangeAspect="1"/>
            </p:cNvSpPr>
            <p:nvPr/>
          </p:nvSpPr>
          <p:spPr bwMode="auto">
            <a:xfrm>
              <a:off x="5532151" y="2895519"/>
              <a:ext cx="346646" cy="346280"/>
            </a:xfrm>
            <a:custGeom>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9"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30" name="直接连接符 29"/>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Freeform 22"/>
          <p:cNvSpPr/>
          <p:nvPr/>
        </p:nvSpPr>
        <p:spPr bwMode="auto">
          <a:xfrm>
            <a:off x="4564857" y="1730374"/>
            <a:ext cx="1068244" cy="1281114"/>
          </a:xfrm>
          <a:custGeom>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bg1">
              <a:lumMod val="95000"/>
            </a:schemeClr>
          </a:solidFill>
          <a:ln w="6350">
            <a:solidFill>
              <a:schemeClr val="accent2"/>
            </a:solid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23"/>
          <p:cNvSpPr/>
          <p:nvPr/>
        </p:nvSpPr>
        <p:spPr bwMode="auto">
          <a:xfrm>
            <a:off x="4352162" y="2903538"/>
            <a:ext cx="1280940" cy="1068387"/>
          </a:xfrm>
          <a:custGeom>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24"/>
          <p:cNvSpPr/>
          <p:nvPr/>
        </p:nvSpPr>
        <p:spPr bwMode="auto">
          <a:xfrm>
            <a:off x="3391854" y="2689224"/>
            <a:ext cx="1068243" cy="1282700"/>
          </a:xfrm>
          <a:custGeom>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bg1">
              <a:lumMod val="95000"/>
            </a:schemeClr>
          </a:solidFill>
          <a:ln w="6350">
            <a:solidFill>
              <a:schemeClr val="accent4"/>
            </a:solid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25"/>
          <p:cNvSpPr/>
          <p:nvPr/>
        </p:nvSpPr>
        <p:spPr bwMode="auto">
          <a:xfrm>
            <a:off x="3391854" y="1730374"/>
            <a:ext cx="1277765" cy="1068388"/>
          </a:xfrm>
          <a:custGeom>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lIns="91430" tIns="45715" rIns="91430" bIns="45715"/>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ectangle 39"/>
          <p:cNvSpPr>
            <a:spLocks noChangeArrowheads="1"/>
          </p:cNvSpPr>
          <p:nvPr/>
        </p:nvSpPr>
        <p:spPr bwMode="auto">
          <a:xfrm>
            <a:off x="649024" y="1962149"/>
            <a:ext cx="2447595"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Rectangle 40"/>
          <p:cNvSpPr>
            <a:spLocks noChangeArrowheads="1"/>
          </p:cNvSpPr>
          <p:nvPr/>
        </p:nvSpPr>
        <p:spPr bwMode="auto">
          <a:xfrm>
            <a:off x="649024" y="3152774"/>
            <a:ext cx="2447595"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Rectangle 41"/>
          <p:cNvSpPr>
            <a:spLocks noChangeArrowheads="1"/>
          </p:cNvSpPr>
          <p:nvPr/>
        </p:nvSpPr>
        <p:spPr bwMode="auto">
          <a:xfrm>
            <a:off x="5906114" y="1962149"/>
            <a:ext cx="2447595"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Rectangle 42"/>
          <p:cNvSpPr>
            <a:spLocks noChangeArrowheads="1"/>
          </p:cNvSpPr>
          <p:nvPr/>
        </p:nvSpPr>
        <p:spPr bwMode="auto">
          <a:xfrm>
            <a:off x="5906114" y="3152774"/>
            <a:ext cx="2447595" cy="5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Freeform 43"/>
          <p:cNvSpPr>
            <a:spLocks noEditPoints="1"/>
          </p:cNvSpPr>
          <p:nvPr/>
        </p:nvSpPr>
        <p:spPr bwMode="auto">
          <a:xfrm>
            <a:off x="4963125" y="3294939"/>
            <a:ext cx="273419" cy="354826"/>
          </a:xfrm>
          <a:custGeom>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solidFill>
          <a:ln>
            <a:noFill/>
          </a:ln>
        </p:spPr>
        <p:txBody>
          <a:bodyPr vert="horz" wrap="square" lIns="91430" tIns="45715" rIns="91430" bIns="45715" numCol="1" anchor="t" anchorCtr="0" compatLnSpc="1"/>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72"/>
          <p:cNvSpPr>
            <a:spLocks noEditPoints="1"/>
          </p:cNvSpPr>
          <p:nvPr/>
        </p:nvSpPr>
        <p:spPr bwMode="auto">
          <a:xfrm>
            <a:off x="3752987" y="2054978"/>
            <a:ext cx="345975" cy="347518"/>
          </a:xfrm>
          <a:custGeom>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solidFill>
          <a:ln>
            <a:noFill/>
          </a:ln>
        </p:spPr>
        <p:txBody>
          <a:bodyPr vert="horz" wrap="square" lIns="91430" tIns="45715" rIns="91430" bIns="45715" numCol="1" anchor="t" anchorCtr="0" compatLnSpc="1"/>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76"/>
          <p:cNvSpPr>
            <a:spLocks noEditPoints="1"/>
          </p:cNvSpPr>
          <p:nvPr/>
        </p:nvSpPr>
        <p:spPr bwMode="auto">
          <a:xfrm>
            <a:off x="3765972" y="3304777"/>
            <a:ext cx="320005" cy="323858"/>
          </a:xfrm>
          <a:custGeom>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accent4"/>
          </a:solidFill>
          <a:ln>
            <a:noFill/>
          </a:ln>
        </p:spPr>
        <p:txBody>
          <a:bodyPr vert="horz" wrap="square" lIns="91430" tIns="45715" rIns="91430" bIns="45715" numCol="1" anchor="t" anchorCtr="0" compatLnSpc="1"/>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79"/>
          <p:cNvSpPr>
            <a:spLocks noEditPoints="1"/>
          </p:cNvSpPr>
          <p:nvPr/>
        </p:nvSpPr>
        <p:spPr bwMode="auto">
          <a:xfrm>
            <a:off x="4947805" y="2082800"/>
            <a:ext cx="302348" cy="353678"/>
          </a:xfrm>
          <a:custGeom>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accent2"/>
          </a:solidFill>
          <a:ln>
            <a:noFill/>
          </a:ln>
        </p:spPr>
        <p:txBody>
          <a:bodyPr vert="horz" wrap="square" lIns="91430" tIns="45715" rIns="91430" bIns="45715" numCol="1" anchor="t" anchorCtr="0" compatLnSpc="1"/>
          <a:lstStyle/>
          <a:p>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4000" p14:dur="175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nodeType="afterGroup">
                            <p:stCondLst>
                              <p:cond delay="500"/>
                            </p:stCondLst>
                            <p:childTnLst>
                              <p:par>
                                <p:cTn id="46" presetID="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1000"/>
                            </p:stCondLst>
                            <p:childTnLst>
                              <p:par>
                                <p:cTn id="51" presetID="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1500"/>
                            </p:stCondLst>
                            <p:childTnLst>
                              <p:par>
                                <p:cTn id="56" presetID="2" presetClass="entr" presetSubtype="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2000"/>
                            </p:stCondLst>
                            <p:childTnLst>
                              <p:par>
                                <p:cTn id="61" presetID="2" presetClass="entr" presetSubtype="2"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5"/>
          <p:cNvGrpSpPr/>
          <p:nvPr/>
        </p:nvGrpSpPr>
        <p:grpSpPr>
          <a:xfrm>
            <a:off x="4355976" y="1253502"/>
            <a:ext cx="4410737" cy="3113031"/>
            <a:chOff x="386768" y="1621317"/>
            <a:chExt cx="5999478" cy="3771086"/>
          </a:xfrm>
        </p:grpSpPr>
        <p:sp>
          <p:nvSpPr>
            <p:cNvPr id="7" name="Rectangle 4"/>
            <p:cNvSpPr/>
            <p:nvPr/>
          </p:nvSpPr>
          <p:spPr>
            <a:xfrm>
              <a:off x="386768" y="1621317"/>
              <a:ext cx="4995204" cy="2681509"/>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11"/>
            <p:cNvSpPr/>
            <p:nvPr/>
          </p:nvSpPr>
          <p:spPr>
            <a:xfrm>
              <a:off x="386768" y="4477497"/>
              <a:ext cx="4995204" cy="55383"/>
            </a:xfrm>
            <a:prstGeom prst="rect">
              <a:avLst/>
            </a:prstGeom>
            <a:solidFill>
              <a:srgbClr val="659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3"/>
            <p:cNvGrpSpPr/>
            <p:nvPr/>
          </p:nvGrpSpPr>
          <p:grpSpPr>
            <a:xfrm>
              <a:off x="458750" y="4816339"/>
              <a:ext cx="576064" cy="576064"/>
              <a:chOff x="1199456" y="5085184"/>
              <a:chExt cx="576064" cy="576064"/>
            </a:xfrm>
          </p:grpSpPr>
          <p:sp>
            <p:nvSpPr>
              <p:cNvPr id="17"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6" name="Group 31"/>
            <p:cNvGrpSpPr/>
            <p:nvPr/>
          </p:nvGrpSpPr>
          <p:grpSpPr>
            <a:xfrm>
              <a:off x="3513938" y="4816339"/>
              <a:ext cx="576064" cy="576064"/>
              <a:chOff x="4627170" y="5013176"/>
              <a:chExt cx="576064" cy="576064"/>
            </a:xfrm>
          </p:grpSpPr>
          <p:sp>
            <p:nvSpPr>
              <p:cNvPr id="15"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3" name="Rectangle 35"/>
            <p:cNvSpPr/>
            <p:nvPr/>
          </p:nvSpPr>
          <p:spPr>
            <a:xfrm>
              <a:off x="1106822" y="4888346"/>
              <a:ext cx="2171836" cy="460667"/>
            </a:xfrm>
            <a:prstGeom prst="rect">
              <a:avLst/>
            </a:prstGeom>
          </p:spPr>
          <p:txBody>
            <a:bodyPr wrap="square">
              <a:spAutoFit/>
            </a:bodyPr>
            <a:lstStyle/>
            <a:p>
              <a:r>
                <a:rPr lang="en-US" sz="800">
                  <a:solidFill>
                    <a:schemeClr val="tx1">
                      <a:lumMod val="50000"/>
                      <a:lumOff val="50000"/>
                    </a:schemeClr>
                  </a:solidFill>
                </a:rPr>
                <a:t>Lorem ipsum dolor sit amet, consectetur adipiscing elit. </a:t>
              </a:r>
              <a:endParaRPr lang="vi-VN" sz="800"/>
            </a:p>
          </p:txBody>
        </p:sp>
        <p:sp>
          <p:nvSpPr>
            <p:cNvPr id="14" name="Rectangle 36"/>
            <p:cNvSpPr/>
            <p:nvPr/>
          </p:nvSpPr>
          <p:spPr>
            <a:xfrm>
              <a:off x="4214410" y="4900414"/>
              <a:ext cx="2171836" cy="460667"/>
            </a:xfrm>
            <a:prstGeom prst="rect">
              <a:avLst/>
            </a:prstGeom>
          </p:spPr>
          <p:txBody>
            <a:bodyPr wrap="square">
              <a:spAutoFit/>
            </a:bodyPr>
            <a:lstStyle/>
            <a:p>
              <a:r>
                <a:rPr lang="en-US" sz="800">
                  <a:solidFill>
                    <a:schemeClr val="tx1">
                      <a:lumMod val="50000"/>
                      <a:lumOff val="50000"/>
                    </a:schemeClr>
                  </a:solidFill>
                </a:rPr>
                <a:t>Lorem ipsum dolor sit amet, consectetur adipiscing elit. </a:t>
              </a:r>
              <a:endParaRPr lang="vi-VN" sz="800"/>
            </a:p>
          </p:txBody>
        </p:sp>
      </p:grpSp>
      <p:grpSp>
        <p:nvGrpSpPr>
          <p:cNvPr id="8" name="组合 29"/>
          <p:cNvGrpSpPr/>
          <p:nvPr/>
        </p:nvGrpSpPr>
        <p:grpSpPr>
          <a:xfrm>
            <a:off x="786917" y="1469519"/>
            <a:ext cx="3320404" cy="2804004"/>
            <a:chOff x="7668011" y="3058226"/>
            <a:chExt cx="3382965" cy="4033087"/>
          </a:xfrm>
        </p:grpSpPr>
        <p:grpSp>
          <p:nvGrpSpPr>
            <p:cNvPr id="10" name="组合 30"/>
            <p:cNvGrpSpPr/>
            <p:nvPr/>
          </p:nvGrpSpPr>
          <p:grpSpPr>
            <a:xfrm flipH="1">
              <a:off x="7668011" y="3058226"/>
              <a:ext cx="3375066" cy="2369271"/>
              <a:chOff x="3354122" y="2637796"/>
              <a:chExt cx="2435756" cy="1709883"/>
            </a:xfrm>
          </p:grpSpPr>
          <p:grpSp>
            <p:nvGrpSpPr>
              <p:cNvPr id="12" name="组合 34"/>
              <p:cNvGrpSpPr/>
              <p:nvPr/>
            </p:nvGrpSpPr>
            <p:grpSpPr>
              <a:xfrm>
                <a:off x="3354122" y="2637796"/>
                <a:ext cx="2435756" cy="792000"/>
                <a:chOff x="3354122" y="2866496"/>
                <a:chExt cx="2435756" cy="792000"/>
              </a:xfrm>
            </p:grpSpPr>
            <p:sp>
              <p:nvSpPr>
                <p:cNvPr id="41" name="矩形 40"/>
                <p:cNvSpPr/>
                <p:nvPr/>
              </p:nvSpPr>
              <p:spPr>
                <a:xfrm>
                  <a:off x="3354122" y="2866496"/>
                  <a:ext cx="2435756" cy="7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41"/>
                <p:cNvGrpSpPr/>
                <p:nvPr/>
              </p:nvGrpSpPr>
              <p:grpSpPr>
                <a:xfrm>
                  <a:off x="4002912" y="2975001"/>
                  <a:ext cx="1425692" cy="606001"/>
                  <a:chOff x="6714341" y="805245"/>
                  <a:chExt cx="1425692" cy="826325"/>
                </a:xfrm>
              </p:grpSpPr>
              <p:sp>
                <p:nvSpPr>
                  <p:cNvPr id="43" name="TextBox 29"/>
                  <p:cNvSpPr txBox="1"/>
                  <p:nvPr/>
                </p:nvSpPr>
                <p:spPr>
                  <a:xfrm>
                    <a:off x="7212183" y="805245"/>
                    <a:ext cx="927850" cy="588108"/>
                  </a:xfrm>
                  <a:prstGeom prst="rect">
                    <a:avLst/>
                  </a:prstGeom>
                  <a:noFill/>
                </p:spPr>
                <p:txBody>
                  <a:bodyPr wrap="none" rtlCol="0">
                    <a:spAutoFit/>
                  </a:bodyPr>
                  <a:lstStyle/>
                  <a:p>
                    <a:r>
                      <a:rPr lang="zh-CN" altLang="en-US" sz="2100">
                        <a:solidFill>
                          <a:schemeClr val="bg1"/>
                        </a:solidFill>
                        <a:latin typeface="微软雅黑" panose="020b0503020204020204" pitchFamily="34" charset="-122"/>
                        <a:ea typeface="微软雅黑" panose="020b0503020204020204" pitchFamily="34" charset="-122"/>
                      </a:rPr>
                      <a:t>添加标题</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4" name="Rectangle 13" descr="FD1DDF730CE4456e89755B07FE1653D0# #Rectangle 13"/>
                  <p:cNvSpPr>
                    <a:spLocks noChangeArrowheads="1"/>
                  </p:cNvSpPr>
                  <p:nvPr/>
                </p:nvSpPr>
                <p:spPr bwMode="auto">
                  <a:xfrm>
                    <a:off x="6714341" y="1326624"/>
                    <a:ext cx="1394800" cy="30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800">
                        <a:solidFill>
                          <a:schemeClr val="bg1"/>
                        </a:solidFill>
                        <a:latin typeface="微软雅黑" panose="020b0503020204020204" pitchFamily="34" charset="-122"/>
                        <a:ea typeface="微软雅黑" panose="020b0503020204020204" pitchFamily="34" charset="-122"/>
                      </a:rPr>
                      <a:t>此处添加简短文字说明。</a:t>
                    </a:r>
                    <a:endParaRPr lang="en-US" altLang="zh-CN" sz="80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35"/>
              <p:cNvGrpSpPr/>
              <p:nvPr/>
            </p:nvGrpSpPr>
            <p:grpSpPr>
              <a:xfrm>
                <a:off x="3354122" y="3555679"/>
                <a:ext cx="2435756" cy="792000"/>
                <a:chOff x="3354122" y="3804699"/>
                <a:chExt cx="2435756" cy="792000"/>
              </a:xfrm>
            </p:grpSpPr>
            <p:sp>
              <p:nvSpPr>
                <p:cNvPr id="37" name="矩形 36"/>
                <p:cNvSpPr/>
                <p:nvPr/>
              </p:nvSpPr>
              <p:spPr>
                <a:xfrm>
                  <a:off x="3354122" y="3804699"/>
                  <a:ext cx="2435756"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组合 37"/>
                <p:cNvGrpSpPr/>
                <p:nvPr/>
              </p:nvGrpSpPr>
              <p:grpSpPr>
                <a:xfrm>
                  <a:off x="4002912" y="3911105"/>
                  <a:ext cx="1425692" cy="608101"/>
                  <a:chOff x="6835000" y="802383"/>
                  <a:chExt cx="1425692" cy="829187"/>
                </a:xfrm>
              </p:grpSpPr>
              <p:sp>
                <p:nvSpPr>
                  <p:cNvPr id="39" name="TextBox 34"/>
                  <p:cNvSpPr txBox="1"/>
                  <p:nvPr/>
                </p:nvSpPr>
                <p:spPr>
                  <a:xfrm>
                    <a:off x="7332842" y="802383"/>
                    <a:ext cx="927850" cy="588107"/>
                  </a:xfrm>
                  <a:prstGeom prst="rect">
                    <a:avLst/>
                  </a:prstGeom>
                  <a:noFill/>
                </p:spPr>
                <p:txBody>
                  <a:bodyPr wrap="none" rtlCol="0">
                    <a:spAutoFit/>
                  </a:bodyPr>
                  <a:lstStyle/>
                  <a:p>
                    <a:r>
                      <a:rPr lang="zh-CN" altLang="en-US" sz="2100">
                        <a:solidFill>
                          <a:schemeClr val="bg1"/>
                        </a:solidFill>
                        <a:latin typeface="微软雅黑" panose="020b0503020204020204" pitchFamily="34" charset="-122"/>
                        <a:ea typeface="微软雅黑" panose="020b0503020204020204" pitchFamily="34" charset="-122"/>
                      </a:rPr>
                      <a:t>添加标题</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0" name="Rectangle 13" descr="FD1DDF730CE4456e89755B07FE1653D0# #Rectangle 13"/>
                  <p:cNvSpPr>
                    <a:spLocks noChangeArrowheads="1"/>
                  </p:cNvSpPr>
                  <p:nvPr/>
                </p:nvSpPr>
                <p:spPr bwMode="auto">
                  <a:xfrm>
                    <a:off x="6835000" y="1326625"/>
                    <a:ext cx="1394800" cy="3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800">
                        <a:solidFill>
                          <a:schemeClr val="bg1"/>
                        </a:solidFill>
                        <a:latin typeface="微软雅黑" panose="020b0503020204020204" pitchFamily="34" charset="-122"/>
                        <a:ea typeface="微软雅黑" panose="020b0503020204020204" pitchFamily="34" charset="-122"/>
                      </a:rPr>
                      <a:t>此处添加简短文字说明。</a:t>
                    </a:r>
                    <a:endParaRPr lang="en-US" altLang="zh-CN" sz="800">
                      <a:solidFill>
                        <a:schemeClr val="bg1"/>
                      </a:solidFill>
                      <a:latin typeface="微软雅黑" panose="020b0503020204020204" pitchFamily="34" charset="-122"/>
                      <a:ea typeface="微软雅黑" panose="020b0503020204020204" pitchFamily="34" charset="-122"/>
                    </a:endParaRPr>
                  </a:p>
                </p:txBody>
              </p:sp>
            </p:grpSp>
          </p:grpSp>
        </p:grpSp>
        <p:sp>
          <p:nvSpPr>
            <p:cNvPr id="32" name="Footer Text"/>
            <p:cNvSpPr txBox="1"/>
            <p:nvPr/>
          </p:nvSpPr>
          <p:spPr>
            <a:xfrm flipH="1">
              <a:off x="7668011" y="5816380"/>
              <a:ext cx="3375068" cy="1274933"/>
            </a:xfrm>
            <a:prstGeom prst="rect">
              <a:avLst/>
            </a:prstGeom>
            <a:noFill/>
          </p:spPr>
          <p:txBody>
            <a:bodyPr wrap="square" lIns="0" tIns="0" rIns="0" bIns="0" rtlCol="0">
              <a:spAutoFit/>
            </a:bodyPr>
            <a:lstStyle/>
            <a:p>
              <a:pPr>
                <a:lnSpc>
                  <a:spcPct val="120000"/>
                </a:lnSpc>
              </a:pPr>
              <a:r>
                <a:rPr lang="en-US" altLang="zh-CN"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a:t>
              </a: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 click add relevant headline, modify the text content, also can copy your content to this directly.</a:t>
              </a: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endParaRPr lang="en-US" altLang="zh-CN"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Line buttom"/>
            <p:cNvCxnSpPr/>
            <p:nvPr/>
          </p:nvCxnSpPr>
          <p:spPr>
            <a:xfrm flipH="1">
              <a:off x="7670468" y="5621255"/>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27"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1000" p14:dur="1750">
        <p:split orient="vert"/>
      </p:transition>
    </mc:Choice>
    <mc:Fallback>
      <p:transition spd="slow" advClick="0" advTm="1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33" name="KSO_CT2"/>
          <p:cNvSpPr txBox="1"/>
          <p:nvPr/>
        </p:nvSpPr>
        <p:spPr>
          <a:xfrm>
            <a:off x="1638582" y="1923678"/>
            <a:ext cx="6173778" cy="279882"/>
          </a:xfrm>
          <a:prstGeom prst="roundRect">
            <a:avLst>
              <a:gd name="adj" fmla="val 50000"/>
            </a:avLst>
          </a:prstGeom>
          <a:noFill/>
        </p:spPr>
        <p:txBody>
          <a:bodyPr lIns="0" tIns="0" rIns="0" bIns="0">
            <a:noAutofit/>
          </a:bodyPr>
          <a:lstStyle>
            <a:lvl1pPr marL="0" indent="0" algn="ctr" defTabSz="685800" rtl="0" eaLnBrk="1" latinLnBrk="0" hangingPunct="1">
              <a:lnSpc>
                <a:spcPct val="110000"/>
              </a:lnSpc>
              <a:spcBef>
                <a:spcPts val="1350"/>
              </a:spcBef>
              <a:spcAft>
                <a:spcPct val="0"/>
              </a:spcAft>
              <a:buClr>
                <a:schemeClr val="accent1"/>
              </a:buClr>
              <a:buSzPct val="70000"/>
              <a:buFont typeface="Wingdings" panose="05000000000000000000" pitchFamily="2" charset="2"/>
              <a:buNone/>
              <a:defRPr sz="1200" kern="1200" baseline="0">
                <a:solidFill>
                  <a:schemeClr val="bg1"/>
                </a:solidFill>
                <a:effectLst/>
                <a:latin typeface="Arial" panose="020b0604020202020204" pitchFamily="34" charset="0"/>
                <a:ea typeface="微软雅黑" panose="020b0503020204020204" pitchFamily="34" charset="-122"/>
                <a:cs typeface="+mn-cs"/>
              </a:defRPr>
            </a:lvl1pPr>
            <a:lvl2pPr marL="342900" indent="0" algn="ctr" defTabSz="685800" rtl="0" eaLnBrk="1" latinLnBrk="0" hangingPunct="1">
              <a:lnSpc>
                <a:spcPct val="130000"/>
              </a:lnSpc>
              <a:spcBef>
                <a:spcPct val="0"/>
              </a:spcBef>
              <a:spcAft>
                <a:spcPts val="450"/>
              </a:spcAft>
              <a:buClr>
                <a:schemeClr val="accent2">
                  <a:lumMod val="60000"/>
                  <a:lumOff val="40000"/>
                </a:schemeClr>
              </a:buClr>
              <a:buFont typeface="幼圆" panose="02010509060101010101" pitchFamily="49" charset="-122"/>
              <a:buNone/>
              <a:defRPr sz="1500" kern="1200" baseline="0">
                <a:solidFill>
                  <a:srgbClr val="7D7D7D"/>
                </a:solidFill>
                <a:latin typeface="幼圆" panose="02010509060101010101" pitchFamily="49" charset="-122"/>
                <a:ea typeface="幼圆" panose="02010509060101010101" pitchFamily="49" charset="-122"/>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altLang="zh-CN" sz="4800">
                <a:solidFill>
                  <a:schemeClr val="tx1"/>
                </a:solidFill>
              </a:rPr>
              <a:t>Merry Christmas Day</a:t>
            </a:r>
            <a:endParaRPr lang="zh-CN" altLang="en-US" sz="4800">
              <a:solidFill>
                <a:schemeClr val="tx1"/>
              </a:solidFill>
            </a:endParaRPr>
          </a:p>
        </p:txBody>
      </p:sp>
      <p:sp>
        <p:nvSpPr>
          <p:cNvPr id="34" name="TextBox 33"/>
          <p:cNvSpPr txBox="1"/>
          <p:nvPr/>
        </p:nvSpPr>
        <p:spPr>
          <a:xfrm>
            <a:off x="2447764" y="3572459"/>
            <a:ext cx="4248472" cy="246221"/>
          </a:xfrm>
          <a:prstGeom prst="rect">
            <a:avLst/>
          </a:prstGeom>
          <a:noFill/>
        </p:spPr>
        <p:txBody>
          <a:bodyPr wrap="square" rtlCol="0">
            <a:spAutoFit/>
          </a:bodyPr>
          <a:lstStyle/>
          <a:p>
            <a:pPr algn="ctr"/>
            <a:r>
              <a:rPr lang="en-US" altLang="zh-CN" sz="1000">
                <a:latin typeface="造字工房悦黑演示版常规体" pitchFamily="50" charset="-122"/>
                <a:ea typeface="造字工房悦黑演示版常规体" pitchFamily="50" charset="-122"/>
              </a:rPr>
              <a:t>CCTV FUTURE ADVERTISING COMPANYIS CCTV TO EXOLORE</a:t>
            </a:r>
            <a:endParaRPr lang="zh-CN" altLang="en-US" sz="1000">
              <a:latin typeface="造字工房悦黑演示版常规体" pitchFamily="50" charset="-122"/>
              <a:ea typeface="造字工房悦黑演示版常规体" pitchFamily="50" charset="-122"/>
            </a:endParaRPr>
          </a:p>
        </p:txBody>
      </p:sp>
      <p:sp>
        <p:nvSpPr>
          <p:cNvPr id="35" name="TextBox 26"/>
          <p:cNvSpPr txBox="1"/>
          <p:nvPr/>
        </p:nvSpPr>
        <p:spPr>
          <a:xfrm>
            <a:off x="1722342" y="2649129"/>
            <a:ext cx="6231890" cy="922020"/>
          </a:xfrm>
          <a:prstGeom prst="rect">
            <a:avLst/>
          </a:prstGeom>
          <a:noFill/>
        </p:spPr>
        <p:txBody>
          <a:bodyPr wrap="none" rtlCol="0">
            <a:spAutoFit/>
          </a:bodyPr>
          <a:lstStyle/>
          <a:p>
            <a:r>
              <a:rPr lang="zh-CN" altLang="en-US" sz="5400">
                <a:solidFill>
                  <a:schemeClr val="accent1"/>
                </a:solidFill>
                <a:latin typeface="造字工房妙妙（非商用）常规体" charset="-122"/>
                <a:ea typeface="造字工房妙妙（非商用）常规体" charset="-122"/>
              </a:rPr>
              <a:t>非常感谢您的观看！</a:t>
            </a:r>
            <a:endParaRPr lang="zh-CN" altLang="en-US" sz="5400">
              <a:solidFill>
                <a:schemeClr val="accent1"/>
              </a:solidFill>
              <a:latin typeface="造字工房妙妙（非商用）常规体" charset="-122"/>
              <a:ea typeface="造字工房妙妙（非商用）常规体" charset="-122"/>
            </a:endParaRPr>
          </a:p>
        </p:txBody>
      </p:sp>
    </p:spTree>
  </p:cSld>
  <p:clrMapOvr>
    <a:masterClrMapping/>
  </p:clrMapOvr>
  <mc:AlternateContent>
    <mc:Choice xmlns:p14="http://schemas.microsoft.com/office/powerpoint/2010/main" Requires="p14">
      <p:transition spd="slow" advClick="0" advTm="0" p14:dur="175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right)">
                                      <p:cBhvr>
                                        <p:cTn id="12" dur="500"/>
                                        <p:tgtEl>
                                          <p:spTgt spid="3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35"/>
                                        </p:tgtEl>
                                        <p:attrNameLst>
                                          <p:attrName>style.visibility</p:attrName>
                                        </p:attrNameLst>
                                      </p:cBhvr>
                                      <p:to>
                                        <p:strVal val="visible"/>
                                      </p:to>
                                    </p:set>
                                    <p:anim by="(-#ppt_w*2)" calcmode="lin" valueType="num">
                                      <p:cBhvr rctx="PPT">
                                        <p:cTn id="22" dur="500" autoRev="1" fill="hold">
                                          <p:stCondLst>
                                            <p:cond delay="0"/>
                                          </p:stCondLst>
                                        </p:cTn>
                                        <p:tgtEl>
                                          <p:spTgt spid="35"/>
                                        </p:tgtEl>
                                        <p:attrNameLst>
                                          <p:attrName>ppt_w</p:attrName>
                                        </p:attrNameLst>
                                      </p:cBhvr>
                                    </p:anim>
                                    <p:anim by="(#ppt_w*0.50)" calcmode="lin" valueType="num">
                                      <p:cBhvr>
                                        <p:cTn id="23" dur="500" decel="50000" autoRev="1" fill="hold">
                                          <p:stCondLst>
                                            <p:cond delay="0"/>
                                          </p:stCondLst>
                                        </p:cTn>
                                        <p:tgtEl>
                                          <p:spTgt spid="35"/>
                                        </p:tgtEl>
                                        <p:attrNameLst>
                                          <p:attrName>ppt_x</p:attrName>
                                        </p:attrNameLst>
                                      </p:cBhvr>
                                    </p:anim>
                                    <p:anim from="(-#ppt_h/2)" to="(#ppt_y)" calcmode="lin" valueType="num">
                                      <p:cBhvr>
                                        <p:cTn id="24" dur="1000" fill="hold">
                                          <p:stCondLst>
                                            <p:cond delay="0"/>
                                          </p:stCondLst>
                                        </p:cTn>
                                        <p:tgtEl>
                                          <p:spTgt spid="35"/>
                                        </p:tgtEl>
                                        <p:attrNameLst>
                                          <p:attrName>ppt_y</p:attrName>
                                        </p:attrNameLst>
                                      </p:cBhvr>
                                    </p:anim>
                                    <p:animRot by="21600000">
                                      <p:cBhvr>
                                        <p:cTn id="25" dur="1000" fill="hold">
                                          <p:stCondLst>
                                            <p:cond delay="0"/>
                                          </p:stCondLst>
                                        </p:cTn>
                                        <p:tgtEl>
                                          <p:spTgt spid="35"/>
                                        </p:tgtEl>
                                        <p:attrNameLst>
                                          <p:attrName>r</p:attrName>
                                        </p:attrNameLst>
                                      </p:cBhvr>
                                    </p:animRot>
                                  </p:childTnLst>
                                </p:cTn>
                              </p:par>
                            </p:childTnLst>
                          </p:cTn>
                        </p:par>
                        <p:par>
                          <p:cTn id="26" fill="hold" nodeType="afterGroup">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8" name="矩形 7"/>
          <p:cNvSpPr/>
          <p:nvPr/>
        </p:nvSpPr>
        <p:spPr>
          <a:xfrm>
            <a:off x="3779912" y="2355726"/>
            <a:ext cx="2264468" cy="434989"/>
          </a:xfrm>
          <a:prstGeom prst="rect">
            <a:avLst/>
          </a:prstGeom>
        </p:spPr>
        <p:txBody>
          <a:bodyPr wrap="square" lIns="65023" tIns="32511" rIns="65023" bIns="32511">
            <a:spAutoFit/>
          </a:bodyPr>
          <a:lstStyle/>
          <a:p>
            <a:r>
              <a:rPr lang="zh-CN" altLang="en-US" sz="240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26"/>
          <p:cNvSpPr txBox="1"/>
          <p:nvPr/>
        </p:nvSpPr>
        <p:spPr>
          <a:xfrm>
            <a:off x="3779911" y="2817832"/>
            <a:ext cx="2160240" cy="434989"/>
          </a:xfrm>
          <a:prstGeom prst="rect">
            <a:avLst/>
          </a:prstGeom>
          <a:noFill/>
        </p:spPr>
        <p:txBody>
          <a:bodyPr wrap="square" lIns="65023" tIns="32511" rIns="65023" bIns="32511" rtlCol="0">
            <a:spAutoFit/>
          </a:bodyPr>
          <a:lstStyle/>
          <a:p>
            <a:pPr>
              <a:lnSpc>
                <a:spcPct val="150000"/>
              </a:lnSpc>
            </a:pPr>
            <a:r>
              <a:rPr lang="en-US" altLang="zh-CN" sz="800">
                <a:solidFill>
                  <a:schemeClr val="bg1">
                    <a:lumMod val="50000"/>
                  </a:schemeClr>
                </a:solidFill>
                <a:latin typeface="Arial" panose="020b0604020202020204" pitchFamily="34" charset="0"/>
                <a:cs typeface="Arial" panose="020b0604020202020204" pitchFamily="34" charset="0"/>
              </a:rPr>
              <a:t>CLICK ADD RELATED TITLE TEXT, AND CLICK ADD RELATED TITLE TEXT, CLICK</a:t>
            </a:r>
            <a:endParaRPr lang="zh-CN" altLang="en-US" sz="800">
              <a:solidFill>
                <a:schemeClr val="bg1">
                  <a:lumMod val="50000"/>
                </a:schemeClr>
              </a:solidFill>
              <a:latin typeface="Arial" panose="020b0604020202020204" pitchFamily="34" charset="0"/>
              <a:cs typeface="Arial" panose="020b0604020202020204" pitchFamily="34" charset="0"/>
            </a:endParaRPr>
          </a:p>
        </p:txBody>
      </p:sp>
      <p:sp>
        <p:nvSpPr>
          <p:cNvPr id="10" name="文本框 10"/>
          <p:cNvSpPr txBox="1"/>
          <p:nvPr/>
        </p:nvSpPr>
        <p:spPr>
          <a:xfrm>
            <a:off x="2701787" y="2365898"/>
            <a:ext cx="1006116" cy="896654"/>
          </a:xfrm>
          <a:prstGeom prst="rect">
            <a:avLst/>
          </a:prstGeom>
          <a:noFill/>
        </p:spPr>
        <p:txBody>
          <a:bodyPr wrap="square" lIns="65023" tIns="32511" rIns="65023" bIns="32511" rtlCol="0">
            <a:spAutoFit/>
          </a:bodyPr>
          <a:lstStyle/>
          <a:p>
            <a:pPr algn="ctr"/>
            <a:r>
              <a:rPr lang="en-US" altLang="zh-CN" sz="5400">
                <a:solidFill>
                  <a:schemeClr val="accent1"/>
                </a:solidFill>
                <a:latin typeface="Impact" panose="020b0806030902050204" pitchFamily="34" charset="0"/>
              </a:rPr>
              <a:t>01</a:t>
            </a:r>
            <a:endParaRPr lang="zh-CN" altLang="en-US" sz="5400">
              <a:solidFill>
                <a:schemeClr val="accent1"/>
              </a:solidFill>
              <a:latin typeface="Impact" panose="020b0806030902050204" pitchFamily="34" charset="0"/>
            </a:endParaRPr>
          </a:p>
        </p:txBody>
      </p:sp>
    </p:spTree>
  </p:cSld>
  <p:clrMapOvr>
    <a:masterClrMapping/>
  </p:clrMapOvr>
  <mc:AlternateContent>
    <mc:Choice xmlns:p14="http://schemas.microsoft.com/office/powerpoint/2010/main" Requires="p14">
      <p:transition spd="slow" advClick="0" advTm="0" p14:dur="175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right)">
                                      <p:cBhvr>
                                        <p:cTn id="12" dur="500"/>
                                        <p:tgtEl>
                                          <p:spTgt spid="3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ppt_w"/>
                                          </p:val>
                                        </p:tav>
                                        <p:tav tm="100000">
                                          <p:val>
                                            <p:strVal val="#ppt_w"/>
                                          </p:val>
                                        </p:tav>
                                      </p:tavLst>
                                    </p:anim>
                                    <p:anim calcmode="lin" valueType="num">
                                      <p:cBhvr>
                                        <p:cTn id="2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60"/>
          <p:cNvSpPr txBox="1"/>
          <p:nvPr/>
        </p:nvSpPr>
        <p:spPr>
          <a:xfrm>
            <a:off x="2415329" y="3783623"/>
            <a:ext cx="923205" cy="184666"/>
          </a:xfrm>
          <a:prstGeom prst="rect">
            <a:avLst/>
          </a:prstGeom>
          <a:noFill/>
        </p:spPr>
        <p:txBody>
          <a:bodyPr wrap="none" lIns="0" tIns="0" rIns="0" bIns="0" rtlCol="0" anchor="t">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Oval 62"/>
          <p:cNvSpPr>
            <a:spLocks noChangeAspect="1"/>
          </p:cNvSpPr>
          <p:nvPr/>
        </p:nvSpPr>
        <p:spPr>
          <a:xfrm>
            <a:off x="2196123" y="3763341"/>
            <a:ext cx="200156"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57"/>
          <p:cNvSpPr txBox="1"/>
          <p:nvPr/>
        </p:nvSpPr>
        <p:spPr>
          <a:xfrm>
            <a:off x="3768528" y="3783623"/>
            <a:ext cx="923205" cy="184666"/>
          </a:xfrm>
          <a:prstGeom prst="rect">
            <a:avLst/>
          </a:prstGeom>
          <a:noFill/>
        </p:spPr>
        <p:txBody>
          <a:bodyPr wrap="none" lIns="0" tIns="0" rIns="0" bIns="0" rtlCol="0" anchor="t">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Oval 58"/>
          <p:cNvSpPr>
            <a:spLocks noChangeAspect="1"/>
          </p:cNvSpPr>
          <p:nvPr/>
        </p:nvSpPr>
        <p:spPr>
          <a:xfrm>
            <a:off x="3548933" y="3763341"/>
            <a:ext cx="200156" cy="1944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TextBox 48"/>
          <p:cNvSpPr txBox="1"/>
          <p:nvPr/>
        </p:nvSpPr>
        <p:spPr>
          <a:xfrm>
            <a:off x="5168044" y="3791319"/>
            <a:ext cx="923205" cy="184666"/>
          </a:xfrm>
          <a:prstGeom prst="rect">
            <a:avLst/>
          </a:prstGeom>
          <a:noFill/>
        </p:spPr>
        <p:txBody>
          <a:bodyPr wrap="none" lIns="0" tIns="0" rIns="0" bIns="0" rtlCol="0" anchor="t">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Oval 55"/>
          <p:cNvSpPr>
            <a:spLocks noChangeAspect="1"/>
          </p:cNvSpPr>
          <p:nvPr/>
        </p:nvSpPr>
        <p:spPr>
          <a:xfrm>
            <a:off x="4910935" y="3763341"/>
            <a:ext cx="200156"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40"/>
          <p:cNvSpPr txBox="1"/>
          <p:nvPr/>
        </p:nvSpPr>
        <p:spPr>
          <a:xfrm>
            <a:off x="6401701" y="3791319"/>
            <a:ext cx="923205" cy="184666"/>
          </a:xfrm>
          <a:prstGeom prst="rect">
            <a:avLst/>
          </a:prstGeom>
          <a:noFill/>
        </p:spPr>
        <p:txBody>
          <a:bodyPr wrap="none" lIns="0" tIns="0" rIns="0" bIns="0" rtlCol="0" anchor="t">
            <a:sp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Oval 47"/>
          <p:cNvSpPr>
            <a:spLocks noChangeAspect="1"/>
          </p:cNvSpPr>
          <p:nvPr/>
        </p:nvSpPr>
        <p:spPr>
          <a:xfrm>
            <a:off x="6180569" y="3763341"/>
            <a:ext cx="200156"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Shape 78"/>
          <p:cNvSpPr/>
          <p:nvPr/>
        </p:nvSpPr>
        <p:spPr>
          <a:xfrm>
            <a:off x="5481723" y="2000277"/>
            <a:ext cx="1573421" cy="1573634"/>
          </a:xfrm>
          <a:prstGeom prst="leftCircularArrow">
            <a:avLst>
              <a:gd name="adj1" fmla="val 4456"/>
              <a:gd name="adj2" fmla="val 565841"/>
              <a:gd name="adj3" fmla="val 2341352"/>
              <a:gd name="adj4" fmla="val 9024489"/>
              <a:gd name="adj5" fmla="val 5199"/>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p:txBody>
      </p:sp>
      <p:sp>
        <p:nvSpPr>
          <p:cNvPr id="13" name="Shape 69"/>
          <p:cNvSpPr/>
          <p:nvPr/>
        </p:nvSpPr>
        <p:spPr>
          <a:xfrm>
            <a:off x="1966102" y="2000277"/>
            <a:ext cx="1573421" cy="1573634"/>
          </a:xfrm>
          <a:prstGeom prst="leftCircularArrow">
            <a:avLst>
              <a:gd name="adj1" fmla="val 4456"/>
              <a:gd name="adj2" fmla="val 565841"/>
              <a:gd name="adj3" fmla="val 2341352"/>
              <a:gd name="adj4" fmla="val 9024489"/>
              <a:gd name="adj5" fmla="val 5199"/>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p:txBody>
      </p:sp>
      <p:sp>
        <p:nvSpPr>
          <p:cNvPr id="14" name="Freeform 68"/>
          <p:cNvSpPr/>
          <p:nvPr/>
        </p:nvSpPr>
        <p:spPr>
          <a:xfrm>
            <a:off x="1308302" y="1966927"/>
            <a:ext cx="1239692" cy="1022626"/>
          </a:xfrm>
          <a:custGeom>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71696" rIns="71696" bIns="313620" numCol="1" spcCol="1270" anchor="t" anchorCtr="0">
            <a:noAutofit/>
          </a:bodyPr>
          <a:lstStyle/>
          <a:p>
            <a:pPr marL="228600" lvl="1" indent="-228600" defTabSz="1066165">
              <a:lnSpc>
                <a:spcPct val="90000"/>
              </a:lnSpc>
              <a:spcAft>
                <a:spcPct val="15000"/>
              </a:spcAft>
            </a:pPr>
            <a:endParaRPr lang="en-US" sz="2400">
              <a:solidFill>
                <a:schemeClr val="bg1"/>
              </a:solidFill>
              <a:latin typeface="微软雅黑" panose="020b0503020204020204" pitchFamily="34" charset="-122"/>
              <a:ea typeface="微软雅黑" panose="020b0503020204020204" pitchFamily="34" charset="-122"/>
            </a:endParaRPr>
          </a:p>
        </p:txBody>
      </p:sp>
      <p:sp>
        <p:nvSpPr>
          <p:cNvPr id="15" name="Freeform 70"/>
          <p:cNvSpPr/>
          <p:nvPr/>
        </p:nvSpPr>
        <p:spPr>
          <a:xfrm>
            <a:off x="1583790" y="2770419"/>
            <a:ext cx="1101950" cy="438268"/>
          </a:xfrm>
          <a:custGeom>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199515">
              <a:lnSpc>
                <a:spcPct val="90000"/>
              </a:lnSpc>
              <a:spcAft>
                <a:spcPct val="35000"/>
              </a:spcAft>
            </a:pPr>
            <a:r>
              <a:rPr lang="en-US" sz="1400" b="1">
                <a:solidFill>
                  <a:schemeClr val="bg1"/>
                </a:solidFill>
                <a:latin typeface="微软雅黑" panose="020b0503020204020204" pitchFamily="34" charset="-122"/>
                <a:ea typeface="微软雅黑" panose="020b0503020204020204" pitchFamily="34" charset="-122"/>
              </a:rPr>
              <a:t>90%</a:t>
            </a:r>
            <a:endParaRPr lang="en-US" sz="1400" b="1">
              <a:solidFill>
                <a:schemeClr val="bg1"/>
              </a:solidFill>
              <a:latin typeface="微软雅黑" panose="020b0503020204020204" pitchFamily="34" charset="-122"/>
              <a:ea typeface="微软雅黑" panose="020b0503020204020204" pitchFamily="34" charset="-122"/>
            </a:endParaRPr>
          </a:p>
        </p:txBody>
      </p:sp>
      <p:sp>
        <p:nvSpPr>
          <p:cNvPr id="16" name="Circular Arrow 72"/>
          <p:cNvSpPr/>
          <p:nvPr/>
        </p:nvSpPr>
        <p:spPr>
          <a:xfrm>
            <a:off x="3667082" y="1372277"/>
            <a:ext cx="1731827" cy="1732061"/>
          </a:xfrm>
          <a:prstGeom prst="circularArrow">
            <a:avLst>
              <a:gd name="adj1" fmla="val 4049"/>
              <a:gd name="adj2" fmla="val 508999"/>
              <a:gd name="adj3" fmla="val 19315490"/>
              <a:gd name="adj4" fmla="val 12575511"/>
              <a:gd name="adj5" fmla="val 4723"/>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p:txBody>
      </p:sp>
      <p:sp>
        <p:nvSpPr>
          <p:cNvPr id="17" name="Freeform 71"/>
          <p:cNvSpPr/>
          <p:nvPr/>
        </p:nvSpPr>
        <p:spPr>
          <a:xfrm>
            <a:off x="3019614" y="1966927"/>
            <a:ext cx="1239692" cy="1022626"/>
          </a:xfrm>
          <a:custGeom>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313619" rIns="71696" bIns="71697" numCol="1" spcCol="1270" anchor="t" anchorCtr="0">
            <a:noAutofit/>
          </a:bodyPr>
          <a:lstStyle/>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p:txBody>
      </p:sp>
      <p:sp>
        <p:nvSpPr>
          <p:cNvPr id="18" name="Freeform 73"/>
          <p:cNvSpPr/>
          <p:nvPr/>
        </p:nvSpPr>
        <p:spPr>
          <a:xfrm>
            <a:off x="3295101" y="1747794"/>
            <a:ext cx="1101950" cy="438268"/>
          </a:xfrm>
          <a:custGeom>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199515">
              <a:lnSpc>
                <a:spcPct val="90000"/>
              </a:lnSpc>
              <a:spcAft>
                <a:spcPct val="35000"/>
              </a:spcAft>
            </a:pPr>
            <a:r>
              <a:rPr lang="en-US" sz="1400" b="1">
                <a:solidFill>
                  <a:schemeClr val="bg1"/>
                </a:solidFill>
                <a:latin typeface="微软雅黑" panose="020b0503020204020204" pitchFamily="34" charset="-122"/>
                <a:ea typeface="微软雅黑" panose="020b0503020204020204" pitchFamily="34" charset="-122"/>
              </a:rPr>
              <a:t>80%</a:t>
            </a:r>
            <a:endParaRPr lang="en-US" sz="1400" b="1">
              <a:solidFill>
                <a:schemeClr val="bg1"/>
              </a:solidFill>
              <a:latin typeface="微软雅黑" panose="020b0503020204020204" pitchFamily="34" charset="-122"/>
              <a:ea typeface="微软雅黑" panose="020b0503020204020204" pitchFamily="34" charset="-122"/>
            </a:endParaRPr>
          </a:p>
        </p:txBody>
      </p:sp>
      <p:sp>
        <p:nvSpPr>
          <p:cNvPr id="19" name="Freeform 74"/>
          <p:cNvSpPr/>
          <p:nvPr/>
        </p:nvSpPr>
        <p:spPr>
          <a:xfrm>
            <a:off x="4730925" y="1966927"/>
            <a:ext cx="1239692" cy="1022626"/>
          </a:xfrm>
          <a:custGeom>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71696" rIns="71696" bIns="313620" numCol="1" spcCol="1270" anchor="t" anchorCtr="0">
            <a:noAutofit/>
          </a:bodyPr>
          <a:lstStyle/>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p:txBody>
      </p:sp>
      <p:sp>
        <p:nvSpPr>
          <p:cNvPr id="20" name="Freeform 75"/>
          <p:cNvSpPr/>
          <p:nvPr/>
        </p:nvSpPr>
        <p:spPr>
          <a:xfrm>
            <a:off x="5006412" y="2770419"/>
            <a:ext cx="1101950" cy="438268"/>
          </a:xfrm>
          <a:custGeom>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199515">
              <a:lnSpc>
                <a:spcPct val="90000"/>
              </a:lnSpc>
              <a:spcAft>
                <a:spcPct val="35000"/>
              </a:spcAft>
            </a:pPr>
            <a:r>
              <a:rPr lang="en-US" sz="1400" b="1">
                <a:solidFill>
                  <a:schemeClr val="bg1"/>
                </a:solidFill>
                <a:latin typeface="微软雅黑" panose="020b0503020204020204" pitchFamily="34" charset="-122"/>
                <a:ea typeface="微软雅黑" panose="020b0503020204020204" pitchFamily="34" charset="-122"/>
              </a:rPr>
              <a:t>90%</a:t>
            </a:r>
            <a:endParaRPr lang="en-US" sz="1400" b="1">
              <a:solidFill>
                <a:schemeClr val="bg1"/>
              </a:solidFill>
              <a:latin typeface="微软雅黑" panose="020b0503020204020204" pitchFamily="34" charset="-122"/>
              <a:ea typeface="微软雅黑" panose="020b0503020204020204" pitchFamily="34" charset="-122"/>
            </a:endParaRPr>
          </a:p>
        </p:txBody>
      </p:sp>
      <p:sp>
        <p:nvSpPr>
          <p:cNvPr id="21" name="Freeform 76"/>
          <p:cNvSpPr/>
          <p:nvPr/>
        </p:nvSpPr>
        <p:spPr>
          <a:xfrm>
            <a:off x="6458263" y="1966927"/>
            <a:ext cx="1239692" cy="1022626"/>
          </a:xfrm>
          <a:custGeom>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313619" rIns="71696" bIns="71697" numCol="1" spcCol="1270" anchor="t" anchorCtr="0">
            <a:noAutofit/>
          </a:bodyPr>
          <a:lstStyle/>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a:p>
            <a:pPr marL="228600" lvl="1" indent="-228600" defTabSz="1066165">
              <a:lnSpc>
                <a:spcPct val="90000"/>
              </a:lnSpc>
              <a:spcAft>
                <a:spcPct val="15000"/>
              </a:spcAft>
              <a:buChar char="•"/>
            </a:pPr>
            <a:endParaRPr lang="en-US" sz="2400">
              <a:solidFill>
                <a:schemeClr val="bg1"/>
              </a:solidFill>
              <a:latin typeface="微软雅黑" panose="020b0503020204020204" pitchFamily="34" charset="-122"/>
              <a:ea typeface="微软雅黑" panose="020b0503020204020204" pitchFamily="34" charset="-122"/>
            </a:endParaRPr>
          </a:p>
        </p:txBody>
      </p:sp>
      <p:sp>
        <p:nvSpPr>
          <p:cNvPr id="22" name="Freeform 77"/>
          <p:cNvSpPr/>
          <p:nvPr/>
        </p:nvSpPr>
        <p:spPr>
          <a:xfrm>
            <a:off x="6733749" y="1747794"/>
            <a:ext cx="1101950" cy="438268"/>
          </a:xfrm>
          <a:custGeom>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199515">
              <a:lnSpc>
                <a:spcPct val="90000"/>
              </a:lnSpc>
              <a:spcAft>
                <a:spcPct val="35000"/>
              </a:spcAft>
            </a:pPr>
            <a:r>
              <a:rPr lang="en-US" sz="1400" b="1">
                <a:solidFill>
                  <a:schemeClr val="bg1"/>
                </a:solidFill>
                <a:latin typeface="微软雅黑" panose="020b0503020204020204" pitchFamily="34" charset="-122"/>
                <a:ea typeface="微软雅黑" panose="020b0503020204020204" pitchFamily="34" charset="-122"/>
              </a:rPr>
              <a:t>50%</a:t>
            </a:r>
            <a:endParaRPr lang="en-US" sz="1400" b="1">
              <a:solidFill>
                <a:schemeClr val="bg1"/>
              </a:solidFill>
              <a:latin typeface="微软雅黑" panose="020b0503020204020204" pitchFamily="34" charset="-122"/>
              <a:ea typeface="微软雅黑" panose="020b0503020204020204" pitchFamily="34" charset="-122"/>
            </a:endParaRPr>
          </a:p>
        </p:txBody>
      </p:sp>
      <p:sp>
        <p:nvSpPr>
          <p:cNvPr id="23" name="Freeform 66"/>
          <p:cNvSpPr>
            <a:spLocks noEditPoints="1"/>
          </p:cNvSpPr>
          <p:nvPr/>
        </p:nvSpPr>
        <p:spPr bwMode="auto">
          <a:xfrm>
            <a:off x="1719990" y="2186061"/>
            <a:ext cx="416316" cy="486350"/>
          </a:xfrm>
          <a:custGeom>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accent1"/>
          </a:solidFill>
          <a:ln w="9525">
            <a:noFill/>
            <a:round/>
          </a:ln>
        </p:spPr>
        <p:txBody>
          <a:bodyPr vert="horz" wrap="square" lIns="91430" tIns="45715" rIns="91430" bIns="45715" numCol="1" anchor="t" anchorCtr="0" compatLnSpc="1"/>
          <a:lstStyle/>
          <a:p>
            <a:endParaRPr lang="en-US" sz="1800">
              <a:solidFill>
                <a:schemeClr val="bg1"/>
              </a:solidFill>
              <a:latin typeface="微软雅黑" panose="020b0503020204020204" pitchFamily="34" charset="-122"/>
              <a:ea typeface="微软雅黑" panose="020b0503020204020204" pitchFamily="34" charset="-122"/>
            </a:endParaRPr>
          </a:p>
        </p:txBody>
      </p:sp>
      <p:sp>
        <p:nvSpPr>
          <p:cNvPr id="24" name="Freeform 34"/>
          <p:cNvSpPr>
            <a:spLocks noEditPoints="1"/>
          </p:cNvSpPr>
          <p:nvPr/>
        </p:nvSpPr>
        <p:spPr bwMode="auto">
          <a:xfrm rot="5400000">
            <a:off x="3414069" y="2367341"/>
            <a:ext cx="450782" cy="355377"/>
          </a:xfrm>
          <a:custGeom>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accent2"/>
          </a:solidFill>
          <a:ln w="9525">
            <a:noFill/>
            <a:round/>
          </a:ln>
        </p:spPr>
        <p:txBody>
          <a:bodyPr vert="horz" wrap="square" lIns="91430" tIns="45715" rIns="91430" bIns="45715" numCol="1" anchor="t" anchorCtr="0" compatLnSpc="1"/>
          <a:lstStyle/>
          <a:p>
            <a:endParaRPr lang="en-US" sz="1800">
              <a:solidFill>
                <a:schemeClr val="bg1"/>
              </a:solidFill>
              <a:latin typeface="微软雅黑" panose="020b0503020204020204" pitchFamily="34" charset="-122"/>
              <a:ea typeface="微软雅黑" panose="020b0503020204020204" pitchFamily="34" charset="-122"/>
            </a:endParaRPr>
          </a:p>
        </p:txBody>
      </p:sp>
      <p:sp>
        <p:nvSpPr>
          <p:cNvPr id="25" name="Freeform 62"/>
          <p:cNvSpPr>
            <a:spLocks noEditPoints="1"/>
          </p:cNvSpPr>
          <p:nvPr/>
        </p:nvSpPr>
        <p:spPr bwMode="auto">
          <a:xfrm>
            <a:off x="5127215" y="2168502"/>
            <a:ext cx="447110" cy="450746"/>
          </a:xfrm>
          <a:custGeom>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7" h="57">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accent3"/>
          </a:solidFill>
          <a:ln w="9525">
            <a:noFill/>
            <a:round/>
          </a:ln>
        </p:spPr>
        <p:txBody>
          <a:bodyPr vert="horz" wrap="square" lIns="91430" tIns="45715" rIns="91430" bIns="45715" numCol="1" anchor="t" anchorCtr="0" compatLnSpc="1"/>
          <a:lstStyle/>
          <a:p>
            <a:endParaRPr lang="en-US" sz="1800">
              <a:solidFill>
                <a:schemeClr val="bg1"/>
              </a:solidFill>
              <a:latin typeface="微软雅黑" panose="020b0503020204020204" pitchFamily="34" charset="-122"/>
              <a:ea typeface="微软雅黑" panose="020b0503020204020204" pitchFamily="34" charset="-122"/>
            </a:endParaRPr>
          </a:p>
        </p:txBody>
      </p:sp>
      <p:sp>
        <p:nvSpPr>
          <p:cNvPr id="26" name="Freeform 155"/>
          <p:cNvSpPr/>
          <p:nvPr/>
        </p:nvSpPr>
        <p:spPr bwMode="auto">
          <a:xfrm>
            <a:off x="6895112" y="2360734"/>
            <a:ext cx="365991" cy="366040"/>
          </a:xfrm>
          <a:custGeom>
            <a:cxnLst>
              <a:cxn ang="0">
                <a:pos x="31" y="62"/>
              </a:cxn>
              <a:cxn ang="0">
                <a:pos x="8" y="51"/>
              </a:cxn>
              <a:cxn ang="0">
                <a:pos x="8" y="49"/>
              </a:cxn>
              <a:cxn ang="0">
                <a:pos x="13" y="44"/>
              </a:cxn>
              <a:cxn ang="0">
                <a:pos x="14" y="43"/>
              </a:cxn>
              <a:cxn ang="0">
                <a:pos x="15" y="44"/>
              </a:cxn>
              <a:cxn ang="0">
                <a:pos x="31" y="52"/>
              </a:cxn>
              <a:cxn ang="0">
                <a:pos x="52" y="31"/>
              </a:cxn>
              <a:cxn ang="0">
                <a:pos x="31" y="11"/>
              </a:cxn>
              <a:cxn ang="0">
                <a:pos x="17" y="16"/>
              </a:cxn>
              <a:cxn ang="0">
                <a:pos x="23" y="22"/>
              </a:cxn>
              <a:cxn ang="0">
                <a:pos x="23" y="25"/>
              </a:cxn>
              <a:cxn ang="0">
                <a:pos x="21" y="26"/>
              </a:cxn>
              <a:cxn ang="0">
                <a:pos x="3" y="26"/>
              </a:cxn>
              <a:cxn ang="0">
                <a:pos x="0" y="24"/>
              </a:cxn>
              <a:cxn ang="0">
                <a:pos x="0" y="6"/>
              </a:cxn>
              <a:cxn ang="0">
                <a:pos x="2" y="3"/>
              </a:cxn>
              <a:cxn ang="0">
                <a:pos x="5" y="4"/>
              </a:cxn>
              <a:cxn ang="0">
                <a:pos x="10" y="9"/>
              </a:cxn>
              <a:cxn ang="0">
                <a:pos x="31" y="0"/>
              </a:cxn>
              <a:cxn ang="0">
                <a:pos x="62" y="31"/>
              </a:cxn>
              <a:cxn ang="0">
                <a:pos x="31" y="62"/>
              </a:cxn>
            </a:cxnLst>
            <a:rect l="0" t="0" r="r" b="b"/>
            <a:pathLst>
              <a:path w="62" h="62">
                <a:moveTo>
                  <a:pt x="31" y="62"/>
                </a:moveTo>
                <a:cubicBezTo>
                  <a:pt x="22" y="62"/>
                  <a:pt x="13" y="58"/>
                  <a:pt x="8" y="51"/>
                </a:cubicBezTo>
                <a:cubicBezTo>
                  <a:pt x="7" y="50"/>
                  <a:pt x="7" y="50"/>
                  <a:pt x="8" y="49"/>
                </a:cubicBezTo>
                <a:cubicBezTo>
                  <a:pt x="13" y="44"/>
                  <a:pt x="13" y="44"/>
                  <a:pt x="13" y="44"/>
                </a:cubicBezTo>
                <a:cubicBezTo>
                  <a:pt x="13" y="44"/>
                  <a:pt x="14" y="43"/>
                  <a:pt x="14" y="43"/>
                </a:cubicBezTo>
                <a:cubicBezTo>
                  <a:pt x="15" y="43"/>
                  <a:pt x="15" y="44"/>
                  <a:pt x="15" y="44"/>
                </a:cubicBezTo>
                <a:cubicBezTo>
                  <a:pt x="19" y="49"/>
                  <a:pt x="25" y="52"/>
                  <a:pt x="31" y="52"/>
                </a:cubicBezTo>
                <a:cubicBezTo>
                  <a:pt x="43" y="52"/>
                  <a:pt x="52" y="43"/>
                  <a:pt x="52" y="31"/>
                </a:cubicBezTo>
                <a:cubicBezTo>
                  <a:pt x="52" y="20"/>
                  <a:pt x="43" y="11"/>
                  <a:pt x="31" y="11"/>
                </a:cubicBezTo>
                <a:cubicBezTo>
                  <a:pt x="26" y="11"/>
                  <a:pt x="21" y="13"/>
                  <a:pt x="17" y="16"/>
                </a:cubicBezTo>
                <a:cubicBezTo>
                  <a:pt x="23" y="22"/>
                  <a:pt x="23" y="22"/>
                  <a:pt x="23" y="22"/>
                </a:cubicBezTo>
                <a:cubicBezTo>
                  <a:pt x="24" y="23"/>
                  <a:pt x="24" y="24"/>
                  <a:pt x="23" y="25"/>
                </a:cubicBezTo>
                <a:cubicBezTo>
                  <a:pt x="23" y="26"/>
                  <a:pt x="22" y="26"/>
                  <a:pt x="21" y="26"/>
                </a:cubicBezTo>
                <a:cubicBezTo>
                  <a:pt x="3" y="26"/>
                  <a:pt x="3" y="26"/>
                  <a:pt x="3" y="26"/>
                </a:cubicBezTo>
                <a:cubicBezTo>
                  <a:pt x="2" y="26"/>
                  <a:pt x="0" y="25"/>
                  <a:pt x="0" y="24"/>
                </a:cubicBezTo>
                <a:cubicBezTo>
                  <a:pt x="0" y="6"/>
                  <a:pt x="0" y="6"/>
                  <a:pt x="0" y="6"/>
                </a:cubicBezTo>
                <a:cubicBezTo>
                  <a:pt x="0" y="5"/>
                  <a:pt x="1" y="4"/>
                  <a:pt x="2" y="3"/>
                </a:cubicBezTo>
                <a:cubicBezTo>
                  <a:pt x="3" y="3"/>
                  <a:pt x="4" y="3"/>
                  <a:pt x="5" y="4"/>
                </a:cubicBezTo>
                <a:cubicBezTo>
                  <a:pt x="10" y="9"/>
                  <a:pt x="10" y="9"/>
                  <a:pt x="10" y="9"/>
                </a:cubicBezTo>
                <a:cubicBezTo>
                  <a:pt x="16" y="4"/>
                  <a:pt x="23" y="0"/>
                  <a:pt x="31" y="0"/>
                </a:cubicBezTo>
                <a:cubicBezTo>
                  <a:pt x="48" y="0"/>
                  <a:pt x="62" y="14"/>
                  <a:pt x="62" y="31"/>
                </a:cubicBezTo>
                <a:cubicBezTo>
                  <a:pt x="62" y="48"/>
                  <a:pt x="48" y="62"/>
                  <a:pt x="31" y="62"/>
                </a:cubicBezTo>
                <a:close/>
              </a:path>
            </a:pathLst>
          </a:custGeom>
          <a:solidFill>
            <a:schemeClr val="accent4"/>
          </a:solidFill>
          <a:ln w="9525">
            <a:noFill/>
            <a:round/>
          </a:ln>
        </p:spPr>
        <p:txBody>
          <a:bodyPr vert="horz" wrap="square" lIns="91430" tIns="45715" rIns="91430" bIns="45715" numCol="1" anchor="t" anchorCtr="0" compatLnSpc="1"/>
          <a:lstStyle/>
          <a:p>
            <a:endParaRPr lang="en-US" sz="1800">
              <a:solidFill>
                <a:schemeClr val="bg1"/>
              </a:solidFill>
              <a:latin typeface="微软雅黑" panose="020b0503020204020204" pitchFamily="34" charset="-122"/>
              <a:ea typeface="微软雅黑" panose="020b0503020204020204" pitchFamily="34" charset="-122"/>
            </a:endParaRPr>
          </a:p>
        </p:txBody>
      </p:sp>
      <p:sp>
        <p:nvSpPr>
          <p:cNvPr id="27"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7000" p14:dur="1750">
        <p14:conveyor dir="l"/>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nodeType="afterGroup">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nodeType="afterGroup">
                            <p:stCondLst>
                              <p:cond delay="1500"/>
                            </p:stCondLst>
                            <p:childTnLst>
                              <p:par>
                                <p:cTn id="22" presetID="18" presetClass="entr" presetSubtype="3"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trips(upRight)">
                                      <p:cBhvr>
                                        <p:cTn id="24" dur="500"/>
                                        <p:tgtEl>
                                          <p:spTgt spid="13"/>
                                        </p:tgtEl>
                                      </p:cBhvr>
                                    </p:animEffect>
                                  </p:childTnLst>
                                </p:cTn>
                              </p:par>
                            </p:childTnLst>
                          </p:cTn>
                        </p:par>
                        <p:par>
                          <p:cTn id="25" fill="hold" nodeType="afterGroup">
                            <p:stCondLst>
                              <p:cond delay="20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nodeType="afterGroup">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nodeType="afterGroup">
                            <p:stCondLst>
                              <p:cond delay="3500"/>
                            </p:stCondLst>
                            <p:childTnLst>
                              <p:par>
                                <p:cTn id="43" presetID="18" presetClass="entr" presetSubtype="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trips(downRight)">
                                      <p:cBhvr>
                                        <p:cTn id="45" dur="500"/>
                                        <p:tgtEl>
                                          <p:spTgt spid="16"/>
                                        </p:tgtEl>
                                      </p:cBhvr>
                                    </p:animEffect>
                                  </p:childTnLst>
                                </p:cTn>
                              </p:par>
                            </p:childTnLst>
                          </p:cTn>
                        </p:par>
                        <p:par>
                          <p:cTn id="46" fill="hold" nodeType="afterGroup">
                            <p:stCondLst>
                              <p:cond delay="4000"/>
                            </p:stCondLst>
                            <p:childTnLst>
                              <p:par>
                                <p:cTn id="47" presetID="2" presetClass="entr" presetSubtype="2" accel="50000" decel="5000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childTnLst>
                          </p:cTn>
                        </p:par>
                        <p:par>
                          <p:cTn id="57" fill="hold" nodeType="afterGroup">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nodeType="afterGroup">
                            <p:stCondLst>
                              <p:cond delay="5500"/>
                            </p:stCondLst>
                            <p:childTnLst>
                              <p:par>
                                <p:cTn id="64" presetID="18" presetClass="entr" presetSubtype="3"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strips(upRight)">
                                      <p:cBhvr>
                                        <p:cTn id="66" dur="500"/>
                                        <p:tgtEl>
                                          <p:spTgt spid="12"/>
                                        </p:tgtEl>
                                      </p:cBhvr>
                                    </p:animEffect>
                                  </p:childTnLst>
                                </p:cTn>
                              </p:par>
                            </p:childTnLst>
                          </p:cTn>
                        </p:par>
                        <p:par>
                          <p:cTn id="67" fill="hold" nodeType="afterGroup">
                            <p:stCondLst>
                              <p:cond delay="6000"/>
                            </p:stCondLst>
                            <p:childTnLst>
                              <p:par>
                                <p:cTn id="68" presetID="2" presetClass="entr" presetSubtype="2" accel="50000" decel="5000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1+#ppt_w/2"/>
                                          </p:val>
                                        </p:tav>
                                        <p:tav tm="100000">
                                          <p:val>
                                            <p:strVal val="#ppt_x"/>
                                          </p:val>
                                        </p:tav>
                                      </p:tavLst>
                                    </p:anim>
                                    <p:anim calcmode="lin" valueType="num">
                                      <p:cBhvr additive="base">
                                        <p:cTn id="71" dur="500" fill="hold"/>
                                        <p:tgtEl>
                                          <p:spTgt spid="21"/>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nodeType="afterGroup">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nodeType="afterGroup">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additive="base">
                                        <p:cTn id="92" dur="500" fill="hold"/>
                                        <p:tgtEl>
                                          <p:spTgt spid="3"/>
                                        </p:tgtEl>
                                        <p:attrNameLst>
                                          <p:attrName>ppt_x</p:attrName>
                                        </p:attrNameLst>
                                      </p:cBhvr>
                                      <p:tavLst>
                                        <p:tav tm="0">
                                          <p:val>
                                            <p:strVal val="#ppt_x"/>
                                          </p:val>
                                        </p:tav>
                                        <p:tav tm="100000">
                                          <p:val>
                                            <p:strVal val="#ppt_x"/>
                                          </p:val>
                                        </p:tav>
                                      </p:tavLst>
                                    </p:anim>
                                    <p:anim calcmode="lin" valueType="num">
                                      <p:cBhvr additive="base">
                                        <p:cTn id="93" dur="500" fill="hold"/>
                                        <p:tgtEl>
                                          <p:spTgt spid="3"/>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8000"/>
                            </p:stCondLst>
                            <p:childTnLst>
                              <p:par>
                                <p:cTn id="95" presetID="53" presetClass="entr" presetSubtype="16"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par>
                                <p:cTn id="100" presetID="2" presetClass="entr" presetSubtype="4" accel="50000" decel="50000" fill="hold" grpId="0" nodeType="withEffect">
                                  <p:stCondLst>
                                    <p:cond delay="0"/>
                                  </p:stCondLst>
                                  <p:childTnLst>
                                    <p:set>
                                      <p:cBhvr>
                                        <p:cTn id="101" dur="1" fill="hold">
                                          <p:stCondLst>
                                            <p:cond delay="0"/>
                                          </p:stCondLst>
                                        </p:cTn>
                                        <p:tgtEl>
                                          <p:spTgt spid="6"/>
                                        </p:tgtEl>
                                        <p:attrNameLst>
                                          <p:attrName>style.visibility</p:attrName>
                                        </p:attrNameLst>
                                      </p:cBhvr>
                                      <p:to>
                                        <p:strVal val="visible"/>
                                      </p:to>
                                    </p:set>
                                    <p:anim calcmode="lin" valueType="num">
                                      <p:cBhvr additive="base">
                                        <p:cTn id="102" dur="500" fill="hold"/>
                                        <p:tgtEl>
                                          <p:spTgt spid="6"/>
                                        </p:tgtEl>
                                        <p:attrNameLst>
                                          <p:attrName>ppt_x</p:attrName>
                                        </p:attrNameLst>
                                      </p:cBhvr>
                                      <p:tavLst>
                                        <p:tav tm="0">
                                          <p:val>
                                            <p:strVal val="#ppt_x"/>
                                          </p:val>
                                        </p:tav>
                                        <p:tav tm="100000">
                                          <p:val>
                                            <p:strVal val="#ppt_x"/>
                                          </p:val>
                                        </p:tav>
                                      </p:tavLst>
                                    </p:anim>
                                    <p:anim calcmode="lin" valueType="num">
                                      <p:cBhvr additive="base">
                                        <p:cTn id="103" dur="500" fill="hold"/>
                                        <p:tgtEl>
                                          <p:spTgt spid="6"/>
                                        </p:tgtEl>
                                        <p:attrNameLst>
                                          <p:attrName>ppt_y</p:attrName>
                                        </p:attrNameLst>
                                      </p:cBhvr>
                                      <p:tavLst>
                                        <p:tav tm="0">
                                          <p:val>
                                            <p:strVal val="1+#ppt_h/2"/>
                                          </p:val>
                                        </p:tav>
                                        <p:tav tm="100000">
                                          <p:val>
                                            <p:strVal val="#ppt_y"/>
                                          </p:val>
                                        </p:tav>
                                      </p:tavLst>
                                    </p:anim>
                                  </p:childTnLst>
                                </p:cTn>
                              </p:par>
                            </p:childTnLst>
                          </p:cTn>
                        </p:par>
                        <p:par>
                          <p:cTn id="104" fill="hold" nodeType="afterGroup">
                            <p:stCondLst>
                              <p:cond delay="8500"/>
                            </p:stCondLst>
                            <p:childTnLst>
                              <p:par>
                                <p:cTn id="105" presetID="53" presetClass="entr" presetSubtype="16" fill="hold" grpId="0"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par>
                                <p:cTn id="110" presetID="2" presetClass="entr" presetSubtype="4" accel="50000" decel="5000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 calcmode="lin" valueType="num">
                                      <p:cBhvr additive="base">
                                        <p:cTn id="112" dur="500" fill="hold"/>
                                        <p:tgtEl>
                                          <p:spTgt spid="8"/>
                                        </p:tgtEl>
                                        <p:attrNameLst>
                                          <p:attrName>ppt_x</p:attrName>
                                        </p:attrNameLst>
                                      </p:cBhvr>
                                      <p:tavLst>
                                        <p:tav tm="0">
                                          <p:val>
                                            <p:strVal val="#ppt_x"/>
                                          </p:val>
                                        </p:tav>
                                        <p:tav tm="100000">
                                          <p:val>
                                            <p:strVal val="#ppt_x"/>
                                          </p:val>
                                        </p:tav>
                                      </p:tavLst>
                                    </p:anim>
                                    <p:anim calcmode="lin" valueType="num">
                                      <p:cBhvr additive="base">
                                        <p:cTn id="113" dur="500" fill="hold"/>
                                        <p:tgtEl>
                                          <p:spTgt spid="8"/>
                                        </p:tgtEl>
                                        <p:attrNameLst>
                                          <p:attrName>ppt_y</p:attrName>
                                        </p:attrNameLst>
                                      </p:cBhvr>
                                      <p:tavLst>
                                        <p:tav tm="0">
                                          <p:val>
                                            <p:strVal val="1+#ppt_h/2"/>
                                          </p:val>
                                        </p:tav>
                                        <p:tav tm="100000">
                                          <p:val>
                                            <p:strVal val="#ppt_y"/>
                                          </p:val>
                                        </p:tav>
                                      </p:tavLst>
                                    </p:anim>
                                  </p:childTnLst>
                                </p:cTn>
                              </p:par>
                            </p:childTnLst>
                          </p:cTn>
                        </p:par>
                        <p:par>
                          <p:cTn id="114" fill="hold" nodeType="afterGroup">
                            <p:stCondLst>
                              <p:cond delay="9000"/>
                            </p:stCondLst>
                            <p:childTnLst>
                              <p:par>
                                <p:cTn id="115" presetID="53" presetClass="entr" presetSubtype="16"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p:cTn id="117" dur="500" fill="hold"/>
                                        <p:tgtEl>
                                          <p:spTgt spid="11"/>
                                        </p:tgtEl>
                                        <p:attrNameLst>
                                          <p:attrName>ppt_w</p:attrName>
                                        </p:attrNameLst>
                                      </p:cBhvr>
                                      <p:tavLst>
                                        <p:tav tm="0">
                                          <p:val>
                                            <p:fltVal val="0"/>
                                          </p:val>
                                        </p:tav>
                                        <p:tav tm="100000">
                                          <p:val>
                                            <p:strVal val="#ppt_w"/>
                                          </p:val>
                                        </p:tav>
                                      </p:tavLst>
                                    </p:anim>
                                    <p:anim calcmode="lin" valueType="num">
                                      <p:cBhvr>
                                        <p:cTn id="118" dur="500" fill="hold"/>
                                        <p:tgtEl>
                                          <p:spTgt spid="11"/>
                                        </p:tgtEl>
                                        <p:attrNameLst>
                                          <p:attrName>ppt_h</p:attrName>
                                        </p:attrNameLst>
                                      </p:cBhvr>
                                      <p:tavLst>
                                        <p:tav tm="0">
                                          <p:val>
                                            <p:fltVal val="0"/>
                                          </p:val>
                                        </p:tav>
                                        <p:tav tm="100000">
                                          <p:val>
                                            <p:strVal val="#ppt_h"/>
                                          </p:val>
                                        </p:tav>
                                      </p:tavLst>
                                    </p:anim>
                                    <p:animEffect transition="in" filter="fade">
                                      <p:cBhvr>
                                        <p:cTn id="119" dur="500"/>
                                        <p:tgtEl>
                                          <p:spTgt spid="11"/>
                                        </p:tgtEl>
                                      </p:cBhvr>
                                    </p:animEffect>
                                  </p:childTnLst>
                                </p:cTn>
                              </p:par>
                              <p:par>
                                <p:cTn id="120" presetID="2" presetClass="entr" presetSubtype="4" accel="50000" decel="50000" fill="hold" grpId="0" nodeType="withEffect">
                                  <p:stCondLst>
                                    <p:cond delay="0"/>
                                  </p:stCondLst>
                                  <p:childTnLst>
                                    <p:set>
                                      <p:cBhvr>
                                        <p:cTn id="121" dur="1" fill="hold">
                                          <p:stCondLst>
                                            <p:cond delay="0"/>
                                          </p:stCondLst>
                                        </p:cTn>
                                        <p:tgtEl>
                                          <p:spTgt spid="10"/>
                                        </p:tgtEl>
                                        <p:attrNameLst>
                                          <p:attrName>style.visibility</p:attrName>
                                        </p:attrNameLst>
                                      </p:cBhvr>
                                      <p:to>
                                        <p:strVal val="visible"/>
                                      </p:to>
                                    </p:set>
                                    <p:anim calcmode="lin" valueType="num">
                                      <p:cBhvr additive="base">
                                        <p:cTn id="122" dur="500" fill="hold"/>
                                        <p:tgtEl>
                                          <p:spTgt spid="10"/>
                                        </p:tgtEl>
                                        <p:attrNameLst>
                                          <p:attrName>ppt_x</p:attrName>
                                        </p:attrNameLst>
                                      </p:cBhvr>
                                      <p:tavLst>
                                        <p:tav tm="0">
                                          <p:val>
                                            <p:strVal val="#ppt_x"/>
                                          </p:val>
                                        </p:tav>
                                        <p:tav tm="100000">
                                          <p:val>
                                            <p:strVal val="#ppt_x"/>
                                          </p:val>
                                        </p:tav>
                                      </p:tavLst>
                                    </p:anim>
                                    <p:anim calcmode="lin" valueType="num">
                                      <p:cBhvr additive="base">
                                        <p:cTn id="1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p:bldP spid="9" grpId="0" animBg="1"/>
      <p:bldP spid="10" grpId="0"/>
      <p:bldP spid="11"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a:spLocks noChangeArrowheads="1"/>
          </p:cNvSpPr>
          <p:nvPr/>
        </p:nvSpPr>
        <p:spPr bwMode="auto">
          <a:xfrm>
            <a:off x="3914853" y="2637204"/>
            <a:ext cx="1369048"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4"/>
          <p:cNvGrpSpPr/>
          <p:nvPr/>
        </p:nvGrpSpPr>
        <p:grpSpPr>
          <a:xfrm>
            <a:off x="3005704" y="1551783"/>
            <a:ext cx="3201851" cy="2765425"/>
            <a:chOff x="2926910" y="1304925"/>
            <a:chExt cx="3202283" cy="2765425"/>
          </a:xfrm>
        </p:grpSpPr>
        <p:grpSp>
          <p:nvGrpSpPr>
            <p:cNvPr id="5" name="组合 5"/>
            <p:cNvGrpSpPr/>
            <p:nvPr/>
          </p:nvGrpSpPr>
          <p:grpSpPr>
            <a:xfrm>
              <a:off x="3498850" y="1304925"/>
              <a:ext cx="876300" cy="876300"/>
              <a:chOff x="3327400" y="1304925"/>
              <a:chExt cx="876300" cy="876300"/>
            </a:xfrm>
          </p:grpSpPr>
          <p:grpSp>
            <p:nvGrpSpPr>
              <p:cNvPr id="6" name="组合 31"/>
              <p:cNvGrpSpPr/>
              <p:nvPr/>
            </p:nvGrpSpPr>
            <p:grpSpPr>
              <a:xfrm>
                <a:off x="3327400" y="1304925"/>
                <a:ext cx="876300" cy="876300"/>
                <a:chOff x="2613025" y="1343025"/>
                <a:chExt cx="876300" cy="876300"/>
              </a:xfrm>
            </p:grpSpPr>
            <p:sp>
              <p:nvSpPr>
                <p:cNvPr id="34" name="任意多边形 33"/>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2">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34"/>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3" name="Freeform 5"/>
              <p:cNvSpPr>
                <a:spLocks noEditPoints="1"/>
              </p:cNvSpPr>
              <p:nvPr/>
            </p:nvSpPr>
            <p:spPr bwMode="auto">
              <a:xfrm>
                <a:off x="3556220" y="1456391"/>
                <a:ext cx="149321" cy="200025"/>
              </a:xfrm>
              <a:custGeom>
                <a:gdLst>
                  <a:gd name="T0" fmla="*/ 180 w 269"/>
                  <a:gd name="T1" fmla="*/ 320 h 361"/>
                  <a:gd name="T2" fmla="*/ 180 w 269"/>
                  <a:gd name="T3" fmla="*/ 328 h 361"/>
                  <a:gd name="T4" fmla="*/ 163 w 269"/>
                  <a:gd name="T5" fmla="*/ 354 h 361"/>
                  <a:gd name="T6" fmla="*/ 134 w 269"/>
                  <a:gd name="T7" fmla="*/ 361 h 361"/>
                  <a:gd name="T8" fmla="*/ 106 w 269"/>
                  <a:gd name="T9" fmla="*/ 355 h 361"/>
                  <a:gd name="T10" fmla="*/ 93 w 269"/>
                  <a:gd name="T11" fmla="*/ 343 h 361"/>
                  <a:gd name="T12" fmla="*/ 91 w 269"/>
                  <a:gd name="T13" fmla="*/ 326 h 361"/>
                  <a:gd name="T14" fmla="*/ 180 w 269"/>
                  <a:gd name="T15" fmla="*/ 316 h 361"/>
                  <a:gd name="T16" fmla="*/ 268 w 269"/>
                  <a:gd name="T17" fmla="*/ 122 h 361"/>
                  <a:gd name="T18" fmla="*/ 256 w 269"/>
                  <a:gd name="T19" fmla="*/ 187 h 361"/>
                  <a:gd name="T20" fmla="*/ 228 w 269"/>
                  <a:gd name="T21" fmla="*/ 226 h 361"/>
                  <a:gd name="T22" fmla="*/ 212 w 269"/>
                  <a:gd name="T23" fmla="*/ 239 h 361"/>
                  <a:gd name="T24" fmla="*/ 202 w 269"/>
                  <a:gd name="T25" fmla="*/ 244 h 361"/>
                  <a:gd name="T26" fmla="*/ 191 w 269"/>
                  <a:gd name="T27" fmla="*/ 262 h 361"/>
                  <a:gd name="T28" fmla="*/ 183 w 269"/>
                  <a:gd name="T29" fmla="*/ 283 h 361"/>
                  <a:gd name="T30" fmla="*/ 172 w 269"/>
                  <a:gd name="T31" fmla="*/ 293 h 361"/>
                  <a:gd name="T32" fmla="*/ 88 w 269"/>
                  <a:gd name="T33" fmla="*/ 289 h 361"/>
                  <a:gd name="T34" fmla="*/ 79 w 269"/>
                  <a:gd name="T35" fmla="*/ 272 h 361"/>
                  <a:gd name="T36" fmla="*/ 57 w 269"/>
                  <a:gd name="T37" fmla="*/ 243 h 361"/>
                  <a:gd name="T38" fmla="*/ 29 w 269"/>
                  <a:gd name="T39" fmla="*/ 215 h 361"/>
                  <a:gd name="T40" fmla="*/ 5 w 269"/>
                  <a:gd name="T41" fmla="*/ 167 h 361"/>
                  <a:gd name="T42" fmla="*/ 3 w 269"/>
                  <a:gd name="T43" fmla="*/ 102 h 361"/>
                  <a:gd name="T44" fmla="*/ 58 w 269"/>
                  <a:gd name="T45" fmla="*/ 22 h 361"/>
                  <a:gd name="T46" fmla="*/ 133 w 269"/>
                  <a:gd name="T47" fmla="*/ 0 h 361"/>
                  <a:gd name="T48" fmla="*/ 203 w 269"/>
                  <a:gd name="T49" fmla="*/ 19 h 361"/>
                  <a:gd name="T50" fmla="*/ 258 w 269"/>
                  <a:gd name="T51" fmla="*/ 81 h 361"/>
                  <a:gd name="T52" fmla="*/ 181 w 269"/>
                  <a:gd name="T53" fmla="*/ 59 h 361"/>
                  <a:gd name="T54" fmla="*/ 134 w 269"/>
                  <a:gd name="T55" fmla="*/ 46 h 361"/>
                  <a:gd name="T56" fmla="*/ 86 w 269"/>
                  <a:gd name="T57" fmla="*/ 60 h 361"/>
                  <a:gd name="T58" fmla="*/ 45 w 269"/>
                  <a:gd name="T59" fmla="*/ 138 h 361"/>
                  <a:gd name="T60" fmla="*/ 58 w 269"/>
                  <a:gd name="T61" fmla="*/ 177 h 361"/>
                  <a:gd name="T62" fmla="*/ 79 w 269"/>
                  <a:gd name="T63" fmla="*/ 202 h 361"/>
                  <a:gd name="T64" fmla="*/ 105 w 269"/>
                  <a:gd name="T65" fmla="*/ 236 h 361"/>
                  <a:gd name="T66" fmla="*/ 133 w 269"/>
                  <a:gd name="T67" fmla="*/ 251 h 361"/>
                  <a:gd name="T68" fmla="*/ 163 w 269"/>
                  <a:gd name="T69" fmla="*/ 234 h 361"/>
                  <a:gd name="T70" fmla="*/ 187 w 269"/>
                  <a:gd name="T71" fmla="*/ 202 h 361"/>
                  <a:gd name="T72" fmla="*/ 208 w 269"/>
                  <a:gd name="T73" fmla="*/ 180 h 361"/>
                  <a:gd name="T74" fmla="*/ 221 w 269"/>
                  <a:gd name="T75" fmla="*/ 154 h 361"/>
                  <a:gd name="T76" fmla="*/ 221 w 269"/>
                  <a:gd name="T77" fmla="*/ 154 h 3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61">
                    <a:moveTo>
                      <a:pt x="180" y="316"/>
                    </a:moveTo>
                    <a:cubicBezTo>
                      <a:pt x="180" y="320"/>
                      <a:pt x="180" y="320"/>
                      <a:pt x="180" y="320"/>
                    </a:cubicBezTo>
                    <a:cubicBezTo>
                      <a:pt x="180" y="321"/>
                      <a:pt x="180" y="322"/>
                      <a:pt x="180" y="324"/>
                    </a:cubicBezTo>
                    <a:cubicBezTo>
                      <a:pt x="180" y="325"/>
                      <a:pt x="180" y="326"/>
                      <a:pt x="180" y="328"/>
                    </a:cubicBezTo>
                    <a:cubicBezTo>
                      <a:pt x="180" y="332"/>
                      <a:pt x="179" y="337"/>
                      <a:pt x="176" y="343"/>
                    </a:cubicBezTo>
                    <a:cubicBezTo>
                      <a:pt x="174" y="348"/>
                      <a:pt x="170" y="352"/>
                      <a:pt x="163" y="354"/>
                    </a:cubicBezTo>
                    <a:cubicBezTo>
                      <a:pt x="161" y="355"/>
                      <a:pt x="157" y="357"/>
                      <a:pt x="153" y="359"/>
                    </a:cubicBezTo>
                    <a:cubicBezTo>
                      <a:pt x="149" y="360"/>
                      <a:pt x="143" y="361"/>
                      <a:pt x="134" y="361"/>
                    </a:cubicBezTo>
                    <a:cubicBezTo>
                      <a:pt x="127" y="361"/>
                      <a:pt x="121" y="360"/>
                      <a:pt x="117" y="359"/>
                    </a:cubicBezTo>
                    <a:cubicBezTo>
                      <a:pt x="112" y="357"/>
                      <a:pt x="108" y="356"/>
                      <a:pt x="106" y="355"/>
                    </a:cubicBezTo>
                    <a:cubicBezTo>
                      <a:pt x="102" y="355"/>
                      <a:pt x="100" y="353"/>
                      <a:pt x="98" y="351"/>
                    </a:cubicBezTo>
                    <a:cubicBezTo>
                      <a:pt x="96" y="349"/>
                      <a:pt x="94" y="346"/>
                      <a:pt x="93" y="343"/>
                    </a:cubicBezTo>
                    <a:cubicBezTo>
                      <a:pt x="92" y="340"/>
                      <a:pt x="91" y="337"/>
                      <a:pt x="91" y="334"/>
                    </a:cubicBezTo>
                    <a:cubicBezTo>
                      <a:pt x="91" y="331"/>
                      <a:pt x="91" y="329"/>
                      <a:pt x="91" y="326"/>
                    </a:cubicBezTo>
                    <a:cubicBezTo>
                      <a:pt x="91" y="315"/>
                      <a:pt x="91" y="315"/>
                      <a:pt x="91" y="315"/>
                    </a:cubicBezTo>
                    <a:lnTo>
                      <a:pt x="180" y="316"/>
                    </a:lnTo>
                    <a:close/>
                    <a:moveTo>
                      <a:pt x="258" y="81"/>
                    </a:moveTo>
                    <a:cubicBezTo>
                      <a:pt x="264" y="96"/>
                      <a:pt x="267" y="110"/>
                      <a:pt x="268" y="122"/>
                    </a:cubicBezTo>
                    <a:cubicBezTo>
                      <a:pt x="269" y="135"/>
                      <a:pt x="269" y="147"/>
                      <a:pt x="266" y="158"/>
                    </a:cubicBezTo>
                    <a:cubicBezTo>
                      <a:pt x="264" y="169"/>
                      <a:pt x="260" y="179"/>
                      <a:pt x="256" y="187"/>
                    </a:cubicBezTo>
                    <a:cubicBezTo>
                      <a:pt x="251" y="196"/>
                      <a:pt x="247" y="203"/>
                      <a:pt x="242" y="210"/>
                    </a:cubicBezTo>
                    <a:cubicBezTo>
                      <a:pt x="237" y="216"/>
                      <a:pt x="232" y="222"/>
                      <a:pt x="228" y="226"/>
                    </a:cubicBezTo>
                    <a:cubicBezTo>
                      <a:pt x="224" y="230"/>
                      <a:pt x="221" y="233"/>
                      <a:pt x="219" y="234"/>
                    </a:cubicBezTo>
                    <a:cubicBezTo>
                      <a:pt x="217" y="236"/>
                      <a:pt x="214" y="238"/>
                      <a:pt x="212" y="239"/>
                    </a:cubicBezTo>
                    <a:cubicBezTo>
                      <a:pt x="210" y="240"/>
                      <a:pt x="208" y="241"/>
                      <a:pt x="207" y="242"/>
                    </a:cubicBezTo>
                    <a:cubicBezTo>
                      <a:pt x="205" y="243"/>
                      <a:pt x="204" y="243"/>
                      <a:pt x="202" y="244"/>
                    </a:cubicBezTo>
                    <a:cubicBezTo>
                      <a:pt x="201" y="245"/>
                      <a:pt x="200" y="247"/>
                      <a:pt x="198" y="249"/>
                    </a:cubicBezTo>
                    <a:cubicBezTo>
                      <a:pt x="195" y="254"/>
                      <a:pt x="193" y="258"/>
                      <a:pt x="191" y="262"/>
                    </a:cubicBezTo>
                    <a:cubicBezTo>
                      <a:pt x="189" y="267"/>
                      <a:pt x="188" y="271"/>
                      <a:pt x="187" y="275"/>
                    </a:cubicBezTo>
                    <a:cubicBezTo>
                      <a:pt x="185" y="278"/>
                      <a:pt x="184" y="281"/>
                      <a:pt x="183" y="283"/>
                    </a:cubicBezTo>
                    <a:cubicBezTo>
                      <a:pt x="181" y="285"/>
                      <a:pt x="180" y="287"/>
                      <a:pt x="178" y="289"/>
                    </a:cubicBezTo>
                    <a:cubicBezTo>
                      <a:pt x="176" y="291"/>
                      <a:pt x="174" y="292"/>
                      <a:pt x="172" y="293"/>
                    </a:cubicBezTo>
                    <a:cubicBezTo>
                      <a:pt x="93" y="293"/>
                      <a:pt x="93" y="293"/>
                      <a:pt x="93" y="293"/>
                    </a:cubicBezTo>
                    <a:cubicBezTo>
                      <a:pt x="92" y="292"/>
                      <a:pt x="90" y="291"/>
                      <a:pt x="88" y="289"/>
                    </a:cubicBezTo>
                    <a:cubicBezTo>
                      <a:pt x="86" y="287"/>
                      <a:pt x="85" y="285"/>
                      <a:pt x="83" y="282"/>
                    </a:cubicBezTo>
                    <a:cubicBezTo>
                      <a:pt x="81" y="280"/>
                      <a:pt x="80" y="276"/>
                      <a:pt x="79" y="272"/>
                    </a:cubicBezTo>
                    <a:cubicBezTo>
                      <a:pt x="76" y="265"/>
                      <a:pt x="73" y="260"/>
                      <a:pt x="70" y="256"/>
                    </a:cubicBezTo>
                    <a:cubicBezTo>
                      <a:pt x="66" y="251"/>
                      <a:pt x="62" y="247"/>
                      <a:pt x="57" y="243"/>
                    </a:cubicBezTo>
                    <a:cubicBezTo>
                      <a:pt x="53" y="240"/>
                      <a:pt x="48" y="237"/>
                      <a:pt x="43" y="232"/>
                    </a:cubicBezTo>
                    <a:cubicBezTo>
                      <a:pt x="39" y="227"/>
                      <a:pt x="34" y="221"/>
                      <a:pt x="29" y="215"/>
                    </a:cubicBezTo>
                    <a:cubicBezTo>
                      <a:pt x="24" y="208"/>
                      <a:pt x="20" y="201"/>
                      <a:pt x="15" y="193"/>
                    </a:cubicBezTo>
                    <a:cubicBezTo>
                      <a:pt x="11" y="185"/>
                      <a:pt x="8" y="176"/>
                      <a:pt x="5" y="167"/>
                    </a:cubicBezTo>
                    <a:cubicBezTo>
                      <a:pt x="2" y="157"/>
                      <a:pt x="1" y="147"/>
                      <a:pt x="0" y="136"/>
                    </a:cubicBezTo>
                    <a:cubicBezTo>
                      <a:pt x="0" y="125"/>
                      <a:pt x="1" y="114"/>
                      <a:pt x="3" y="102"/>
                    </a:cubicBezTo>
                    <a:cubicBezTo>
                      <a:pt x="8" y="83"/>
                      <a:pt x="15" y="67"/>
                      <a:pt x="25" y="54"/>
                    </a:cubicBezTo>
                    <a:cubicBezTo>
                      <a:pt x="35" y="41"/>
                      <a:pt x="46" y="30"/>
                      <a:pt x="58" y="22"/>
                    </a:cubicBezTo>
                    <a:cubicBezTo>
                      <a:pt x="71" y="15"/>
                      <a:pt x="84" y="9"/>
                      <a:pt x="97" y="5"/>
                    </a:cubicBezTo>
                    <a:cubicBezTo>
                      <a:pt x="110" y="2"/>
                      <a:pt x="122" y="0"/>
                      <a:pt x="133" y="0"/>
                    </a:cubicBezTo>
                    <a:cubicBezTo>
                      <a:pt x="144" y="0"/>
                      <a:pt x="156" y="2"/>
                      <a:pt x="168" y="5"/>
                    </a:cubicBezTo>
                    <a:cubicBezTo>
                      <a:pt x="180" y="8"/>
                      <a:pt x="192" y="13"/>
                      <a:pt x="203" y="19"/>
                    </a:cubicBezTo>
                    <a:cubicBezTo>
                      <a:pt x="215" y="26"/>
                      <a:pt x="225" y="34"/>
                      <a:pt x="234" y="45"/>
                    </a:cubicBezTo>
                    <a:cubicBezTo>
                      <a:pt x="244" y="55"/>
                      <a:pt x="252" y="67"/>
                      <a:pt x="258" y="81"/>
                    </a:cubicBezTo>
                    <a:close/>
                    <a:moveTo>
                      <a:pt x="221" y="154"/>
                    </a:moveTo>
                    <a:cubicBezTo>
                      <a:pt x="232" y="113"/>
                      <a:pt x="218" y="81"/>
                      <a:pt x="181" y="59"/>
                    </a:cubicBezTo>
                    <a:cubicBezTo>
                      <a:pt x="175" y="55"/>
                      <a:pt x="168" y="52"/>
                      <a:pt x="160" y="50"/>
                    </a:cubicBezTo>
                    <a:cubicBezTo>
                      <a:pt x="151" y="48"/>
                      <a:pt x="143" y="46"/>
                      <a:pt x="134" y="46"/>
                    </a:cubicBezTo>
                    <a:cubicBezTo>
                      <a:pt x="126" y="46"/>
                      <a:pt x="117" y="48"/>
                      <a:pt x="109" y="50"/>
                    </a:cubicBezTo>
                    <a:cubicBezTo>
                      <a:pt x="100" y="52"/>
                      <a:pt x="93" y="55"/>
                      <a:pt x="86" y="60"/>
                    </a:cubicBezTo>
                    <a:cubicBezTo>
                      <a:pt x="70" y="71"/>
                      <a:pt x="59" y="83"/>
                      <a:pt x="53" y="96"/>
                    </a:cubicBezTo>
                    <a:cubicBezTo>
                      <a:pt x="47" y="109"/>
                      <a:pt x="45" y="123"/>
                      <a:pt x="45" y="138"/>
                    </a:cubicBezTo>
                    <a:cubicBezTo>
                      <a:pt x="45" y="146"/>
                      <a:pt x="47" y="153"/>
                      <a:pt x="49" y="160"/>
                    </a:cubicBezTo>
                    <a:cubicBezTo>
                      <a:pt x="52" y="166"/>
                      <a:pt x="55" y="172"/>
                      <a:pt x="58" y="177"/>
                    </a:cubicBezTo>
                    <a:cubicBezTo>
                      <a:pt x="62" y="183"/>
                      <a:pt x="65" y="187"/>
                      <a:pt x="69" y="191"/>
                    </a:cubicBezTo>
                    <a:cubicBezTo>
                      <a:pt x="73" y="195"/>
                      <a:pt x="76" y="199"/>
                      <a:pt x="79" y="202"/>
                    </a:cubicBezTo>
                    <a:cubicBezTo>
                      <a:pt x="85" y="208"/>
                      <a:pt x="90" y="213"/>
                      <a:pt x="95" y="218"/>
                    </a:cubicBezTo>
                    <a:cubicBezTo>
                      <a:pt x="99" y="223"/>
                      <a:pt x="103" y="229"/>
                      <a:pt x="105" y="236"/>
                    </a:cubicBezTo>
                    <a:cubicBezTo>
                      <a:pt x="108" y="243"/>
                      <a:pt x="112" y="247"/>
                      <a:pt x="118" y="248"/>
                    </a:cubicBezTo>
                    <a:cubicBezTo>
                      <a:pt x="123" y="250"/>
                      <a:pt x="128" y="251"/>
                      <a:pt x="133" y="251"/>
                    </a:cubicBezTo>
                    <a:cubicBezTo>
                      <a:pt x="139" y="251"/>
                      <a:pt x="145" y="249"/>
                      <a:pt x="151" y="247"/>
                    </a:cubicBezTo>
                    <a:cubicBezTo>
                      <a:pt x="157" y="244"/>
                      <a:pt x="161" y="240"/>
                      <a:pt x="163" y="234"/>
                    </a:cubicBezTo>
                    <a:cubicBezTo>
                      <a:pt x="165" y="231"/>
                      <a:pt x="167" y="227"/>
                      <a:pt x="171" y="222"/>
                    </a:cubicBezTo>
                    <a:cubicBezTo>
                      <a:pt x="174" y="217"/>
                      <a:pt x="180" y="210"/>
                      <a:pt x="187" y="202"/>
                    </a:cubicBezTo>
                    <a:cubicBezTo>
                      <a:pt x="191" y="197"/>
                      <a:pt x="195" y="193"/>
                      <a:pt x="198" y="190"/>
                    </a:cubicBezTo>
                    <a:cubicBezTo>
                      <a:pt x="202" y="187"/>
                      <a:pt x="205" y="183"/>
                      <a:pt x="208" y="180"/>
                    </a:cubicBezTo>
                    <a:cubicBezTo>
                      <a:pt x="211" y="176"/>
                      <a:pt x="214" y="173"/>
                      <a:pt x="216" y="169"/>
                    </a:cubicBezTo>
                    <a:cubicBezTo>
                      <a:pt x="218" y="165"/>
                      <a:pt x="220" y="160"/>
                      <a:pt x="221" y="154"/>
                    </a:cubicBezTo>
                    <a:close/>
                    <a:moveTo>
                      <a:pt x="221" y="154"/>
                    </a:moveTo>
                    <a:cubicBezTo>
                      <a:pt x="221" y="154"/>
                      <a:pt x="221" y="154"/>
                      <a:pt x="221" y="154"/>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651375" y="1304925"/>
              <a:ext cx="876300" cy="876300"/>
              <a:chOff x="4479925" y="1304925"/>
              <a:chExt cx="876300" cy="876300"/>
            </a:xfrm>
          </p:grpSpPr>
          <p:grpSp>
            <p:nvGrpSpPr>
              <p:cNvPr id="8" name="组合 27"/>
              <p:cNvGrpSpPr/>
              <p:nvPr/>
            </p:nvGrpSpPr>
            <p:grpSpPr>
              <a:xfrm rot="3600000">
                <a:off x="4479925" y="1304925"/>
                <a:ext cx="876300" cy="876300"/>
                <a:chOff x="2613025" y="1343025"/>
                <a:chExt cx="876300" cy="876300"/>
              </a:xfrm>
            </p:grpSpPr>
            <p:sp>
              <p:nvSpPr>
                <p:cNvPr id="30" name="任意多边形 29"/>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4">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9" name="Freeform 9"/>
              <p:cNvSpPr>
                <a:spLocks noEditPoints="1"/>
              </p:cNvSpPr>
              <p:nvPr/>
            </p:nvSpPr>
            <p:spPr bwMode="auto">
              <a:xfrm>
                <a:off x="4980524" y="1477491"/>
                <a:ext cx="160850" cy="153666"/>
              </a:xfrm>
              <a:custGeom>
                <a:gdLst>
                  <a:gd name="T0" fmla="*/ 257 w 345"/>
                  <a:gd name="T1" fmla="*/ 155 h 330"/>
                  <a:gd name="T2" fmla="*/ 173 w 345"/>
                  <a:gd name="T3" fmla="*/ 243 h 330"/>
                  <a:gd name="T4" fmla="*/ 89 w 345"/>
                  <a:gd name="T5" fmla="*/ 155 h 330"/>
                  <a:gd name="T6" fmla="*/ 76 w 345"/>
                  <a:gd name="T7" fmla="*/ 140 h 330"/>
                  <a:gd name="T8" fmla="*/ 76 w 345"/>
                  <a:gd name="T9" fmla="*/ 103 h 330"/>
                  <a:gd name="T10" fmla="*/ 89 w 345"/>
                  <a:gd name="T11" fmla="*/ 90 h 330"/>
                  <a:gd name="T12" fmla="*/ 89 w 345"/>
                  <a:gd name="T13" fmla="*/ 90 h 330"/>
                  <a:gd name="T14" fmla="*/ 89 w 345"/>
                  <a:gd name="T15" fmla="*/ 90 h 330"/>
                  <a:gd name="T16" fmla="*/ 87 w 345"/>
                  <a:gd name="T17" fmla="*/ 62 h 330"/>
                  <a:gd name="T18" fmla="*/ 103 w 345"/>
                  <a:gd name="T19" fmla="*/ 50 h 330"/>
                  <a:gd name="T20" fmla="*/ 115 w 345"/>
                  <a:gd name="T21" fmla="*/ 2 h 330"/>
                  <a:gd name="T22" fmla="*/ 170 w 345"/>
                  <a:gd name="T23" fmla="*/ 11 h 330"/>
                  <a:gd name="T24" fmla="*/ 228 w 345"/>
                  <a:gd name="T25" fmla="*/ 19 h 330"/>
                  <a:gd name="T26" fmla="*/ 244 w 345"/>
                  <a:gd name="T27" fmla="*/ 43 h 330"/>
                  <a:gd name="T28" fmla="*/ 262 w 345"/>
                  <a:gd name="T29" fmla="*/ 50 h 330"/>
                  <a:gd name="T30" fmla="*/ 257 w 345"/>
                  <a:gd name="T31" fmla="*/ 90 h 330"/>
                  <a:gd name="T32" fmla="*/ 256 w 345"/>
                  <a:gd name="T33" fmla="*/ 90 h 330"/>
                  <a:gd name="T34" fmla="*/ 257 w 345"/>
                  <a:gd name="T35" fmla="*/ 90 h 330"/>
                  <a:gd name="T36" fmla="*/ 270 w 345"/>
                  <a:gd name="T37" fmla="*/ 103 h 330"/>
                  <a:gd name="T38" fmla="*/ 270 w 345"/>
                  <a:gd name="T39" fmla="*/ 140 h 330"/>
                  <a:gd name="T40" fmla="*/ 257 w 345"/>
                  <a:gd name="T41" fmla="*/ 155 h 330"/>
                  <a:gd name="T42" fmla="*/ 195 w 345"/>
                  <a:gd name="T43" fmla="*/ 330 h 330"/>
                  <a:gd name="T44" fmla="*/ 195 w 345"/>
                  <a:gd name="T45" fmla="*/ 308 h 330"/>
                  <a:gd name="T46" fmla="*/ 173 w 345"/>
                  <a:gd name="T47" fmla="*/ 276 h 330"/>
                  <a:gd name="T48" fmla="*/ 151 w 345"/>
                  <a:gd name="T49" fmla="*/ 308 h 330"/>
                  <a:gd name="T50" fmla="*/ 151 w 345"/>
                  <a:gd name="T51" fmla="*/ 330 h 330"/>
                  <a:gd name="T52" fmla="*/ 0 w 345"/>
                  <a:gd name="T53" fmla="*/ 330 h 330"/>
                  <a:gd name="T54" fmla="*/ 65 w 345"/>
                  <a:gd name="T55" fmla="*/ 243 h 330"/>
                  <a:gd name="T56" fmla="*/ 151 w 345"/>
                  <a:gd name="T57" fmla="*/ 243 h 330"/>
                  <a:gd name="T58" fmla="*/ 162 w 345"/>
                  <a:gd name="T59" fmla="*/ 243 h 330"/>
                  <a:gd name="T60" fmla="*/ 151 w 345"/>
                  <a:gd name="T61" fmla="*/ 254 h 330"/>
                  <a:gd name="T62" fmla="*/ 162 w 345"/>
                  <a:gd name="T63" fmla="*/ 265 h 330"/>
                  <a:gd name="T64" fmla="*/ 184 w 345"/>
                  <a:gd name="T65" fmla="*/ 265 h 330"/>
                  <a:gd name="T66" fmla="*/ 195 w 345"/>
                  <a:gd name="T67" fmla="*/ 254 h 330"/>
                  <a:gd name="T68" fmla="*/ 184 w 345"/>
                  <a:gd name="T69" fmla="*/ 243 h 330"/>
                  <a:gd name="T70" fmla="*/ 195 w 345"/>
                  <a:gd name="T71" fmla="*/ 243 h 330"/>
                  <a:gd name="T72" fmla="*/ 281 w 345"/>
                  <a:gd name="T73" fmla="*/ 243 h 330"/>
                  <a:gd name="T74" fmla="*/ 345 w 345"/>
                  <a:gd name="T75" fmla="*/ 330 h 330"/>
                  <a:gd name="T76" fmla="*/ 195 w 345"/>
                  <a:gd name="T77" fmla="*/ 330 h 330"/>
                  <a:gd name="T78" fmla="*/ 195 w 345"/>
                  <a:gd name="T79" fmla="*/ 330 h 330"/>
                  <a:gd name="T80" fmla="*/ 195 w 345"/>
                  <a:gd name="T81" fmla="*/ 330 h 3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30">
                    <a:moveTo>
                      <a:pt x="257" y="155"/>
                    </a:moveTo>
                    <a:cubicBezTo>
                      <a:pt x="247" y="198"/>
                      <a:pt x="210" y="243"/>
                      <a:pt x="173" y="243"/>
                    </a:cubicBezTo>
                    <a:cubicBezTo>
                      <a:pt x="136" y="243"/>
                      <a:pt x="99" y="198"/>
                      <a:pt x="89" y="155"/>
                    </a:cubicBezTo>
                    <a:cubicBezTo>
                      <a:pt x="81" y="153"/>
                      <a:pt x="76" y="150"/>
                      <a:pt x="76" y="140"/>
                    </a:cubicBezTo>
                    <a:cubicBezTo>
                      <a:pt x="76" y="103"/>
                      <a:pt x="76" y="103"/>
                      <a:pt x="76" y="103"/>
                    </a:cubicBezTo>
                    <a:cubicBezTo>
                      <a:pt x="76" y="94"/>
                      <a:pt x="81" y="91"/>
                      <a:pt x="89" y="90"/>
                    </a:cubicBezTo>
                    <a:cubicBezTo>
                      <a:pt x="89" y="90"/>
                      <a:pt x="89" y="90"/>
                      <a:pt x="89" y="90"/>
                    </a:cubicBezTo>
                    <a:cubicBezTo>
                      <a:pt x="89" y="90"/>
                      <a:pt x="89" y="90"/>
                      <a:pt x="89" y="90"/>
                    </a:cubicBezTo>
                    <a:cubicBezTo>
                      <a:pt x="89" y="90"/>
                      <a:pt x="83" y="67"/>
                      <a:pt x="87" y="62"/>
                    </a:cubicBezTo>
                    <a:cubicBezTo>
                      <a:pt x="91" y="57"/>
                      <a:pt x="101" y="56"/>
                      <a:pt x="103" y="50"/>
                    </a:cubicBezTo>
                    <a:cubicBezTo>
                      <a:pt x="105" y="45"/>
                      <a:pt x="108" y="3"/>
                      <a:pt x="115" y="2"/>
                    </a:cubicBezTo>
                    <a:cubicBezTo>
                      <a:pt x="123" y="0"/>
                      <a:pt x="159" y="10"/>
                      <a:pt x="170" y="11"/>
                    </a:cubicBezTo>
                    <a:cubicBezTo>
                      <a:pt x="181" y="13"/>
                      <a:pt x="222" y="15"/>
                      <a:pt x="228" y="19"/>
                    </a:cubicBezTo>
                    <a:cubicBezTo>
                      <a:pt x="234" y="23"/>
                      <a:pt x="239" y="38"/>
                      <a:pt x="244" y="43"/>
                    </a:cubicBezTo>
                    <a:cubicBezTo>
                      <a:pt x="249" y="49"/>
                      <a:pt x="259" y="44"/>
                      <a:pt x="262" y="50"/>
                    </a:cubicBezTo>
                    <a:cubicBezTo>
                      <a:pt x="265" y="56"/>
                      <a:pt x="257" y="90"/>
                      <a:pt x="257" y="90"/>
                    </a:cubicBezTo>
                    <a:cubicBezTo>
                      <a:pt x="256" y="90"/>
                      <a:pt x="256" y="90"/>
                      <a:pt x="256" y="90"/>
                    </a:cubicBezTo>
                    <a:cubicBezTo>
                      <a:pt x="257" y="90"/>
                      <a:pt x="257" y="90"/>
                      <a:pt x="257" y="90"/>
                    </a:cubicBezTo>
                    <a:cubicBezTo>
                      <a:pt x="264" y="91"/>
                      <a:pt x="270" y="94"/>
                      <a:pt x="270" y="103"/>
                    </a:cubicBezTo>
                    <a:cubicBezTo>
                      <a:pt x="270" y="140"/>
                      <a:pt x="270" y="140"/>
                      <a:pt x="270" y="140"/>
                    </a:cubicBezTo>
                    <a:cubicBezTo>
                      <a:pt x="270" y="149"/>
                      <a:pt x="264" y="153"/>
                      <a:pt x="257" y="155"/>
                    </a:cubicBezTo>
                    <a:close/>
                    <a:moveTo>
                      <a:pt x="195" y="330"/>
                    </a:moveTo>
                    <a:cubicBezTo>
                      <a:pt x="195" y="308"/>
                      <a:pt x="195" y="308"/>
                      <a:pt x="195" y="308"/>
                    </a:cubicBezTo>
                    <a:cubicBezTo>
                      <a:pt x="195" y="296"/>
                      <a:pt x="185" y="276"/>
                      <a:pt x="173" y="276"/>
                    </a:cubicBezTo>
                    <a:cubicBezTo>
                      <a:pt x="161" y="276"/>
                      <a:pt x="151" y="296"/>
                      <a:pt x="151" y="308"/>
                    </a:cubicBezTo>
                    <a:cubicBezTo>
                      <a:pt x="151" y="330"/>
                      <a:pt x="151" y="330"/>
                      <a:pt x="151" y="330"/>
                    </a:cubicBezTo>
                    <a:cubicBezTo>
                      <a:pt x="0" y="330"/>
                      <a:pt x="0" y="330"/>
                      <a:pt x="0" y="330"/>
                    </a:cubicBezTo>
                    <a:cubicBezTo>
                      <a:pt x="0" y="330"/>
                      <a:pt x="53" y="243"/>
                      <a:pt x="65" y="243"/>
                    </a:cubicBezTo>
                    <a:cubicBezTo>
                      <a:pt x="151" y="243"/>
                      <a:pt x="151" y="243"/>
                      <a:pt x="151" y="243"/>
                    </a:cubicBezTo>
                    <a:cubicBezTo>
                      <a:pt x="162" y="243"/>
                      <a:pt x="162" y="243"/>
                      <a:pt x="162" y="243"/>
                    </a:cubicBezTo>
                    <a:cubicBezTo>
                      <a:pt x="156" y="243"/>
                      <a:pt x="151" y="248"/>
                      <a:pt x="151" y="254"/>
                    </a:cubicBezTo>
                    <a:cubicBezTo>
                      <a:pt x="151" y="260"/>
                      <a:pt x="156" y="265"/>
                      <a:pt x="162" y="265"/>
                    </a:cubicBezTo>
                    <a:cubicBezTo>
                      <a:pt x="184" y="265"/>
                      <a:pt x="184" y="265"/>
                      <a:pt x="184" y="265"/>
                    </a:cubicBezTo>
                    <a:cubicBezTo>
                      <a:pt x="190" y="265"/>
                      <a:pt x="195" y="260"/>
                      <a:pt x="195" y="254"/>
                    </a:cubicBezTo>
                    <a:cubicBezTo>
                      <a:pt x="195" y="248"/>
                      <a:pt x="190" y="243"/>
                      <a:pt x="184" y="243"/>
                    </a:cubicBezTo>
                    <a:cubicBezTo>
                      <a:pt x="195" y="243"/>
                      <a:pt x="195" y="243"/>
                      <a:pt x="195" y="243"/>
                    </a:cubicBezTo>
                    <a:cubicBezTo>
                      <a:pt x="281" y="243"/>
                      <a:pt x="281" y="243"/>
                      <a:pt x="281" y="243"/>
                    </a:cubicBezTo>
                    <a:cubicBezTo>
                      <a:pt x="292" y="243"/>
                      <a:pt x="345" y="330"/>
                      <a:pt x="345" y="330"/>
                    </a:cubicBezTo>
                    <a:cubicBezTo>
                      <a:pt x="195" y="330"/>
                      <a:pt x="195" y="330"/>
                      <a:pt x="195" y="330"/>
                    </a:cubicBezTo>
                    <a:close/>
                    <a:moveTo>
                      <a:pt x="195" y="330"/>
                    </a:moveTo>
                    <a:cubicBezTo>
                      <a:pt x="195" y="330"/>
                      <a:pt x="195" y="330"/>
                      <a:pt x="195" y="33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7"/>
            <p:cNvGrpSpPr/>
            <p:nvPr/>
          </p:nvGrpSpPr>
          <p:grpSpPr>
            <a:xfrm>
              <a:off x="5252893" y="2200276"/>
              <a:ext cx="876300" cy="876300"/>
              <a:chOff x="5081443" y="2200276"/>
              <a:chExt cx="876300" cy="876300"/>
            </a:xfrm>
          </p:grpSpPr>
          <p:grpSp>
            <p:nvGrpSpPr>
              <p:cNvPr id="10" name="组合 23"/>
              <p:cNvGrpSpPr/>
              <p:nvPr/>
            </p:nvGrpSpPr>
            <p:grpSpPr>
              <a:xfrm rot="7200000">
                <a:off x="5081443" y="2200276"/>
                <a:ext cx="876300" cy="876300"/>
                <a:chOff x="2613025" y="1343025"/>
                <a:chExt cx="876300" cy="876300"/>
              </a:xfrm>
            </p:grpSpPr>
            <p:sp>
              <p:nvSpPr>
                <p:cNvPr id="26" name="任意多边形 25"/>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6">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5" name="Freeform 13"/>
              <p:cNvSpPr>
                <a:spLocks noEditPoints="1"/>
              </p:cNvSpPr>
              <p:nvPr/>
            </p:nvSpPr>
            <p:spPr bwMode="auto">
              <a:xfrm>
                <a:off x="5672116" y="2555231"/>
                <a:ext cx="195284" cy="195284"/>
              </a:xfrm>
              <a:custGeom>
                <a:gdLst>
                  <a:gd name="T0" fmla="*/ 349 w 360"/>
                  <a:gd name="T1" fmla="*/ 70 h 360"/>
                  <a:gd name="T2" fmla="*/ 349 w 360"/>
                  <a:gd name="T3" fmla="*/ 290 h 360"/>
                  <a:gd name="T4" fmla="*/ 290 w 360"/>
                  <a:gd name="T5" fmla="*/ 350 h 360"/>
                  <a:gd name="T6" fmla="*/ 70 w 360"/>
                  <a:gd name="T7" fmla="*/ 349 h 360"/>
                  <a:gd name="T8" fmla="*/ 11 w 360"/>
                  <a:gd name="T9" fmla="*/ 290 h 360"/>
                  <a:gd name="T10" fmla="*/ 11 w 360"/>
                  <a:gd name="T11" fmla="*/ 70 h 360"/>
                  <a:gd name="T12" fmla="*/ 70 w 360"/>
                  <a:gd name="T13" fmla="*/ 11 h 360"/>
                  <a:gd name="T14" fmla="*/ 290 w 360"/>
                  <a:gd name="T15" fmla="*/ 11 h 360"/>
                  <a:gd name="T16" fmla="*/ 349 w 360"/>
                  <a:gd name="T17" fmla="*/ 70 h 360"/>
                  <a:gd name="T18" fmla="*/ 349 w 360"/>
                  <a:gd name="T19" fmla="*/ 70 h 360"/>
                  <a:gd name="T20" fmla="*/ 125 w 360"/>
                  <a:gd name="T21" fmla="*/ 49 h 360"/>
                  <a:gd name="T22" fmla="*/ 90 w 360"/>
                  <a:gd name="T23" fmla="*/ 84 h 360"/>
                  <a:gd name="T24" fmla="*/ 125 w 360"/>
                  <a:gd name="T25" fmla="*/ 118 h 360"/>
                  <a:gd name="T26" fmla="*/ 142 w 360"/>
                  <a:gd name="T27" fmla="*/ 114 h 360"/>
                  <a:gd name="T28" fmla="*/ 219 w 360"/>
                  <a:gd name="T29" fmla="*/ 114 h 360"/>
                  <a:gd name="T30" fmla="*/ 236 w 360"/>
                  <a:gd name="T31" fmla="*/ 119 h 360"/>
                  <a:gd name="T32" fmla="*/ 270 w 360"/>
                  <a:gd name="T33" fmla="*/ 84 h 360"/>
                  <a:gd name="T34" fmla="*/ 236 w 360"/>
                  <a:gd name="T35" fmla="*/ 49 h 360"/>
                  <a:gd name="T36" fmla="*/ 219 w 360"/>
                  <a:gd name="T37" fmla="*/ 54 h 360"/>
                  <a:gd name="T38" fmla="*/ 142 w 360"/>
                  <a:gd name="T39" fmla="*/ 54 h 360"/>
                  <a:gd name="T40" fmla="*/ 125 w 360"/>
                  <a:gd name="T41" fmla="*/ 49 h 360"/>
                  <a:gd name="T42" fmla="*/ 125 w 360"/>
                  <a:gd name="T43" fmla="*/ 49 h 360"/>
                  <a:gd name="T44" fmla="*/ 291 w 360"/>
                  <a:gd name="T45" fmla="*/ 215 h 360"/>
                  <a:gd name="T46" fmla="*/ 326 w 360"/>
                  <a:gd name="T47" fmla="*/ 180 h 360"/>
                  <a:gd name="T48" fmla="*/ 291 w 360"/>
                  <a:gd name="T49" fmla="*/ 146 h 360"/>
                  <a:gd name="T50" fmla="*/ 274 w 360"/>
                  <a:gd name="T51" fmla="*/ 150 h 360"/>
                  <a:gd name="T52" fmla="*/ 192 w 360"/>
                  <a:gd name="T53" fmla="*/ 155 h 360"/>
                  <a:gd name="T54" fmla="*/ 188 w 360"/>
                  <a:gd name="T55" fmla="*/ 154 h 360"/>
                  <a:gd name="T56" fmla="*/ 180 w 360"/>
                  <a:gd name="T57" fmla="*/ 152 h 360"/>
                  <a:gd name="T58" fmla="*/ 173 w 360"/>
                  <a:gd name="T59" fmla="*/ 153 h 360"/>
                  <a:gd name="T60" fmla="*/ 168 w 360"/>
                  <a:gd name="T61" fmla="*/ 155 h 360"/>
                  <a:gd name="T62" fmla="*/ 86 w 360"/>
                  <a:gd name="T63" fmla="*/ 150 h 360"/>
                  <a:gd name="T64" fmla="*/ 69 w 360"/>
                  <a:gd name="T65" fmla="*/ 145 h 360"/>
                  <a:gd name="T66" fmla="*/ 35 w 360"/>
                  <a:gd name="T67" fmla="*/ 180 h 360"/>
                  <a:gd name="T68" fmla="*/ 69 w 360"/>
                  <a:gd name="T69" fmla="*/ 215 h 360"/>
                  <a:gd name="T70" fmla="*/ 86 w 360"/>
                  <a:gd name="T71" fmla="*/ 210 h 360"/>
                  <a:gd name="T72" fmla="*/ 147 w 360"/>
                  <a:gd name="T73" fmla="*/ 198 h 360"/>
                  <a:gd name="T74" fmla="*/ 141 w 360"/>
                  <a:gd name="T75" fmla="*/ 209 h 360"/>
                  <a:gd name="T76" fmla="*/ 96 w 360"/>
                  <a:gd name="T77" fmla="*/ 251 h 360"/>
                  <a:gd name="T78" fmla="*/ 86 w 360"/>
                  <a:gd name="T79" fmla="*/ 276 h 360"/>
                  <a:gd name="T80" fmla="*/ 120 w 360"/>
                  <a:gd name="T81" fmla="*/ 311 h 360"/>
                  <a:gd name="T82" fmla="*/ 133 w 360"/>
                  <a:gd name="T83" fmla="*/ 309 h 360"/>
                  <a:gd name="T84" fmla="*/ 211 w 360"/>
                  <a:gd name="T85" fmla="*/ 275 h 360"/>
                  <a:gd name="T86" fmla="*/ 217 w 360"/>
                  <a:gd name="T87" fmla="*/ 288 h 360"/>
                  <a:gd name="T88" fmla="*/ 246 w 360"/>
                  <a:gd name="T89" fmla="*/ 311 h 360"/>
                  <a:gd name="T90" fmla="*/ 276 w 360"/>
                  <a:gd name="T91" fmla="*/ 275 h 360"/>
                  <a:gd name="T92" fmla="*/ 223 w 360"/>
                  <a:gd name="T93" fmla="*/ 246 h 360"/>
                  <a:gd name="T94" fmla="*/ 149 w 360"/>
                  <a:gd name="T95" fmla="*/ 262 h 360"/>
                  <a:gd name="T96" fmla="*/ 146 w 360"/>
                  <a:gd name="T97" fmla="*/ 257 h 360"/>
                  <a:gd name="T98" fmla="*/ 191 w 360"/>
                  <a:gd name="T99" fmla="*/ 201 h 360"/>
                  <a:gd name="T100" fmla="*/ 274 w 360"/>
                  <a:gd name="T101" fmla="*/ 210 h 360"/>
                  <a:gd name="T102" fmla="*/ 291 w 360"/>
                  <a:gd name="T103" fmla="*/ 215 h 360"/>
                  <a:gd name="T104" fmla="*/ 291 w 360"/>
                  <a:gd name="T105" fmla="*/ 215 h 360"/>
                  <a:gd name="T106" fmla="*/ 291 w 360"/>
                  <a:gd name="T107" fmla="*/ 215 h 3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60">
                    <a:moveTo>
                      <a:pt x="349" y="70"/>
                    </a:moveTo>
                    <a:cubicBezTo>
                      <a:pt x="360" y="129"/>
                      <a:pt x="360" y="230"/>
                      <a:pt x="349" y="290"/>
                    </a:cubicBezTo>
                    <a:cubicBezTo>
                      <a:pt x="342" y="332"/>
                      <a:pt x="333" y="342"/>
                      <a:pt x="290" y="350"/>
                    </a:cubicBezTo>
                    <a:cubicBezTo>
                      <a:pt x="231" y="359"/>
                      <a:pt x="131" y="360"/>
                      <a:pt x="70" y="349"/>
                    </a:cubicBezTo>
                    <a:cubicBezTo>
                      <a:pt x="28" y="342"/>
                      <a:pt x="18" y="333"/>
                      <a:pt x="11" y="290"/>
                    </a:cubicBezTo>
                    <a:cubicBezTo>
                      <a:pt x="0" y="231"/>
                      <a:pt x="0" y="130"/>
                      <a:pt x="11" y="70"/>
                    </a:cubicBezTo>
                    <a:cubicBezTo>
                      <a:pt x="18" y="28"/>
                      <a:pt x="27" y="18"/>
                      <a:pt x="70" y="11"/>
                    </a:cubicBezTo>
                    <a:cubicBezTo>
                      <a:pt x="129" y="0"/>
                      <a:pt x="230" y="1"/>
                      <a:pt x="290" y="11"/>
                    </a:cubicBezTo>
                    <a:cubicBezTo>
                      <a:pt x="333" y="19"/>
                      <a:pt x="342" y="27"/>
                      <a:pt x="349" y="70"/>
                    </a:cubicBezTo>
                    <a:cubicBezTo>
                      <a:pt x="349" y="70"/>
                      <a:pt x="349" y="70"/>
                      <a:pt x="349" y="70"/>
                    </a:cubicBezTo>
                    <a:close/>
                    <a:moveTo>
                      <a:pt x="125" y="49"/>
                    </a:moveTo>
                    <a:cubicBezTo>
                      <a:pt x="106" y="49"/>
                      <a:pt x="90" y="65"/>
                      <a:pt x="90" y="84"/>
                    </a:cubicBezTo>
                    <a:cubicBezTo>
                      <a:pt x="90" y="103"/>
                      <a:pt x="106" y="118"/>
                      <a:pt x="125" y="118"/>
                    </a:cubicBezTo>
                    <a:cubicBezTo>
                      <a:pt x="131" y="118"/>
                      <a:pt x="137" y="117"/>
                      <a:pt x="142" y="114"/>
                    </a:cubicBezTo>
                    <a:cubicBezTo>
                      <a:pt x="179" y="93"/>
                      <a:pt x="182" y="92"/>
                      <a:pt x="219" y="114"/>
                    </a:cubicBezTo>
                    <a:cubicBezTo>
                      <a:pt x="224" y="117"/>
                      <a:pt x="230" y="119"/>
                      <a:pt x="236" y="119"/>
                    </a:cubicBezTo>
                    <a:cubicBezTo>
                      <a:pt x="255" y="119"/>
                      <a:pt x="270" y="103"/>
                      <a:pt x="270" y="84"/>
                    </a:cubicBezTo>
                    <a:cubicBezTo>
                      <a:pt x="270" y="65"/>
                      <a:pt x="255" y="49"/>
                      <a:pt x="236" y="49"/>
                    </a:cubicBezTo>
                    <a:cubicBezTo>
                      <a:pt x="230" y="49"/>
                      <a:pt x="224" y="51"/>
                      <a:pt x="219" y="54"/>
                    </a:cubicBezTo>
                    <a:cubicBezTo>
                      <a:pt x="181" y="75"/>
                      <a:pt x="180" y="75"/>
                      <a:pt x="142" y="54"/>
                    </a:cubicBezTo>
                    <a:cubicBezTo>
                      <a:pt x="137" y="51"/>
                      <a:pt x="131" y="49"/>
                      <a:pt x="125" y="49"/>
                    </a:cubicBezTo>
                    <a:cubicBezTo>
                      <a:pt x="125" y="49"/>
                      <a:pt x="125" y="49"/>
                      <a:pt x="125" y="49"/>
                    </a:cubicBezTo>
                    <a:close/>
                    <a:moveTo>
                      <a:pt x="291" y="215"/>
                    </a:moveTo>
                    <a:cubicBezTo>
                      <a:pt x="310" y="215"/>
                      <a:pt x="326" y="199"/>
                      <a:pt x="326" y="180"/>
                    </a:cubicBezTo>
                    <a:cubicBezTo>
                      <a:pt x="326" y="161"/>
                      <a:pt x="310" y="146"/>
                      <a:pt x="291" y="146"/>
                    </a:cubicBezTo>
                    <a:cubicBezTo>
                      <a:pt x="285" y="146"/>
                      <a:pt x="279" y="147"/>
                      <a:pt x="274" y="150"/>
                    </a:cubicBezTo>
                    <a:cubicBezTo>
                      <a:pt x="237" y="171"/>
                      <a:pt x="223" y="168"/>
                      <a:pt x="192" y="155"/>
                    </a:cubicBezTo>
                    <a:cubicBezTo>
                      <a:pt x="188" y="154"/>
                      <a:pt x="188" y="154"/>
                      <a:pt x="188" y="154"/>
                    </a:cubicBezTo>
                    <a:cubicBezTo>
                      <a:pt x="185" y="153"/>
                      <a:pt x="183" y="152"/>
                      <a:pt x="180" y="152"/>
                    </a:cubicBezTo>
                    <a:cubicBezTo>
                      <a:pt x="178" y="152"/>
                      <a:pt x="176" y="153"/>
                      <a:pt x="173" y="153"/>
                    </a:cubicBezTo>
                    <a:cubicBezTo>
                      <a:pt x="168" y="155"/>
                      <a:pt x="168" y="155"/>
                      <a:pt x="168" y="155"/>
                    </a:cubicBezTo>
                    <a:cubicBezTo>
                      <a:pt x="136" y="168"/>
                      <a:pt x="124" y="171"/>
                      <a:pt x="86" y="150"/>
                    </a:cubicBezTo>
                    <a:cubicBezTo>
                      <a:pt x="81" y="147"/>
                      <a:pt x="75" y="145"/>
                      <a:pt x="69" y="145"/>
                    </a:cubicBezTo>
                    <a:cubicBezTo>
                      <a:pt x="50" y="145"/>
                      <a:pt x="35" y="161"/>
                      <a:pt x="35" y="180"/>
                    </a:cubicBezTo>
                    <a:cubicBezTo>
                      <a:pt x="35" y="199"/>
                      <a:pt x="50" y="215"/>
                      <a:pt x="69" y="215"/>
                    </a:cubicBezTo>
                    <a:cubicBezTo>
                      <a:pt x="75" y="215"/>
                      <a:pt x="81" y="213"/>
                      <a:pt x="86" y="210"/>
                    </a:cubicBezTo>
                    <a:cubicBezTo>
                      <a:pt x="121" y="190"/>
                      <a:pt x="140" y="191"/>
                      <a:pt x="147" y="198"/>
                    </a:cubicBezTo>
                    <a:cubicBezTo>
                      <a:pt x="150" y="199"/>
                      <a:pt x="147" y="201"/>
                      <a:pt x="141" y="209"/>
                    </a:cubicBezTo>
                    <a:cubicBezTo>
                      <a:pt x="132" y="220"/>
                      <a:pt x="113" y="235"/>
                      <a:pt x="96" y="251"/>
                    </a:cubicBezTo>
                    <a:cubicBezTo>
                      <a:pt x="89" y="258"/>
                      <a:pt x="86" y="266"/>
                      <a:pt x="86" y="276"/>
                    </a:cubicBezTo>
                    <a:cubicBezTo>
                      <a:pt x="86" y="295"/>
                      <a:pt x="101" y="311"/>
                      <a:pt x="120" y="311"/>
                    </a:cubicBezTo>
                    <a:cubicBezTo>
                      <a:pt x="124" y="311"/>
                      <a:pt x="129" y="310"/>
                      <a:pt x="133" y="309"/>
                    </a:cubicBezTo>
                    <a:cubicBezTo>
                      <a:pt x="166" y="300"/>
                      <a:pt x="193" y="284"/>
                      <a:pt x="211" y="275"/>
                    </a:cubicBezTo>
                    <a:cubicBezTo>
                      <a:pt x="215" y="273"/>
                      <a:pt x="213" y="277"/>
                      <a:pt x="217" y="288"/>
                    </a:cubicBezTo>
                    <a:cubicBezTo>
                      <a:pt x="221" y="297"/>
                      <a:pt x="231" y="310"/>
                      <a:pt x="246" y="311"/>
                    </a:cubicBezTo>
                    <a:cubicBezTo>
                      <a:pt x="269" y="313"/>
                      <a:pt x="281" y="294"/>
                      <a:pt x="276" y="275"/>
                    </a:cubicBezTo>
                    <a:cubicBezTo>
                      <a:pt x="270" y="252"/>
                      <a:pt x="247" y="236"/>
                      <a:pt x="223" y="246"/>
                    </a:cubicBezTo>
                    <a:cubicBezTo>
                      <a:pt x="197" y="256"/>
                      <a:pt x="174" y="262"/>
                      <a:pt x="149" y="262"/>
                    </a:cubicBezTo>
                    <a:cubicBezTo>
                      <a:pt x="144" y="261"/>
                      <a:pt x="145" y="260"/>
                      <a:pt x="146" y="257"/>
                    </a:cubicBezTo>
                    <a:cubicBezTo>
                      <a:pt x="149" y="245"/>
                      <a:pt x="168" y="213"/>
                      <a:pt x="191" y="201"/>
                    </a:cubicBezTo>
                    <a:cubicBezTo>
                      <a:pt x="214" y="191"/>
                      <a:pt x="233" y="187"/>
                      <a:pt x="274" y="210"/>
                    </a:cubicBezTo>
                    <a:cubicBezTo>
                      <a:pt x="279" y="213"/>
                      <a:pt x="285" y="215"/>
                      <a:pt x="291" y="215"/>
                    </a:cubicBezTo>
                    <a:close/>
                    <a:moveTo>
                      <a:pt x="291" y="215"/>
                    </a:moveTo>
                    <a:cubicBezTo>
                      <a:pt x="291" y="215"/>
                      <a:pt x="291" y="215"/>
                      <a:pt x="291" y="215"/>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8"/>
            <p:cNvGrpSpPr/>
            <p:nvPr/>
          </p:nvGrpSpPr>
          <p:grpSpPr>
            <a:xfrm>
              <a:off x="4651375" y="3194050"/>
              <a:ext cx="876300" cy="876300"/>
              <a:chOff x="4479925" y="3194050"/>
              <a:chExt cx="876300" cy="876300"/>
            </a:xfrm>
          </p:grpSpPr>
          <p:grpSp>
            <p:nvGrpSpPr>
              <p:cNvPr id="12" name="组合 19"/>
              <p:cNvGrpSpPr/>
              <p:nvPr/>
            </p:nvGrpSpPr>
            <p:grpSpPr>
              <a:xfrm rot="10800000">
                <a:off x="4479925" y="3194050"/>
                <a:ext cx="876300" cy="876300"/>
                <a:chOff x="2613025" y="1343025"/>
                <a:chExt cx="876300" cy="876300"/>
              </a:xfrm>
            </p:grpSpPr>
            <p:sp>
              <p:nvSpPr>
                <p:cNvPr id="22" name="任意多边形 21"/>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2">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1" name="Freeform 10"/>
              <p:cNvSpPr>
                <a:spLocks noEditPoints="1"/>
              </p:cNvSpPr>
              <p:nvPr/>
            </p:nvSpPr>
            <p:spPr bwMode="auto">
              <a:xfrm>
                <a:off x="4912957" y="3713718"/>
                <a:ext cx="240782" cy="210582"/>
              </a:xfrm>
              <a:custGeom>
                <a:gdLst>
                  <a:gd name="T0" fmla="*/ 383 w 463"/>
                  <a:gd name="T1" fmla="*/ 146 h 404"/>
                  <a:gd name="T2" fmla="*/ 382 w 463"/>
                  <a:gd name="T3" fmla="*/ 160 h 404"/>
                  <a:gd name="T4" fmla="*/ 235 w 463"/>
                  <a:gd name="T5" fmla="*/ 294 h 404"/>
                  <a:gd name="T6" fmla="*/ 211 w 463"/>
                  <a:gd name="T7" fmla="*/ 294 h 404"/>
                  <a:gd name="T8" fmla="*/ 206 w 463"/>
                  <a:gd name="T9" fmla="*/ 299 h 404"/>
                  <a:gd name="T10" fmla="*/ 288 w 463"/>
                  <a:gd name="T11" fmla="*/ 349 h 404"/>
                  <a:gd name="T12" fmla="*/ 312 w 463"/>
                  <a:gd name="T13" fmla="*/ 349 h 404"/>
                  <a:gd name="T14" fmla="*/ 360 w 463"/>
                  <a:gd name="T15" fmla="*/ 399 h 404"/>
                  <a:gd name="T16" fmla="*/ 371 w 463"/>
                  <a:gd name="T17" fmla="*/ 404 h 404"/>
                  <a:gd name="T18" fmla="*/ 377 w 463"/>
                  <a:gd name="T19" fmla="*/ 402 h 404"/>
                  <a:gd name="T20" fmla="*/ 387 w 463"/>
                  <a:gd name="T21" fmla="*/ 388 h 404"/>
                  <a:gd name="T22" fmla="*/ 387 w 463"/>
                  <a:gd name="T23" fmla="*/ 347 h 404"/>
                  <a:gd name="T24" fmla="*/ 463 w 463"/>
                  <a:gd name="T25" fmla="*/ 247 h 404"/>
                  <a:gd name="T26" fmla="*/ 383 w 463"/>
                  <a:gd name="T27" fmla="*/ 146 h 404"/>
                  <a:gd name="T28" fmla="*/ 235 w 463"/>
                  <a:gd name="T29" fmla="*/ 0 h 404"/>
                  <a:gd name="T30" fmla="*/ 126 w 463"/>
                  <a:gd name="T31" fmla="*/ 0 h 404"/>
                  <a:gd name="T32" fmla="*/ 0 w 463"/>
                  <a:gd name="T33" fmla="*/ 136 h 404"/>
                  <a:gd name="T34" fmla="*/ 104 w 463"/>
                  <a:gd name="T35" fmla="*/ 269 h 404"/>
                  <a:gd name="T36" fmla="*/ 104 w 463"/>
                  <a:gd name="T37" fmla="*/ 326 h 404"/>
                  <a:gd name="T38" fmla="*/ 116 w 463"/>
                  <a:gd name="T39" fmla="*/ 344 h 404"/>
                  <a:gd name="T40" fmla="*/ 123 w 463"/>
                  <a:gd name="T41" fmla="*/ 345 h 404"/>
                  <a:gd name="T42" fmla="*/ 136 w 463"/>
                  <a:gd name="T43" fmla="*/ 339 h 404"/>
                  <a:gd name="T44" fmla="*/ 201 w 463"/>
                  <a:gd name="T45" fmla="*/ 271 h 404"/>
                  <a:gd name="T46" fmla="*/ 235 w 463"/>
                  <a:gd name="T47" fmla="*/ 271 h 404"/>
                  <a:gd name="T48" fmla="*/ 359 w 463"/>
                  <a:gd name="T49" fmla="*/ 156 h 404"/>
                  <a:gd name="T50" fmla="*/ 361 w 463"/>
                  <a:gd name="T51" fmla="*/ 136 h 404"/>
                  <a:gd name="T52" fmla="*/ 235 w 463"/>
                  <a:gd name="T53" fmla="*/ 0 h 404"/>
                  <a:gd name="T54" fmla="*/ 92 w 463"/>
                  <a:gd name="T55" fmla="*/ 151 h 404"/>
                  <a:gd name="T56" fmla="*/ 74 w 463"/>
                  <a:gd name="T57" fmla="*/ 132 h 404"/>
                  <a:gd name="T58" fmla="*/ 92 w 463"/>
                  <a:gd name="T59" fmla="*/ 114 h 404"/>
                  <a:gd name="T60" fmla="*/ 111 w 463"/>
                  <a:gd name="T61" fmla="*/ 132 h 404"/>
                  <a:gd name="T62" fmla="*/ 92 w 463"/>
                  <a:gd name="T63" fmla="*/ 151 h 404"/>
                  <a:gd name="T64" fmla="*/ 188 w 463"/>
                  <a:gd name="T65" fmla="*/ 151 h 404"/>
                  <a:gd name="T66" fmla="*/ 169 w 463"/>
                  <a:gd name="T67" fmla="*/ 132 h 404"/>
                  <a:gd name="T68" fmla="*/ 188 w 463"/>
                  <a:gd name="T69" fmla="*/ 114 h 404"/>
                  <a:gd name="T70" fmla="*/ 206 w 463"/>
                  <a:gd name="T71" fmla="*/ 132 h 404"/>
                  <a:gd name="T72" fmla="*/ 188 w 463"/>
                  <a:gd name="T73" fmla="*/ 151 h 404"/>
                  <a:gd name="T74" fmla="*/ 283 w 463"/>
                  <a:gd name="T75" fmla="*/ 151 h 404"/>
                  <a:gd name="T76" fmla="*/ 265 w 463"/>
                  <a:gd name="T77" fmla="*/ 132 h 404"/>
                  <a:gd name="T78" fmla="*/ 283 w 463"/>
                  <a:gd name="T79" fmla="*/ 114 h 404"/>
                  <a:gd name="T80" fmla="*/ 302 w 463"/>
                  <a:gd name="T81" fmla="*/ 132 h 404"/>
                  <a:gd name="T82" fmla="*/ 283 w 463"/>
                  <a:gd name="T83" fmla="*/ 151 h 404"/>
                  <a:gd name="T84" fmla="*/ 283 w 463"/>
                  <a:gd name="T85" fmla="*/ 151 h 404"/>
                  <a:gd name="T86" fmla="*/ 283 w 463"/>
                  <a:gd name="T87" fmla="*/ 151 h 4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2" h="402">
                    <a:moveTo>
                      <a:pt x="383" y="146"/>
                    </a:moveTo>
                    <a:cubicBezTo>
                      <a:pt x="383" y="151"/>
                      <a:pt x="382" y="155"/>
                      <a:pt x="382" y="160"/>
                    </a:cubicBezTo>
                    <a:cubicBezTo>
                      <a:pt x="370" y="238"/>
                      <a:pt x="309" y="294"/>
                      <a:pt x="235" y="294"/>
                    </a:cubicBezTo>
                    <a:cubicBezTo>
                      <a:pt x="211" y="294"/>
                      <a:pt x="211" y="294"/>
                      <a:pt x="211" y="294"/>
                    </a:cubicBezTo>
                    <a:cubicBezTo>
                      <a:pt x="206" y="299"/>
                      <a:pt x="206" y="299"/>
                      <a:pt x="206" y="299"/>
                    </a:cubicBezTo>
                    <a:cubicBezTo>
                      <a:pt x="223" y="329"/>
                      <a:pt x="254" y="349"/>
                      <a:pt x="288" y="349"/>
                    </a:cubicBezTo>
                    <a:cubicBezTo>
                      <a:pt x="312" y="349"/>
                      <a:pt x="312" y="349"/>
                      <a:pt x="312" y="349"/>
                    </a:cubicBezTo>
                    <a:cubicBezTo>
                      <a:pt x="360" y="399"/>
                      <a:pt x="360" y="399"/>
                      <a:pt x="360" y="399"/>
                    </a:cubicBezTo>
                    <a:cubicBezTo>
                      <a:pt x="363" y="402"/>
                      <a:pt x="367" y="404"/>
                      <a:pt x="371" y="404"/>
                    </a:cubicBezTo>
                    <a:cubicBezTo>
                      <a:pt x="373" y="404"/>
                      <a:pt x="375" y="403"/>
                      <a:pt x="377" y="402"/>
                    </a:cubicBezTo>
                    <a:cubicBezTo>
                      <a:pt x="383" y="400"/>
                      <a:pt x="387" y="394"/>
                      <a:pt x="387" y="388"/>
                    </a:cubicBezTo>
                    <a:cubicBezTo>
                      <a:pt x="387" y="347"/>
                      <a:pt x="387" y="347"/>
                      <a:pt x="387" y="347"/>
                    </a:cubicBezTo>
                    <a:cubicBezTo>
                      <a:pt x="431" y="338"/>
                      <a:pt x="463" y="297"/>
                      <a:pt x="463" y="247"/>
                    </a:cubicBezTo>
                    <a:cubicBezTo>
                      <a:pt x="463" y="196"/>
                      <a:pt x="428" y="154"/>
                      <a:pt x="383" y="146"/>
                    </a:cubicBezTo>
                    <a:close/>
                    <a:moveTo>
                      <a:pt x="235" y="0"/>
                    </a:moveTo>
                    <a:cubicBezTo>
                      <a:pt x="126" y="0"/>
                      <a:pt x="126" y="0"/>
                      <a:pt x="126" y="0"/>
                    </a:cubicBezTo>
                    <a:cubicBezTo>
                      <a:pt x="57" y="0"/>
                      <a:pt x="0" y="61"/>
                      <a:pt x="0" y="136"/>
                    </a:cubicBezTo>
                    <a:cubicBezTo>
                      <a:pt x="0" y="203"/>
                      <a:pt x="45" y="258"/>
                      <a:pt x="104" y="269"/>
                    </a:cubicBezTo>
                    <a:cubicBezTo>
                      <a:pt x="104" y="326"/>
                      <a:pt x="104" y="326"/>
                      <a:pt x="104" y="326"/>
                    </a:cubicBezTo>
                    <a:cubicBezTo>
                      <a:pt x="104" y="334"/>
                      <a:pt x="109" y="341"/>
                      <a:pt x="116" y="344"/>
                    </a:cubicBezTo>
                    <a:cubicBezTo>
                      <a:pt x="118" y="344"/>
                      <a:pt x="120" y="345"/>
                      <a:pt x="123" y="345"/>
                    </a:cubicBezTo>
                    <a:cubicBezTo>
                      <a:pt x="128" y="345"/>
                      <a:pt x="133" y="343"/>
                      <a:pt x="136" y="339"/>
                    </a:cubicBezTo>
                    <a:cubicBezTo>
                      <a:pt x="201" y="271"/>
                      <a:pt x="201" y="271"/>
                      <a:pt x="201" y="271"/>
                    </a:cubicBezTo>
                    <a:cubicBezTo>
                      <a:pt x="235" y="271"/>
                      <a:pt x="235" y="271"/>
                      <a:pt x="235" y="271"/>
                    </a:cubicBezTo>
                    <a:cubicBezTo>
                      <a:pt x="297" y="271"/>
                      <a:pt x="349" y="223"/>
                      <a:pt x="359" y="156"/>
                    </a:cubicBezTo>
                    <a:cubicBezTo>
                      <a:pt x="360" y="149"/>
                      <a:pt x="361" y="142"/>
                      <a:pt x="361" y="136"/>
                    </a:cubicBezTo>
                    <a:cubicBezTo>
                      <a:pt x="361" y="61"/>
                      <a:pt x="304" y="0"/>
                      <a:pt x="235" y="0"/>
                    </a:cubicBezTo>
                    <a:close/>
                    <a:moveTo>
                      <a:pt x="92" y="151"/>
                    </a:moveTo>
                    <a:cubicBezTo>
                      <a:pt x="82" y="151"/>
                      <a:pt x="74" y="142"/>
                      <a:pt x="74" y="132"/>
                    </a:cubicBezTo>
                    <a:cubicBezTo>
                      <a:pt x="74" y="122"/>
                      <a:pt x="82" y="114"/>
                      <a:pt x="92" y="114"/>
                    </a:cubicBezTo>
                    <a:cubicBezTo>
                      <a:pt x="102" y="114"/>
                      <a:pt x="111" y="122"/>
                      <a:pt x="111" y="132"/>
                    </a:cubicBezTo>
                    <a:cubicBezTo>
                      <a:pt x="111" y="142"/>
                      <a:pt x="102" y="151"/>
                      <a:pt x="92" y="151"/>
                    </a:cubicBezTo>
                    <a:close/>
                    <a:moveTo>
                      <a:pt x="188" y="151"/>
                    </a:moveTo>
                    <a:cubicBezTo>
                      <a:pt x="177" y="151"/>
                      <a:pt x="169" y="142"/>
                      <a:pt x="169" y="132"/>
                    </a:cubicBezTo>
                    <a:cubicBezTo>
                      <a:pt x="169" y="122"/>
                      <a:pt x="177" y="114"/>
                      <a:pt x="188" y="114"/>
                    </a:cubicBezTo>
                    <a:cubicBezTo>
                      <a:pt x="198" y="114"/>
                      <a:pt x="206" y="122"/>
                      <a:pt x="206" y="132"/>
                    </a:cubicBezTo>
                    <a:cubicBezTo>
                      <a:pt x="206" y="142"/>
                      <a:pt x="198" y="151"/>
                      <a:pt x="188" y="151"/>
                    </a:cubicBezTo>
                    <a:close/>
                    <a:moveTo>
                      <a:pt x="283" y="151"/>
                    </a:moveTo>
                    <a:cubicBezTo>
                      <a:pt x="273" y="151"/>
                      <a:pt x="265" y="142"/>
                      <a:pt x="265" y="132"/>
                    </a:cubicBezTo>
                    <a:cubicBezTo>
                      <a:pt x="265" y="122"/>
                      <a:pt x="273" y="114"/>
                      <a:pt x="283" y="114"/>
                    </a:cubicBezTo>
                    <a:cubicBezTo>
                      <a:pt x="293" y="114"/>
                      <a:pt x="302" y="122"/>
                      <a:pt x="302" y="132"/>
                    </a:cubicBezTo>
                    <a:cubicBezTo>
                      <a:pt x="302" y="142"/>
                      <a:pt x="293" y="151"/>
                      <a:pt x="283" y="151"/>
                    </a:cubicBezTo>
                    <a:close/>
                    <a:moveTo>
                      <a:pt x="283" y="151"/>
                    </a:moveTo>
                    <a:cubicBezTo>
                      <a:pt x="283" y="151"/>
                      <a:pt x="283" y="151"/>
                      <a:pt x="283" y="151"/>
                    </a:cubicBezTo>
                  </a:path>
                </a:pathLst>
              </a:custGeom>
              <a:solidFill>
                <a:schemeClr val="bg1"/>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9"/>
            <p:cNvGrpSpPr/>
            <p:nvPr/>
          </p:nvGrpSpPr>
          <p:grpSpPr>
            <a:xfrm>
              <a:off x="3498850" y="3194050"/>
              <a:ext cx="876300" cy="876300"/>
              <a:chOff x="3327400" y="3194050"/>
              <a:chExt cx="876300" cy="876300"/>
            </a:xfrm>
          </p:grpSpPr>
          <p:grpSp>
            <p:nvGrpSpPr>
              <p:cNvPr id="20" name="组合 15"/>
              <p:cNvGrpSpPr/>
              <p:nvPr/>
            </p:nvGrpSpPr>
            <p:grpSpPr>
              <a:xfrm rot="14400000">
                <a:off x="3327400" y="3194050"/>
                <a:ext cx="876300" cy="876300"/>
                <a:chOff x="2613025" y="1343025"/>
                <a:chExt cx="876300" cy="876300"/>
              </a:xfrm>
            </p:grpSpPr>
            <p:sp>
              <p:nvSpPr>
                <p:cNvPr id="18" name="任意多边形 17"/>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4">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Freeform 9"/>
              <p:cNvSpPr>
                <a:spLocks noEditPoints="1"/>
              </p:cNvSpPr>
              <p:nvPr/>
            </p:nvSpPr>
            <p:spPr bwMode="auto">
              <a:xfrm>
                <a:off x="3547035" y="3713718"/>
                <a:ext cx="150836" cy="226602"/>
              </a:xfrm>
              <a:custGeom>
                <a:gdLst>
                  <a:gd name="T0" fmla="*/ 258 w 341"/>
                  <a:gd name="T1" fmla="*/ 344 h 509"/>
                  <a:gd name="T2" fmla="*/ 222 w 341"/>
                  <a:gd name="T3" fmla="*/ 352 h 509"/>
                  <a:gd name="T4" fmla="*/ 158 w 341"/>
                  <a:gd name="T5" fmla="*/ 288 h 509"/>
                  <a:gd name="T6" fmla="*/ 165 w 341"/>
                  <a:gd name="T7" fmla="*/ 254 h 509"/>
                  <a:gd name="T8" fmla="*/ 158 w 341"/>
                  <a:gd name="T9" fmla="*/ 220 h 509"/>
                  <a:gd name="T10" fmla="*/ 221 w 341"/>
                  <a:gd name="T11" fmla="*/ 157 h 509"/>
                  <a:gd name="T12" fmla="*/ 258 w 341"/>
                  <a:gd name="T13" fmla="*/ 166 h 509"/>
                  <a:gd name="T14" fmla="*/ 341 w 341"/>
                  <a:gd name="T15" fmla="*/ 83 h 509"/>
                  <a:gd name="T16" fmla="*/ 258 w 341"/>
                  <a:gd name="T17" fmla="*/ 0 h 509"/>
                  <a:gd name="T18" fmla="*/ 175 w 341"/>
                  <a:gd name="T19" fmla="*/ 83 h 509"/>
                  <a:gd name="T20" fmla="*/ 181 w 341"/>
                  <a:gd name="T21" fmla="*/ 114 h 509"/>
                  <a:gd name="T22" fmla="*/ 117 w 341"/>
                  <a:gd name="T23" fmla="*/ 179 h 509"/>
                  <a:gd name="T24" fmla="*/ 83 w 341"/>
                  <a:gd name="T25" fmla="*/ 172 h 509"/>
                  <a:gd name="T26" fmla="*/ 0 w 341"/>
                  <a:gd name="T27" fmla="*/ 254 h 509"/>
                  <a:gd name="T28" fmla="*/ 83 w 341"/>
                  <a:gd name="T29" fmla="*/ 337 h 509"/>
                  <a:gd name="T30" fmla="*/ 117 w 341"/>
                  <a:gd name="T31" fmla="*/ 330 h 509"/>
                  <a:gd name="T32" fmla="*/ 181 w 341"/>
                  <a:gd name="T33" fmla="*/ 395 h 509"/>
                  <a:gd name="T34" fmla="*/ 175 w 341"/>
                  <a:gd name="T35" fmla="*/ 426 h 509"/>
                  <a:gd name="T36" fmla="*/ 258 w 341"/>
                  <a:gd name="T37" fmla="*/ 509 h 509"/>
                  <a:gd name="T38" fmla="*/ 341 w 341"/>
                  <a:gd name="T39" fmla="*/ 426 h 509"/>
                  <a:gd name="T40" fmla="*/ 258 w 341"/>
                  <a:gd name="T41" fmla="*/ 344 h 509"/>
                  <a:gd name="T42" fmla="*/ 258 w 341"/>
                  <a:gd name="T43" fmla="*/ 344 h 509"/>
                  <a:gd name="T44" fmla="*/ 258 w 341"/>
                  <a:gd name="T45" fmla="*/ 344 h 5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09">
                    <a:moveTo>
                      <a:pt x="258" y="344"/>
                    </a:moveTo>
                    <a:cubicBezTo>
                      <a:pt x="245" y="344"/>
                      <a:pt x="233" y="347"/>
                      <a:pt x="222" y="352"/>
                    </a:cubicBezTo>
                    <a:cubicBezTo>
                      <a:pt x="158" y="288"/>
                      <a:pt x="158" y="288"/>
                      <a:pt x="158" y="288"/>
                    </a:cubicBezTo>
                    <a:cubicBezTo>
                      <a:pt x="163" y="278"/>
                      <a:pt x="165" y="267"/>
                      <a:pt x="165" y="254"/>
                    </a:cubicBezTo>
                    <a:cubicBezTo>
                      <a:pt x="165" y="242"/>
                      <a:pt x="163" y="231"/>
                      <a:pt x="158" y="220"/>
                    </a:cubicBezTo>
                    <a:cubicBezTo>
                      <a:pt x="221" y="157"/>
                      <a:pt x="221" y="157"/>
                      <a:pt x="221" y="157"/>
                    </a:cubicBezTo>
                    <a:cubicBezTo>
                      <a:pt x="232" y="163"/>
                      <a:pt x="245" y="166"/>
                      <a:pt x="258" y="166"/>
                    </a:cubicBezTo>
                    <a:cubicBezTo>
                      <a:pt x="304" y="166"/>
                      <a:pt x="341" y="129"/>
                      <a:pt x="341" y="83"/>
                    </a:cubicBezTo>
                    <a:cubicBezTo>
                      <a:pt x="341" y="37"/>
                      <a:pt x="304" y="0"/>
                      <a:pt x="258" y="0"/>
                    </a:cubicBezTo>
                    <a:cubicBezTo>
                      <a:pt x="212" y="0"/>
                      <a:pt x="175" y="37"/>
                      <a:pt x="175" y="83"/>
                    </a:cubicBezTo>
                    <a:cubicBezTo>
                      <a:pt x="175" y="94"/>
                      <a:pt x="177" y="105"/>
                      <a:pt x="181" y="114"/>
                    </a:cubicBezTo>
                    <a:cubicBezTo>
                      <a:pt x="117" y="179"/>
                      <a:pt x="117" y="179"/>
                      <a:pt x="117" y="179"/>
                    </a:cubicBezTo>
                    <a:cubicBezTo>
                      <a:pt x="106" y="174"/>
                      <a:pt x="95" y="172"/>
                      <a:pt x="83" y="172"/>
                    </a:cubicBezTo>
                    <a:cubicBezTo>
                      <a:pt x="37" y="172"/>
                      <a:pt x="0" y="209"/>
                      <a:pt x="0" y="254"/>
                    </a:cubicBezTo>
                    <a:cubicBezTo>
                      <a:pt x="0" y="300"/>
                      <a:pt x="37" y="337"/>
                      <a:pt x="83" y="337"/>
                    </a:cubicBezTo>
                    <a:cubicBezTo>
                      <a:pt x="95" y="337"/>
                      <a:pt x="106" y="335"/>
                      <a:pt x="117" y="330"/>
                    </a:cubicBezTo>
                    <a:cubicBezTo>
                      <a:pt x="181" y="395"/>
                      <a:pt x="181" y="395"/>
                      <a:pt x="181" y="395"/>
                    </a:cubicBezTo>
                    <a:cubicBezTo>
                      <a:pt x="177" y="404"/>
                      <a:pt x="175" y="415"/>
                      <a:pt x="175" y="426"/>
                    </a:cubicBezTo>
                    <a:cubicBezTo>
                      <a:pt x="175" y="472"/>
                      <a:pt x="212" y="509"/>
                      <a:pt x="258" y="509"/>
                    </a:cubicBezTo>
                    <a:cubicBezTo>
                      <a:pt x="304" y="509"/>
                      <a:pt x="341" y="472"/>
                      <a:pt x="341" y="426"/>
                    </a:cubicBezTo>
                    <a:cubicBezTo>
                      <a:pt x="341" y="381"/>
                      <a:pt x="304" y="344"/>
                      <a:pt x="258" y="344"/>
                    </a:cubicBezTo>
                    <a:close/>
                    <a:moveTo>
                      <a:pt x="258" y="344"/>
                    </a:moveTo>
                    <a:cubicBezTo>
                      <a:pt x="258" y="344"/>
                      <a:pt x="258" y="344"/>
                      <a:pt x="258" y="344"/>
                    </a:cubicBezTo>
                  </a:path>
                </a:pathLst>
              </a:custGeom>
              <a:solidFill>
                <a:schemeClr val="bg1"/>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10"/>
            <p:cNvGrpSpPr/>
            <p:nvPr/>
          </p:nvGrpSpPr>
          <p:grpSpPr>
            <a:xfrm>
              <a:off x="2926910" y="2222377"/>
              <a:ext cx="876300" cy="876300"/>
              <a:chOff x="2755460" y="2222377"/>
              <a:chExt cx="876300" cy="876300"/>
            </a:xfrm>
          </p:grpSpPr>
          <p:grpSp>
            <p:nvGrpSpPr>
              <p:cNvPr id="28" name="组合 11"/>
              <p:cNvGrpSpPr/>
              <p:nvPr/>
            </p:nvGrpSpPr>
            <p:grpSpPr>
              <a:xfrm rot="18000000">
                <a:off x="2755460" y="2222377"/>
                <a:ext cx="876300" cy="876300"/>
                <a:chOff x="2613025" y="1343025"/>
                <a:chExt cx="876300" cy="876300"/>
              </a:xfrm>
            </p:grpSpPr>
            <p:sp>
              <p:nvSpPr>
                <p:cNvPr id="14" name="任意多边形 13"/>
                <p:cNvSpPr/>
                <p:nvPr/>
              </p:nvSpPr>
              <p:spPr>
                <a:xfrm>
                  <a:off x="2613025" y="1343025"/>
                  <a:ext cx="819150" cy="628650"/>
                </a:xfrm>
                <a:custGeom>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6">
                    <a:alpha val="77000"/>
                  </a:schemeClr>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2676525" y="1597025"/>
                  <a:ext cx="812800" cy="622300"/>
                </a:xfrm>
                <a:custGeom>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Freeform 11"/>
              <p:cNvSpPr>
                <a:spLocks noEditPoints="1"/>
              </p:cNvSpPr>
              <p:nvPr/>
            </p:nvSpPr>
            <p:spPr bwMode="auto">
              <a:xfrm>
                <a:off x="2857744" y="2557462"/>
                <a:ext cx="214211" cy="166901"/>
              </a:xfrm>
              <a:custGeom>
                <a:gdLst>
                  <a:gd name="T0" fmla="*/ 179 w 514"/>
                  <a:gd name="T1" fmla="*/ 211 h 397"/>
                  <a:gd name="T2" fmla="*/ 108 w 514"/>
                  <a:gd name="T3" fmla="*/ 296 h 397"/>
                  <a:gd name="T4" fmla="*/ 130 w 514"/>
                  <a:gd name="T5" fmla="*/ 332 h 397"/>
                  <a:gd name="T6" fmla="*/ 249 w 514"/>
                  <a:gd name="T7" fmla="*/ 310 h 397"/>
                  <a:gd name="T8" fmla="*/ 179 w 514"/>
                  <a:gd name="T9" fmla="*/ 211 h 397"/>
                  <a:gd name="T10" fmla="*/ 159 w 514"/>
                  <a:gd name="T11" fmla="*/ 317 h 397"/>
                  <a:gd name="T12" fmla="*/ 132 w 514"/>
                  <a:gd name="T13" fmla="*/ 297 h 397"/>
                  <a:gd name="T14" fmla="*/ 158 w 514"/>
                  <a:gd name="T15" fmla="*/ 270 h 397"/>
                  <a:gd name="T16" fmla="*/ 186 w 514"/>
                  <a:gd name="T17" fmla="*/ 291 h 397"/>
                  <a:gd name="T18" fmla="*/ 159 w 514"/>
                  <a:gd name="T19" fmla="*/ 317 h 397"/>
                  <a:gd name="T20" fmla="*/ 206 w 514"/>
                  <a:gd name="T21" fmla="*/ 276 h 397"/>
                  <a:gd name="T22" fmla="*/ 192 w 514"/>
                  <a:gd name="T23" fmla="*/ 275 h 397"/>
                  <a:gd name="T24" fmla="*/ 196 w 514"/>
                  <a:gd name="T25" fmla="*/ 260 h 397"/>
                  <a:gd name="T26" fmla="*/ 210 w 514"/>
                  <a:gd name="T27" fmla="*/ 261 h 397"/>
                  <a:gd name="T28" fmla="*/ 206 w 514"/>
                  <a:gd name="T29" fmla="*/ 276 h 397"/>
                  <a:gd name="T30" fmla="*/ 394 w 514"/>
                  <a:gd name="T31" fmla="*/ 7 h 397"/>
                  <a:gd name="T32" fmla="*/ 328 w 514"/>
                  <a:gd name="T33" fmla="*/ 8 h 397"/>
                  <a:gd name="T34" fmla="*/ 326 w 514"/>
                  <a:gd name="T35" fmla="*/ 8 h 397"/>
                  <a:gd name="T36" fmla="*/ 326 w 514"/>
                  <a:gd name="T37" fmla="*/ 9 h 397"/>
                  <a:gd name="T38" fmla="*/ 312 w 514"/>
                  <a:gd name="T39" fmla="*/ 27 h 397"/>
                  <a:gd name="T40" fmla="*/ 331 w 514"/>
                  <a:gd name="T41" fmla="*/ 46 h 397"/>
                  <a:gd name="T42" fmla="*/ 348 w 514"/>
                  <a:gd name="T43" fmla="*/ 42 h 397"/>
                  <a:gd name="T44" fmla="*/ 443 w 514"/>
                  <a:gd name="T45" fmla="*/ 89 h 397"/>
                  <a:gd name="T46" fmla="*/ 449 w 514"/>
                  <a:gd name="T47" fmla="*/ 152 h 397"/>
                  <a:gd name="T48" fmla="*/ 445 w 514"/>
                  <a:gd name="T49" fmla="*/ 171 h 397"/>
                  <a:gd name="T50" fmla="*/ 464 w 514"/>
                  <a:gd name="T51" fmla="*/ 188 h 397"/>
                  <a:gd name="T52" fmla="*/ 482 w 514"/>
                  <a:gd name="T53" fmla="*/ 172 h 397"/>
                  <a:gd name="T54" fmla="*/ 482 w 514"/>
                  <a:gd name="T55" fmla="*/ 172 h 397"/>
                  <a:gd name="T56" fmla="*/ 394 w 514"/>
                  <a:gd name="T57" fmla="*/ 7 h 397"/>
                  <a:gd name="T58" fmla="*/ 403 w 514"/>
                  <a:gd name="T59" fmla="*/ 160 h 397"/>
                  <a:gd name="T60" fmla="*/ 416 w 514"/>
                  <a:gd name="T61" fmla="*/ 149 h 397"/>
                  <a:gd name="T62" fmla="*/ 416 w 514"/>
                  <a:gd name="T63" fmla="*/ 148 h 397"/>
                  <a:gd name="T64" fmla="*/ 344 w 514"/>
                  <a:gd name="T65" fmla="*/ 75 h 397"/>
                  <a:gd name="T66" fmla="*/ 331 w 514"/>
                  <a:gd name="T67" fmla="*/ 88 h 397"/>
                  <a:gd name="T68" fmla="*/ 344 w 514"/>
                  <a:gd name="T69" fmla="*/ 101 h 397"/>
                  <a:gd name="T70" fmla="*/ 390 w 514"/>
                  <a:gd name="T71" fmla="*/ 147 h 397"/>
                  <a:gd name="T72" fmla="*/ 403 w 514"/>
                  <a:gd name="T73" fmla="*/ 160 h 397"/>
                  <a:gd name="T74" fmla="*/ 364 w 514"/>
                  <a:gd name="T75" fmla="*/ 193 h 397"/>
                  <a:gd name="T76" fmla="*/ 355 w 514"/>
                  <a:gd name="T77" fmla="*/ 179 h 397"/>
                  <a:gd name="T78" fmla="*/ 351 w 514"/>
                  <a:gd name="T79" fmla="*/ 126 h 397"/>
                  <a:gd name="T80" fmla="*/ 257 w 514"/>
                  <a:gd name="T81" fmla="*/ 130 h 397"/>
                  <a:gd name="T82" fmla="*/ 242 w 514"/>
                  <a:gd name="T83" fmla="*/ 107 h 397"/>
                  <a:gd name="T84" fmla="*/ 166 w 514"/>
                  <a:gd name="T85" fmla="*/ 68 h 397"/>
                  <a:gd name="T86" fmla="*/ 40 w 514"/>
                  <a:gd name="T87" fmla="*/ 172 h 397"/>
                  <a:gd name="T88" fmla="*/ 5 w 514"/>
                  <a:gd name="T89" fmla="*/ 268 h 397"/>
                  <a:gd name="T90" fmla="*/ 189 w 514"/>
                  <a:gd name="T91" fmla="*/ 391 h 397"/>
                  <a:gd name="T92" fmla="*/ 410 w 514"/>
                  <a:gd name="T93" fmla="*/ 294 h 397"/>
                  <a:gd name="T94" fmla="*/ 364 w 514"/>
                  <a:gd name="T95" fmla="*/ 193 h 397"/>
                  <a:gd name="T96" fmla="*/ 195 w 514"/>
                  <a:gd name="T97" fmla="*/ 365 h 397"/>
                  <a:gd name="T98" fmla="*/ 51 w 514"/>
                  <a:gd name="T99" fmla="*/ 276 h 397"/>
                  <a:gd name="T100" fmla="*/ 195 w 514"/>
                  <a:gd name="T101" fmla="*/ 177 h 397"/>
                  <a:gd name="T102" fmla="*/ 339 w 514"/>
                  <a:gd name="T103" fmla="*/ 259 h 397"/>
                  <a:gd name="T104" fmla="*/ 195 w 514"/>
                  <a:gd name="T105" fmla="*/ 365 h 397"/>
                  <a:gd name="T106" fmla="*/ 195 w 514"/>
                  <a:gd name="T107" fmla="*/ 365 h 397"/>
                  <a:gd name="T108" fmla="*/ 195 w 514"/>
                  <a:gd name="T109" fmla="*/ 365 h 3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 h="397">
                    <a:moveTo>
                      <a:pt x="179" y="211"/>
                    </a:moveTo>
                    <a:cubicBezTo>
                      <a:pt x="99" y="221"/>
                      <a:pt x="108" y="296"/>
                      <a:pt x="108" y="296"/>
                    </a:cubicBezTo>
                    <a:cubicBezTo>
                      <a:pt x="108" y="296"/>
                      <a:pt x="108" y="319"/>
                      <a:pt x="130" y="332"/>
                    </a:cubicBezTo>
                    <a:cubicBezTo>
                      <a:pt x="177" y="357"/>
                      <a:pt x="225" y="342"/>
                      <a:pt x="249" y="310"/>
                    </a:cubicBezTo>
                    <a:cubicBezTo>
                      <a:pt x="274" y="279"/>
                      <a:pt x="259" y="202"/>
                      <a:pt x="179" y="211"/>
                    </a:cubicBezTo>
                    <a:close/>
                    <a:moveTo>
                      <a:pt x="159" y="317"/>
                    </a:moveTo>
                    <a:cubicBezTo>
                      <a:pt x="144" y="318"/>
                      <a:pt x="132" y="310"/>
                      <a:pt x="132" y="297"/>
                    </a:cubicBezTo>
                    <a:cubicBezTo>
                      <a:pt x="132" y="285"/>
                      <a:pt x="143" y="272"/>
                      <a:pt x="158" y="270"/>
                    </a:cubicBezTo>
                    <a:cubicBezTo>
                      <a:pt x="175" y="269"/>
                      <a:pt x="186" y="278"/>
                      <a:pt x="186" y="291"/>
                    </a:cubicBezTo>
                    <a:cubicBezTo>
                      <a:pt x="186" y="303"/>
                      <a:pt x="174" y="315"/>
                      <a:pt x="159" y="317"/>
                    </a:cubicBezTo>
                    <a:close/>
                    <a:moveTo>
                      <a:pt x="206" y="276"/>
                    </a:moveTo>
                    <a:cubicBezTo>
                      <a:pt x="201" y="280"/>
                      <a:pt x="195" y="280"/>
                      <a:pt x="192" y="275"/>
                    </a:cubicBezTo>
                    <a:cubicBezTo>
                      <a:pt x="189" y="271"/>
                      <a:pt x="190" y="264"/>
                      <a:pt x="196" y="260"/>
                    </a:cubicBezTo>
                    <a:cubicBezTo>
                      <a:pt x="201" y="256"/>
                      <a:pt x="208" y="257"/>
                      <a:pt x="210" y="261"/>
                    </a:cubicBezTo>
                    <a:cubicBezTo>
                      <a:pt x="213" y="266"/>
                      <a:pt x="211" y="273"/>
                      <a:pt x="206" y="276"/>
                    </a:cubicBezTo>
                    <a:close/>
                    <a:moveTo>
                      <a:pt x="394" y="7"/>
                    </a:moveTo>
                    <a:cubicBezTo>
                      <a:pt x="365" y="0"/>
                      <a:pt x="336" y="6"/>
                      <a:pt x="328" y="8"/>
                    </a:cubicBezTo>
                    <a:cubicBezTo>
                      <a:pt x="328" y="8"/>
                      <a:pt x="327" y="8"/>
                      <a:pt x="326" y="8"/>
                    </a:cubicBezTo>
                    <a:cubicBezTo>
                      <a:pt x="326" y="9"/>
                      <a:pt x="326" y="9"/>
                      <a:pt x="326" y="9"/>
                    </a:cubicBezTo>
                    <a:cubicBezTo>
                      <a:pt x="318" y="11"/>
                      <a:pt x="312" y="19"/>
                      <a:pt x="312" y="27"/>
                    </a:cubicBezTo>
                    <a:cubicBezTo>
                      <a:pt x="312" y="38"/>
                      <a:pt x="321" y="46"/>
                      <a:pt x="331" y="46"/>
                    </a:cubicBezTo>
                    <a:cubicBezTo>
                      <a:pt x="331" y="46"/>
                      <a:pt x="341" y="45"/>
                      <a:pt x="348" y="42"/>
                    </a:cubicBezTo>
                    <a:cubicBezTo>
                      <a:pt x="355" y="39"/>
                      <a:pt x="414" y="40"/>
                      <a:pt x="443" y="89"/>
                    </a:cubicBezTo>
                    <a:cubicBezTo>
                      <a:pt x="459" y="125"/>
                      <a:pt x="450" y="148"/>
                      <a:pt x="449" y="152"/>
                    </a:cubicBezTo>
                    <a:cubicBezTo>
                      <a:pt x="449" y="152"/>
                      <a:pt x="445" y="162"/>
                      <a:pt x="445" y="171"/>
                    </a:cubicBezTo>
                    <a:cubicBezTo>
                      <a:pt x="445" y="181"/>
                      <a:pt x="453" y="188"/>
                      <a:pt x="464" y="188"/>
                    </a:cubicBezTo>
                    <a:cubicBezTo>
                      <a:pt x="473" y="188"/>
                      <a:pt x="480" y="187"/>
                      <a:pt x="482" y="172"/>
                    </a:cubicBezTo>
                    <a:cubicBezTo>
                      <a:pt x="482" y="172"/>
                      <a:pt x="482" y="172"/>
                      <a:pt x="482" y="172"/>
                    </a:cubicBezTo>
                    <a:cubicBezTo>
                      <a:pt x="514" y="68"/>
                      <a:pt x="444" y="19"/>
                      <a:pt x="394" y="7"/>
                    </a:cubicBezTo>
                    <a:close/>
                    <a:moveTo>
                      <a:pt x="403" y="160"/>
                    </a:moveTo>
                    <a:cubicBezTo>
                      <a:pt x="410" y="160"/>
                      <a:pt x="415" y="156"/>
                      <a:pt x="416" y="149"/>
                    </a:cubicBezTo>
                    <a:cubicBezTo>
                      <a:pt x="416" y="149"/>
                      <a:pt x="416" y="148"/>
                      <a:pt x="416" y="148"/>
                    </a:cubicBezTo>
                    <a:cubicBezTo>
                      <a:pt x="426" y="60"/>
                      <a:pt x="344" y="75"/>
                      <a:pt x="344" y="75"/>
                    </a:cubicBezTo>
                    <a:cubicBezTo>
                      <a:pt x="337" y="75"/>
                      <a:pt x="331" y="81"/>
                      <a:pt x="331" y="88"/>
                    </a:cubicBezTo>
                    <a:cubicBezTo>
                      <a:pt x="331" y="96"/>
                      <a:pt x="337" y="101"/>
                      <a:pt x="344" y="101"/>
                    </a:cubicBezTo>
                    <a:cubicBezTo>
                      <a:pt x="403" y="89"/>
                      <a:pt x="390" y="147"/>
                      <a:pt x="390" y="147"/>
                    </a:cubicBezTo>
                    <a:cubicBezTo>
                      <a:pt x="390" y="154"/>
                      <a:pt x="396" y="160"/>
                      <a:pt x="403" y="160"/>
                    </a:cubicBezTo>
                    <a:close/>
                    <a:moveTo>
                      <a:pt x="364" y="193"/>
                    </a:moveTo>
                    <a:cubicBezTo>
                      <a:pt x="345" y="189"/>
                      <a:pt x="355" y="179"/>
                      <a:pt x="355" y="179"/>
                    </a:cubicBezTo>
                    <a:cubicBezTo>
                      <a:pt x="355" y="179"/>
                      <a:pt x="373" y="148"/>
                      <a:pt x="351" y="126"/>
                    </a:cubicBezTo>
                    <a:cubicBezTo>
                      <a:pt x="323" y="99"/>
                      <a:pt x="257" y="130"/>
                      <a:pt x="257" y="130"/>
                    </a:cubicBezTo>
                    <a:cubicBezTo>
                      <a:pt x="231" y="138"/>
                      <a:pt x="238" y="126"/>
                      <a:pt x="242" y="107"/>
                    </a:cubicBezTo>
                    <a:cubicBezTo>
                      <a:pt x="242" y="84"/>
                      <a:pt x="234" y="45"/>
                      <a:pt x="166" y="68"/>
                    </a:cubicBezTo>
                    <a:cubicBezTo>
                      <a:pt x="98" y="91"/>
                      <a:pt x="40" y="172"/>
                      <a:pt x="40" y="172"/>
                    </a:cubicBezTo>
                    <a:cubicBezTo>
                      <a:pt x="0" y="226"/>
                      <a:pt x="5" y="268"/>
                      <a:pt x="5" y="268"/>
                    </a:cubicBezTo>
                    <a:cubicBezTo>
                      <a:pt x="15" y="360"/>
                      <a:pt x="113" y="385"/>
                      <a:pt x="189" y="391"/>
                    </a:cubicBezTo>
                    <a:cubicBezTo>
                      <a:pt x="269" y="397"/>
                      <a:pt x="377" y="363"/>
                      <a:pt x="410" y="294"/>
                    </a:cubicBezTo>
                    <a:cubicBezTo>
                      <a:pt x="443" y="224"/>
                      <a:pt x="383" y="197"/>
                      <a:pt x="364" y="193"/>
                    </a:cubicBezTo>
                    <a:close/>
                    <a:moveTo>
                      <a:pt x="195" y="365"/>
                    </a:moveTo>
                    <a:cubicBezTo>
                      <a:pt x="115" y="369"/>
                      <a:pt x="51" y="329"/>
                      <a:pt x="51" y="276"/>
                    </a:cubicBezTo>
                    <a:cubicBezTo>
                      <a:pt x="51" y="223"/>
                      <a:pt x="115" y="180"/>
                      <a:pt x="195" y="177"/>
                    </a:cubicBezTo>
                    <a:cubicBezTo>
                      <a:pt x="275" y="173"/>
                      <a:pt x="339" y="206"/>
                      <a:pt x="339" y="259"/>
                    </a:cubicBezTo>
                    <a:cubicBezTo>
                      <a:pt x="339" y="312"/>
                      <a:pt x="275" y="361"/>
                      <a:pt x="195" y="365"/>
                    </a:cubicBezTo>
                    <a:close/>
                    <a:moveTo>
                      <a:pt x="195" y="365"/>
                    </a:moveTo>
                    <a:cubicBezTo>
                      <a:pt x="195" y="365"/>
                      <a:pt x="195" y="365"/>
                      <a:pt x="195" y="365"/>
                    </a:cubicBezTo>
                  </a:path>
                </a:pathLst>
              </a:custGeom>
              <a:solidFill>
                <a:schemeClr val="bg1"/>
              </a:solidFill>
              <a:ln>
                <a:noFill/>
              </a:ln>
            </p:spPr>
            <p:txBody>
              <a:bodyPr vert="horz" wrap="square" lIns="91412" tIns="45706" rIns="91412" bIns="45706" numCol="1" anchor="t" anchorCtr="0" compatLnSpc="1"/>
              <a:lstStyle/>
              <a:p>
                <a:pPr defTabSz="913765" eaLnBrk="0" hangingPunct="0"/>
                <a:endParaRPr lang="zh-CN" altLang="en-US" sz="18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6" name="文本框 66"/>
          <p:cNvSpPr txBox="1">
            <a:spLocks noChangeArrowheads="1"/>
          </p:cNvSpPr>
          <p:nvPr/>
        </p:nvSpPr>
        <p:spPr bwMode="auto">
          <a:xfrm>
            <a:off x="5744866" y="1723439"/>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7" name="文本框 69"/>
          <p:cNvSpPr txBox="1">
            <a:spLocks noChangeArrowheads="1"/>
          </p:cNvSpPr>
          <p:nvPr/>
        </p:nvSpPr>
        <p:spPr bwMode="auto">
          <a:xfrm>
            <a:off x="5749828" y="1533044"/>
            <a:ext cx="1651559"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文本框 66"/>
          <p:cNvSpPr txBox="1">
            <a:spLocks noChangeArrowheads="1"/>
          </p:cNvSpPr>
          <p:nvPr/>
        </p:nvSpPr>
        <p:spPr bwMode="auto">
          <a:xfrm>
            <a:off x="6363908" y="2780714"/>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9" name="文本框 69"/>
          <p:cNvSpPr txBox="1">
            <a:spLocks noChangeArrowheads="1"/>
          </p:cNvSpPr>
          <p:nvPr/>
        </p:nvSpPr>
        <p:spPr bwMode="auto">
          <a:xfrm>
            <a:off x="6368869" y="2590319"/>
            <a:ext cx="1651559"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66"/>
          <p:cNvSpPr txBox="1">
            <a:spLocks noChangeArrowheads="1"/>
          </p:cNvSpPr>
          <p:nvPr/>
        </p:nvSpPr>
        <p:spPr bwMode="auto">
          <a:xfrm>
            <a:off x="5649628" y="4038014"/>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1" name="文本框 69"/>
          <p:cNvSpPr txBox="1">
            <a:spLocks noChangeArrowheads="1"/>
          </p:cNvSpPr>
          <p:nvPr/>
        </p:nvSpPr>
        <p:spPr bwMode="auto">
          <a:xfrm>
            <a:off x="5654590" y="3847618"/>
            <a:ext cx="1651559"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文本框 66"/>
          <p:cNvSpPr txBox="1">
            <a:spLocks noChangeArrowheads="1"/>
          </p:cNvSpPr>
          <p:nvPr/>
        </p:nvSpPr>
        <p:spPr bwMode="auto">
          <a:xfrm>
            <a:off x="992533" y="1723439"/>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文本框 69"/>
          <p:cNvSpPr txBox="1">
            <a:spLocks noChangeArrowheads="1"/>
          </p:cNvSpPr>
          <p:nvPr/>
        </p:nvSpPr>
        <p:spPr bwMode="auto">
          <a:xfrm>
            <a:off x="2272569" y="1533044"/>
            <a:ext cx="1651559"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文本框 66"/>
          <p:cNvSpPr txBox="1">
            <a:spLocks noChangeArrowheads="1"/>
          </p:cNvSpPr>
          <p:nvPr/>
        </p:nvSpPr>
        <p:spPr bwMode="auto">
          <a:xfrm>
            <a:off x="449680" y="2799763"/>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文本框 69"/>
          <p:cNvSpPr txBox="1">
            <a:spLocks noChangeArrowheads="1"/>
          </p:cNvSpPr>
          <p:nvPr/>
        </p:nvSpPr>
        <p:spPr bwMode="auto">
          <a:xfrm>
            <a:off x="1696288" y="2609369"/>
            <a:ext cx="1579968"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文本框 66"/>
          <p:cNvSpPr txBox="1">
            <a:spLocks noChangeArrowheads="1"/>
          </p:cNvSpPr>
          <p:nvPr/>
        </p:nvSpPr>
        <p:spPr bwMode="auto">
          <a:xfrm>
            <a:off x="900725" y="3971339"/>
            <a:ext cx="235237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文本框 69"/>
          <p:cNvSpPr txBox="1">
            <a:spLocks noChangeArrowheads="1"/>
          </p:cNvSpPr>
          <p:nvPr/>
        </p:nvSpPr>
        <p:spPr bwMode="auto">
          <a:xfrm>
            <a:off x="2128202" y="3780944"/>
            <a:ext cx="1579968"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49" name="直接连接符 48"/>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6000" p14:dur="1750">
        <p14:conveyor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32"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4*#ppt_w"/>
                                          </p:val>
                                        </p:tav>
                                        <p:tav tm="100000">
                                          <p:val>
                                            <p:strVal val="#ppt_w"/>
                                          </p:val>
                                        </p:tav>
                                      </p:tavLst>
                                    </p:anim>
                                    <p:anim calcmode="lin" valueType="num">
                                      <p:cBhvr>
                                        <p:cTn id="13" dur="1000" fill="hold"/>
                                        <p:tgtEl>
                                          <p:spTgt spid="2"/>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500"/>
                                  </p:stCondLst>
                                  <p:childTnLst>
                                    <p:animRot by="21600000">
                                      <p:cBhvr>
                                        <p:cTn id="15" dur="2000" fill="hold"/>
                                        <p:tgtEl>
                                          <p:spTgt spid="2"/>
                                        </p:tgtEl>
                                        <p:attrNameLst>
                                          <p:attrName>r</p:attrName>
                                        </p:attrNameLst>
                                      </p:cBhvr>
                                    </p:animRot>
                                  </p:childTnLst>
                                </p:cTn>
                              </p:par>
                            </p:childTnLst>
                          </p:cTn>
                        </p:par>
                        <p:par>
                          <p:cTn id="16" fill="hold" nodeType="afterGroup">
                            <p:stCondLst>
                              <p:cond delay="2500"/>
                            </p:stCondLst>
                            <p:childTnLst>
                              <p:par>
                                <p:cTn id="17" presetID="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4000"/>
                            </p:stCondLst>
                            <p:childTnLst>
                              <p:par>
                                <p:cTn id="32" presetID="2" presetClass="entr" presetSubtype="8"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fill="hold"/>
                                        <p:tgtEl>
                                          <p:spTgt spid="45"/>
                                        </p:tgtEl>
                                        <p:attrNameLst>
                                          <p:attrName>ppt_x</p:attrName>
                                        </p:attrNameLst>
                                      </p:cBhvr>
                                      <p:tavLst>
                                        <p:tav tm="0">
                                          <p:val>
                                            <p:strVal val="0-#ppt_w/2"/>
                                          </p:val>
                                        </p:tav>
                                        <p:tav tm="100000">
                                          <p:val>
                                            <p:strVal val="#ppt_x"/>
                                          </p:val>
                                        </p:tav>
                                      </p:tavLst>
                                    </p:anim>
                                    <p:anim calcmode="lin" valueType="num">
                                      <p:cBhvr additive="base">
                                        <p:cTn id="35" dur="500" fill="hold"/>
                                        <p:tgtEl>
                                          <p:spTgt spid="45"/>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45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5000"/>
                            </p:stCondLst>
                            <p:childTnLst>
                              <p:par>
                                <p:cTn id="42" presetID="2" presetClass="entr" presetSubtype="8"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5500"/>
                            </p:stCondLst>
                            <p:childTnLst>
                              <p:par>
                                <p:cTn id="47" presetID="2" presetClass="entr" presetSubtype="2"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1+#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6500"/>
                            </p:stCondLst>
                            <p:childTnLst>
                              <p:par>
                                <p:cTn id="57" presetID="2" presetClass="entr" presetSubtype="2"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7000"/>
                            </p:stCondLst>
                            <p:childTnLst>
                              <p:par>
                                <p:cTn id="62" presetID="2" presetClass="entr" presetSubtype="2"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fill="hold"/>
                                        <p:tgtEl>
                                          <p:spTgt spid="39"/>
                                        </p:tgtEl>
                                        <p:attrNameLst>
                                          <p:attrName>ppt_x</p:attrName>
                                        </p:attrNameLst>
                                      </p:cBhvr>
                                      <p:tavLst>
                                        <p:tav tm="0">
                                          <p:val>
                                            <p:strVal val="1+#ppt_w/2"/>
                                          </p:val>
                                        </p:tav>
                                        <p:tav tm="100000">
                                          <p:val>
                                            <p:strVal val="#ppt_x"/>
                                          </p:val>
                                        </p:tav>
                                      </p:tavLst>
                                    </p:anim>
                                    <p:anim calcmode="lin" valueType="num">
                                      <p:cBhvr additive="base">
                                        <p:cTn id="65" dur="500" fill="hold"/>
                                        <p:tgtEl>
                                          <p:spTgt spid="39"/>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1+#ppt_w/2"/>
                                          </p:val>
                                        </p:tav>
                                        <p:tav tm="100000">
                                          <p:val>
                                            <p:strVal val="#ppt_x"/>
                                          </p:val>
                                        </p:tav>
                                      </p:tavLst>
                                    </p:anim>
                                    <p:anim calcmode="lin" valueType="num">
                                      <p:cBhvr additive="base">
                                        <p:cTn id="70" dur="500" fill="hold"/>
                                        <p:tgtEl>
                                          <p:spTgt spid="40"/>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8000"/>
                            </p:stCondLst>
                            <p:childTnLst>
                              <p:par>
                                <p:cTn id="72" presetID="2" presetClass="entr" presetSubtype="2"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1+#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AutoShape 25"/>
          <p:cNvSpPr/>
          <p:nvPr/>
        </p:nvSpPr>
        <p:spPr>
          <a:xfrm rot="21558472">
            <a:off x="3261538" y="2542223"/>
            <a:ext cx="2459499" cy="2552224"/>
          </a:xfrm>
          <a:custGeom>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6"/>
          </a:solidFill>
          <a:ln w="9525">
            <a:noFill/>
          </a:ln>
        </p:spPr>
        <p:txBody>
          <a:bodyPr lIns="91430" tIns="45715" rIns="91430" bIns="45715"/>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4"/>
          <p:cNvGrpSpPr/>
          <p:nvPr/>
        </p:nvGrpSpPr>
        <p:grpSpPr>
          <a:xfrm>
            <a:off x="2423258" y="3123249"/>
            <a:ext cx="503806" cy="504825"/>
            <a:chOff x="5202" y="5131"/>
            <a:chExt cx="1058" cy="1060"/>
          </a:xfrm>
        </p:grpSpPr>
        <p:sp>
          <p:nvSpPr>
            <p:cNvPr id="6" name="Freeform 12"/>
            <p:cNvSpPr/>
            <p:nvPr/>
          </p:nvSpPr>
          <p:spPr>
            <a:xfrm>
              <a:off x="5202" y="5131"/>
              <a:ext cx="1058" cy="1061"/>
            </a:xfrm>
            <a:custGeom>
              <a:gdLst>
                <a:gd name="txL" fmla="*/ 0 w 271"/>
                <a:gd name="txT" fmla="*/ 0 h 271"/>
                <a:gd name="txR" fmla="*/ 271 w 271"/>
                <a:gd name="txB" fmla="*/ 271 h 271"/>
              </a:gd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gdLst>
                <a:gd name="txL" fmla="*/ 0 w 161"/>
                <a:gd name="txT" fmla="*/ 0 h 144"/>
                <a:gd name="txR" fmla="*/ 161 w 161"/>
                <a:gd name="txB" fmla="*/ 144 h 144"/>
              </a:gd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7"/>
          <p:cNvGrpSpPr/>
          <p:nvPr/>
        </p:nvGrpSpPr>
        <p:grpSpPr>
          <a:xfrm>
            <a:off x="6187644" y="3047524"/>
            <a:ext cx="506662" cy="506730"/>
            <a:chOff x="9978" y="7833"/>
            <a:chExt cx="1064" cy="1064"/>
          </a:xfrm>
        </p:grpSpPr>
        <p:sp>
          <p:nvSpPr>
            <p:cNvPr id="9" name="Freeform 18"/>
            <p:cNvSpPr/>
            <p:nvPr/>
          </p:nvSpPr>
          <p:spPr>
            <a:xfrm>
              <a:off x="9978" y="7833"/>
              <a:ext cx="1065" cy="1065"/>
            </a:xfrm>
            <a:custGeom>
              <a:gdLst>
                <a:gd name="txL" fmla="*/ 0 w 273"/>
                <a:gd name="txT" fmla="*/ 0 h 273"/>
                <a:gd name="txR" fmla="*/ 273 w 273"/>
                <a:gd name="txB" fmla="*/ 273 h 273"/>
              </a:gd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5"/>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gdLst>
                <a:gd name="txL" fmla="*/ 0 w 123"/>
                <a:gd name="txT" fmla="*/ 0 h 82"/>
                <a:gd name="txR" fmla="*/ 123 w 123"/>
                <a:gd name="txB" fmla="*/ 82 h 82"/>
              </a:gd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gdLst>
                <a:gd name="txL" fmla="*/ 0 w 123"/>
                <a:gd name="txT" fmla="*/ 0 h 81"/>
                <a:gd name="txR" fmla="*/ 123 w 123"/>
                <a:gd name="txB" fmla="*/ 81 h 81"/>
              </a:gd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11"/>
          <p:cNvGrpSpPr/>
          <p:nvPr/>
        </p:nvGrpSpPr>
        <p:grpSpPr>
          <a:xfrm>
            <a:off x="4219148" y="1781839"/>
            <a:ext cx="504757" cy="501968"/>
            <a:chOff x="8470" y="2554"/>
            <a:chExt cx="1060" cy="1054"/>
          </a:xfrm>
        </p:grpSpPr>
        <p:sp>
          <p:nvSpPr>
            <p:cNvPr id="13" name="Freeform 8"/>
            <p:cNvSpPr/>
            <p:nvPr/>
          </p:nvSpPr>
          <p:spPr>
            <a:xfrm>
              <a:off x="8470" y="2554"/>
              <a:ext cx="1061" cy="1054"/>
            </a:xfrm>
            <a:custGeom>
              <a:gdLst>
                <a:gd name="txL" fmla="*/ 0 w 271"/>
                <a:gd name="txT" fmla="*/ 0 h 271"/>
                <a:gd name="txR" fmla="*/ 271 w 271"/>
                <a:gd name="txB" fmla="*/ 271 h 271"/>
              </a:gd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gdLst>
                <a:gd name="txL" fmla="*/ 0 w 162"/>
                <a:gd name="txT" fmla="*/ 0 h 106"/>
                <a:gd name="txR" fmla="*/ 162 w 162"/>
                <a:gd name="txB" fmla="*/ 106 h 106"/>
              </a:gd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5">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组合 14"/>
          <p:cNvGrpSpPr/>
          <p:nvPr/>
        </p:nvGrpSpPr>
        <p:grpSpPr>
          <a:xfrm>
            <a:off x="3113728" y="2120265"/>
            <a:ext cx="450472" cy="452438"/>
            <a:chOff x="4704" y="4364"/>
            <a:chExt cx="946" cy="950"/>
          </a:xfrm>
        </p:grpSpPr>
        <p:sp>
          <p:nvSpPr>
            <p:cNvPr id="16" name="Freeform 10"/>
            <p:cNvSpPr/>
            <p:nvPr/>
          </p:nvSpPr>
          <p:spPr>
            <a:xfrm>
              <a:off x="4704" y="4364"/>
              <a:ext cx="946" cy="950"/>
            </a:xfrm>
            <a:custGeom>
              <a:gdLst>
                <a:gd name="txL" fmla="*/ 0 w 242"/>
                <a:gd name="txT" fmla="*/ 0 h 243"/>
                <a:gd name="txR" fmla="*/ 242 w 242"/>
                <a:gd name="txB" fmla="*/ 243 h 243"/>
              </a:gdLst>
              <a:cxnLst>
                <a:cxn ang="0">
                  <a:pos x="216884" y="1777"/>
                </a:cxn>
                <a:cxn ang="0">
                  <a:pos x="430213" y="216788"/>
                </a:cxn>
                <a:cxn ang="0">
                  <a:pos x="213329" y="430023"/>
                </a:cxn>
                <a:cxn ang="0">
                  <a:pos x="0" y="215012"/>
                </a:cxn>
                <a:cxn ang="0">
                  <a:pos x="216884" y="1777"/>
                </a:cxn>
              </a:cxnLst>
              <a:rect l="txL" t="txT" r="txR" b="txB"/>
              <a:pathLst>
                <a:path w="241"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gdLst>
                <a:gd name="txL" fmla="*/ 0 w 94"/>
                <a:gd name="txT" fmla="*/ 0 h 165"/>
                <a:gd name="txR" fmla="*/ 94 w 94"/>
                <a:gd name="txB" fmla="*/ 165 h 165"/>
              </a:gd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7"/>
          <p:cNvGrpSpPr/>
          <p:nvPr/>
        </p:nvGrpSpPr>
        <p:grpSpPr>
          <a:xfrm>
            <a:off x="5363844" y="2116932"/>
            <a:ext cx="504281" cy="506254"/>
            <a:chOff x="4030" y="4930"/>
            <a:chExt cx="840" cy="843"/>
          </a:xfrm>
        </p:grpSpPr>
        <p:sp>
          <p:nvSpPr>
            <p:cNvPr id="19" name="Freeform 1819"/>
            <p:cNvSpPr/>
            <p:nvPr/>
          </p:nvSpPr>
          <p:spPr>
            <a:xfrm>
              <a:off x="4030" y="4930"/>
              <a:ext cx="840" cy="843"/>
            </a:xfrm>
            <a:custGeom>
              <a:gdLst>
                <a:gd name="txL" fmla="*/ 0 w 92"/>
                <a:gd name="txT" fmla="*/ 0 h 92"/>
                <a:gd name="txR" fmla="*/ 92 w 92"/>
                <a:gd name="txB" fmla="*/ 92 h 92"/>
              </a:gd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639634" y="1823721"/>
            <a:ext cx="1107846" cy="277000"/>
          </a:xfrm>
          <a:prstGeom prst="rect">
            <a:avLst/>
          </a:prstGeom>
          <a:noFill/>
          <a:ln w="9525">
            <a:noFill/>
            <a:miter/>
          </a:ln>
        </p:spPr>
        <p:txBody>
          <a:bodyPr wrap="none" lIns="91430" tIns="45715" rIns="91430" bIns="45715">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073271" y="2091691"/>
            <a:ext cx="1839982" cy="400005"/>
          </a:xfrm>
          <a:prstGeom prst="rect">
            <a:avLst/>
          </a:prstGeom>
          <a:noFill/>
        </p:spPr>
        <p:txBody>
          <a:bodyPr wrap="square" lIns="91430" tIns="45715" rIns="91430" bIns="45715" rtlCol="0">
            <a:spAutoFit/>
          </a:body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1102973" y="3102928"/>
            <a:ext cx="1107846" cy="277000"/>
          </a:xfrm>
          <a:prstGeom prst="rect">
            <a:avLst/>
          </a:prstGeom>
          <a:noFill/>
          <a:ln w="9525">
            <a:noFill/>
            <a:miter/>
          </a:ln>
        </p:spPr>
        <p:txBody>
          <a:bodyPr wrap="none" lIns="91430" tIns="45715" rIns="91430" bIns="45715">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16611" y="3370898"/>
            <a:ext cx="1839982" cy="400005"/>
          </a:xfrm>
          <a:prstGeom prst="rect">
            <a:avLst/>
          </a:prstGeom>
          <a:noFill/>
        </p:spPr>
        <p:txBody>
          <a:bodyPr wrap="square" lIns="91430" tIns="45715" rIns="91430" bIns="45715" rtlCol="0">
            <a:spAutoFit/>
          </a:body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662" y="954753"/>
            <a:ext cx="1107846" cy="277000"/>
          </a:xfrm>
          <a:prstGeom prst="rect">
            <a:avLst/>
          </a:prstGeom>
          <a:noFill/>
          <a:ln w="9525">
            <a:noFill/>
            <a:miter/>
          </a:ln>
        </p:spPr>
        <p:txBody>
          <a:bodyPr wrap="none" lIns="91430" tIns="45715" rIns="91430" bIns="45715">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623438" y="1212720"/>
            <a:ext cx="1839982" cy="400005"/>
          </a:xfrm>
          <a:prstGeom prst="rect">
            <a:avLst/>
          </a:prstGeom>
          <a:noFill/>
        </p:spPr>
        <p:txBody>
          <a:bodyPr wrap="square" lIns="91430" tIns="45715" rIns="91430" bIns="45715" rtlCol="0">
            <a:spAutoFit/>
          </a:body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090204" y="1789432"/>
            <a:ext cx="1107846" cy="277000"/>
          </a:xfrm>
          <a:prstGeom prst="rect">
            <a:avLst/>
          </a:prstGeom>
          <a:noFill/>
          <a:ln w="9525">
            <a:noFill/>
            <a:miter/>
          </a:ln>
        </p:spPr>
        <p:txBody>
          <a:bodyPr wrap="none" lIns="91430" tIns="45715" rIns="91430" bIns="45715">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146216" y="2026921"/>
            <a:ext cx="1839982" cy="400005"/>
          </a:xfrm>
          <a:prstGeom prst="rect">
            <a:avLst/>
          </a:prstGeom>
          <a:noFill/>
        </p:spPr>
        <p:txBody>
          <a:bodyPr wrap="square" lIns="91430" tIns="45715" rIns="91430" bIns="45715" rtlCol="0">
            <a:spAutoFit/>
          </a:body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6918768" y="2959578"/>
            <a:ext cx="1107846" cy="277000"/>
          </a:xfrm>
          <a:prstGeom prst="rect">
            <a:avLst/>
          </a:prstGeom>
          <a:noFill/>
          <a:ln w="9525">
            <a:noFill/>
            <a:miter/>
          </a:ln>
        </p:spPr>
        <p:txBody>
          <a:bodyPr wrap="none" lIns="91430" tIns="45715" rIns="91430" bIns="45715">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974779" y="3197067"/>
            <a:ext cx="1839982" cy="400005"/>
          </a:xfrm>
          <a:prstGeom prst="rect">
            <a:avLst/>
          </a:prstGeom>
          <a:noFill/>
        </p:spPr>
        <p:txBody>
          <a:bodyPr wrap="square" lIns="91430" tIns="45715" rIns="91430" bIns="45715" rtlCol="0">
            <a:spAutoFit/>
          </a:bodyPr>
          <a:lstStyle/>
          <a:p>
            <a:pPr defTabSz="912495">
              <a:spcBef>
                <a:spcPct val="20000"/>
              </a:spcBef>
              <a:defRPr/>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32" name="直接连接符 31"/>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5000" p14:dur="1750">
        <p14:conveyor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000"/>
                            </p:stCondLst>
                            <p:childTnLst>
                              <p:par>
                                <p:cTn id="37" presetID="42"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3000"/>
                            </p:stCondLst>
                            <p:childTnLst>
                              <p:par>
                                <p:cTn id="53" presetID="2" presetClass="entr" presetSubtype="2"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1+#ppt_w/2"/>
                                          </p:val>
                                        </p:tav>
                                        <p:tav tm="100000">
                                          <p:val>
                                            <p:strVal val="#ppt_x"/>
                                          </p:val>
                                        </p:tav>
                                      </p:tavLst>
                                    </p:anim>
                                    <p:anim calcmode="lin" valueType="num">
                                      <p:cBhvr additive="base">
                                        <p:cTn id="60" dur="500" fill="hold"/>
                                        <p:tgtEl>
                                          <p:spTgt spid="2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1+#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3500"/>
                            </p:stCondLst>
                            <p:childTnLst>
                              <p:par>
                                <p:cTn id="66" presetID="2" presetClass="entr" presetSubtype="2"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1+#ppt_w/2"/>
                                          </p:val>
                                        </p:tav>
                                        <p:tav tm="100000">
                                          <p:val>
                                            <p:strVal val="#ppt_x"/>
                                          </p:val>
                                        </p:tav>
                                      </p:tavLst>
                                    </p:anim>
                                    <p:anim calcmode="lin" valueType="num">
                                      <p:cBhvr additive="base">
                                        <p:cTn id="69" dur="500" fill="hold"/>
                                        <p:tgtEl>
                                          <p:spTgt spid="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1+#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500" fill="hold"/>
                                        <p:tgtEl>
                                          <p:spTgt spid="30"/>
                                        </p:tgtEl>
                                        <p:attrNameLst>
                                          <p:attrName>ppt_x</p:attrName>
                                        </p:attrNameLst>
                                      </p:cBhvr>
                                      <p:tavLst>
                                        <p:tav tm="0">
                                          <p:val>
                                            <p:strVal val="1+#ppt_w/2"/>
                                          </p:val>
                                        </p:tav>
                                        <p:tav tm="100000">
                                          <p:val>
                                            <p:strVal val="#ppt_x"/>
                                          </p:val>
                                        </p:tav>
                                      </p:tavLst>
                                    </p:anim>
                                    <p:anim calcmode="lin" valueType="num">
                                      <p:cBhvr additive="base">
                                        <p:cTn id="7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5"/>
          <p:cNvGrpSpPr/>
          <p:nvPr/>
        </p:nvGrpSpPr>
        <p:grpSpPr>
          <a:xfrm>
            <a:off x="4938527" y="1547975"/>
            <a:ext cx="3312426" cy="348758"/>
            <a:chOff x="3002037" y="1465798"/>
            <a:chExt cx="7067433" cy="369332"/>
          </a:xfrm>
          <a:solidFill>
            <a:srgbClr val="659532"/>
          </a:solidFill>
          <a:effectLst/>
        </p:grpSpPr>
        <p:sp>
          <p:nvSpPr>
            <p:cNvPr id="7" name="矩形 6"/>
            <p:cNvSpPr/>
            <p:nvPr/>
          </p:nvSpPr>
          <p:spPr bwMode="auto">
            <a:xfrm>
              <a:off x="3002037" y="1465798"/>
              <a:ext cx="7067433" cy="369332"/>
            </a:xfrm>
            <a:prstGeom prst="rect">
              <a:avLst/>
            </a:prstGeom>
            <a:solidFill>
              <a:schemeClr val="accent1"/>
            </a:solid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500">
                <a:latin typeface="微软雅黑" panose="020b0503020204020204" pitchFamily="34" charset="-122"/>
                <a:ea typeface="微软雅黑" panose="020b0503020204020204" pitchFamily="34" charset="-122"/>
              </a:endParaRPr>
            </a:p>
          </p:txBody>
        </p:sp>
        <p:sp>
          <p:nvSpPr>
            <p:cNvPr id="9" name="TextBox 4"/>
            <p:cNvSpPr txBox="1"/>
            <p:nvPr/>
          </p:nvSpPr>
          <p:spPr>
            <a:xfrm>
              <a:off x="3033222" y="1474123"/>
              <a:ext cx="5688633" cy="342229"/>
            </a:xfrm>
            <a:prstGeom prst="rect">
              <a:avLst/>
            </a:prstGeom>
            <a:noFill/>
            <a:ln>
              <a:noFill/>
            </a:ln>
          </p:spPr>
          <p:txBody>
            <a:bodyPr wrap="square" rtlCol="0">
              <a:spAutoFit/>
            </a:bodyPr>
            <a:lstStyle/>
            <a:p>
              <a:r>
                <a:rPr lang="zh-CN" altLang="en-US" sz="1500">
                  <a:solidFill>
                    <a:srgbClr val="F8F8F8"/>
                  </a:solidFill>
                  <a:latin typeface="微软雅黑" panose="020b0503020204020204" pitchFamily="34" charset="-122"/>
                  <a:ea typeface="微软雅黑" panose="020b0503020204020204" pitchFamily="34" charset="-122"/>
                </a:rPr>
                <a:t>单击此处添加标题</a:t>
              </a:r>
              <a:endParaRPr lang="zh-CN" altLang="en-US" sz="1500">
                <a:solidFill>
                  <a:srgbClr val="F8F8F8"/>
                </a:solidFill>
                <a:latin typeface="微软雅黑" panose="020b0503020204020204" pitchFamily="34" charset="-122"/>
                <a:ea typeface="微软雅黑" panose="020b0503020204020204" pitchFamily="34" charset="-122"/>
              </a:endParaRPr>
            </a:p>
          </p:txBody>
        </p:sp>
      </p:grpSp>
      <p:grpSp>
        <p:nvGrpSpPr>
          <p:cNvPr id="4" name="组合 9"/>
          <p:cNvGrpSpPr/>
          <p:nvPr/>
        </p:nvGrpSpPr>
        <p:grpSpPr>
          <a:xfrm>
            <a:off x="4938527" y="3053588"/>
            <a:ext cx="3312426" cy="348758"/>
            <a:chOff x="3002037" y="3922395"/>
            <a:chExt cx="7067433" cy="369332"/>
          </a:xfrm>
          <a:solidFill>
            <a:schemeClr val="accent1">
              <a:lumMod val="75000"/>
            </a:schemeClr>
          </a:solidFill>
          <a:effectLst/>
        </p:grpSpPr>
        <p:sp>
          <p:nvSpPr>
            <p:cNvPr id="12" name="矩形 11"/>
            <p:cNvSpPr/>
            <p:nvPr/>
          </p:nvSpPr>
          <p:spPr bwMode="auto">
            <a:xfrm>
              <a:off x="3002037" y="3922395"/>
              <a:ext cx="7067433" cy="369332"/>
            </a:xfrm>
            <a:prstGeom prst="rect">
              <a:avLst/>
            </a:prstGeom>
            <a:solidFill>
              <a:schemeClr val="accent2"/>
            </a:solid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500">
                <a:latin typeface="微软雅黑" panose="020b0503020204020204" pitchFamily="34" charset="-122"/>
                <a:ea typeface="微软雅黑" panose="020b0503020204020204" pitchFamily="34" charset="-122"/>
              </a:endParaRPr>
            </a:p>
          </p:txBody>
        </p:sp>
        <p:sp>
          <p:nvSpPr>
            <p:cNvPr id="13" name="TextBox 8"/>
            <p:cNvSpPr txBox="1"/>
            <p:nvPr/>
          </p:nvSpPr>
          <p:spPr>
            <a:xfrm>
              <a:off x="3023808" y="3939647"/>
              <a:ext cx="4085842" cy="342229"/>
            </a:xfrm>
            <a:prstGeom prst="rect">
              <a:avLst/>
            </a:prstGeom>
            <a:noFill/>
            <a:ln>
              <a:noFill/>
            </a:ln>
          </p:spPr>
          <p:txBody>
            <a:bodyPr wrap="square" rtlCol="0">
              <a:spAutoFit/>
            </a:bodyPr>
            <a:lstStyle/>
            <a:p>
              <a:r>
                <a:rPr lang="zh-CN" altLang="en-US" sz="1500">
                  <a:solidFill>
                    <a:srgbClr val="F8F8F8"/>
                  </a:solidFill>
                  <a:latin typeface="微软雅黑" panose="020b0503020204020204" pitchFamily="34" charset="-122"/>
                  <a:ea typeface="微软雅黑" panose="020b0503020204020204" pitchFamily="34" charset="-122"/>
                </a:rPr>
                <a:t>单击此处添加标题</a:t>
              </a:r>
              <a:endParaRPr lang="zh-CN" altLang="en-US" sz="1500">
                <a:solidFill>
                  <a:srgbClr val="F8F8F8"/>
                </a:solidFill>
                <a:latin typeface="微软雅黑" panose="020b0503020204020204" pitchFamily="34" charset="-122"/>
                <a:ea typeface="微软雅黑" panose="020b0503020204020204" pitchFamily="34" charset="-122"/>
              </a:endParaRPr>
            </a:p>
          </p:txBody>
        </p:sp>
      </p:grpSp>
      <p:sp>
        <p:nvSpPr>
          <p:cNvPr id="14" name="TextBox 9"/>
          <p:cNvSpPr txBox="1"/>
          <p:nvPr/>
        </p:nvSpPr>
        <p:spPr>
          <a:xfrm>
            <a:off x="4938527" y="2079609"/>
            <a:ext cx="3312426" cy="969486"/>
          </a:xfrm>
          <a:prstGeom prst="rect">
            <a:avLst/>
          </a:prstGeom>
          <a:noFill/>
        </p:spPr>
        <p:txBody>
          <a:bodyPr wrap="square" lIns="68571" tIns="34285" rIns="68571" bIns="34285" rtlCol="0">
            <a:spAutoFit/>
          </a:bodyPr>
          <a:lstStyle/>
          <a:p>
            <a:pPr>
              <a:lnSpc>
                <a:spcPct val="13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9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0"/>
          <p:cNvSpPr txBox="1"/>
          <p:nvPr/>
        </p:nvSpPr>
        <p:spPr>
          <a:xfrm>
            <a:off x="4938527" y="3557998"/>
            <a:ext cx="3312426" cy="789264"/>
          </a:xfrm>
          <a:prstGeom prst="rect">
            <a:avLst/>
          </a:prstGeom>
          <a:noFill/>
        </p:spPr>
        <p:txBody>
          <a:bodyPr wrap="square" lIns="68571" tIns="34285" rIns="68571" bIns="34285" rtlCol="0">
            <a:spAutoFit/>
          </a:bodyPr>
          <a:lstStyle/>
          <a:p>
            <a:pPr>
              <a:lnSpc>
                <a:spcPct val="13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9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15"/>
          <p:cNvGrpSpPr/>
          <p:nvPr/>
        </p:nvGrpSpPr>
        <p:grpSpPr>
          <a:xfrm>
            <a:off x="835795" y="1539214"/>
            <a:ext cx="3947537" cy="2929614"/>
            <a:chOff x="1570622" y="-1678699"/>
            <a:chExt cx="5134095" cy="4983251"/>
          </a:xfrm>
        </p:grpSpPr>
        <p:sp>
          <p:nvSpPr>
            <p:cNvPr id="17" name="Rectangle 56"/>
            <p:cNvSpPr/>
            <p:nvPr/>
          </p:nvSpPr>
          <p:spPr>
            <a:xfrm>
              <a:off x="1570622" y="2100443"/>
              <a:ext cx="5134095" cy="1204109"/>
            </a:xfrm>
            <a:prstGeom prst="rect">
              <a:avLst/>
            </a:prstGeom>
          </p:spPr>
          <p:txBody>
            <a:bodyPr wrap="square">
              <a:spAutoFit/>
            </a:bodyPr>
            <a:lstStyle/>
            <a:p>
              <a:pPr algn="just"/>
              <a:r>
                <a:rPr lang="id-ID" sz="800" b="1">
                  <a:solidFill>
                    <a:schemeClr val="bg1">
                      <a:lumMod val="50000"/>
                    </a:schemeClr>
                  </a:solidFill>
                  <a:latin typeface="PT Sans" panose="020b0503020203020204" pitchFamily="34" charset="0"/>
                </a:rPr>
                <a:t>Suitable for all categories </a:t>
              </a:r>
              <a:r>
                <a:rPr lang="id-ID" sz="800">
                  <a:solidFill>
                    <a:schemeClr val="bg1">
                      <a:lumMod val="50000"/>
                    </a:schemeClr>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 beatae business and personal presentation, eaque iae ab illo inventore veritatis et quasi architecto beatae</a:t>
              </a:r>
              <a:endParaRPr lang="id-ID" sz="800">
                <a:solidFill>
                  <a:schemeClr val="bg1">
                    <a:lumMod val="50000"/>
                  </a:schemeClr>
                </a:solidFill>
                <a:latin typeface="PT Sans" panose="020b0503020203020204" pitchFamily="34" charset="0"/>
              </a:endParaRPr>
            </a:p>
          </p:txBody>
        </p:sp>
        <p:sp>
          <p:nvSpPr>
            <p:cNvPr id="18" name="矩形 17"/>
            <p:cNvSpPr/>
            <p:nvPr/>
          </p:nvSpPr>
          <p:spPr>
            <a:xfrm>
              <a:off x="1664007" y="-1678699"/>
              <a:ext cx="5040710" cy="3654222"/>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6"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1000" p14:dur="175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nodeType="afterGroup">
                            <p:stCondLst>
                              <p:cond delay="75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50"/>
                                        <p:tgtEl>
                                          <p:spTgt spid="14"/>
                                        </p:tgtEl>
                                        <p:attrNameLst>
                                          <p:attrName>ppt_y</p:attrName>
                                        </p:attrNameLst>
                                      </p:cBhvr>
                                      <p:tavLst>
                                        <p:tav tm="0">
                                          <p:val>
                                            <p:strVal val="#ppt_y+#ppt_h*1.125000"/>
                                          </p:val>
                                        </p:tav>
                                        <p:tav tm="100000">
                                          <p:val>
                                            <p:strVal val="#ppt_y"/>
                                          </p:val>
                                        </p:tav>
                                      </p:tavLst>
                                    </p:anim>
                                    <p:animEffect transition="in" filter="wipe(up)">
                                      <p:cBhvr>
                                        <p:cTn id="12" dur="250"/>
                                        <p:tgtEl>
                                          <p:spTgt spid="14"/>
                                        </p:tgtEl>
                                      </p:cBhvr>
                                    </p:animEffect>
                                  </p:childTnLst>
                                </p:cTn>
                              </p:par>
                              <p:par>
                                <p:cTn id="13" presetID="22" presetClass="entr" presetSubtype="8"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750"/>
                                        <p:tgtEl>
                                          <p:spTgt spid="4"/>
                                        </p:tgtEl>
                                      </p:cBhvr>
                                    </p:animEffect>
                                  </p:childTnLst>
                                </p:cTn>
                              </p:par>
                            </p:childTnLst>
                          </p:cTn>
                        </p:par>
                        <p:par>
                          <p:cTn id="16" fill="hold" nodeType="afterGroup">
                            <p:stCondLst>
                              <p:cond delay="2500"/>
                            </p:stCondLst>
                            <p:childTnLst>
                              <p:par>
                                <p:cTn id="17" presetID="12" presetClass="entr" presetSubtype="4" fill="hold" grpId="0" nodeType="afterEffect">
                                  <p:stCondLst>
                                    <p:cond delay="0"/>
                                  </p:stCondLst>
                                  <p:iterate type="lt">
                                    <p:tmPct val="5983"/>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50"/>
                                        <p:tgtEl>
                                          <p:spTgt spid="15"/>
                                        </p:tgtEl>
                                        <p:attrNameLst>
                                          <p:attrName>ppt_y</p:attrName>
                                        </p:attrNameLst>
                                      </p:cBhvr>
                                      <p:tavLst>
                                        <p:tav tm="0">
                                          <p:val>
                                            <p:strVal val="#ppt_y+#ppt_h*1.125000"/>
                                          </p:val>
                                        </p:tav>
                                        <p:tav tm="100000">
                                          <p:val>
                                            <p:strVal val="#ppt_y"/>
                                          </p:val>
                                        </p:tav>
                                      </p:tavLst>
                                    </p:anim>
                                    <p:animEffect transition="in" filter="wipe(up)">
                                      <p:cBhvr>
                                        <p:cTn id="20" dur="250"/>
                                        <p:tgtEl>
                                          <p:spTgt spid="15"/>
                                        </p:tgtEl>
                                      </p:cBhvr>
                                    </p:animEffect>
                                  </p:childTnLst>
                                </p:cTn>
                              </p:par>
                            </p:childTnLst>
                          </p:cTn>
                        </p:par>
                        <p:par>
                          <p:cTn id="21" fill="hold" nodeType="afterGroup">
                            <p:stCondLst>
                              <p:cond delay="275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矩形 35"/>
          <p:cNvSpPr/>
          <p:nvPr/>
        </p:nvSpPr>
        <p:spPr>
          <a:xfrm>
            <a:off x="0" y="0"/>
            <a:ext cx="9144000" cy="5143500"/>
          </a:xfrm>
          <a:prstGeom prst="rect">
            <a:avLst/>
          </a:prstGeom>
          <a:solidFill>
            <a:srgbClr val="F7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7" name="图片 36"/>
          <p:cNvPicPr>
            <a:picLocks noChangeAspect="1"/>
          </p:cNvPicPr>
          <p:nvPr/>
        </p:nvPicPr>
        <p:blipFill>
          <a:blip r:embed="rId2">
            <a:extLst>
              <a:ext uri="{28A0092B-C50C-407E-A947-70E740481C1C}">
                <a14:useLocalDpi xmlns:a14="http://schemas.microsoft.com/office/drawing/2010/main" val="0"/>
              </a:ext>
            </a:extLst>
          </a:blip>
          <a:srcRect r="3531" b="39129"/>
          <a:stretch>
            <a:fillRect/>
          </a:stretch>
        </p:blipFill>
        <p:spPr>
          <a:xfrm>
            <a:off x="1466850" y="3659894"/>
            <a:ext cx="7677150" cy="1483607"/>
          </a:xfrm>
          <a:prstGeom prst="rect">
            <a:avLst/>
          </a:pr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2045" t="42878"/>
          <a:stretch>
            <a:fillRect/>
          </a:stretch>
        </p:blipFill>
        <p:spPr>
          <a:xfrm>
            <a:off x="-9525" y="-9525"/>
            <a:ext cx="9067800" cy="1809750"/>
          </a:xfrm>
          <a:prstGeom prst="rect">
            <a:avLst/>
          </a:prstGeom>
        </p:spPr>
      </p:pic>
      <p:sp>
        <p:nvSpPr>
          <p:cNvPr id="8" name="矩形 7"/>
          <p:cNvSpPr/>
          <p:nvPr/>
        </p:nvSpPr>
        <p:spPr>
          <a:xfrm>
            <a:off x="3779912" y="2355726"/>
            <a:ext cx="2264468" cy="434989"/>
          </a:xfrm>
          <a:prstGeom prst="rect">
            <a:avLst/>
          </a:prstGeom>
        </p:spPr>
        <p:txBody>
          <a:bodyPr wrap="square" lIns="65023" tIns="32511" rIns="65023" bIns="32511">
            <a:spAutoFit/>
          </a:bodyPr>
          <a:lstStyle/>
          <a:p>
            <a:r>
              <a:rPr lang="zh-CN" altLang="en-US" sz="240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26"/>
          <p:cNvSpPr txBox="1"/>
          <p:nvPr/>
        </p:nvSpPr>
        <p:spPr>
          <a:xfrm>
            <a:off x="3779911" y="2817832"/>
            <a:ext cx="2160240" cy="434989"/>
          </a:xfrm>
          <a:prstGeom prst="rect">
            <a:avLst/>
          </a:prstGeom>
          <a:noFill/>
        </p:spPr>
        <p:txBody>
          <a:bodyPr wrap="square" lIns="65023" tIns="32511" rIns="65023" bIns="32511" rtlCol="0">
            <a:spAutoFit/>
          </a:bodyPr>
          <a:lstStyle/>
          <a:p>
            <a:pPr>
              <a:lnSpc>
                <a:spcPct val="150000"/>
              </a:lnSpc>
            </a:pPr>
            <a:r>
              <a:rPr lang="en-US" altLang="zh-CN" sz="800">
                <a:solidFill>
                  <a:schemeClr val="bg1">
                    <a:lumMod val="50000"/>
                  </a:schemeClr>
                </a:solidFill>
                <a:latin typeface="Arial" panose="020b0604020202020204" pitchFamily="34" charset="0"/>
                <a:cs typeface="Arial" panose="020b0604020202020204" pitchFamily="34" charset="0"/>
              </a:rPr>
              <a:t>CLICK ADD RELATED TITLE TEXT, AND CLICK ADD RELATED TITLE TEXT, CLICK</a:t>
            </a:r>
            <a:endParaRPr lang="zh-CN" altLang="en-US" sz="800">
              <a:solidFill>
                <a:schemeClr val="bg1">
                  <a:lumMod val="50000"/>
                </a:schemeClr>
              </a:solidFill>
              <a:latin typeface="Arial" panose="020b0604020202020204" pitchFamily="34" charset="0"/>
              <a:cs typeface="Arial" panose="020b0604020202020204" pitchFamily="34" charset="0"/>
            </a:endParaRPr>
          </a:p>
        </p:txBody>
      </p:sp>
      <p:sp>
        <p:nvSpPr>
          <p:cNvPr id="10" name="文本框 10"/>
          <p:cNvSpPr txBox="1"/>
          <p:nvPr/>
        </p:nvSpPr>
        <p:spPr>
          <a:xfrm>
            <a:off x="2701787" y="2365898"/>
            <a:ext cx="1006116" cy="896654"/>
          </a:xfrm>
          <a:prstGeom prst="rect">
            <a:avLst/>
          </a:prstGeom>
          <a:noFill/>
        </p:spPr>
        <p:txBody>
          <a:bodyPr wrap="square" lIns="65023" tIns="32511" rIns="65023" bIns="32511" rtlCol="0">
            <a:spAutoFit/>
          </a:bodyPr>
          <a:lstStyle/>
          <a:p>
            <a:pPr algn="ctr"/>
            <a:r>
              <a:rPr lang="en-US" altLang="zh-CN" sz="5400">
                <a:solidFill>
                  <a:schemeClr val="accent1"/>
                </a:solidFill>
                <a:latin typeface="Impact" panose="020b0806030902050204" pitchFamily="34" charset="0"/>
              </a:rPr>
              <a:t>02</a:t>
            </a:r>
            <a:endParaRPr lang="zh-CN" altLang="en-US" sz="5400">
              <a:solidFill>
                <a:schemeClr val="accent1"/>
              </a:solidFill>
              <a:latin typeface="Impact" panose="020b0806030902050204" pitchFamily="34" charset="0"/>
            </a:endParaRPr>
          </a:p>
        </p:txBody>
      </p:sp>
    </p:spTree>
  </p:cSld>
  <p:clrMapOvr>
    <a:masterClrMapping/>
  </p:clrMapOvr>
  <mc:AlternateContent>
    <mc:Choice xmlns:p14="http://schemas.microsoft.com/office/powerpoint/2010/main" Requires="p14">
      <p:transition spd="slow" advClick="0" advTm="0" p14:dur="1750">
        <p:comb/>
      </p:transition>
    </mc:Choice>
    <mc:Fallback>
      <p:transition spd="slow" advClick="0" advTm="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right)">
                                      <p:cBhvr>
                                        <p:cTn id="12" dur="500"/>
                                        <p:tgtEl>
                                          <p:spTgt spid="3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23" presetClass="entr" presetSubtype="3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ppt_w"/>
                                          </p:val>
                                        </p:tav>
                                        <p:tav tm="100000">
                                          <p:val>
                                            <p:strVal val="#ppt_w"/>
                                          </p:val>
                                        </p:tav>
                                      </p:tavLst>
                                    </p:anim>
                                    <p:anim calcmode="lin" valueType="num">
                                      <p:cBhvr>
                                        <p:cTn id="2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02bb4df1-6dd2-45f1-b854-c7ddd7f82260"/>
          <p:cNvGrpSpPr>
            <a:grpSpLocks noChangeAspect="1"/>
          </p:cNvGrpSpPr>
          <p:nvPr/>
        </p:nvGrpSpPr>
        <p:grpSpPr>
          <a:xfrm>
            <a:off x="1783719" y="1041601"/>
            <a:ext cx="5704605" cy="3492273"/>
            <a:chOff x="2378292" y="1388801"/>
            <a:chExt cx="7606140" cy="4656364"/>
          </a:xfrm>
        </p:grpSpPr>
        <p:sp>
          <p:nvSpPr>
            <p:cNvPr id="4" name="Freeform: Shape 20"/>
            <p:cNvSpPr/>
            <p:nvPr/>
          </p:nvSpPr>
          <p:spPr>
            <a:xfrm rot="16200000" flipH="1">
              <a:off x="4744668" y="3718031"/>
              <a:ext cx="1324509" cy="1274863"/>
            </a:xfrm>
            <a:custGeom>
              <a:gdLst>
                <a:gd name="connsiteX0" fmla="*/ 0 w 1324509"/>
                <a:gd name="connsiteY0" fmla="*/ 0 h 1274862"/>
                <a:gd name="connsiteX1" fmla="*/ 0 w 1324509"/>
                <a:gd name="connsiteY1" fmla="*/ 4455 h 1274862"/>
                <a:gd name="connsiteX2" fmla="*/ 12700 w 1324509"/>
                <a:gd name="connsiteY2" fmla="*/ 3175 h 1274862"/>
                <a:gd name="connsiteX3" fmla="*/ 675235 w 1324509"/>
                <a:gd name="connsiteY3" fmla="*/ 543157 h 1274862"/>
                <a:gd name="connsiteX4" fmla="*/ 685041 w 1324509"/>
                <a:gd name="connsiteY4" fmla="*/ 640434 h 1274862"/>
                <a:gd name="connsiteX5" fmla="*/ 771873 w 1324509"/>
                <a:gd name="connsiteY5" fmla="*/ 648096 h 1274862"/>
                <a:gd name="connsiteX6" fmla="*/ 1314696 w 1324509"/>
                <a:gd name="connsiteY6" fmla="*/ 1177515 h 1274862"/>
                <a:gd name="connsiteX7" fmla="*/ 1324509 w 1324509"/>
                <a:gd name="connsiteY7" fmla="*/ 1274862 h 1274862"/>
                <a:gd name="connsiteX8" fmla="*/ 1320298 w 1324509"/>
                <a:gd name="connsiteY8" fmla="*/ 1191457 h 1274862"/>
                <a:gd name="connsiteX9" fmla="*/ 938437 w 1324509"/>
                <a:gd name="connsiteY9" fmla="*/ 388713 h 1274862"/>
                <a:gd name="connsiteX10" fmla="*/ 844477 w 1324509"/>
                <a:gd name="connsiteY10" fmla="*/ 303316 h 1274862"/>
                <a:gd name="connsiteX11" fmla="*/ 843918 w 1324509"/>
                <a:gd name="connsiteY11" fmla="*/ 302852 h 1274862"/>
                <a:gd name="connsiteX12" fmla="*/ 742776 w 1324509"/>
                <a:gd name="connsiteY12" fmla="*/ 227219 h 1274862"/>
                <a:gd name="connsiteX13" fmla="*/ 741473 w 1324509"/>
                <a:gd name="connsiteY13" fmla="*/ 226322 h 1274862"/>
                <a:gd name="connsiteX14" fmla="*/ 633212 w 1324509"/>
                <a:gd name="connsiteY14" fmla="*/ 160552 h 1274862"/>
                <a:gd name="connsiteX15" fmla="*/ 632262 w 1324509"/>
                <a:gd name="connsiteY15" fmla="*/ 160017 h 1274862"/>
                <a:gd name="connsiteX16" fmla="*/ 516587 w 1324509"/>
                <a:gd name="connsiteY16" fmla="*/ 104294 h 1274862"/>
                <a:gd name="connsiteX17" fmla="*/ 0 w 1324509"/>
                <a:gd name="connsiteY17" fmla="*/ 0 h 12748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4509" h="1274862">
                  <a:moveTo>
                    <a:pt x="0" y="0"/>
                  </a:moveTo>
                  <a:lnTo>
                    <a:pt x="0" y="4455"/>
                  </a:lnTo>
                  <a:lnTo>
                    <a:pt x="12700" y="3175"/>
                  </a:lnTo>
                  <a:cubicBezTo>
                    <a:pt x="339509" y="3175"/>
                    <a:pt x="612175" y="234990"/>
                    <a:pt x="675235" y="543157"/>
                  </a:cubicBezTo>
                  <a:lnTo>
                    <a:pt x="685041" y="640434"/>
                  </a:lnTo>
                  <a:lnTo>
                    <a:pt x="771873" y="648096"/>
                  </a:lnTo>
                  <a:cubicBezTo>
                    <a:pt x="1043861" y="696679"/>
                    <a:pt x="1259519" y="907868"/>
                    <a:pt x="1314696" y="1177515"/>
                  </a:cubicBezTo>
                  <a:lnTo>
                    <a:pt x="1324509" y="1274862"/>
                  </a:lnTo>
                  <a:lnTo>
                    <a:pt x="1320298" y="1191457"/>
                  </a:lnTo>
                  <a:cubicBezTo>
                    <a:pt x="1288582" y="879152"/>
                    <a:pt x="1148583" y="598859"/>
                    <a:pt x="938437" y="388713"/>
                  </a:cubicBezTo>
                  <a:lnTo>
                    <a:pt x="844477" y="303316"/>
                  </a:lnTo>
                  <a:lnTo>
                    <a:pt x="843918" y="302852"/>
                  </a:lnTo>
                  <a:lnTo>
                    <a:pt x="742776" y="227219"/>
                  </a:lnTo>
                  <a:lnTo>
                    <a:pt x="741473" y="226322"/>
                  </a:lnTo>
                  <a:lnTo>
                    <a:pt x="633212" y="160552"/>
                  </a:lnTo>
                  <a:lnTo>
                    <a:pt x="632262" y="160017"/>
                  </a:lnTo>
                  <a:lnTo>
                    <a:pt x="516587" y="104294"/>
                  </a:lnTo>
                  <a:cubicBezTo>
                    <a:pt x="357808" y="37136"/>
                    <a:pt x="183241" y="0"/>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6"/>
            <p:cNvSpPr/>
            <p:nvPr/>
          </p:nvSpPr>
          <p:spPr>
            <a:xfrm flipV="1">
              <a:off x="4770139" y="3693207"/>
              <a:ext cx="2653015" cy="1327151"/>
            </a:xfrm>
            <a:custGeom>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4"/>
            <p:cNvSpPr/>
            <p:nvPr/>
          </p:nvSpPr>
          <p:spPr>
            <a:xfrm rot="5400000">
              <a:off x="5433071" y="3030275"/>
              <a:ext cx="2653015" cy="1327151"/>
            </a:xfrm>
            <a:custGeom>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3"/>
            <p:cNvSpPr/>
            <p:nvPr/>
          </p:nvSpPr>
          <p:spPr>
            <a:xfrm>
              <a:off x="4770139" y="2371727"/>
              <a:ext cx="2653015" cy="1327151"/>
            </a:xfrm>
            <a:custGeom>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26"/>
            <p:cNvSpPr/>
            <p:nvPr/>
          </p:nvSpPr>
          <p:spPr>
            <a:xfrm rot="16200000" flipH="1">
              <a:off x="4426976" y="2709222"/>
              <a:ext cx="2010905" cy="1327151"/>
            </a:xfrm>
            <a:custGeom>
              <a:gdLst>
                <a:gd name="connsiteX0" fmla="*/ 0 w 2010905"/>
                <a:gd name="connsiteY0" fmla="*/ 1327150 h 1327150"/>
                <a:gd name="connsiteX1" fmla="*/ 4455 w 2010905"/>
                <a:gd name="connsiteY1" fmla="*/ 1327150 h 1327150"/>
                <a:gd name="connsiteX2" fmla="*/ 3175 w 2010905"/>
                <a:gd name="connsiteY2" fmla="*/ 1314450 h 1327150"/>
                <a:gd name="connsiteX3" fmla="*/ 679450 w 2010905"/>
                <a:gd name="connsiteY3" fmla="*/ 638175 h 1327150"/>
                <a:gd name="connsiteX4" fmla="*/ 1302580 w 2010905"/>
                <a:gd name="connsiteY4" fmla="*/ 1051213 h 1327150"/>
                <a:gd name="connsiteX5" fmla="*/ 1328738 w 2010905"/>
                <a:gd name="connsiteY5" fmla="*/ 1135480 h 1327150"/>
                <a:gd name="connsiteX6" fmla="*/ 1354895 w 2010905"/>
                <a:gd name="connsiteY6" fmla="*/ 1051213 h 1327150"/>
                <a:gd name="connsiteX7" fmla="*/ 1978025 w 2010905"/>
                <a:gd name="connsiteY7" fmla="*/ 638175 h 1327150"/>
                <a:gd name="connsiteX8" fmla="*/ 2010905 w 2010905"/>
                <a:gd name="connsiteY8" fmla="*/ 641076 h 1327150"/>
                <a:gd name="connsiteX9" fmla="*/ 2001099 w 2010905"/>
                <a:gd name="connsiteY9" fmla="*/ 543799 h 1327150"/>
                <a:gd name="connsiteX10" fmla="*/ 1338564 w 2010905"/>
                <a:gd name="connsiteY10" fmla="*/ 3817 h 1327150"/>
                <a:gd name="connsiteX11" fmla="*/ 1325864 w 2010905"/>
                <a:gd name="connsiteY11" fmla="*/ 5097 h 1327150"/>
                <a:gd name="connsiteX12" fmla="*/ 1325864 w 2010905"/>
                <a:gd name="connsiteY12" fmla="*/ 642 h 1327150"/>
                <a:gd name="connsiteX13" fmla="*/ 1842451 w 2010905"/>
                <a:gd name="connsiteY13" fmla="*/ 104936 h 1327150"/>
                <a:gd name="connsiteX14" fmla="*/ 1958126 w 2010905"/>
                <a:gd name="connsiteY14" fmla="*/ 160659 h 1327150"/>
                <a:gd name="connsiteX15" fmla="*/ 1924171 w 2010905"/>
                <a:gd name="connsiteY15" fmla="*/ 141546 h 1327150"/>
                <a:gd name="connsiteX16" fmla="*/ 1327150 w 2010905"/>
                <a:gd name="connsiteY16" fmla="*/ 0 h 1327150"/>
                <a:gd name="connsiteX17" fmla="*/ 0 w 2010905"/>
                <a:gd name="connsiteY17" fmla="*/ 1327150 h 13271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905" h="1327150">
                  <a:moveTo>
                    <a:pt x="0" y="1327150"/>
                  </a:moveTo>
                  <a:lnTo>
                    <a:pt x="4455" y="1327150"/>
                  </a:lnTo>
                  <a:lnTo>
                    <a:pt x="3175" y="1314450"/>
                  </a:lnTo>
                  <a:cubicBezTo>
                    <a:pt x="3175" y="940954"/>
                    <a:pt x="305954" y="638175"/>
                    <a:pt x="679450" y="638175"/>
                  </a:cubicBezTo>
                  <a:cubicBezTo>
                    <a:pt x="959572" y="638175"/>
                    <a:pt x="1199916" y="808488"/>
                    <a:pt x="1302580" y="1051213"/>
                  </a:cubicBezTo>
                  <a:lnTo>
                    <a:pt x="1328738" y="1135480"/>
                  </a:lnTo>
                  <a:lnTo>
                    <a:pt x="1354895" y="1051213"/>
                  </a:lnTo>
                  <a:cubicBezTo>
                    <a:pt x="1457560" y="808488"/>
                    <a:pt x="1697903" y="638175"/>
                    <a:pt x="1978025" y="638175"/>
                  </a:cubicBezTo>
                  <a:lnTo>
                    <a:pt x="2010905" y="641076"/>
                  </a:lnTo>
                  <a:lnTo>
                    <a:pt x="2001099" y="543799"/>
                  </a:lnTo>
                  <a:cubicBezTo>
                    <a:pt x="1938039" y="235632"/>
                    <a:pt x="1665373" y="3817"/>
                    <a:pt x="1338564" y="3817"/>
                  </a:cubicBezTo>
                  <a:lnTo>
                    <a:pt x="1325864" y="5097"/>
                  </a:lnTo>
                  <a:lnTo>
                    <a:pt x="1325864" y="642"/>
                  </a:lnTo>
                  <a:cubicBezTo>
                    <a:pt x="1509105" y="642"/>
                    <a:pt x="1683672" y="37778"/>
                    <a:pt x="1842451" y="104936"/>
                  </a:cubicBezTo>
                  <a:lnTo>
                    <a:pt x="1958126" y="160659"/>
                  </a:lnTo>
                  <a:lnTo>
                    <a:pt x="1924171" y="141546"/>
                  </a:lnTo>
                  <a:cubicBezTo>
                    <a:pt x="1744710" y="50999"/>
                    <a:pt x="1541886" y="0"/>
                    <a:pt x="1327150" y="0"/>
                  </a:cubicBezTo>
                  <a:cubicBezTo>
                    <a:pt x="594185" y="0"/>
                    <a:pt x="0" y="594185"/>
                    <a:pt x="0" y="1327150"/>
                  </a:cubicBez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31"/>
            <p:cNvSpPr/>
            <p:nvPr/>
          </p:nvSpPr>
          <p:spPr bwMode="auto">
            <a:xfrm>
              <a:off x="5895909" y="4403149"/>
              <a:ext cx="401467" cy="401467"/>
            </a:xfrm>
            <a:custGeom>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32"/>
            <p:cNvGrpSpPr/>
            <p:nvPr/>
          </p:nvGrpSpPr>
          <p:grpSpPr>
            <a:xfrm>
              <a:off x="5909178" y="2562157"/>
              <a:ext cx="374937" cy="401467"/>
              <a:chOff x="2281238" y="1909763"/>
              <a:chExt cx="336550" cy="360363"/>
            </a:xfrm>
            <a:solidFill>
              <a:schemeClr val="bg1"/>
            </a:solidFill>
          </p:grpSpPr>
          <p:sp>
            <p:nvSpPr>
              <p:cNvPr id="26" name="Freeform: Shape 33"/>
              <p:cNvSpPr/>
              <p:nvPr/>
            </p:nvSpPr>
            <p:spPr bwMode="auto">
              <a:xfrm>
                <a:off x="2281238" y="1909763"/>
                <a:ext cx="336550" cy="360363"/>
              </a:xfrm>
              <a:custGeom>
                <a:cxnLst>
                  <a:cxn ang="0">
                    <a:pos x="99" y="0"/>
                  </a:cxn>
                  <a:cxn ang="0">
                    <a:pos x="15" y="0"/>
                  </a:cxn>
                  <a:cxn ang="0">
                    <a:pos x="0" y="15"/>
                  </a:cxn>
                  <a:cxn ang="0">
                    <a:pos x="0" y="107"/>
                  </a:cxn>
                  <a:cxn ang="0">
                    <a:pos x="15" y="123"/>
                  </a:cxn>
                  <a:cxn ang="0">
                    <a:pos x="99" y="123"/>
                  </a:cxn>
                  <a:cxn ang="0">
                    <a:pos x="115" y="107"/>
                  </a:cxn>
                  <a:cxn ang="0">
                    <a:pos x="115" y="15"/>
                  </a:cxn>
                  <a:cxn ang="0">
                    <a:pos x="99" y="0"/>
                  </a:cxn>
                  <a:cxn ang="0">
                    <a:pos x="107" y="107"/>
                  </a:cxn>
                  <a:cxn ang="0">
                    <a:pos x="99" y="115"/>
                  </a:cxn>
                  <a:cxn ang="0">
                    <a:pos x="15" y="115"/>
                  </a:cxn>
                  <a:cxn ang="0">
                    <a:pos x="7" y="107"/>
                  </a:cxn>
                  <a:cxn ang="0">
                    <a:pos x="7" y="15"/>
                  </a:cxn>
                  <a:cxn ang="0">
                    <a:pos x="15" y="8"/>
                  </a:cxn>
                  <a:cxn ang="0">
                    <a:pos x="99" y="8"/>
                  </a:cxn>
                  <a:cxn ang="0">
                    <a:pos x="107" y="15"/>
                  </a:cxn>
                  <a:cxn ang="0">
                    <a:pos x="107" y="107"/>
                  </a:cxn>
                  <a:cxn ang="0">
                    <a:pos x="107" y="107"/>
                  </a:cxn>
                  <a:cxn ang="0">
                    <a:pos x="107" y="107"/>
                  </a:cxn>
                </a:cxnLst>
                <a:rect l="0" t="0" r="r" b="b"/>
                <a:pathLst>
                  <a:path w="115" h="123">
                    <a:moveTo>
                      <a:pt x="99" y="0"/>
                    </a:moveTo>
                    <a:cubicBezTo>
                      <a:pt x="15" y="0"/>
                      <a:pt x="15" y="0"/>
                      <a:pt x="15" y="0"/>
                    </a:cubicBezTo>
                    <a:cubicBezTo>
                      <a:pt x="7" y="0"/>
                      <a:pt x="0" y="7"/>
                      <a:pt x="0" y="15"/>
                    </a:cubicBezTo>
                    <a:cubicBezTo>
                      <a:pt x="0" y="107"/>
                      <a:pt x="0" y="107"/>
                      <a:pt x="0" y="107"/>
                    </a:cubicBezTo>
                    <a:cubicBezTo>
                      <a:pt x="0" y="116"/>
                      <a:pt x="7" y="123"/>
                      <a:pt x="15" y="123"/>
                    </a:cubicBezTo>
                    <a:cubicBezTo>
                      <a:pt x="99" y="123"/>
                      <a:pt x="99" y="123"/>
                      <a:pt x="99" y="123"/>
                    </a:cubicBezTo>
                    <a:cubicBezTo>
                      <a:pt x="108" y="123"/>
                      <a:pt x="115" y="116"/>
                      <a:pt x="115" y="107"/>
                    </a:cubicBezTo>
                    <a:cubicBezTo>
                      <a:pt x="115" y="15"/>
                      <a:pt x="115" y="15"/>
                      <a:pt x="115" y="15"/>
                    </a:cubicBezTo>
                    <a:cubicBezTo>
                      <a:pt x="115" y="7"/>
                      <a:pt x="108" y="0"/>
                      <a:pt x="99" y="0"/>
                    </a:cubicBezTo>
                    <a:close/>
                    <a:moveTo>
                      <a:pt x="107" y="107"/>
                    </a:moveTo>
                    <a:cubicBezTo>
                      <a:pt x="107" y="111"/>
                      <a:pt x="104" y="115"/>
                      <a:pt x="99" y="115"/>
                    </a:cubicBezTo>
                    <a:cubicBezTo>
                      <a:pt x="15" y="115"/>
                      <a:pt x="15" y="115"/>
                      <a:pt x="15" y="115"/>
                    </a:cubicBezTo>
                    <a:cubicBezTo>
                      <a:pt x="11" y="115"/>
                      <a:pt x="7" y="111"/>
                      <a:pt x="7" y="107"/>
                    </a:cubicBezTo>
                    <a:cubicBezTo>
                      <a:pt x="7" y="15"/>
                      <a:pt x="7" y="15"/>
                      <a:pt x="7" y="15"/>
                    </a:cubicBezTo>
                    <a:cubicBezTo>
                      <a:pt x="7" y="11"/>
                      <a:pt x="11" y="8"/>
                      <a:pt x="15" y="8"/>
                    </a:cubicBezTo>
                    <a:cubicBezTo>
                      <a:pt x="99" y="8"/>
                      <a:pt x="99" y="8"/>
                      <a:pt x="99" y="8"/>
                    </a:cubicBezTo>
                    <a:cubicBezTo>
                      <a:pt x="104" y="8"/>
                      <a:pt x="107" y="11"/>
                      <a:pt x="107" y="15"/>
                    </a:cubicBezTo>
                    <a:lnTo>
                      <a:pt x="107" y="107"/>
                    </a:lnTo>
                    <a:close/>
                    <a:moveTo>
                      <a:pt x="107" y="107"/>
                    </a:moveTo>
                    <a:cubicBezTo>
                      <a:pt x="107" y="107"/>
                      <a:pt x="107" y="107"/>
                      <a:pt x="107" y="107"/>
                    </a:cubicBezTo>
                  </a:path>
                </a:pathLst>
              </a:custGeom>
              <a:grp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34"/>
              <p:cNvSpPr/>
              <p:nvPr/>
            </p:nvSpPr>
            <p:spPr bwMode="auto">
              <a:xfrm>
                <a:off x="2325688" y="1952626"/>
                <a:ext cx="246063" cy="227013"/>
              </a:xfrm>
              <a:custGeom>
                <a:cxnLst>
                  <a:cxn ang="0">
                    <a:pos x="81" y="0"/>
                  </a:cxn>
                  <a:cxn ang="0">
                    <a:pos x="4" y="0"/>
                  </a:cxn>
                  <a:cxn ang="0">
                    <a:pos x="0" y="4"/>
                  </a:cxn>
                  <a:cxn ang="0">
                    <a:pos x="0" y="73"/>
                  </a:cxn>
                  <a:cxn ang="0">
                    <a:pos x="4" y="77"/>
                  </a:cxn>
                  <a:cxn ang="0">
                    <a:pos x="81" y="77"/>
                  </a:cxn>
                  <a:cxn ang="0">
                    <a:pos x="84" y="73"/>
                  </a:cxn>
                  <a:cxn ang="0">
                    <a:pos x="84" y="4"/>
                  </a:cxn>
                  <a:cxn ang="0">
                    <a:pos x="81" y="0"/>
                  </a:cxn>
                  <a:cxn ang="0">
                    <a:pos x="81" y="4"/>
                  </a:cxn>
                  <a:cxn ang="0">
                    <a:pos x="81" y="57"/>
                  </a:cxn>
                  <a:cxn ang="0">
                    <a:pos x="68" y="44"/>
                  </a:cxn>
                  <a:cxn ang="0">
                    <a:pos x="65" y="42"/>
                  </a:cxn>
                  <a:cxn ang="0">
                    <a:pos x="62" y="44"/>
                  </a:cxn>
                  <a:cxn ang="0">
                    <a:pos x="52" y="55"/>
                  </a:cxn>
                  <a:cxn ang="0">
                    <a:pos x="22" y="21"/>
                  </a:cxn>
                  <a:cxn ang="0">
                    <a:pos x="19" y="19"/>
                  </a:cxn>
                  <a:cxn ang="0">
                    <a:pos x="16" y="21"/>
                  </a:cxn>
                  <a:cxn ang="0">
                    <a:pos x="4" y="35"/>
                  </a:cxn>
                  <a:cxn ang="0">
                    <a:pos x="4" y="4"/>
                  </a:cxn>
                  <a:cxn ang="0">
                    <a:pos x="81" y="4"/>
                  </a:cxn>
                  <a:cxn ang="0">
                    <a:pos x="4" y="41"/>
                  </a:cxn>
                  <a:cxn ang="0">
                    <a:pos x="19" y="23"/>
                  </a:cxn>
                  <a:cxn ang="0">
                    <a:pos x="50" y="58"/>
                  </a:cxn>
                  <a:cxn ang="0">
                    <a:pos x="52" y="61"/>
                  </a:cxn>
                  <a:cxn ang="0">
                    <a:pos x="63" y="73"/>
                  </a:cxn>
                  <a:cxn ang="0">
                    <a:pos x="4" y="73"/>
                  </a:cxn>
                  <a:cxn ang="0">
                    <a:pos x="4" y="41"/>
                  </a:cxn>
                  <a:cxn ang="0">
                    <a:pos x="68" y="73"/>
                  </a:cxn>
                  <a:cxn ang="0">
                    <a:pos x="55" y="58"/>
                  </a:cxn>
                  <a:cxn ang="0">
                    <a:pos x="65" y="46"/>
                  </a:cxn>
                  <a:cxn ang="0">
                    <a:pos x="81" y="63"/>
                  </a:cxn>
                  <a:cxn ang="0">
                    <a:pos x="81" y="73"/>
                  </a:cxn>
                  <a:cxn ang="0">
                    <a:pos x="68" y="73"/>
                  </a:cxn>
                  <a:cxn ang="0">
                    <a:pos x="68" y="73"/>
                  </a:cxn>
                  <a:cxn ang="0">
                    <a:pos x="68" y="73"/>
                  </a:cxn>
                </a:cxnLst>
                <a:rect l="0" t="0" r="r" b="b"/>
                <a:pathLst>
                  <a:path w="84" h="77">
                    <a:moveTo>
                      <a:pt x="81" y="0"/>
                    </a:moveTo>
                    <a:cubicBezTo>
                      <a:pt x="4" y="0"/>
                      <a:pt x="4" y="0"/>
                      <a:pt x="4" y="0"/>
                    </a:cubicBezTo>
                    <a:cubicBezTo>
                      <a:pt x="2" y="0"/>
                      <a:pt x="0" y="2"/>
                      <a:pt x="0" y="4"/>
                    </a:cubicBezTo>
                    <a:cubicBezTo>
                      <a:pt x="0" y="73"/>
                      <a:pt x="0" y="73"/>
                      <a:pt x="0" y="73"/>
                    </a:cubicBezTo>
                    <a:cubicBezTo>
                      <a:pt x="0" y="75"/>
                      <a:pt x="2" y="77"/>
                      <a:pt x="4" y="77"/>
                    </a:cubicBezTo>
                    <a:cubicBezTo>
                      <a:pt x="81" y="77"/>
                      <a:pt x="81" y="77"/>
                      <a:pt x="81" y="77"/>
                    </a:cubicBezTo>
                    <a:cubicBezTo>
                      <a:pt x="83" y="77"/>
                      <a:pt x="84" y="75"/>
                      <a:pt x="84" y="73"/>
                    </a:cubicBezTo>
                    <a:cubicBezTo>
                      <a:pt x="84" y="4"/>
                      <a:pt x="84" y="4"/>
                      <a:pt x="84" y="4"/>
                    </a:cubicBezTo>
                    <a:cubicBezTo>
                      <a:pt x="84" y="2"/>
                      <a:pt x="83" y="0"/>
                      <a:pt x="81" y="0"/>
                    </a:cubicBezTo>
                    <a:close/>
                    <a:moveTo>
                      <a:pt x="81" y="4"/>
                    </a:moveTo>
                    <a:cubicBezTo>
                      <a:pt x="81" y="57"/>
                      <a:pt x="81" y="57"/>
                      <a:pt x="81" y="57"/>
                    </a:cubicBezTo>
                    <a:cubicBezTo>
                      <a:pt x="68" y="44"/>
                      <a:pt x="68" y="44"/>
                      <a:pt x="68" y="44"/>
                    </a:cubicBezTo>
                    <a:cubicBezTo>
                      <a:pt x="67" y="43"/>
                      <a:pt x="66" y="42"/>
                      <a:pt x="65" y="42"/>
                    </a:cubicBezTo>
                    <a:cubicBezTo>
                      <a:pt x="64" y="42"/>
                      <a:pt x="63" y="43"/>
                      <a:pt x="62" y="44"/>
                    </a:cubicBezTo>
                    <a:cubicBezTo>
                      <a:pt x="52" y="55"/>
                      <a:pt x="52" y="55"/>
                      <a:pt x="52" y="55"/>
                    </a:cubicBezTo>
                    <a:cubicBezTo>
                      <a:pt x="22" y="21"/>
                      <a:pt x="22" y="21"/>
                      <a:pt x="22" y="21"/>
                    </a:cubicBezTo>
                    <a:cubicBezTo>
                      <a:pt x="21" y="20"/>
                      <a:pt x="20" y="19"/>
                      <a:pt x="19" y="19"/>
                    </a:cubicBezTo>
                    <a:cubicBezTo>
                      <a:pt x="18" y="19"/>
                      <a:pt x="17" y="20"/>
                      <a:pt x="16" y="21"/>
                    </a:cubicBezTo>
                    <a:cubicBezTo>
                      <a:pt x="4" y="35"/>
                      <a:pt x="4" y="35"/>
                      <a:pt x="4" y="35"/>
                    </a:cubicBezTo>
                    <a:cubicBezTo>
                      <a:pt x="4" y="4"/>
                      <a:pt x="4" y="4"/>
                      <a:pt x="4" y="4"/>
                    </a:cubicBezTo>
                    <a:lnTo>
                      <a:pt x="81" y="4"/>
                    </a:lnTo>
                    <a:close/>
                    <a:moveTo>
                      <a:pt x="4" y="41"/>
                    </a:moveTo>
                    <a:cubicBezTo>
                      <a:pt x="19" y="23"/>
                      <a:pt x="19" y="23"/>
                      <a:pt x="19" y="23"/>
                    </a:cubicBezTo>
                    <a:cubicBezTo>
                      <a:pt x="50" y="58"/>
                      <a:pt x="50" y="58"/>
                      <a:pt x="50" y="58"/>
                    </a:cubicBezTo>
                    <a:cubicBezTo>
                      <a:pt x="52" y="61"/>
                      <a:pt x="52" y="61"/>
                      <a:pt x="52" y="61"/>
                    </a:cubicBezTo>
                    <a:cubicBezTo>
                      <a:pt x="63" y="73"/>
                      <a:pt x="63" y="73"/>
                      <a:pt x="63" y="73"/>
                    </a:cubicBezTo>
                    <a:cubicBezTo>
                      <a:pt x="4" y="73"/>
                      <a:pt x="4" y="73"/>
                      <a:pt x="4" y="73"/>
                    </a:cubicBezTo>
                    <a:lnTo>
                      <a:pt x="4" y="41"/>
                    </a:lnTo>
                    <a:close/>
                    <a:moveTo>
                      <a:pt x="68" y="73"/>
                    </a:moveTo>
                    <a:cubicBezTo>
                      <a:pt x="55" y="58"/>
                      <a:pt x="55" y="58"/>
                      <a:pt x="55" y="58"/>
                    </a:cubicBezTo>
                    <a:cubicBezTo>
                      <a:pt x="65" y="46"/>
                      <a:pt x="65" y="46"/>
                      <a:pt x="65" y="46"/>
                    </a:cubicBezTo>
                    <a:cubicBezTo>
                      <a:pt x="81" y="63"/>
                      <a:pt x="81" y="63"/>
                      <a:pt x="81" y="63"/>
                    </a:cubicBezTo>
                    <a:cubicBezTo>
                      <a:pt x="81" y="73"/>
                      <a:pt x="81" y="73"/>
                      <a:pt x="81" y="73"/>
                    </a:cubicBezTo>
                    <a:lnTo>
                      <a:pt x="68" y="73"/>
                    </a:lnTo>
                    <a:close/>
                    <a:moveTo>
                      <a:pt x="68" y="73"/>
                    </a:moveTo>
                    <a:cubicBezTo>
                      <a:pt x="68" y="73"/>
                      <a:pt x="68" y="73"/>
                      <a:pt x="68" y="73"/>
                    </a:cubicBezTo>
                  </a:path>
                </a:pathLst>
              </a:custGeom>
              <a:grp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35"/>
              <p:cNvSpPr/>
              <p:nvPr/>
            </p:nvSpPr>
            <p:spPr bwMode="auto">
              <a:xfrm>
                <a:off x="2460625" y="1989138"/>
                <a:ext cx="66675" cy="66675"/>
              </a:xfrm>
              <a:custGeom>
                <a:cxnLst>
                  <a:cxn ang="0">
                    <a:pos x="12" y="23"/>
                  </a:cxn>
                  <a:cxn ang="0">
                    <a:pos x="23" y="11"/>
                  </a:cxn>
                  <a:cxn ang="0">
                    <a:pos x="12" y="0"/>
                  </a:cxn>
                  <a:cxn ang="0">
                    <a:pos x="0" y="11"/>
                  </a:cxn>
                  <a:cxn ang="0">
                    <a:pos x="12" y="23"/>
                  </a:cxn>
                  <a:cxn ang="0">
                    <a:pos x="12" y="4"/>
                  </a:cxn>
                  <a:cxn ang="0">
                    <a:pos x="19" y="11"/>
                  </a:cxn>
                  <a:cxn ang="0">
                    <a:pos x="12" y="19"/>
                  </a:cxn>
                  <a:cxn ang="0">
                    <a:pos x="4" y="11"/>
                  </a:cxn>
                  <a:cxn ang="0">
                    <a:pos x="12" y="4"/>
                  </a:cxn>
                  <a:cxn ang="0">
                    <a:pos x="12" y="4"/>
                  </a:cxn>
                  <a:cxn ang="0">
                    <a:pos x="12" y="4"/>
                  </a:cxn>
                </a:cxnLst>
                <a:rect l="0" t="0" r="r" b="b"/>
                <a:pathLst>
                  <a:path w="23" h="23">
                    <a:moveTo>
                      <a:pt x="12" y="23"/>
                    </a:moveTo>
                    <a:cubicBezTo>
                      <a:pt x="18" y="23"/>
                      <a:pt x="23" y="18"/>
                      <a:pt x="23" y="11"/>
                    </a:cubicBezTo>
                    <a:cubicBezTo>
                      <a:pt x="23" y="5"/>
                      <a:pt x="18" y="0"/>
                      <a:pt x="12" y="0"/>
                    </a:cubicBezTo>
                    <a:cubicBezTo>
                      <a:pt x="5" y="0"/>
                      <a:pt x="0" y="5"/>
                      <a:pt x="0" y="11"/>
                    </a:cubicBezTo>
                    <a:cubicBezTo>
                      <a:pt x="0" y="18"/>
                      <a:pt x="5" y="23"/>
                      <a:pt x="12" y="23"/>
                    </a:cubicBezTo>
                    <a:close/>
                    <a:moveTo>
                      <a:pt x="12" y="4"/>
                    </a:moveTo>
                    <a:cubicBezTo>
                      <a:pt x="16" y="4"/>
                      <a:pt x="19" y="7"/>
                      <a:pt x="19" y="11"/>
                    </a:cubicBezTo>
                    <a:cubicBezTo>
                      <a:pt x="19" y="15"/>
                      <a:pt x="16" y="19"/>
                      <a:pt x="12" y="19"/>
                    </a:cubicBezTo>
                    <a:cubicBezTo>
                      <a:pt x="7" y="19"/>
                      <a:pt x="4" y="15"/>
                      <a:pt x="4" y="11"/>
                    </a:cubicBezTo>
                    <a:cubicBezTo>
                      <a:pt x="4" y="7"/>
                      <a:pt x="7" y="4"/>
                      <a:pt x="12" y="4"/>
                    </a:cubicBezTo>
                    <a:close/>
                    <a:moveTo>
                      <a:pt x="12" y="4"/>
                    </a:moveTo>
                    <a:cubicBezTo>
                      <a:pt x="12" y="4"/>
                      <a:pt x="12" y="4"/>
                      <a:pt x="12" y="4"/>
                    </a:cubicBezTo>
                  </a:path>
                </a:pathLst>
              </a:custGeom>
              <a:grp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36"/>
            <p:cNvGrpSpPr/>
            <p:nvPr/>
          </p:nvGrpSpPr>
          <p:grpSpPr>
            <a:xfrm>
              <a:off x="6871349" y="3499300"/>
              <a:ext cx="413846" cy="389086"/>
              <a:chOff x="2266950" y="2713038"/>
              <a:chExt cx="371475" cy="349250"/>
            </a:xfrm>
            <a:solidFill>
              <a:schemeClr val="bg1"/>
            </a:solidFill>
          </p:grpSpPr>
          <p:sp>
            <p:nvSpPr>
              <p:cNvPr id="24" name="Freeform: Shape 37"/>
              <p:cNvSpPr/>
              <p:nvPr/>
            </p:nvSpPr>
            <p:spPr bwMode="auto">
              <a:xfrm>
                <a:off x="2447925" y="2903538"/>
                <a:ext cx="44450" cy="44450"/>
              </a:xfrm>
              <a:custGeom>
                <a:cxnLst>
                  <a:cxn ang="0">
                    <a:pos x="15" y="7"/>
                  </a:cxn>
                  <a:cxn ang="0">
                    <a:pos x="7" y="15"/>
                  </a:cxn>
                  <a:cxn ang="0">
                    <a:pos x="0" y="7"/>
                  </a:cxn>
                  <a:cxn ang="0">
                    <a:pos x="7" y="0"/>
                  </a:cxn>
                  <a:cxn ang="0">
                    <a:pos x="15" y="7"/>
                  </a:cxn>
                  <a:cxn ang="0">
                    <a:pos x="15" y="7"/>
                  </a:cxn>
                  <a:cxn ang="0">
                    <a:pos x="15" y="7"/>
                  </a:cxn>
                </a:cxnLst>
                <a:rect l="0" t="0" r="r" b="b"/>
                <a:pathLst>
                  <a:path w="15" h="15">
                    <a:moveTo>
                      <a:pt x="15" y="7"/>
                    </a:moveTo>
                    <a:cubicBezTo>
                      <a:pt x="15" y="12"/>
                      <a:pt x="11" y="15"/>
                      <a:pt x="7" y="15"/>
                    </a:cubicBezTo>
                    <a:cubicBezTo>
                      <a:pt x="3" y="15"/>
                      <a:pt x="0" y="12"/>
                      <a:pt x="0" y="7"/>
                    </a:cubicBezTo>
                    <a:cubicBezTo>
                      <a:pt x="0" y="3"/>
                      <a:pt x="3" y="0"/>
                      <a:pt x="7" y="0"/>
                    </a:cubicBezTo>
                    <a:cubicBezTo>
                      <a:pt x="11" y="0"/>
                      <a:pt x="15" y="3"/>
                      <a:pt x="15" y="7"/>
                    </a:cubicBezTo>
                    <a:close/>
                    <a:moveTo>
                      <a:pt x="15" y="7"/>
                    </a:moveTo>
                    <a:cubicBezTo>
                      <a:pt x="15" y="7"/>
                      <a:pt x="15" y="7"/>
                      <a:pt x="15" y="7"/>
                    </a:cubicBezTo>
                  </a:path>
                </a:pathLst>
              </a:custGeom>
              <a:grp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38"/>
              <p:cNvSpPr/>
              <p:nvPr/>
            </p:nvSpPr>
            <p:spPr bwMode="auto">
              <a:xfrm>
                <a:off x="2266950" y="2713038"/>
                <a:ext cx="371475" cy="349250"/>
              </a:xfrm>
              <a:custGeom>
                <a:cxnLst>
                  <a:cxn ang="0">
                    <a:pos x="111" y="46"/>
                  </a:cxn>
                  <a:cxn ang="0">
                    <a:pos x="100" y="0"/>
                  </a:cxn>
                  <a:cxn ang="0">
                    <a:pos x="0" y="21"/>
                  </a:cxn>
                  <a:cxn ang="0">
                    <a:pos x="21" y="119"/>
                  </a:cxn>
                  <a:cxn ang="0">
                    <a:pos x="111" y="97"/>
                  </a:cxn>
                  <a:cxn ang="0">
                    <a:pos x="111" y="46"/>
                  </a:cxn>
                  <a:cxn ang="0">
                    <a:pos x="100" y="7"/>
                  </a:cxn>
                  <a:cxn ang="0">
                    <a:pos x="104" y="35"/>
                  </a:cxn>
                  <a:cxn ang="0">
                    <a:pos x="100" y="15"/>
                  </a:cxn>
                  <a:cxn ang="0">
                    <a:pos x="16" y="11"/>
                  </a:cxn>
                  <a:cxn ang="0">
                    <a:pos x="12" y="30"/>
                  </a:cxn>
                  <a:cxn ang="0">
                    <a:pos x="21" y="7"/>
                  </a:cxn>
                  <a:cxn ang="0">
                    <a:pos x="16" y="19"/>
                  </a:cxn>
                  <a:cxn ang="0">
                    <a:pos x="96" y="15"/>
                  </a:cxn>
                  <a:cxn ang="0">
                    <a:pos x="96" y="23"/>
                  </a:cxn>
                  <a:cxn ang="0">
                    <a:pos x="16" y="26"/>
                  </a:cxn>
                  <a:cxn ang="0">
                    <a:pos x="96" y="23"/>
                  </a:cxn>
                  <a:cxn ang="0">
                    <a:pos x="96" y="34"/>
                  </a:cxn>
                  <a:cxn ang="0">
                    <a:pos x="16" y="33"/>
                  </a:cxn>
                  <a:cxn ang="0">
                    <a:pos x="96" y="30"/>
                  </a:cxn>
                  <a:cxn ang="0">
                    <a:pos x="90" y="111"/>
                  </a:cxn>
                  <a:cxn ang="0">
                    <a:pos x="8" y="97"/>
                  </a:cxn>
                  <a:cxn ang="0">
                    <a:pos x="21" y="42"/>
                  </a:cxn>
                  <a:cxn ang="0">
                    <a:pos x="104" y="46"/>
                  </a:cxn>
                  <a:cxn ang="0">
                    <a:pos x="69" y="53"/>
                  </a:cxn>
                  <a:cxn ang="0">
                    <a:pos x="69" y="92"/>
                  </a:cxn>
                  <a:cxn ang="0">
                    <a:pos x="104" y="97"/>
                  </a:cxn>
                  <a:cxn ang="0">
                    <a:pos x="69" y="84"/>
                  </a:cxn>
                  <a:cxn ang="0">
                    <a:pos x="69" y="61"/>
                  </a:cxn>
                  <a:cxn ang="0">
                    <a:pos x="110" y="58"/>
                  </a:cxn>
                  <a:cxn ang="0">
                    <a:pos x="111" y="56"/>
                  </a:cxn>
                  <a:cxn ang="0">
                    <a:pos x="109" y="84"/>
                  </a:cxn>
                  <a:cxn ang="0">
                    <a:pos x="109" y="84"/>
                  </a:cxn>
                </a:cxnLst>
                <a:rect l="0" t="0" r="r" b="b"/>
                <a:pathLst>
                  <a:path w="127" h="119">
                    <a:moveTo>
                      <a:pt x="111" y="46"/>
                    </a:moveTo>
                    <a:cubicBezTo>
                      <a:pt x="111" y="46"/>
                      <a:pt x="111" y="46"/>
                      <a:pt x="111" y="46"/>
                    </a:cubicBezTo>
                    <a:cubicBezTo>
                      <a:pt x="111" y="11"/>
                      <a:pt x="111" y="11"/>
                      <a:pt x="111" y="11"/>
                    </a:cubicBezTo>
                    <a:cubicBezTo>
                      <a:pt x="111" y="5"/>
                      <a:pt x="106" y="0"/>
                      <a:pt x="100" y="0"/>
                    </a:cubicBezTo>
                    <a:cubicBezTo>
                      <a:pt x="21" y="0"/>
                      <a:pt x="21" y="0"/>
                      <a:pt x="21" y="0"/>
                    </a:cubicBezTo>
                    <a:cubicBezTo>
                      <a:pt x="10" y="0"/>
                      <a:pt x="0" y="9"/>
                      <a:pt x="0" y="21"/>
                    </a:cubicBezTo>
                    <a:cubicBezTo>
                      <a:pt x="0" y="97"/>
                      <a:pt x="0" y="97"/>
                      <a:pt x="0" y="97"/>
                    </a:cubicBezTo>
                    <a:cubicBezTo>
                      <a:pt x="0" y="109"/>
                      <a:pt x="10" y="119"/>
                      <a:pt x="21" y="119"/>
                    </a:cubicBezTo>
                    <a:cubicBezTo>
                      <a:pt x="90" y="119"/>
                      <a:pt x="90" y="119"/>
                      <a:pt x="90" y="119"/>
                    </a:cubicBezTo>
                    <a:cubicBezTo>
                      <a:pt x="102" y="119"/>
                      <a:pt x="111" y="109"/>
                      <a:pt x="111" y="97"/>
                    </a:cubicBezTo>
                    <a:cubicBezTo>
                      <a:pt x="111" y="92"/>
                      <a:pt x="111" y="92"/>
                      <a:pt x="111" y="92"/>
                    </a:cubicBezTo>
                    <a:cubicBezTo>
                      <a:pt x="127" y="80"/>
                      <a:pt x="127" y="57"/>
                      <a:pt x="111" y="46"/>
                    </a:cubicBezTo>
                    <a:close/>
                    <a:moveTo>
                      <a:pt x="21" y="7"/>
                    </a:moveTo>
                    <a:cubicBezTo>
                      <a:pt x="100" y="7"/>
                      <a:pt x="100" y="7"/>
                      <a:pt x="100" y="7"/>
                    </a:cubicBezTo>
                    <a:cubicBezTo>
                      <a:pt x="102" y="7"/>
                      <a:pt x="104" y="9"/>
                      <a:pt x="104" y="11"/>
                    </a:cubicBezTo>
                    <a:cubicBezTo>
                      <a:pt x="104" y="35"/>
                      <a:pt x="104" y="35"/>
                      <a:pt x="104" y="35"/>
                    </a:cubicBezTo>
                    <a:cubicBezTo>
                      <a:pt x="103" y="34"/>
                      <a:pt x="101" y="34"/>
                      <a:pt x="100" y="34"/>
                    </a:cubicBezTo>
                    <a:cubicBezTo>
                      <a:pt x="100" y="15"/>
                      <a:pt x="100" y="15"/>
                      <a:pt x="100" y="15"/>
                    </a:cubicBezTo>
                    <a:cubicBezTo>
                      <a:pt x="100" y="13"/>
                      <a:pt x="98" y="11"/>
                      <a:pt x="96" y="11"/>
                    </a:cubicBezTo>
                    <a:cubicBezTo>
                      <a:pt x="16" y="11"/>
                      <a:pt x="16" y="11"/>
                      <a:pt x="16" y="11"/>
                    </a:cubicBezTo>
                    <a:cubicBezTo>
                      <a:pt x="13" y="11"/>
                      <a:pt x="12" y="13"/>
                      <a:pt x="12" y="15"/>
                    </a:cubicBezTo>
                    <a:cubicBezTo>
                      <a:pt x="12" y="30"/>
                      <a:pt x="12" y="30"/>
                      <a:pt x="12" y="30"/>
                    </a:cubicBezTo>
                    <a:cubicBezTo>
                      <a:pt x="9" y="28"/>
                      <a:pt x="8" y="24"/>
                      <a:pt x="8" y="21"/>
                    </a:cubicBezTo>
                    <a:cubicBezTo>
                      <a:pt x="8" y="13"/>
                      <a:pt x="14" y="7"/>
                      <a:pt x="21" y="7"/>
                    </a:cubicBezTo>
                    <a:close/>
                    <a:moveTo>
                      <a:pt x="96" y="19"/>
                    </a:moveTo>
                    <a:cubicBezTo>
                      <a:pt x="16" y="19"/>
                      <a:pt x="16" y="19"/>
                      <a:pt x="16" y="19"/>
                    </a:cubicBezTo>
                    <a:cubicBezTo>
                      <a:pt x="16" y="15"/>
                      <a:pt x="16" y="15"/>
                      <a:pt x="16" y="15"/>
                    </a:cubicBezTo>
                    <a:cubicBezTo>
                      <a:pt x="96" y="15"/>
                      <a:pt x="96" y="15"/>
                      <a:pt x="96" y="15"/>
                    </a:cubicBezTo>
                    <a:lnTo>
                      <a:pt x="96" y="19"/>
                    </a:lnTo>
                    <a:close/>
                    <a:moveTo>
                      <a:pt x="96" y="23"/>
                    </a:moveTo>
                    <a:cubicBezTo>
                      <a:pt x="96" y="26"/>
                      <a:pt x="96" y="26"/>
                      <a:pt x="96" y="26"/>
                    </a:cubicBezTo>
                    <a:cubicBezTo>
                      <a:pt x="16" y="26"/>
                      <a:pt x="16" y="26"/>
                      <a:pt x="16" y="26"/>
                    </a:cubicBezTo>
                    <a:cubicBezTo>
                      <a:pt x="16" y="23"/>
                      <a:pt x="16" y="23"/>
                      <a:pt x="16" y="23"/>
                    </a:cubicBezTo>
                    <a:lnTo>
                      <a:pt x="96" y="23"/>
                    </a:lnTo>
                    <a:close/>
                    <a:moveTo>
                      <a:pt x="96" y="30"/>
                    </a:moveTo>
                    <a:cubicBezTo>
                      <a:pt x="96" y="34"/>
                      <a:pt x="96" y="34"/>
                      <a:pt x="96" y="34"/>
                    </a:cubicBezTo>
                    <a:cubicBezTo>
                      <a:pt x="21" y="34"/>
                      <a:pt x="21" y="34"/>
                      <a:pt x="21" y="34"/>
                    </a:cubicBezTo>
                    <a:cubicBezTo>
                      <a:pt x="19" y="34"/>
                      <a:pt x="17" y="34"/>
                      <a:pt x="16" y="33"/>
                    </a:cubicBezTo>
                    <a:cubicBezTo>
                      <a:pt x="16" y="30"/>
                      <a:pt x="16" y="30"/>
                      <a:pt x="16" y="30"/>
                    </a:cubicBezTo>
                    <a:lnTo>
                      <a:pt x="96" y="30"/>
                    </a:lnTo>
                    <a:close/>
                    <a:moveTo>
                      <a:pt x="104" y="97"/>
                    </a:moveTo>
                    <a:cubicBezTo>
                      <a:pt x="104" y="105"/>
                      <a:pt x="98" y="111"/>
                      <a:pt x="90" y="111"/>
                    </a:cubicBezTo>
                    <a:cubicBezTo>
                      <a:pt x="21" y="111"/>
                      <a:pt x="21" y="111"/>
                      <a:pt x="21" y="111"/>
                    </a:cubicBezTo>
                    <a:cubicBezTo>
                      <a:pt x="14" y="111"/>
                      <a:pt x="8" y="105"/>
                      <a:pt x="8" y="97"/>
                    </a:cubicBezTo>
                    <a:cubicBezTo>
                      <a:pt x="8" y="37"/>
                      <a:pt x="8" y="37"/>
                      <a:pt x="8" y="37"/>
                    </a:cubicBezTo>
                    <a:cubicBezTo>
                      <a:pt x="11" y="40"/>
                      <a:pt x="16" y="42"/>
                      <a:pt x="21" y="42"/>
                    </a:cubicBezTo>
                    <a:cubicBezTo>
                      <a:pt x="100" y="42"/>
                      <a:pt x="100" y="42"/>
                      <a:pt x="100" y="42"/>
                    </a:cubicBezTo>
                    <a:cubicBezTo>
                      <a:pt x="102" y="42"/>
                      <a:pt x="104" y="44"/>
                      <a:pt x="104" y="46"/>
                    </a:cubicBezTo>
                    <a:cubicBezTo>
                      <a:pt x="104" y="53"/>
                      <a:pt x="104" y="53"/>
                      <a:pt x="104" y="53"/>
                    </a:cubicBezTo>
                    <a:cubicBezTo>
                      <a:pt x="69" y="53"/>
                      <a:pt x="69" y="53"/>
                      <a:pt x="69" y="53"/>
                    </a:cubicBezTo>
                    <a:cubicBezTo>
                      <a:pt x="59" y="53"/>
                      <a:pt x="50" y="62"/>
                      <a:pt x="50" y="72"/>
                    </a:cubicBezTo>
                    <a:cubicBezTo>
                      <a:pt x="50" y="83"/>
                      <a:pt x="59" y="92"/>
                      <a:pt x="69" y="92"/>
                    </a:cubicBezTo>
                    <a:cubicBezTo>
                      <a:pt x="104" y="92"/>
                      <a:pt x="104" y="92"/>
                      <a:pt x="104" y="92"/>
                    </a:cubicBezTo>
                    <a:lnTo>
                      <a:pt x="104" y="97"/>
                    </a:lnTo>
                    <a:close/>
                    <a:moveTo>
                      <a:pt x="109" y="84"/>
                    </a:moveTo>
                    <a:cubicBezTo>
                      <a:pt x="69" y="84"/>
                      <a:pt x="69" y="84"/>
                      <a:pt x="69" y="84"/>
                    </a:cubicBezTo>
                    <a:cubicBezTo>
                      <a:pt x="63" y="84"/>
                      <a:pt x="58" y="79"/>
                      <a:pt x="58" y="72"/>
                    </a:cubicBezTo>
                    <a:cubicBezTo>
                      <a:pt x="58" y="66"/>
                      <a:pt x="63" y="61"/>
                      <a:pt x="69" y="61"/>
                    </a:cubicBezTo>
                    <a:cubicBezTo>
                      <a:pt x="104" y="61"/>
                      <a:pt x="104" y="61"/>
                      <a:pt x="104" y="61"/>
                    </a:cubicBezTo>
                    <a:cubicBezTo>
                      <a:pt x="106" y="61"/>
                      <a:pt x="108" y="60"/>
                      <a:pt x="110" y="58"/>
                    </a:cubicBezTo>
                    <a:cubicBezTo>
                      <a:pt x="110" y="57"/>
                      <a:pt x="111" y="57"/>
                      <a:pt x="111" y="56"/>
                    </a:cubicBezTo>
                    <a:cubicBezTo>
                      <a:pt x="111" y="56"/>
                      <a:pt x="111" y="56"/>
                      <a:pt x="111" y="56"/>
                    </a:cubicBezTo>
                    <a:cubicBezTo>
                      <a:pt x="114" y="59"/>
                      <a:pt x="115" y="64"/>
                      <a:pt x="115" y="69"/>
                    </a:cubicBezTo>
                    <a:cubicBezTo>
                      <a:pt x="115" y="75"/>
                      <a:pt x="113" y="80"/>
                      <a:pt x="109" y="84"/>
                    </a:cubicBezTo>
                    <a:close/>
                    <a:moveTo>
                      <a:pt x="109" y="84"/>
                    </a:moveTo>
                    <a:cubicBezTo>
                      <a:pt x="109" y="84"/>
                      <a:pt x="109" y="84"/>
                      <a:pt x="109" y="84"/>
                    </a:cubicBezTo>
                  </a:path>
                </a:pathLst>
              </a:custGeom>
              <a:grp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2" name="Freeform: Shape 39"/>
            <p:cNvSpPr/>
            <p:nvPr/>
          </p:nvSpPr>
          <p:spPr bwMode="auto">
            <a:xfrm>
              <a:off x="5004522" y="3543522"/>
              <a:ext cx="399697" cy="300657"/>
            </a:xfrm>
            <a:custGeom>
              <a:cxnLst>
                <a:cxn ang="0">
                  <a:pos x="101" y="2"/>
                </a:cxn>
                <a:cxn ang="0">
                  <a:pos x="27" y="0"/>
                </a:cxn>
                <a:cxn ang="0">
                  <a:pos x="2" y="22"/>
                </a:cxn>
                <a:cxn ang="0">
                  <a:pos x="2" y="32"/>
                </a:cxn>
                <a:cxn ang="0">
                  <a:pos x="61" y="92"/>
                </a:cxn>
                <a:cxn ang="0">
                  <a:pos x="121" y="32"/>
                </a:cxn>
                <a:cxn ang="0">
                  <a:pos x="120" y="22"/>
                </a:cxn>
                <a:cxn ang="0">
                  <a:pos x="86" y="14"/>
                </a:cxn>
                <a:cxn ang="0">
                  <a:pos x="93" y="8"/>
                </a:cxn>
                <a:cxn ang="0">
                  <a:pos x="76" y="27"/>
                </a:cxn>
                <a:cxn ang="0">
                  <a:pos x="93" y="27"/>
                </a:cxn>
                <a:cxn ang="0">
                  <a:pos x="73" y="25"/>
                </a:cxn>
                <a:cxn ang="0">
                  <a:pos x="75" y="9"/>
                </a:cxn>
                <a:cxn ang="0">
                  <a:pos x="70" y="27"/>
                </a:cxn>
                <a:cxn ang="0">
                  <a:pos x="61" y="20"/>
                </a:cxn>
                <a:cxn ang="0">
                  <a:pos x="70" y="8"/>
                </a:cxn>
                <a:cxn ang="0">
                  <a:pos x="53" y="8"/>
                </a:cxn>
                <a:cxn ang="0">
                  <a:pos x="58" y="17"/>
                </a:cxn>
                <a:cxn ang="0">
                  <a:pos x="40" y="16"/>
                </a:cxn>
                <a:cxn ang="0">
                  <a:pos x="58" y="17"/>
                </a:cxn>
                <a:cxn ang="0">
                  <a:pos x="30" y="27"/>
                </a:cxn>
                <a:cxn ang="0">
                  <a:pos x="47" y="27"/>
                </a:cxn>
                <a:cxn ang="0">
                  <a:pos x="37" y="14"/>
                </a:cxn>
                <a:cxn ang="0">
                  <a:pos x="43" y="8"/>
                </a:cxn>
                <a:cxn ang="0">
                  <a:pos x="34" y="17"/>
                </a:cxn>
                <a:cxn ang="0">
                  <a:pos x="8" y="27"/>
                </a:cxn>
                <a:cxn ang="0">
                  <a:pos x="11" y="31"/>
                </a:cxn>
                <a:cxn ang="0">
                  <a:pos x="49" y="71"/>
                </a:cxn>
                <a:cxn ang="0">
                  <a:pos x="29" y="31"/>
                </a:cxn>
                <a:cxn ang="0">
                  <a:pos x="57" y="78"/>
                </a:cxn>
                <a:cxn ang="0">
                  <a:pos x="52" y="31"/>
                </a:cxn>
                <a:cxn ang="0">
                  <a:pos x="61" y="79"/>
                </a:cxn>
                <a:cxn ang="0">
                  <a:pos x="65" y="78"/>
                </a:cxn>
                <a:cxn ang="0">
                  <a:pos x="94" y="31"/>
                </a:cxn>
                <a:cxn ang="0">
                  <a:pos x="74" y="71"/>
                </a:cxn>
                <a:cxn ang="0">
                  <a:pos x="112" y="31"/>
                </a:cxn>
                <a:cxn ang="0">
                  <a:pos x="99" y="27"/>
                </a:cxn>
                <a:cxn ang="0">
                  <a:pos x="97" y="9"/>
                </a:cxn>
                <a:cxn ang="0">
                  <a:pos x="99" y="27"/>
                </a:cxn>
                <a:cxn ang="0">
                  <a:pos x="99" y="27"/>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1"/>
            <p:cNvGrpSpPr/>
            <p:nvPr/>
          </p:nvGrpSpPr>
          <p:grpSpPr>
            <a:xfrm>
              <a:off x="7486820" y="3344328"/>
              <a:ext cx="2497612" cy="866137"/>
              <a:chOff x="7645890" y="3344328"/>
              <a:chExt cx="2122517" cy="866137"/>
            </a:xfrm>
          </p:grpSpPr>
          <p:sp>
            <p:nvSpPr>
              <p:cNvPr id="22" name="TextBox 22"/>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endParaRPr lang="zh-CN" altLang="en-US" sz="1400">
                  <a:solidFill>
                    <a:schemeClr val="bg1">
                      <a:lumMod val="50000"/>
                    </a:schemeClr>
                  </a:solidFill>
                  <a:effectLst/>
                  <a:latin typeface="微软雅黑" panose="020b0503020204020204" pitchFamily="34" charset="-122"/>
                  <a:ea typeface="微软雅黑" panose="020b0503020204020204" pitchFamily="34" charset="-122"/>
                </a:endParaRPr>
              </a:p>
            </p:txBody>
          </p:sp>
          <p:sp>
            <p:nvSpPr>
              <p:cNvPr id="23" name="TextBox 23"/>
              <p:cNvSpPr txBox="1"/>
              <p:nvPr/>
            </p:nvSpPr>
            <p:spPr bwMode="auto">
              <a:xfrm>
                <a:off x="7645890" y="3654286"/>
                <a:ext cx="2122517" cy="556179"/>
              </a:xfrm>
              <a:prstGeom prst="rect">
                <a:avLst/>
              </a:prstGeom>
              <a:noFill/>
            </p:spPr>
            <p:txBody>
              <a:bodyPr wrap="square" lIns="360000" tIns="46800" rIns="90000" bIns="46800">
                <a:normAutofit fontScale="92500" lnSpcReduction="10000"/>
              </a:bodyPr>
              <a:lstStyle/>
              <a:p>
                <a:pPr algn="l" latinLnBrk="0">
                  <a:lnSpc>
                    <a:spcPct val="120000"/>
                  </a:lnSpc>
                </a:pPr>
                <a:r>
                  <a:rPr lang="zh-CN" altLang="en-US" sz="10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（建议使用主题字体）</a:t>
                </a:r>
                <a:endParaRPr lang="zh-CN" altLang="en-US" sz="1000" b="0">
                  <a:solidFill>
                    <a:schemeClr val="bg1">
                      <a:lumMod val="50000"/>
                    </a:schemeClr>
                  </a:solidFill>
                  <a:effectLst/>
                  <a:latin typeface="微软雅黑" panose="020b0503020204020204" pitchFamily="34" charset="-122"/>
                  <a:ea typeface="微软雅黑" panose="020b0503020204020204" pitchFamily="34" charset="-122"/>
                </a:endParaRPr>
              </a:p>
            </p:txBody>
          </p:sp>
        </p:grpSp>
        <p:grpSp>
          <p:nvGrpSpPr>
            <p:cNvPr id="14" name="Group 7"/>
            <p:cNvGrpSpPr/>
            <p:nvPr/>
          </p:nvGrpSpPr>
          <p:grpSpPr>
            <a:xfrm>
              <a:off x="5004522" y="5064572"/>
              <a:ext cx="2142927" cy="980593"/>
              <a:chOff x="5027390" y="5015216"/>
              <a:chExt cx="2142927" cy="980593"/>
            </a:xfrm>
          </p:grpSpPr>
          <p:sp>
            <p:nvSpPr>
              <p:cNvPr id="20" name="TextBox 24"/>
              <p:cNvSpPr txBox="1"/>
              <p:nvPr/>
            </p:nvSpPr>
            <p:spPr bwMode="auto">
              <a:xfrm>
                <a:off x="5027390" y="5015216"/>
                <a:ext cx="2142927" cy="424414"/>
              </a:xfrm>
              <a:prstGeom prst="rect">
                <a:avLst/>
              </a:prstGeom>
              <a:noFill/>
            </p:spPr>
            <p:txBody>
              <a:bodyPr wrap="none" lIns="90000" tIns="46800" rIns="90000" bIns="4680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endParaRPr lang="zh-CN" altLang="en-US" sz="1400">
                  <a:solidFill>
                    <a:schemeClr val="bg1">
                      <a:lumMod val="50000"/>
                    </a:schemeClr>
                  </a:solidFill>
                  <a:effectLst/>
                  <a:latin typeface="微软雅黑" panose="020b0503020204020204" pitchFamily="34" charset="-122"/>
                  <a:ea typeface="微软雅黑" panose="020b0503020204020204" pitchFamily="34" charset="-122"/>
                </a:endParaRPr>
              </a:p>
            </p:txBody>
          </p:sp>
          <p:sp>
            <p:nvSpPr>
              <p:cNvPr id="21" name="TextBox 25"/>
              <p:cNvSpPr txBox="1"/>
              <p:nvPr/>
            </p:nvSpPr>
            <p:spPr bwMode="auto">
              <a:xfrm>
                <a:off x="5027390" y="5439630"/>
                <a:ext cx="2142927" cy="556179"/>
              </a:xfrm>
              <a:prstGeom prst="rect">
                <a:avLst/>
              </a:prstGeom>
              <a:noFill/>
            </p:spPr>
            <p:txBody>
              <a:bodyPr wrap="square" lIns="90000" tIns="46800" rIns="90000" bIns="46800">
                <a:normAutofit fontScale="92500" lnSpcReduction="10000"/>
              </a:bodyPr>
              <a:lstStyle/>
              <a:p>
                <a:pPr latinLnBrk="0">
                  <a:lnSpc>
                    <a:spcPct val="120000"/>
                  </a:lnSpc>
                </a:pPr>
                <a:r>
                  <a:rPr lang="zh-CN" altLang="en-US" sz="10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（建议使用主题字体）</a:t>
                </a:r>
                <a:endParaRPr lang="zh-CN" altLang="en-US" sz="1000" b="0">
                  <a:solidFill>
                    <a:schemeClr val="bg1">
                      <a:lumMod val="50000"/>
                    </a:schemeClr>
                  </a:solidFill>
                  <a:effectLst/>
                  <a:latin typeface="微软雅黑" panose="020b0503020204020204" pitchFamily="34" charset="-122"/>
                  <a:ea typeface="微软雅黑" panose="020b0503020204020204" pitchFamily="34" charset="-122"/>
                </a:endParaRPr>
              </a:p>
            </p:txBody>
          </p:sp>
        </p:grpSp>
        <p:grpSp>
          <p:nvGrpSpPr>
            <p:cNvPr id="15" name="Group 5"/>
            <p:cNvGrpSpPr/>
            <p:nvPr/>
          </p:nvGrpSpPr>
          <p:grpSpPr>
            <a:xfrm>
              <a:off x="5047734" y="1388801"/>
              <a:ext cx="2122583" cy="866137"/>
              <a:chOff x="5089540" y="1514352"/>
              <a:chExt cx="2122583" cy="866137"/>
            </a:xfrm>
          </p:grpSpPr>
          <p:sp>
            <p:nvSpPr>
              <p:cNvPr id="18" name="TextBox 40"/>
              <p:cNvSpPr txBox="1"/>
              <p:nvPr/>
            </p:nvSpPr>
            <p:spPr bwMode="auto">
              <a:xfrm>
                <a:off x="5521343" y="1514352"/>
                <a:ext cx="1258976" cy="309958"/>
              </a:xfrm>
              <a:prstGeom prst="rect">
                <a:avLst/>
              </a:prstGeom>
              <a:noFill/>
            </p:spPr>
            <p:txBody>
              <a:bodyPr wrap="none" lIns="90000" tIns="46800" rIns="90000" bIns="46800">
                <a:normAutofit fontScale="77500" lnSpcReduction="20000"/>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endParaRPr lang="zh-CN" altLang="en-US" sz="1400">
                  <a:solidFill>
                    <a:schemeClr val="bg1">
                      <a:lumMod val="50000"/>
                    </a:schemeClr>
                  </a:solidFill>
                  <a:effectLst/>
                  <a:latin typeface="微软雅黑" panose="020b0503020204020204" pitchFamily="34" charset="-122"/>
                  <a:ea typeface="微软雅黑" panose="020b0503020204020204" pitchFamily="34" charset="-122"/>
                </a:endParaRPr>
              </a:p>
            </p:txBody>
          </p:sp>
          <p:sp>
            <p:nvSpPr>
              <p:cNvPr id="19" name="TextBox 41"/>
              <p:cNvSpPr txBox="1"/>
              <p:nvPr/>
            </p:nvSpPr>
            <p:spPr bwMode="auto">
              <a:xfrm>
                <a:off x="5089540" y="1824310"/>
                <a:ext cx="2122583" cy="556179"/>
              </a:xfrm>
              <a:prstGeom prst="rect">
                <a:avLst/>
              </a:prstGeom>
              <a:noFill/>
            </p:spPr>
            <p:txBody>
              <a:bodyPr wrap="square" lIns="90000" tIns="46800" rIns="90000" bIns="46800">
                <a:normAutofit fontScale="92500" lnSpcReduction="10000"/>
              </a:bodyPr>
              <a:lstStyle/>
              <a:p>
                <a:pPr latinLnBrk="0">
                  <a:lnSpc>
                    <a:spcPct val="120000"/>
                  </a:lnSpc>
                </a:pPr>
                <a:r>
                  <a:rPr lang="zh-CN" altLang="en-US" sz="10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（建议使用主题字体）</a:t>
                </a:r>
                <a:endParaRPr lang="zh-CN" altLang="en-US" sz="1000" b="0">
                  <a:solidFill>
                    <a:schemeClr val="bg1">
                      <a:lumMod val="50000"/>
                    </a:schemeClr>
                  </a:solidFill>
                  <a:effectLst/>
                  <a:latin typeface="微软雅黑" panose="020b0503020204020204" pitchFamily="34" charset="-122"/>
                  <a:ea typeface="微软雅黑" panose="020b0503020204020204" pitchFamily="34" charset="-122"/>
                </a:endParaRPr>
              </a:p>
            </p:txBody>
          </p:sp>
        </p:grpSp>
        <p:sp>
          <p:nvSpPr>
            <p:cNvPr id="16" name="TextBox 42"/>
            <p:cNvSpPr txBox="1"/>
            <p:nvPr/>
          </p:nvSpPr>
          <p:spPr bwMode="auto">
            <a:xfrm>
              <a:off x="3236598" y="3344328"/>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endParaRPr lang="zh-CN" altLang="en-US" sz="1400">
                <a:solidFill>
                  <a:schemeClr val="bg1">
                    <a:lumMod val="50000"/>
                  </a:schemeClr>
                </a:solidFill>
                <a:effectLst/>
                <a:latin typeface="微软雅黑" panose="020b0503020204020204" pitchFamily="34" charset="-122"/>
                <a:ea typeface="微软雅黑" panose="020b0503020204020204" pitchFamily="34" charset="-122"/>
              </a:endParaRPr>
            </a:p>
          </p:txBody>
        </p:sp>
        <p:sp>
          <p:nvSpPr>
            <p:cNvPr id="17" name="TextBox 43"/>
            <p:cNvSpPr txBox="1"/>
            <p:nvPr/>
          </p:nvSpPr>
          <p:spPr bwMode="auto">
            <a:xfrm>
              <a:off x="2378292" y="3654286"/>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（建议使用主题字体）</a:t>
              </a:r>
              <a:endParaRPr lang="zh-CN" altLang="en-US" sz="1000" b="0">
                <a:solidFill>
                  <a:schemeClr val="bg1">
                    <a:lumMod val="50000"/>
                  </a:schemeClr>
                </a:solidFill>
                <a:effectLst/>
                <a:latin typeface="微软雅黑" panose="020b0503020204020204" pitchFamily="34" charset="-122"/>
                <a:ea typeface="微软雅黑" panose="020b0503020204020204" pitchFamily="34" charset="-122"/>
              </a:endParaRPr>
            </a:p>
          </p:txBody>
        </p:sp>
      </p:grpSp>
      <p:sp>
        <p:nvSpPr>
          <p:cNvPr id="29" name="文本框 37"/>
          <p:cNvSpPr txBox="1"/>
          <p:nvPr/>
        </p:nvSpPr>
        <p:spPr>
          <a:xfrm>
            <a:off x="3851920" y="203067"/>
            <a:ext cx="1523417" cy="346082"/>
          </a:xfrm>
          <a:prstGeom prst="rect">
            <a:avLst/>
          </a:prstGeom>
          <a:noFill/>
        </p:spPr>
        <p:txBody>
          <a:bodyPr wrap="none" lIns="68542" tIns="34271" rIns="68542" bIns="34271" rtlCol="0">
            <a:spAutoFit/>
          </a:bodyPr>
          <a:lstStyle/>
          <a:p>
            <a:pPr lvl="0" defTabSz="685165">
              <a:defRPr/>
            </a:pPr>
            <a:r>
              <a:rPr lang="zh-CN" altLang="en-US" sz="1800" b="0">
                <a:solidFill>
                  <a:schemeClr val="tx1">
                    <a:lumMod val="75000"/>
                  </a:schemeClr>
                </a:solidFill>
                <a:latin typeface="微软雅黑" panose="020b0503020204020204" pitchFamily="34" charset="-122"/>
                <a:ea typeface="微软雅黑" panose="020b0503020204020204" pitchFamily="34" charset="-122"/>
              </a:rPr>
              <a:t>单击输入标题</a:t>
            </a:r>
            <a:endParaRPr kumimoji="0" lang="zh-CN" altLang="en-US" sz="1800" b="0" i="0" u="none" strike="noStrike" kern="0" cap="none" spc="0" normalizeH="0" baseline="0" noProof="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30" name="直接连接符 29"/>
          <p:cNvCxnSpPr/>
          <p:nvPr/>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50573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0" p14:dur="1750">
        <p:comb/>
      </p:transition>
    </mc:Choice>
    <mc:Fallback>
      <p:transition spd="slow" advClick="0" advTm="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525165144"/>
  <p:tag name="MH_LIBRARY" val="GRAPHIC"/>
  <p:tag name="MH_ORDER" val="1"/>
  <p:tag name="MH_TYPE" val="Picture"/>
</p:tagLst>
</file>

<file path=ppt/tags/tag2.xml><?xml version="1.0" encoding="utf-8"?>
<p:tagLst xmlns:p="http://schemas.openxmlformats.org/presentationml/2006/main">
  <p:tag name="MH" val="20170525165144"/>
  <p:tag name="MH_LIBRARY" val="GRAPHIC"/>
  <p:tag name="MH_ORDER" val="PageTitle"/>
  <p:tag name="MH_TYPE" val="PageTitle"/>
</p:tagLst>
</file>

<file path=ppt/tags/tag3.xml><?xml version="1.0" encoding="utf-8"?>
<p:tagLst xmlns:p="http://schemas.openxmlformats.org/presentationml/2006/main">
  <p:tag name="MH" val="20170525165144"/>
  <p:tag name="MH_LIBRARY" val="GRAPHIC"/>
  <p:tag name="MH_ORDER" val="1"/>
  <p:tag name="MH_TYPE" val="SubTitle"/>
</p:tagLst>
</file>

<file path=ppt/tags/tag4.xml><?xml version="1.0" encoding="utf-8"?>
<p:tagLst xmlns:p="http://schemas.openxmlformats.org/presentationml/2006/main">
  <p:tag name="MH" val="20170525165144"/>
  <p:tag name="MH_LIBRARY" val="GRAPHIC"/>
  <p:tag name="MH_ORDER" val="2"/>
  <p:tag name="MH_TYPE" val="Picture"/>
</p:tagLst>
</file>

<file path=ppt/tags/tag5.xml><?xml version="1.0" encoding="utf-8"?>
<p:tagLst xmlns:p="http://schemas.openxmlformats.org/presentationml/2006/main">
  <p:tag name="MH" val="20170525165144"/>
  <p:tag name="MH_LIBRARY" val="GRAPHIC"/>
  <p:tag name="MH_ORDER" val="1"/>
  <p:tag name="MH_TYPE" val="Text"/>
</p:tagLst>
</file>

<file path=ppt/tags/tag6.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A000120140530A99PPBG">
  <a:themeElements>
    <a:clrScheme name="自定义 188">
      <a:dk1>
        <a:srgbClr val="4B4D4F"/>
      </a:dk1>
      <a:lt1>
        <a:srgbClr val="FFFFFF"/>
      </a:lt1>
      <a:dk2>
        <a:srgbClr val="3D3F41"/>
      </a:dk2>
      <a:lt2>
        <a:srgbClr val="FFFFFF"/>
      </a:lt2>
      <a:accent1>
        <a:srgbClr val="D61F26"/>
      </a:accent1>
      <a:accent2>
        <a:srgbClr val="5D824A"/>
      </a:accent2>
      <a:accent3>
        <a:srgbClr val="D61F26"/>
      </a:accent3>
      <a:accent4>
        <a:srgbClr val="5D824A"/>
      </a:accent4>
      <a:accent5>
        <a:srgbClr val="D61F26"/>
      </a:accent5>
      <a:accent6>
        <a:srgbClr val="5D824A"/>
      </a:accent6>
      <a:hlink>
        <a:srgbClr val="00B0F0"/>
      </a:hlink>
      <a:folHlink>
        <a:srgbClr val="AFB2B4"/>
      </a:folHlink>
    </a:clrScheme>
    <a:fontScheme name="KSO主题5">
      <a:majorFont>
        <a:latin typeface="Broadway"/>
        <a:ea typeface="微软雅黑"/>
        <a:cs typeface="Arial"/>
      </a:majorFont>
      <a:minorFont>
        <a:latin typeface="Calibri"/>
        <a:ea typeface="幼圆"/>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A000120151104A09KPBG</Template>
  <Company/>
  <PresentationFormat>On-screen Show (16:9)</PresentationFormat>
  <Paragraphs>176</Paragraphs>
  <Slides>24</Slides>
  <Notes>0</Notes>
  <TotalTime>0</TotalTime>
  <HiddenSlides>0</HiddenSlides>
  <MMClips>1</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24</vt:i4>
      </vt:variant>
    </vt:vector>
  </HeadingPairs>
  <TitlesOfParts>
    <vt:vector baseType="lpstr" size="40">
      <vt:lpstr>Arial</vt:lpstr>
      <vt:lpstr>Broadway</vt:lpstr>
      <vt:lpstr>微软雅黑</vt:lpstr>
      <vt:lpstr>Calibri</vt:lpstr>
      <vt:lpstr>幼圆</vt:lpstr>
      <vt:lpstr>Wingdings</vt:lpstr>
      <vt:lpstr>等线 Light</vt:lpstr>
      <vt:lpstr>等线</vt:lpstr>
      <vt:lpstr>造字工房悦黑演示版常规体</vt:lpstr>
      <vt:lpstr>迷你简菱心</vt:lpstr>
      <vt:lpstr>Times New Roman</vt:lpstr>
      <vt:lpstr>Impact</vt:lpstr>
      <vt:lpstr>宋体</vt:lpstr>
      <vt:lpstr>PT Sans</vt:lpstr>
      <vt:lpstr>造字工房妙妙（非商用）常规体</vt:lpstr>
      <vt:lpstr>A000120140530A99PPBG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圣诞节PPT</dc:title>
  <dc:creator>小木头素材</dc:creator>
  <cp:lastModifiedBy>Administrator</cp:lastModifiedBy>
  <cp:revision>3</cp:revision>
  <dcterms:created xsi:type="dcterms:W3CDTF">2017-11-16T11:44:00Z</dcterms:created>
  <dcterms:modified xsi:type="dcterms:W3CDTF">2023-10-15T17:33:46Z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